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76838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91" d="100"/>
          <a:sy n="91" d="100"/>
        </p:scale>
        <p:origin x="966" y="72"/>
      </p:cViewPr>
      <p:guideLst>
        <p:guide orient="horz" pos="16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8175"/>
            <a:ext cx="7772400" cy="11096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33541"/>
            <a:ext cx="6400800" cy="1322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95A3-2CA8-421E-B43F-3E1B5FCCA8A1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3190-234E-4A93-BAC4-95CFF4E2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1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95A3-2CA8-421E-B43F-3E1B5FCCA8A1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3190-234E-4A93-BAC4-95CFF4E2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5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6983"/>
            <a:ext cx="2057400" cy="3333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6983"/>
            <a:ext cx="6019800" cy="3333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95A3-2CA8-421E-B43F-3E1B5FCCA8A1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3190-234E-4A93-BAC4-95CFF4E2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0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95A3-2CA8-421E-B43F-3E1B5FCCA8A1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3190-234E-4A93-BAC4-95CFF4E2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4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98"/>
            <a:ext cx="7772400" cy="10281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94165"/>
            <a:ext cx="7772400" cy="11324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95A3-2CA8-421E-B43F-3E1B5FCCA8A1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3190-234E-4A93-BAC4-95CFF4E2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6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7929"/>
            <a:ext cx="4038600" cy="34164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7929"/>
            <a:ext cx="4038600" cy="34164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95A3-2CA8-421E-B43F-3E1B5FCCA8A1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3190-234E-4A93-BAC4-95CFF4E2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0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8797"/>
            <a:ext cx="4040188" cy="482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41729"/>
            <a:ext cx="4040188" cy="29826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8797"/>
            <a:ext cx="4041775" cy="4829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41729"/>
            <a:ext cx="4041775" cy="29826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95A3-2CA8-421E-B43F-3E1B5FCCA8A1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3190-234E-4A93-BAC4-95CFF4E2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4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95A3-2CA8-421E-B43F-3E1B5FCCA8A1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3190-234E-4A93-BAC4-95CFF4E2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4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95A3-2CA8-421E-B43F-3E1B5FCCA8A1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3190-234E-4A93-BAC4-95CFF4E2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9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6115"/>
            <a:ext cx="3008313" cy="8771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6115"/>
            <a:ext cx="5111750" cy="4418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83302"/>
            <a:ext cx="3008313" cy="35411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95A3-2CA8-421E-B43F-3E1B5FCCA8A1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3190-234E-4A93-BAC4-95CFF4E2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2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23786"/>
            <a:ext cx="5486400" cy="4278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2560"/>
            <a:ext cx="5486400" cy="31061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51595"/>
            <a:ext cx="5486400" cy="607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95A3-2CA8-421E-B43F-3E1B5FCCA8A1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E3190-234E-4A93-BAC4-95CFF4E2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4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314"/>
            <a:ext cx="8229600" cy="86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7929"/>
            <a:ext cx="8229600" cy="3416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98162"/>
            <a:ext cx="2133600" cy="27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D95A3-2CA8-421E-B43F-3E1B5FCCA8A1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98162"/>
            <a:ext cx="2895600" cy="27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98162"/>
            <a:ext cx="2133600" cy="27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E3190-234E-4A93-BAC4-95CFF4E2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8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"/>
            <a:ext cx="9144000" cy="51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0"/>
            <a:ext cx="9217194" cy="51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58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90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6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803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1"/>
            <a:ext cx="9144000" cy="51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6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"/>
            <a:ext cx="9144000" cy="51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0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49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0"/>
            <a:ext cx="9175782" cy="51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57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ена\Desktop\6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42"/>
            <a:ext cx="9176771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00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"/>
            <a:ext cx="9144000" cy="51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81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45756" cy="51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98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5632"/>
            <a:ext cx="9217024" cy="51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91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Пользователь</cp:lastModifiedBy>
  <cp:revision>17</cp:revision>
  <dcterms:created xsi:type="dcterms:W3CDTF">2018-08-06T00:12:39Z</dcterms:created>
  <dcterms:modified xsi:type="dcterms:W3CDTF">2018-08-08T08:26:21Z</dcterms:modified>
</cp:coreProperties>
</file>