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78" r:id="rId3"/>
    <p:sldId id="256" r:id="rId4"/>
    <p:sldId id="257" r:id="rId5"/>
    <p:sldId id="258" r:id="rId6"/>
    <p:sldId id="259" r:id="rId7"/>
    <p:sldId id="260" r:id="rId8"/>
    <p:sldId id="275" r:id="rId9"/>
    <p:sldId id="261" r:id="rId10"/>
    <p:sldId id="262" r:id="rId11"/>
    <p:sldId id="263" r:id="rId12"/>
    <p:sldId id="264" r:id="rId13"/>
    <p:sldId id="277" r:id="rId14"/>
    <p:sldId id="266" r:id="rId15"/>
    <p:sldId id="267" r:id="rId16"/>
    <p:sldId id="268" r:id="rId17"/>
    <p:sldId id="269" r:id="rId18"/>
    <p:sldId id="270" r:id="rId19"/>
    <p:sldId id="271" r:id="rId20"/>
    <p:sldId id="272" r:id="rId21"/>
    <p:sldId id="273"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2" d="100"/>
          <a:sy n="112" d="100"/>
        </p:scale>
        <p:origin x="51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2400" b="1" i="0">
                <a:solidFill>
                  <a:srgbClr val="F04E23"/>
                </a:solidFill>
                <a:latin typeface="Arial"/>
                <a:cs typeface="Aria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2400" b="1" i="0">
                <a:solidFill>
                  <a:srgbClr val="F04E2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938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04E2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F04E2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04E23"/>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08311" y="1295200"/>
            <a:ext cx="4432300" cy="4450080"/>
          </a:xfrm>
          <a:prstGeom prst="rect">
            <a:avLst/>
          </a:prstGeom>
        </p:spPr>
        <p:txBody>
          <a:bodyPr wrap="square" lIns="0" tIns="0" rIns="0" bIns="0">
            <a:spAutoFit/>
          </a:bodyPr>
          <a:lstStyle>
            <a:lvl1pPr>
              <a:defRPr sz="1500" b="1" i="0">
                <a:solidFill>
                  <a:srgbClr val="231F20"/>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09" y="0"/>
            <a:ext cx="11325860" cy="6858000"/>
          </a:xfrm>
          <a:custGeom>
            <a:avLst/>
            <a:gdLst/>
            <a:ahLst/>
            <a:cxnLst/>
            <a:rect l="l" t="t" r="r" b="b"/>
            <a:pathLst>
              <a:path w="11325860" h="6858000">
                <a:moveTo>
                  <a:pt x="11325555" y="0"/>
                </a:moveTo>
                <a:lnTo>
                  <a:pt x="0" y="0"/>
                </a:lnTo>
                <a:lnTo>
                  <a:pt x="0" y="6858000"/>
                </a:lnTo>
                <a:lnTo>
                  <a:pt x="11325555" y="6858000"/>
                </a:lnTo>
                <a:lnTo>
                  <a:pt x="11325555" y="0"/>
                </a:lnTo>
                <a:close/>
              </a:path>
            </a:pathLst>
          </a:custGeom>
          <a:solidFill>
            <a:srgbClr val="F04E23"/>
          </a:solidFill>
        </p:spPr>
        <p:txBody>
          <a:bodyPr wrap="square" lIns="0" tIns="0" rIns="0" bIns="0" rtlCol="0"/>
          <a:lstStyle/>
          <a:p>
            <a:endParaRPr/>
          </a:p>
        </p:txBody>
      </p:sp>
      <p:sp>
        <p:nvSpPr>
          <p:cNvPr id="17" name="bg object 17"/>
          <p:cNvSpPr/>
          <p:nvPr/>
        </p:nvSpPr>
        <p:spPr>
          <a:xfrm>
            <a:off x="11334051" y="0"/>
            <a:ext cx="858519" cy="6858000"/>
          </a:xfrm>
          <a:custGeom>
            <a:avLst/>
            <a:gdLst/>
            <a:ahLst/>
            <a:cxnLst/>
            <a:rect l="l" t="t" r="r" b="b"/>
            <a:pathLst>
              <a:path w="858520" h="6858000">
                <a:moveTo>
                  <a:pt x="858062" y="0"/>
                </a:moveTo>
                <a:lnTo>
                  <a:pt x="0" y="0"/>
                </a:lnTo>
                <a:lnTo>
                  <a:pt x="0" y="6858000"/>
                </a:lnTo>
                <a:lnTo>
                  <a:pt x="858062" y="6858000"/>
                </a:lnTo>
                <a:lnTo>
                  <a:pt x="858062" y="0"/>
                </a:lnTo>
                <a:close/>
              </a:path>
            </a:pathLst>
          </a:custGeom>
          <a:solidFill>
            <a:srgbClr val="FFFFFF"/>
          </a:solidFill>
        </p:spPr>
        <p:txBody>
          <a:bodyPr wrap="square" lIns="0" tIns="0" rIns="0" bIns="0" rtlCol="0"/>
          <a:lstStyle/>
          <a:p>
            <a:endParaRPr/>
          </a:p>
        </p:txBody>
      </p:sp>
      <p:sp>
        <p:nvSpPr>
          <p:cNvPr id="18" name="bg object 18"/>
          <p:cNvSpPr/>
          <p:nvPr/>
        </p:nvSpPr>
        <p:spPr>
          <a:xfrm>
            <a:off x="11541357" y="645139"/>
            <a:ext cx="443865" cy="2758440"/>
          </a:xfrm>
          <a:custGeom>
            <a:avLst/>
            <a:gdLst/>
            <a:ahLst/>
            <a:cxnLst/>
            <a:rect l="l" t="t" r="r" b="b"/>
            <a:pathLst>
              <a:path w="443865" h="2758440">
                <a:moveTo>
                  <a:pt x="395631" y="38188"/>
                </a:moveTo>
                <a:lnTo>
                  <a:pt x="306743" y="38188"/>
                </a:lnTo>
                <a:lnTo>
                  <a:pt x="346862" y="46482"/>
                </a:lnTo>
                <a:lnTo>
                  <a:pt x="376878" y="69442"/>
                </a:lnTo>
                <a:lnTo>
                  <a:pt x="395693" y="104181"/>
                </a:lnTo>
                <a:lnTo>
                  <a:pt x="402208" y="147815"/>
                </a:lnTo>
                <a:lnTo>
                  <a:pt x="402208" y="227888"/>
                </a:lnTo>
                <a:lnTo>
                  <a:pt x="6146" y="227888"/>
                </a:lnTo>
                <a:lnTo>
                  <a:pt x="6146" y="264833"/>
                </a:lnTo>
                <a:lnTo>
                  <a:pt x="437311" y="264833"/>
                </a:lnTo>
                <a:lnTo>
                  <a:pt x="437311" y="147815"/>
                </a:lnTo>
                <a:lnTo>
                  <a:pt x="430886" y="98148"/>
                </a:lnTo>
                <a:lnTo>
                  <a:pt x="412814" y="57203"/>
                </a:lnTo>
                <a:lnTo>
                  <a:pt x="395631" y="38188"/>
                </a:lnTo>
                <a:close/>
              </a:path>
              <a:path w="443865" h="2758440">
                <a:moveTo>
                  <a:pt x="306743" y="0"/>
                </a:moveTo>
                <a:lnTo>
                  <a:pt x="264533" y="6799"/>
                </a:lnTo>
                <a:lnTo>
                  <a:pt x="228564" y="26310"/>
                </a:lnTo>
                <a:lnTo>
                  <a:pt x="200639" y="57203"/>
                </a:lnTo>
                <a:lnTo>
                  <a:pt x="182562" y="98148"/>
                </a:lnTo>
                <a:lnTo>
                  <a:pt x="176136" y="147815"/>
                </a:lnTo>
                <a:lnTo>
                  <a:pt x="176136" y="227888"/>
                </a:lnTo>
                <a:lnTo>
                  <a:pt x="211251" y="227888"/>
                </a:lnTo>
                <a:lnTo>
                  <a:pt x="211251" y="147815"/>
                </a:lnTo>
                <a:lnTo>
                  <a:pt x="217767" y="104181"/>
                </a:lnTo>
                <a:lnTo>
                  <a:pt x="236585" y="69442"/>
                </a:lnTo>
                <a:lnTo>
                  <a:pt x="266608" y="46482"/>
                </a:lnTo>
                <a:lnTo>
                  <a:pt x="306743" y="38188"/>
                </a:lnTo>
                <a:lnTo>
                  <a:pt x="395631" y="38188"/>
                </a:lnTo>
                <a:lnTo>
                  <a:pt x="384897" y="26310"/>
                </a:lnTo>
                <a:lnTo>
                  <a:pt x="348939" y="6799"/>
                </a:lnTo>
                <a:lnTo>
                  <a:pt x="306743" y="0"/>
                </a:lnTo>
                <a:close/>
              </a:path>
              <a:path w="443865" h="2758440">
                <a:moveTo>
                  <a:pt x="41249" y="353517"/>
                </a:moveTo>
                <a:lnTo>
                  <a:pt x="6146" y="353517"/>
                </a:lnTo>
                <a:lnTo>
                  <a:pt x="6146" y="617143"/>
                </a:lnTo>
                <a:lnTo>
                  <a:pt x="41249" y="617143"/>
                </a:lnTo>
                <a:lnTo>
                  <a:pt x="41249" y="503821"/>
                </a:lnTo>
                <a:lnTo>
                  <a:pt x="437311" y="503821"/>
                </a:lnTo>
                <a:lnTo>
                  <a:pt x="437311" y="466864"/>
                </a:lnTo>
                <a:lnTo>
                  <a:pt x="41249" y="466864"/>
                </a:lnTo>
                <a:lnTo>
                  <a:pt x="41249" y="353517"/>
                </a:lnTo>
                <a:close/>
              </a:path>
              <a:path w="443865" h="2758440">
                <a:moveTo>
                  <a:pt x="138569" y="656590"/>
                </a:moveTo>
                <a:lnTo>
                  <a:pt x="92230" y="681282"/>
                </a:lnTo>
                <a:lnTo>
                  <a:pt x="53873" y="714164"/>
                </a:lnTo>
                <a:lnTo>
                  <a:pt x="24830" y="754407"/>
                </a:lnTo>
                <a:lnTo>
                  <a:pt x="6429" y="801184"/>
                </a:lnTo>
                <a:lnTo>
                  <a:pt x="0" y="853668"/>
                </a:lnTo>
                <a:lnTo>
                  <a:pt x="5817" y="903078"/>
                </a:lnTo>
                <a:lnTo>
                  <a:pt x="22408" y="948521"/>
                </a:lnTo>
                <a:lnTo>
                  <a:pt x="48480" y="988674"/>
                </a:lnTo>
                <a:lnTo>
                  <a:pt x="82741" y="1022211"/>
                </a:lnTo>
                <a:lnTo>
                  <a:pt x="123898" y="1047806"/>
                </a:lnTo>
                <a:lnTo>
                  <a:pt x="170658" y="1064135"/>
                </a:lnTo>
                <a:lnTo>
                  <a:pt x="221729" y="1069873"/>
                </a:lnTo>
                <a:lnTo>
                  <a:pt x="272801" y="1064135"/>
                </a:lnTo>
                <a:lnTo>
                  <a:pt x="319562" y="1047806"/>
                </a:lnTo>
                <a:lnTo>
                  <a:pt x="345488" y="1031684"/>
                </a:lnTo>
                <a:lnTo>
                  <a:pt x="221729" y="1031684"/>
                </a:lnTo>
                <a:lnTo>
                  <a:pt x="171118" y="1025257"/>
                </a:lnTo>
                <a:lnTo>
                  <a:pt x="126255" y="1007161"/>
                </a:lnTo>
                <a:lnTo>
                  <a:pt x="88680" y="979176"/>
                </a:lnTo>
                <a:lnTo>
                  <a:pt x="59935" y="943079"/>
                </a:lnTo>
                <a:lnTo>
                  <a:pt x="41558" y="900651"/>
                </a:lnTo>
                <a:lnTo>
                  <a:pt x="35090" y="853668"/>
                </a:lnTo>
                <a:lnTo>
                  <a:pt x="42338" y="803745"/>
                </a:lnTo>
                <a:lnTo>
                  <a:pt x="63041" y="760055"/>
                </a:lnTo>
                <a:lnTo>
                  <a:pt x="95638" y="723754"/>
                </a:lnTo>
                <a:lnTo>
                  <a:pt x="138569" y="695998"/>
                </a:lnTo>
                <a:lnTo>
                  <a:pt x="138569" y="656590"/>
                </a:lnTo>
                <a:close/>
              </a:path>
              <a:path w="443865" h="2758440">
                <a:moveTo>
                  <a:pt x="304888" y="654710"/>
                </a:moveTo>
                <a:lnTo>
                  <a:pt x="304888" y="694143"/>
                </a:lnTo>
                <a:lnTo>
                  <a:pt x="347817" y="721844"/>
                </a:lnTo>
                <a:lnTo>
                  <a:pt x="380411" y="758666"/>
                </a:lnTo>
                <a:lnTo>
                  <a:pt x="401109" y="803107"/>
                </a:lnTo>
                <a:lnTo>
                  <a:pt x="408355" y="853668"/>
                </a:lnTo>
                <a:lnTo>
                  <a:pt x="401889" y="900651"/>
                </a:lnTo>
                <a:lnTo>
                  <a:pt x="383516" y="943079"/>
                </a:lnTo>
                <a:lnTo>
                  <a:pt x="354776" y="979176"/>
                </a:lnTo>
                <a:lnTo>
                  <a:pt x="317205" y="1007161"/>
                </a:lnTo>
                <a:lnTo>
                  <a:pt x="272343" y="1025257"/>
                </a:lnTo>
                <a:lnTo>
                  <a:pt x="221729" y="1031684"/>
                </a:lnTo>
                <a:lnTo>
                  <a:pt x="345488" y="1031684"/>
                </a:lnTo>
                <a:lnTo>
                  <a:pt x="394985" y="988674"/>
                </a:lnTo>
                <a:lnTo>
                  <a:pt x="421060" y="948521"/>
                </a:lnTo>
                <a:lnTo>
                  <a:pt x="437652" y="903078"/>
                </a:lnTo>
                <a:lnTo>
                  <a:pt x="443471" y="853668"/>
                </a:lnTo>
                <a:lnTo>
                  <a:pt x="437122" y="801184"/>
                </a:lnTo>
                <a:lnTo>
                  <a:pt x="437042" y="800519"/>
                </a:lnTo>
                <a:lnTo>
                  <a:pt x="418640" y="753224"/>
                </a:lnTo>
                <a:lnTo>
                  <a:pt x="389594" y="712607"/>
                </a:lnTo>
                <a:lnTo>
                  <a:pt x="351234" y="679494"/>
                </a:lnTo>
                <a:lnTo>
                  <a:pt x="304888" y="654710"/>
                </a:lnTo>
                <a:close/>
              </a:path>
              <a:path w="443865" h="2758440">
                <a:moveTo>
                  <a:pt x="437311" y="1103744"/>
                </a:moveTo>
                <a:lnTo>
                  <a:pt x="6146" y="1278686"/>
                </a:lnTo>
                <a:lnTo>
                  <a:pt x="6146" y="1306398"/>
                </a:lnTo>
                <a:lnTo>
                  <a:pt x="437311" y="1480693"/>
                </a:lnTo>
                <a:lnTo>
                  <a:pt x="437311" y="1441894"/>
                </a:lnTo>
                <a:lnTo>
                  <a:pt x="314109" y="1392618"/>
                </a:lnTo>
                <a:lnTo>
                  <a:pt x="314109" y="1378458"/>
                </a:lnTo>
                <a:lnTo>
                  <a:pt x="279006" y="1378458"/>
                </a:lnTo>
                <a:lnTo>
                  <a:pt x="61582" y="1292847"/>
                </a:lnTo>
                <a:lnTo>
                  <a:pt x="279006" y="1206601"/>
                </a:lnTo>
                <a:lnTo>
                  <a:pt x="314109" y="1206601"/>
                </a:lnTo>
                <a:lnTo>
                  <a:pt x="314109" y="1192453"/>
                </a:lnTo>
                <a:lnTo>
                  <a:pt x="437311" y="1143787"/>
                </a:lnTo>
                <a:lnTo>
                  <a:pt x="437311" y="1103744"/>
                </a:lnTo>
                <a:close/>
              </a:path>
              <a:path w="443865" h="2758440">
                <a:moveTo>
                  <a:pt x="314109" y="1206601"/>
                </a:moveTo>
                <a:lnTo>
                  <a:pt x="279006" y="1206601"/>
                </a:lnTo>
                <a:lnTo>
                  <a:pt x="279006" y="1378458"/>
                </a:lnTo>
                <a:lnTo>
                  <a:pt x="314109" y="1378458"/>
                </a:lnTo>
                <a:lnTo>
                  <a:pt x="314109" y="1206601"/>
                </a:lnTo>
                <a:close/>
              </a:path>
              <a:path w="443865" h="2758440">
                <a:moveTo>
                  <a:pt x="437311" y="1565084"/>
                </a:moveTo>
                <a:lnTo>
                  <a:pt x="6146" y="1565084"/>
                </a:lnTo>
                <a:lnTo>
                  <a:pt x="6146" y="1816379"/>
                </a:lnTo>
                <a:lnTo>
                  <a:pt x="297497" y="1836699"/>
                </a:lnTo>
                <a:lnTo>
                  <a:pt x="344974" y="1843791"/>
                </a:lnTo>
                <a:lnTo>
                  <a:pt x="377951" y="1857871"/>
                </a:lnTo>
                <a:lnTo>
                  <a:pt x="397184" y="1879231"/>
                </a:lnTo>
                <a:lnTo>
                  <a:pt x="403428" y="1908162"/>
                </a:lnTo>
                <a:lnTo>
                  <a:pt x="403428" y="1917407"/>
                </a:lnTo>
                <a:lnTo>
                  <a:pt x="440385" y="1917407"/>
                </a:lnTo>
                <a:lnTo>
                  <a:pt x="440385" y="1906320"/>
                </a:lnTo>
                <a:lnTo>
                  <a:pt x="434082" y="1868179"/>
                </a:lnTo>
                <a:lnTo>
                  <a:pt x="411670" y="1835934"/>
                </a:lnTo>
                <a:lnTo>
                  <a:pt x="367893" y="1812237"/>
                </a:lnTo>
                <a:lnTo>
                  <a:pt x="297497" y="1799742"/>
                </a:lnTo>
                <a:lnTo>
                  <a:pt x="41249" y="1782508"/>
                </a:lnTo>
                <a:lnTo>
                  <a:pt x="41249" y="1602041"/>
                </a:lnTo>
                <a:lnTo>
                  <a:pt x="437311" y="1602041"/>
                </a:lnTo>
                <a:lnTo>
                  <a:pt x="437311" y="1565084"/>
                </a:lnTo>
                <a:close/>
              </a:path>
              <a:path w="443865" h="2758440">
                <a:moveTo>
                  <a:pt x="41249" y="1988845"/>
                </a:moveTo>
                <a:lnTo>
                  <a:pt x="6146" y="1988845"/>
                </a:lnTo>
                <a:lnTo>
                  <a:pt x="6146" y="2213648"/>
                </a:lnTo>
                <a:lnTo>
                  <a:pt x="437311" y="2213648"/>
                </a:lnTo>
                <a:lnTo>
                  <a:pt x="437311" y="2176691"/>
                </a:lnTo>
                <a:lnTo>
                  <a:pt x="41249" y="2176691"/>
                </a:lnTo>
                <a:lnTo>
                  <a:pt x="41249" y="1988845"/>
                </a:lnTo>
                <a:close/>
              </a:path>
              <a:path w="443865" h="2758440">
                <a:moveTo>
                  <a:pt x="309816" y="1954974"/>
                </a:moveTo>
                <a:lnTo>
                  <a:pt x="267696" y="1961887"/>
                </a:lnTo>
                <a:lnTo>
                  <a:pt x="232469" y="1981600"/>
                </a:lnTo>
                <a:lnTo>
                  <a:pt x="205553" y="2012576"/>
                </a:lnTo>
                <a:lnTo>
                  <a:pt x="188365" y="2053277"/>
                </a:lnTo>
                <a:lnTo>
                  <a:pt x="182321" y="2102167"/>
                </a:lnTo>
                <a:lnTo>
                  <a:pt x="182321" y="2176691"/>
                </a:lnTo>
                <a:lnTo>
                  <a:pt x="217411" y="2176691"/>
                </a:lnTo>
                <a:lnTo>
                  <a:pt x="217411" y="2102167"/>
                </a:lnTo>
                <a:lnTo>
                  <a:pt x="224052" y="2057331"/>
                </a:lnTo>
                <a:lnTo>
                  <a:pt x="242820" y="2022946"/>
                </a:lnTo>
                <a:lnTo>
                  <a:pt x="271985" y="2000917"/>
                </a:lnTo>
                <a:lnTo>
                  <a:pt x="309816" y="1993150"/>
                </a:lnTo>
                <a:lnTo>
                  <a:pt x="397190" y="1993150"/>
                </a:lnTo>
                <a:lnTo>
                  <a:pt x="387152" y="1981600"/>
                </a:lnTo>
                <a:lnTo>
                  <a:pt x="351927" y="1961887"/>
                </a:lnTo>
                <a:lnTo>
                  <a:pt x="309816" y="1954974"/>
                </a:lnTo>
                <a:close/>
              </a:path>
              <a:path w="443865" h="2758440">
                <a:moveTo>
                  <a:pt x="397190" y="1993150"/>
                </a:moveTo>
                <a:lnTo>
                  <a:pt x="309816" y="1993150"/>
                </a:lnTo>
                <a:lnTo>
                  <a:pt x="347628" y="2000917"/>
                </a:lnTo>
                <a:lnTo>
                  <a:pt x="376791" y="2022946"/>
                </a:lnTo>
                <a:lnTo>
                  <a:pt x="395564" y="2057331"/>
                </a:lnTo>
                <a:lnTo>
                  <a:pt x="402208" y="2102167"/>
                </a:lnTo>
                <a:lnTo>
                  <a:pt x="402208" y="2176691"/>
                </a:lnTo>
                <a:lnTo>
                  <a:pt x="437311" y="2176691"/>
                </a:lnTo>
                <a:lnTo>
                  <a:pt x="437311" y="2102167"/>
                </a:lnTo>
                <a:lnTo>
                  <a:pt x="431265" y="2053277"/>
                </a:lnTo>
                <a:lnTo>
                  <a:pt x="414071" y="2012576"/>
                </a:lnTo>
                <a:lnTo>
                  <a:pt x="397190" y="1993150"/>
                </a:lnTo>
                <a:close/>
              </a:path>
              <a:path w="443865" h="2758440">
                <a:moveTo>
                  <a:pt x="221729" y="2319591"/>
                </a:moveTo>
                <a:lnTo>
                  <a:pt x="176832" y="2323986"/>
                </a:lnTo>
                <a:lnTo>
                  <a:pt x="135113" y="2336617"/>
                </a:lnTo>
                <a:lnTo>
                  <a:pt x="97436" y="2356654"/>
                </a:lnTo>
                <a:lnTo>
                  <a:pt x="64668" y="2383266"/>
                </a:lnTo>
                <a:lnTo>
                  <a:pt x="37674" y="2415622"/>
                </a:lnTo>
                <a:lnTo>
                  <a:pt x="17321" y="2452893"/>
                </a:lnTo>
                <a:lnTo>
                  <a:pt x="4474" y="2494248"/>
                </a:lnTo>
                <a:lnTo>
                  <a:pt x="0" y="2538857"/>
                </a:lnTo>
                <a:lnTo>
                  <a:pt x="4474" y="2583473"/>
                </a:lnTo>
                <a:lnTo>
                  <a:pt x="17321" y="2624832"/>
                </a:lnTo>
                <a:lnTo>
                  <a:pt x="37674" y="2662106"/>
                </a:lnTo>
                <a:lnTo>
                  <a:pt x="64668" y="2694463"/>
                </a:lnTo>
                <a:lnTo>
                  <a:pt x="97436" y="2721075"/>
                </a:lnTo>
                <a:lnTo>
                  <a:pt x="135113" y="2741110"/>
                </a:lnTo>
                <a:lnTo>
                  <a:pt x="176832" y="2753740"/>
                </a:lnTo>
                <a:lnTo>
                  <a:pt x="221729" y="2758135"/>
                </a:lnTo>
                <a:lnTo>
                  <a:pt x="266626" y="2753740"/>
                </a:lnTo>
                <a:lnTo>
                  <a:pt x="308347" y="2741110"/>
                </a:lnTo>
                <a:lnTo>
                  <a:pt x="346026" y="2721075"/>
                </a:lnTo>
                <a:lnTo>
                  <a:pt x="347400" y="2719959"/>
                </a:lnTo>
                <a:lnTo>
                  <a:pt x="221729" y="2719959"/>
                </a:lnTo>
                <a:lnTo>
                  <a:pt x="171546" y="2713559"/>
                </a:lnTo>
                <a:lnTo>
                  <a:pt x="126802" y="2695457"/>
                </a:lnTo>
                <a:lnTo>
                  <a:pt x="89142" y="2667293"/>
                </a:lnTo>
                <a:lnTo>
                  <a:pt x="60208" y="2630710"/>
                </a:lnTo>
                <a:lnTo>
                  <a:pt x="41643" y="2587351"/>
                </a:lnTo>
                <a:lnTo>
                  <a:pt x="35090" y="2538857"/>
                </a:lnTo>
                <a:lnTo>
                  <a:pt x="41643" y="2490111"/>
                </a:lnTo>
                <a:lnTo>
                  <a:pt x="60208" y="2446583"/>
                </a:lnTo>
                <a:lnTo>
                  <a:pt x="89142" y="2409898"/>
                </a:lnTo>
                <a:lnTo>
                  <a:pt x="126802" y="2381681"/>
                </a:lnTo>
                <a:lnTo>
                  <a:pt x="171546" y="2363559"/>
                </a:lnTo>
                <a:lnTo>
                  <a:pt x="221729" y="2357158"/>
                </a:lnTo>
                <a:lnTo>
                  <a:pt x="346646" y="2357158"/>
                </a:lnTo>
                <a:lnTo>
                  <a:pt x="346026" y="2356654"/>
                </a:lnTo>
                <a:lnTo>
                  <a:pt x="308347" y="2336617"/>
                </a:lnTo>
                <a:lnTo>
                  <a:pt x="266626" y="2323986"/>
                </a:lnTo>
                <a:lnTo>
                  <a:pt x="221729" y="2319591"/>
                </a:lnTo>
                <a:close/>
              </a:path>
              <a:path w="443865" h="2758440">
                <a:moveTo>
                  <a:pt x="346646" y="2357158"/>
                </a:moveTo>
                <a:lnTo>
                  <a:pt x="221729" y="2357158"/>
                </a:lnTo>
                <a:lnTo>
                  <a:pt x="271907" y="2363559"/>
                </a:lnTo>
                <a:lnTo>
                  <a:pt x="316646" y="2381681"/>
                </a:lnTo>
                <a:lnTo>
                  <a:pt x="354304" y="2409898"/>
                </a:lnTo>
                <a:lnTo>
                  <a:pt x="383237" y="2446583"/>
                </a:lnTo>
                <a:lnTo>
                  <a:pt x="401802" y="2490111"/>
                </a:lnTo>
                <a:lnTo>
                  <a:pt x="408355" y="2538857"/>
                </a:lnTo>
                <a:lnTo>
                  <a:pt x="401802" y="2587351"/>
                </a:lnTo>
                <a:lnTo>
                  <a:pt x="383237" y="2630710"/>
                </a:lnTo>
                <a:lnTo>
                  <a:pt x="354304" y="2667293"/>
                </a:lnTo>
                <a:lnTo>
                  <a:pt x="316646" y="2695457"/>
                </a:lnTo>
                <a:lnTo>
                  <a:pt x="271907" y="2713559"/>
                </a:lnTo>
                <a:lnTo>
                  <a:pt x="221729" y="2719959"/>
                </a:lnTo>
                <a:lnTo>
                  <a:pt x="347400" y="2719959"/>
                </a:lnTo>
                <a:lnTo>
                  <a:pt x="378796" y="2694463"/>
                </a:lnTo>
                <a:lnTo>
                  <a:pt x="405792" y="2662106"/>
                </a:lnTo>
                <a:lnTo>
                  <a:pt x="426147" y="2624832"/>
                </a:lnTo>
                <a:lnTo>
                  <a:pt x="438996" y="2583473"/>
                </a:lnTo>
                <a:lnTo>
                  <a:pt x="443471" y="2538857"/>
                </a:lnTo>
                <a:lnTo>
                  <a:pt x="438996" y="2494248"/>
                </a:lnTo>
                <a:lnTo>
                  <a:pt x="426147" y="2452893"/>
                </a:lnTo>
                <a:lnTo>
                  <a:pt x="405792" y="2415622"/>
                </a:lnTo>
                <a:lnTo>
                  <a:pt x="378796" y="2383266"/>
                </a:lnTo>
                <a:lnTo>
                  <a:pt x="346646" y="2357158"/>
                </a:lnTo>
                <a:close/>
              </a:path>
            </a:pathLst>
          </a:custGeom>
          <a:solidFill>
            <a:srgbClr val="F04E23"/>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1541391" y="3525573"/>
            <a:ext cx="443407" cy="2687294"/>
          </a:xfrm>
          <a:prstGeom prst="rect">
            <a:avLst/>
          </a:prstGeom>
        </p:spPr>
      </p:pic>
      <p:pic>
        <p:nvPicPr>
          <p:cNvPr id="20" name="bg object 20"/>
          <p:cNvPicPr/>
          <p:nvPr/>
        </p:nvPicPr>
        <p:blipFill>
          <a:blip r:embed="rId3" cstate="print"/>
          <a:stretch>
            <a:fillRect/>
          </a:stretch>
        </p:blipFill>
        <p:spPr>
          <a:xfrm>
            <a:off x="1245387" y="2182940"/>
            <a:ext cx="867854" cy="1084266"/>
          </a:xfrm>
          <a:prstGeom prst="rect">
            <a:avLst/>
          </a:prstGeom>
        </p:spPr>
      </p:pic>
      <p:sp>
        <p:nvSpPr>
          <p:cNvPr id="2" name="Holder 2"/>
          <p:cNvSpPr>
            <a:spLocks noGrp="1"/>
          </p:cNvSpPr>
          <p:nvPr>
            <p:ph type="title"/>
          </p:nvPr>
        </p:nvSpPr>
        <p:spPr/>
        <p:txBody>
          <a:bodyPr lIns="0" tIns="0" rIns="0" bIns="0"/>
          <a:lstStyle>
            <a:lvl1pPr>
              <a:defRPr sz="2400" b="1" i="0">
                <a:solidFill>
                  <a:srgbClr val="F04E2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48429"/>
          </a:xfrm>
          <a:prstGeom prst="rect">
            <a:avLst/>
          </a:prstGeom>
        </p:spPr>
        <p:txBody>
          <a:bodyPr wrap="square" lIns="0" tIns="0" rIns="0" bIns="0">
            <a:spAutoFit/>
          </a:bodyPr>
          <a:lstStyle>
            <a:lvl1pPr>
              <a:defRPr sz="2264" b="1" i="0">
                <a:solidFill>
                  <a:srgbClr val="E94F27"/>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413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59930" y="351148"/>
            <a:ext cx="8513233" cy="348429"/>
          </a:xfrm>
        </p:spPr>
        <p:txBody>
          <a:bodyPr lIns="0" tIns="0" rIns="0" bIns="0"/>
          <a:lstStyle>
            <a:lvl1pPr>
              <a:defRPr sz="2264" b="1" i="0">
                <a:solidFill>
                  <a:srgbClr val="E94F2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50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59930" y="351148"/>
            <a:ext cx="8513233" cy="348429"/>
          </a:xfrm>
        </p:spPr>
        <p:txBody>
          <a:bodyPr lIns="0" tIns="0" rIns="0" bIns="0"/>
          <a:lstStyle>
            <a:lvl1pPr>
              <a:defRPr sz="2264" b="1" i="0">
                <a:solidFill>
                  <a:srgbClr val="E94F27"/>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307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59930" y="351148"/>
            <a:ext cx="8513233" cy="348429"/>
          </a:xfrm>
        </p:spPr>
        <p:txBody>
          <a:bodyPr lIns="0" tIns="0" rIns="0" bIns="0"/>
          <a:lstStyle>
            <a:lvl1pPr>
              <a:defRPr sz="2264" b="1" i="0">
                <a:solidFill>
                  <a:srgbClr val="E94F2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24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9.png"/><Relationship Id="rId5" Type="http://schemas.openxmlformats.org/officeDocument/2006/relationships/slideLayout" Target="../slideLayouts/slideLayout10.xml"/><Relationship Id="rId10" Type="http://schemas.openxmlformats.org/officeDocument/2006/relationships/image" Target="../media/image8.png"/><Relationship Id="rId4" Type="http://schemas.openxmlformats.org/officeDocument/2006/relationships/slideLayout" Target="../slideLayouts/slideLayout9.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428704" y="0"/>
            <a:ext cx="763905" cy="6858000"/>
          </a:xfrm>
          <a:custGeom>
            <a:avLst/>
            <a:gdLst/>
            <a:ahLst/>
            <a:cxnLst/>
            <a:rect l="l" t="t" r="r" b="b"/>
            <a:pathLst>
              <a:path w="763904" h="6858000">
                <a:moveTo>
                  <a:pt x="763409" y="0"/>
                </a:moveTo>
                <a:lnTo>
                  <a:pt x="0" y="0"/>
                </a:lnTo>
                <a:lnTo>
                  <a:pt x="0" y="6858000"/>
                </a:lnTo>
                <a:lnTo>
                  <a:pt x="763409" y="6858000"/>
                </a:lnTo>
                <a:lnTo>
                  <a:pt x="763409" y="0"/>
                </a:lnTo>
                <a:close/>
              </a:path>
            </a:pathLst>
          </a:custGeom>
          <a:solidFill>
            <a:srgbClr val="F04E23"/>
          </a:solidFill>
        </p:spPr>
        <p:txBody>
          <a:bodyPr wrap="square" lIns="0" tIns="0" rIns="0" bIns="0" rtlCol="0"/>
          <a:lstStyle/>
          <a:p>
            <a:endParaRPr/>
          </a:p>
        </p:txBody>
      </p:sp>
      <p:sp>
        <p:nvSpPr>
          <p:cNvPr id="17" name="bg object 17"/>
          <p:cNvSpPr/>
          <p:nvPr/>
        </p:nvSpPr>
        <p:spPr>
          <a:xfrm>
            <a:off x="11660599" y="2381295"/>
            <a:ext cx="299720" cy="1863725"/>
          </a:xfrm>
          <a:custGeom>
            <a:avLst/>
            <a:gdLst/>
            <a:ahLst/>
            <a:cxnLst/>
            <a:rect l="l" t="t" r="r" b="b"/>
            <a:pathLst>
              <a:path w="299720" h="1863725">
                <a:moveTo>
                  <a:pt x="268159" y="25806"/>
                </a:moveTo>
                <a:lnTo>
                  <a:pt x="207251" y="25806"/>
                </a:lnTo>
                <a:lnTo>
                  <a:pt x="234357" y="31408"/>
                </a:lnTo>
                <a:lnTo>
                  <a:pt x="254638" y="46918"/>
                </a:lnTo>
                <a:lnTo>
                  <a:pt x="267351" y="70388"/>
                </a:lnTo>
                <a:lnTo>
                  <a:pt x="271754" y="99872"/>
                </a:lnTo>
                <a:lnTo>
                  <a:pt x="271754" y="153974"/>
                </a:lnTo>
                <a:lnTo>
                  <a:pt x="4165" y="153974"/>
                </a:lnTo>
                <a:lnTo>
                  <a:pt x="4165" y="178942"/>
                </a:lnTo>
                <a:lnTo>
                  <a:pt x="295465" y="178942"/>
                </a:lnTo>
                <a:lnTo>
                  <a:pt x="295465" y="99872"/>
                </a:lnTo>
                <a:lnTo>
                  <a:pt x="288763" y="58812"/>
                </a:lnTo>
                <a:lnTo>
                  <a:pt x="270241" y="27309"/>
                </a:lnTo>
                <a:lnTo>
                  <a:pt x="268159" y="25806"/>
                </a:lnTo>
                <a:close/>
              </a:path>
              <a:path w="299720" h="1863725">
                <a:moveTo>
                  <a:pt x="207251" y="0"/>
                </a:moveTo>
                <a:lnTo>
                  <a:pt x="172212" y="7120"/>
                </a:lnTo>
                <a:lnTo>
                  <a:pt x="144237" y="27309"/>
                </a:lnTo>
                <a:lnTo>
                  <a:pt x="125705" y="58812"/>
                </a:lnTo>
                <a:lnTo>
                  <a:pt x="118999" y="99872"/>
                </a:lnTo>
                <a:lnTo>
                  <a:pt x="118999" y="153974"/>
                </a:lnTo>
                <a:lnTo>
                  <a:pt x="142735" y="153974"/>
                </a:lnTo>
                <a:lnTo>
                  <a:pt x="142735" y="99872"/>
                </a:lnTo>
                <a:lnTo>
                  <a:pt x="147138" y="70388"/>
                </a:lnTo>
                <a:lnTo>
                  <a:pt x="159853" y="46918"/>
                </a:lnTo>
                <a:lnTo>
                  <a:pt x="180138" y="31408"/>
                </a:lnTo>
                <a:lnTo>
                  <a:pt x="207251" y="25806"/>
                </a:lnTo>
                <a:lnTo>
                  <a:pt x="268159" y="25806"/>
                </a:lnTo>
                <a:lnTo>
                  <a:pt x="242278" y="7120"/>
                </a:lnTo>
                <a:lnTo>
                  <a:pt x="207251" y="0"/>
                </a:lnTo>
                <a:close/>
              </a:path>
              <a:path w="299720" h="1863725">
                <a:moveTo>
                  <a:pt x="27876" y="238861"/>
                </a:moveTo>
                <a:lnTo>
                  <a:pt x="4165" y="238861"/>
                </a:lnTo>
                <a:lnTo>
                  <a:pt x="4165" y="416979"/>
                </a:lnTo>
                <a:lnTo>
                  <a:pt x="27876" y="416979"/>
                </a:lnTo>
                <a:lnTo>
                  <a:pt x="27876" y="340410"/>
                </a:lnTo>
                <a:lnTo>
                  <a:pt x="295465" y="340410"/>
                </a:lnTo>
                <a:lnTo>
                  <a:pt x="295465" y="315442"/>
                </a:lnTo>
                <a:lnTo>
                  <a:pt x="27876" y="315442"/>
                </a:lnTo>
                <a:lnTo>
                  <a:pt x="27876" y="238861"/>
                </a:lnTo>
                <a:close/>
              </a:path>
              <a:path w="299720" h="1863725">
                <a:moveTo>
                  <a:pt x="93624" y="443623"/>
                </a:moveTo>
                <a:lnTo>
                  <a:pt x="55297" y="465365"/>
                </a:lnTo>
                <a:lnTo>
                  <a:pt x="25747" y="495534"/>
                </a:lnTo>
                <a:lnTo>
                  <a:pt x="6729" y="533038"/>
                </a:lnTo>
                <a:lnTo>
                  <a:pt x="0" y="576783"/>
                </a:lnTo>
                <a:lnTo>
                  <a:pt x="7590" y="622815"/>
                </a:lnTo>
                <a:lnTo>
                  <a:pt x="28764" y="662897"/>
                </a:lnTo>
                <a:lnTo>
                  <a:pt x="61123" y="694570"/>
                </a:lnTo>
                <a:lnTo>
                  <a:pt x="102271" y="715376"/>
                </a:lnTo>
                <a:lnTo>
                  <a:pt x="149809" y="722858"/>
                </a:lnTo>
                <a:lnTo>
                  <a:pt x="197353" y="715376"/>
                </a:lnTo>
                <a:lnTo>
                  <a:pt x="233596" y="697052"/>
                </a:lnTo>
                <a:lnTo>
                  <a:pt x="149809" y="697052"/>
                </a:lnTo>
                <a:lnTo>
                  <a:pt x="99909" y="687507"/>
                </a:lnTo>
                <a:lnTo>
                  <a:pt x="59918" y="661577"/>
                </a:lnTo>
                <a:lnTo>
                  <a:pt x="33348" y="623317"/>
                </a:lnTo>
                <a:lnTo>
                  <a:pt x="23710" y="576783"/>
                </a:lnTo>
                <a:lnTo>
                  <a:pt x="28607" y="543052"/>
                </a:lnTo>
                <a:lnTo>
                  <a:pt x="42594" y="513532"/>
                </a:lnTo>
                <a:lnTo>
                  <a:pt x="64617" y="489006"/>
                </a:lnTo>
                <a:lnTo>
                  <a:pt x="93624" y="470255"/>
                </a:lnTo>
                <a:lnTo>
                  <a:pt x="93624" y="443623"/>
                </a:lnTo>
                <a:close/>
              </a:path>
              <a:path w="299720" h="1863725">
                <a:moveTo>
                  <a:pt x="205994" y="442353"/>
                </a:moveTo>
                <a:lnTo>
                  <a:pt x="205994" y="468998"/>
                </a:lnTo>
                <a:lnTo>
                  <a:pt x="235000" y="487714"/>
                </a:lnTo>
                <a:lnTo>
                  <a:pt x="257024" y="512594"/>
                </a:lnTo>
                <a:lnTo>
                  <a:pt x="271011" y="542621"/>
                </a:lnTo>
                <a:lnTo>
                  <a:pt x="275907" y="576783"/>
                </a:lnTo>
                <a:lnTo>
                  <a:pt x="266375" y="622815"/>
                </a:lnTo>
                <a:lnTo>
                  <a:pt x="266271" y="623317"/>
                </a:lnTo>
                <a:lnTo>
                  <a:pt x="239704" y="661577"/>
                </a:lnTo>
                <a:lnTo>
                  <a:pt x="199714" y="687507"/>
                </a:lnTo>
                <a:lnTo>
                  <a:pt x="149809" y="697052"/>
                </a:lnTo>
                <a:lnTo>
                  <a:pt x="233596" y="697052"/>
                </a:lnTo>
                <a:lnTo>
                  <a:pt x="238504" y="694570"/>
                </a:lnTo>
                <a:lnTo>
                  <a:pt x="270865" y="662897"/>
                </a:lnTo>
                <a:lnTo>
                  <a:pt x="292040" y="622815"/>
                </a:lnTo>
                <a:lnTo>
                  <a:pt x="299631" y="576783"/>
                </a:lnTo>
                <a:lnTo>
                  <a:pt x="292986" y="533038"/>
                </a:lnTo>
                <a:lnTo>
                  <a:pt x="292903" y="532489"/>
                </a:lnTo>
                <a:lnTo>
                  <a:pt x="273886" y="494595"/>
                </a:lnTo>
                <a:lnTo>
                  <a:pt x="244333" y="464186"/>
                </a:lnTo>
                <a:lnTo>
                  <a:pt x="205994" y="442353"/>
                </a:lnTo>
                <a:close/>
              </a:path>
              <a:path w="299720" h="1863725">
                <a:moveTo>
                  <a:pt x="295465" y="745743"/>
                </a:moveTo>
                <a:lnTo>
                  <a:pt x="4165" y="863942"/>
                </a:lnTo>
                <a:lnTo>
                  <a:pt x="4165" y="882662"/>
                </a:lnTo>
                <a:lnTo>
                  <a:pt x="295465" y="1000429"/>
                </a:lnTo>
                <a:lnTo>
                  <a:pt x="295465" y="974216"/>
                </a:lnTo>
                <a:lnTo>
                  <a:pt x="212229" y="940917"/>
                </a:lnTo>
                <a:lnTo>
                  <a:pt x="212229" y="931354"/>
                </a:lnTo>
                <a:lnTo>
                  <a:pt x="188518" y="931354"/>
                </a:lnTo>
                <a:lnTo>
                  <a:pt x="41605" y="873505"/>
                </a:lnTo>
                <a:lnTo>
                  <a:pt x="188518" y="815238"/>
                </a:lnTo>
                <a:lnTo>
                  <a:pt x="212229" y="815238"/>
                </a:lnTo>
                <a:lnTo>
                  <a:pt x="212229" y="805675"/>
                </a:lnTo>
                <a:lnTo>
                  <a:pt x="295465" y="772807"/>
                </a:lnTo>
                <a:lnTo>
                  <a:pt x="295465" y="745743"/>
                </a:lnTo>
                <a:close/>
              </a:path>
              <a:path w="299720" h="1863725">
                <a:moveTo>
                  <a:pt x="212229" y="815238"/>
                </a:moveTo>
                <a:lnTo>
                  <a:pt x="188518" y="815238"/>
                </a:lnTo>
                <a:lnTo>
                  <a:pt x="188518" y="931354"/>
                </a:lnTo>
                <a:lnTo>
                  <a:pt x="212229" y="931354"/>
                </a:lnTo>
                <a:lnTo>
                  <a:pt x="212229" y="815238"/>
                </a:lnTo>
                <a:close/>
              </a:path>
              <a:path w="299720" h="1863725">
                <a:moveTo>
                  <a:pt x="295465" y="1057440"/>
                </a:moveTo>
                <a:lnTo>
                  <a:pt x="4165" y="1057440"/>
                </a:lnTo>
                <a:lnTo>
                  <a:pt x="4165" y="1227239"/>
                </a:lnTo>
                <a:lnTo>
                  <a:pt x="201002" y="1240967"/>
                </a:lnTo>
                <a:lnTo>
                  <a:pt x="233082" y="1245758"/>
                </a:lnTo>
                <a:lnTo>
                  <a:pt x="255365" y="1255269"/>
                </a:lnTo>
                <a:lnTo>
                  <a:pt x="268361" y="1269698"/>
                </a:lnTo>
                <a:lnTo>
                  <a:pt x="272580" y="1289240"/>
                </a:lnTo>
                <a:lnTo>
                  <a:pt x="272580" y="1295501"/>
                </a:lnTo>
                <a:lnTo>
                  <a:pt x="297548" y="1295501"/>
                </a:lnTo>
                <a:lnTo>
                  <a:pt x="297548" y="1288008"/>
                </a:lnTo>
                <a:lnTo>
                  <a:pt x="293289" y="1262237"/>
                </a:lnTo>
                <a:lnTo>
                  <a:pt x="278145" y="1240450"/>
                </a:lnTo>
                <a:lnTo>
                  <a:pt x="248567" y="1224439"/>
                </a:lnTo>
                <a:lnTo>
                  <a:pt x="201002" y="1215999"/>
                </a:lnTo>
                <a:lnTo>
                  <a:pt x="27876" y="1204353"/>
                </a:lnTo>
                <a:lnTo>
                  <a:pt x="27876" y="1082420"/>
                </a:lnTo>
                <a:lnTo>
                  <a:pt x="295465" y="1082420"/>
                </a:lnTo>
                <a:lnTo>
                  <a:pt x="295465" y="1057440"/>
                </a:lnTo>
                <a:close/>
              </a:path>
              <a:path w="299720" h="1863725">
                <a:moveTo>
                  <a:pt x="27876" y="1343761"/>
                </a:moveTo>
                <a:lnTo>
                  <a:pt x="4165" y="1343761"/>
                </a:lnTo>
                <a:lnTo>
                  <a:pt x="4165" y="1495653"/>
                </a:lnTo>
                <a:lnTo>
                  <a:pt x="295465" y="1495653"/>
                </a:lnTo>
                <a:lnTo>
                  <a:pt x="295465" y="1470685"/>
                </a:lnTo>
                <a:lnTo>
                  <a:pt x="27876" y="1470685"/>
                </a:lnTo>
                <a:lnTo>
                  <a:pt x="27876" y="1343761"/>
                </a:lnTo>
                <a:close/>
              </a:path>
              <a:path w="299720" h="1863725">
                <a:moveTo>
                  <a:pt x="209321" y="1320876"/>
                </a:moveTo>
                <a:lnTo>
                  <a:pt x="174442" y="1328105"/>
                </a:lnTo>
                <a:lnTo>
                  <a:pt x="147215" y="1348443"/>
                </a:lnTo>
                <a:lnTo>
                  <a:pt x="129507" y="1379860"/>
                </a:lnTo>
                <a:lnTo>
                  <a:pt x="123190" y="1420329"/>
                </a:lnTo>
                <a:lnTo>
                  <a:pt x="123190" y="1470685"/>
                </a:lnTo>
                <a:lnTo>
                  <a:pt x="146900" y="1470685"/>
                </a:lnTo>
                <a:lnTo>
                  <a:pt x="146900" y="1420329"/>
                </a:lnTo>
                <a:lnTo>
                  <a:pt x="151387" y="1390036"/>
                </a:lnTo>
                <a:lnTo>
                  <a:pt x="164066" y="1366802"/>
                </a:lnTo>
                <a:lnTo>
                  <a:pt x="183768" y="1351917"/>
                </a:lnTo>
                <a:lnTo>
                  <a:pt x="209321" y="1346669"/>
                </a:lnTo>
                <a:lnTo>
                  <a:pt x="269054" y="1346669"/>
                </a:lnTo>
                <a:lnTo>
                  <a:pt x="244196" y="1328105"/>
                </a:lnTo>
                <a:lnTo>
                  <a:pt x="209321" y="1320876"/>
                </a:lnTo>
                <a:close/>
              </a:path>
              <a:path w="299720" h="1863725">
                <a:moveTo>
                  <a:pt x="269054" y="1346669"/>
                </a:moveTo>
                <a:lnTo>
                  <a:pt x="209321" y="1346669"/>
                </a:lnTo>
                <a:lnTo>
                  <a:pt x="234876" y="1351917"/>
                </a:lnTo>
                <a:lnTo>
                  <a:pt x="254582" y="1366802"/>
                </a:lnTo>
                <a:lnTo>
                  <a:pt x="267266" y="1390036"/>
                </a:lnTo>
                <a:lnTo>
                  <a:pt x="271754" y="1420329"/>
                </a:lnTo>
                <a:lnTo>
                  <a:pt x="271754" y="1470685"/>
                </a:lnTo>
                <a:lnTo>
                  <a:pt x="295465" y="1470685"/>
                </a:lnTo>
                <a:lnTo>
                  <a:pt x="295465" y="1420329"/>
                </a:lnTo>
                <a:lnTo>
                  <a:pt x="289143" y="1379860"/>
                </a:lnTo>
                <a:lnTo>
                  <a:pt x="271429" y="1348443"/>
                </a:lnTo>
                <a:lnTo>
                  <a:pt x="269054" y="1346669"/>
                </a:lnTo>
                <a:close/>
              </a:path>
              <a:path w="299720" h="1863725">
                <a:moveTo>
                  <a:pt x="149809" y="1567230"/>
                </a:moveTo>
                <a:lnTo>
                  <a:pt x="102271" y="1574688"/>
                </a:lnTo>
                <a:lnTo>
                  <a:pt x="61123" y="1595530"/>
                </a:lnTo>
                <a:lnTo>
                  <a:pt x="28764" y="1627457"/>
                </a:lnTo>
                <a:lnTo>
                  <a:pt x="7590" y="1668172"/>
                </a:lnTo>
                <a:lnTo>
                  <a:pt x="0" y="1715376"/>
                </a:lnTo>
                <a:lnTo>
                  <a:pt x="7590" y="1762586"/>
                </a:lnTo>
                <a:lnTo>
                  <a:pt x="28764" y="1803304"/>
                </a:lnTo>
                <a:lnTo>
                  <a:pt x="61123" y="1835234"/>
                </a:lnTo>
                <a:lnTo>
                  <a:pt x="102271" y="1856076"/>
                </a:lnTo>
                <a:lnTo>
                  <a:pt x="149809" y="1863534"/>
                </a:lnTo>
                <a:lnTo>
                  <a:pt x="197353" y="1856076"/>
                </a:lnTo>
                <a:lnTo>
                  <a:pt x="233555" y="1837740"/>
                </a:lnTo>
                <a:lnTo>
                  <a:pt x="149809" y="1837740"/>
                </a:lnTo>
                <a:lnTo>
                  <a:pt x="100257" y="1828220"/>
                </a:lnTo>
                <a:lnTo>
                  <a:pt x="60228" y="1802156"/>
                </a:lnTo>
                <a:lnTo>
                  <a:pt x="33464" y="1763293"/>
                </a:lnTo>
                <a:lnTo>
                  <a:pt x="23710" y="1715376"/>
                </a:lnTo>
                <a:lnTo>
                  <a:pt x="33464" y="1667229"/>
                </a:lnTo>
                <a:lnTo>
                  <a:pt x="60228" y="1628244"/>
                </a:lnTo>
                <a:lnTo>
                  <a:pt x="100257" y="1602133"/>
                </a:lnTo>
                <a:lnTo>
                  <a:pt x="149809" y="1592605"/>
                </a:lnTo>
                <a:lnTo>
                  <a:pt x="232728" y="1592605"/>
                </a:lnTo>
                <a:lnTo>
                  <a:pt x="197353" y="1574688"/>
                </a:lnTo>
                <a:lnTo>
                  <a:pt x="149809" y="1567230"/>
                </a:lnTo>
                <a:close/>
              </a:path>
              <a:path w="299720" h="1863725">
                <a:moveTo>
                  <a:pt x="232728" y="1592605"/>
                </a:moveTo>
                <a:lnTo>
                  <a:pt x="149809" y="1592605"/>
                </a:lnTo>
                <a:lnTo>
                  <a:pt x="199360" y="1602133"/>
                </a:lnTo>
                <a:lnTo>
                  <a:pt x="239390" y="1628244"/>
                </a:lnTo>
                <a:lnTo>
                  <a:pt x="266154" y="1667229"/>
                </a:lnTo>
                <a:lnTo>
                  <a:pt x="275907" y="1715376"/>
                </a:lnTo>
                <a:lnTo>
                  <a:pt x="266154" y="1763293"/>
                </a:lnTo>
                <a:lnTo>
                  <a:pt x="239390" y="1802156"/>
                </a:lnTo>
                <a:lnTo>
                  <a:pt x="199360" y="1828220"/>
                </a:lnTo>
                <a:lnTo>
                  <a:pt x="149809" y="1837740"/>
                </a:lnTo>
                <a:lnTo>
                  <a:pt x="233555" y="1837740"/>
                </a:lnTo>
                <a:lnTo>
                  <a:pt x="238504" y="1835234"/>
                </a:lnTo>
                <a:lnTo>
                  <a:pt x="270865" y="1803304"/>
                </a:lnTo>
                <a:lnTo>
                  <a:pt x="292040" y="1762586"/>
                </a:lnTo>
                <a:lnTo>
                  <a:pt x="299631" y="1715376"/>
                </a:lnTo>
                <a:lnTo>
                  <a:pt x="292040" y="1668172"/>
                </a:lnTo>
                <a:lnTo>
                  <a:pt x="270865" y="1627457"/>
                </a:lnTo>
                <a:lnTo>
                  <a:pt x="238504" y="1595530"/>
                </a:lnTo>
                <a:lnTo>
                  <a:pt x="232728" y="1592605"/>
                </a:lnTo>
                <a:close/>
              </a:path>
            </a:pathLst>
          </a:custGeom>
          <a:solidFill>
            <a:srgbClr val="FFFFFF"/>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11660628" y="4327459"/>
            <a:ext cx="299580" cy="1815668"/>
          </a:xfrm>
          <a:prstGeom prst="rect">
            <a:avLst/>
          </a:prstGeom>
        </p:spPr>
      </p:pic>
      <p:pic>
        <p:nvPicPr>
          <p:cNvPr id="19" name="bg object 19"/>
          <p:cNvPicPr/>
          <p:nvPr/>
        </p:nvPicPr>
        <p:blipFill>
          <a:blip r:embed="rId8" cstate="print"/>
          <a:stretch>
            <a:fillRect/>
          </a:stretch>
        </p:blipFill>
        <p:spPr>
          <a:xfrm>
            <a:off x="11580850" y="615848"/>
            <a:ext cx="459117" cy="573614"/>
          </a:xfrm>
          <a:prstGeom prst="rect">
            <a:avLst/>
          </a:prstGeom>
        </p:spPr>
      </p:pic>
      <p:sp>
        <p:nvSpPr>
          <p:cNvPr id="2" name="Holder 2"/>
          <p:cNvSpPr>
            <a:spLocks noGrp="1"/>
          </p:cNvSpPr>
          <p:nvPr>
            <p:ph type="title"/>
          </p:nvPr>
        </p:nvSpPr>
        <p:spPr>
          <a:xfrm>
            <a:off x="449858" y="775046"/>
            <a:ext cx="7799705" cy="391159"/>
          </a:xfrm>
          <a:prstGeom prst="rect">
            <a:avLst/>
          </a:prstGeom>
        </p:spPr>
        <p:txBody>
          <a:bodyPr wrap="square" lIns="0" tIns="0" rIns="0" bIns="0">
            <a:spAutoFit/>
          </a:bodyPr>
          <a:lstStyle>
            <a:lvl1pPr>
              <a:defRPr sz="2400" b="1" i="0">
                <a:solidFill>
                  <a:srgbClr val="F04E23"/>
                </a:solidFill>
                <a:latin typeface="Arial"/>
                <a:cs typeface="Arial"/>
              </a:defRPr>
            </a:lvl1pPr>
          </a:lstStyle>
          <a:p>
            <a:endParaRPr/>
          </a:p>
        </p:txBody>
      </p:sp>
      <p:sp>
        <p:nvSpPr>
          <p:cNvPr id="3" name="Holder 3"/>
          <p:cNvSpPr>
            <a:spLocks noGrp="1"/>
          </p:cNvSpPr>
          <p:nvPr>
            <p:ph type="body" idx="1"/>
          </p:nvPr>
        </p:nvSpPr>
        <p:spPr>
          <a:xfrm>
            <a:off x="444500" y="1035893"/>
            <a:ext cx="5504815" cy="2400300"/>
          </a:xfrm>
          <a:prstGeom prst="rect">
            <a:avLst/>
          </a:prstGeom>
        </p:spPr>
        <p:txBody>
          <a:bodyPr wrap="square" lIns="0" tIns="0" rIns="0" bIns="0">
            <a:spAutoFit/>
          </a:bodyPr>
          <a:lstStyle>
            <a:lvl1pPr>
              <a:defRPr sz="2400" b="1" i="0">
                <a:solidFill>
                  <a:srgbClr val="F04E23"/>
                </a:solidFill>
                <a:latin typeface="Arial"/>
                <a:cs typeface="Aria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a:xfrm>
            <a:off x="11706768" y="6369564"/>
            <a:ext cx="207645" cy="274320"/>
          </a:xfrm>
          <a:prstGeom prst="rect">
            <a:avLst/>
          </a:prstGeom>
        </p:spPr>
        <p:txBody>
          <a:bodyPr wrap="square" lIns="0" tIns="0" rIns="0" bIns="0">
            <a:spAutoFit/>
          </a:bodyPr>
          <a:lstStyle>
            <a:lvl1pPr>
              <a:defRPr sz="1400" b="0" i="0">
                <a:solidFill>
                  <a:schemeClr val="bg1"/>
                </a:solidFill>
                <a:latin typeface="Verdana"/>
                <a:cs typeface="Verdana"/>
              </a:defRPr>
            </a:lvl1pPr>
          </a:lstStyle>
          <a:p>
            <a:pPr marL="52069">
              <a:lnSpc>
                <a:spcPct val="100000"/>
              </a:lnSpc>
              <a:spcBef>
                <a:spcPts val="17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195"/>
            <a:ext cx="643467" cy="6857154"/>
          </a:xfrm>
          <a:custGeom>
            <a:avLst/>
            <a:gdLst/>
            <a:ahLst/>
            <a:cxnLst/>
            <a:rect l="l" t="t" r="r" b="b"/>
            <a:pathLst>
              <a:path w="482600" h="5149215">
                <a:moveTo>
                  <a:pt x="482028" y="0"/>
                </a:moveTo>
                <a:lnTo>
                  <a:pt x="0" y="0"/>
                </a:lnTo>
                <a:lnTo>
                  <a:pt x="0" y="5149202"/>
                </a:lnTo>
                <a:lnTo>
                  <a:pt x="482028" y="5149202"/>
                </a:lnTo>
                <a:lnTo>
                  <a:pt x="482028" y="0"/>
                </a:lnTo>
                <a:close/>
              </a:path>
            </a:pathLst>
          </a:custGeom>
          <a:solidFill>
            <a:srgbClr val="E94F27"/>
          </a:solidFill>
        </p:spPr>
        <p:txBody>
          <a:bodyPr wrap="square" lIns="0" tIns="0" rIns="0" bIns="0" rtlCol="0"/>
          <a:lstStyle/>
          <a:p>
            <a:endParaRPr sz="2397"/>
          </a:p>
        </p:txBody>
      </p:sp>
      <p:sp>
        <p:nvSpPr>
          <p:cNvPr id="17" name="bg object 17"/>
          <p:cNvSpPr/>
          <p:nvPr/>
        </p:nvSpPr>
        <p:spPr>
          <a:xfrm>
            <a:off x="171701" y="2878458"/>
            <a:ext cx="299720" cy="1859524"/>
          </a:xfrm>
          <a:custGeom>
            <a:avLst/>
            <a:gdLst/>
            <a:ahLst/>
            <a:cxnLst/>
            <a:rect l="l" t="t" r="r" b="b"/>
            <a:pathLst>
              <a:path w="224790" h="1396364">
                <a:moveTo>
                  <a:pt x="200883" y="19329"/>
                </a:moveTo>
                <a:lnTo>
                  <a:pt x="155257" y="19329"/>
                </a:lnTo>
                <a:lnTo>
                  <a:pt x="175564" y="23527"/>
                </a:lnTo>
                <a:lnTo>
                  <a:pt x="190758" y="35147"/>
                </a:lnTo>
                <a:lnTo>
                  <a:pt x="200282" y="52730"/>
                </a:lnTo>
                <a:lnTo>
                  <a:pt x="203581" y="74815"/>
                </a:lnTo>
                <a:lnTo>
                  <a:pt x="203581" y="115341"/>
                </a:lnTo>
                <a:lnTo>
                  <a:pt x="3124" y="115341"/>
                </a:lnTo>
                <a:lnTo>
                  <a:pt x="3124" y="134048"/>
                </a:lnTo>
                <a:lnTo>
                  <a:pt x="221348" y="134048"/>
                </a:lnTo>
                <a:lnTo>
                  <a:pt x="221348" y="74815"/>
                </a:lnTo>
                <a:lnTo>
                  <a:pt x="216325" y="44057"/>
                </a:lnTo>
                <a:lnTo>
                  <a:pt x="202447" y="20458"/>
                </a:lnTo>
                <a:lnTo>
                  <a:pt x="200883" y="19329"/>
                </a:lnTo>
                <a:close/>
              </a:path>
              <a:path w="224790" h="1396364">
                <a:moveTo>
                  <a:pt x="155257" y="0"/>
                </a:moveTo>
                <a:lnTo>
                  <a:pt x="129010" y="5333"/>
                </a:lnTo>
                <a:lnTo>
                  <a:pt x="108056" y="20458"/>
                </a:lnTo>
                <a:lnTo>
                  <a:pt x="94176" y="44057"/>
                </a:lnTo>
                <a:lnTo>
                  <a:pt x="89154" y="74815"/>
                </a:lnTo>
                <a:lnTo>
                  <a:pt x="89154" y="115341"/>
                </a:lnTo>
                <a:lnTo>
                  <a:pt x="106934" y="115341"/>
                </a:lnTo>
                <a:lnTo>
                  <a:pt x="106934" y="74815"/>
                </a:lnTo>
                <a:lnTo>
                  <a:pt x="110232" y="52730"/>
                </a:lnTo>
                <a:lnTo>
                  <a:pt x="119756" y="35147"/>
                </a:lnTo>
                <a:lnTo>
                  <a:pt x="134950" y="23527"/>
                </a:lnTo>
                <a:lnTo>
                  <a:pt x="155257" y="19329"/>
                </a:lnTo>
                <a:lnTo>
                  <a:pt x="200883" y="19329"/>
                </a:lnTo>
                <a:lnTo>
                  <a:pt x="181496" y="5333"/>
                </a:lnTo>
                <a:lnTo>
                  <a:pt x="155257" y="0"/>
                </a:lnTo>
                <a:close/>
              </a:path>
              <a:path w="224790" h="1396364">
                <a:moveTo>
                  <a:pt x="20878" y="178930"/>
                </a:moveTo>
                <a:lnTo>
                  <a:pt x="3124" y="178930"/>
                </a:lnTo>
                <a:lnTo>
                  <a:pt x="3124" y="312369"/>
                </a:lnTo>
                <a:lnTo>
                  <a:pt x="20878" y="312369"/>
                </a:lnTo>
                <a:lnTo>
                  <a:pt x="20878" y="255003"/>
                </a:lnTo>
                <a:lnTo>
                  <a:pt x="221348" y="255003"/>
                </a:lnTo>
                <a:lnTo>
                  <a:pt x="221348" y="236296"/>
                </a:lnTo>
                <a:lnTo>
                  <a:pt x="20878" y="236296"/>
                </a:lnTo>
                <a:lnTo>
                  <a:pt x="20878" y="178930"/>
                </a:lnTo>
                <a:close/>
              </a:path>
              <a:path w="224790" h="1396364">
                <a:moveTo>
                  <a:pt x="70142" y="332320"/>
                </a:moveTo>
                <a:lnTo>
                  <a:pt x="41426" y="348608"/>
                </a:lnTo>
                <a:lnTo>
                  <a:pt x="19288" y="371208"/>
                </a:lnTo>
                <a:lnTo>
                  <a:pt x="5041" y="399304"/>
                </a:lnTo>
                <a:lnTo>
                  <a:pt x="0" y="432079"/>
                </a:lnTo>
                <a:lnTo>
                  <a:pt x="8768" y="474556"/>
                </a:lnTo>
                <a:lnTo>
                  <a:pt x="32735" y="509350"/>
                </a:lnTo>
                <a:lnTo>
                  <a:pt x="68392" y="532865"/>
                </a:lnTo>
                <a:lnTo>
                  <a:pt x="112229" y="541502"/>
                </a:lnTo>
                <a:lnTo>
                  <a:pt x="156072" y="532865"/>
                </a:lnTo>
                <a:lnTo>
                  <a:pt x="172285" y="522173"/>
                </a:lnTo>
                <a:lnTo>
                  <a:pt x="112229" y="522173"/>
                </a:lnTo>
                <a:lnTo>
                  <a:pt x="74849" y="515023"/>
                </a:lnTo>
                <a:lnTo>
                  <a:pt x="44891" y="495600"/>
                </a:lnTo>
                <a:lnTo>
                  <a:pt x="24986" y="466939"/>
                </a:lnTo>
                <a:lnTo>
                  <a:pt x="17767" y="432079"/>
                </a:lnTo>
                <a:lnTo>
                  <a:pt x="21436" y="406809"/>
                </a:lnTo>
                <a:lnTo>
                  <a:pt x="31915" y="384694"/>
                </a:lnTo>
                <a:lnTo>
                  <a:pt x="48413" y="366319"/>
                </a:lnTo>
                <a:lnTo>
                  <a:pt x="70142" y="352272"/>
                </a:lnTo>
                <a:lnTo>
                  <a:pt x="70142" y="332320"/>
                </a:lnTo>
                <a:close/>
              </a:path>
              <a:path w="224790" h="1396364">
                <a:moveTo>
                  <a:pt x="154317" y="331381"/>
                </a:moveTo>
                <a:lnTo>
                  <a:pt x="154317" y="351332"/>
                </a:lnTo>
                <a:lnTo>
                  <a:pt x="176045" y="365353"/>
                </a:lnTo>
                <a:lnTo>
                  <a:pt x="192544" y="383990"/>
                </a:lnTo>
                <a:lnTo>
                  <a:pt x="203023" y="406486"/>
                </a:lnTo>
                <a:lnTo>
                  <a:pt x="206692" y="432079"/>
                </a:lnTo>
                <a:lnTo>
                  <a:pt x="199474" y="466939"/>
                </a:lnTo>
                <a:lnTo>
                  <a:pt x="179573" y="495600"/>
                </a:lnTo>
                <a:lnTo>
                  <a:pt x="149615" y="515023"/>
                </a:lnTo>
                <a:lnTo>
                  <a:pt x="112229" y="522173"/>
                </a:lnTo>
                <a:lnTo>
                  <a:pt x="172285" y="522173"/>
                </a:lnTo>
                <a:lnTo>
                  <a:pt x="191728" y="509350"/>
                </a:lnTo>
                <a:lnTo>
                  <a:pt x="215692" y="474556"/>
                </a:lnTo>
                <a:lnTo>
                  <a:pt x="224459" y="432079"/>
                </a:lnTo>
                <a:lnTo>
                  <a:pt x="219482" y="399304"/>
                </a:lnTo>
                <a:lnTo>
                  <a:pt x="219420" y="398896"/>
                </a:lnTo>
                <a:lnTo>
                  <a:pt x="205176" y="370509"/>
                </a:lnTo>
                <a:lnTo>
                  <a:pt x="183038" y="347733"/>
                </a:lnTo>
                <a:lnTo>
                  <a:pt x="154317" y="331381"/>
                </a:lnTo>
                <a:close/>
              </a:path>
              <a:path w="224790" h="1396364">
                <a:moveTo>
                  <a:pt x="221348" y="558647"/>
                </a:moveTo>
                <a:lnTo>
                  <a:pt x="3124" y="647191"/>
                </a:lnTo>
                <a:lnTo>
                  <a:pt x="3124" y="661225"/>
                </a:lnTo>
                <a:lnTo>
                  <a:pt x="221348" y="749439"/>
                </a:lnTo>
                <a:lnTo>
                  <a:pt x="221348" y="729805"/>
                </a:lnTo>
                <a:lnTo>
                  <a:pt x="158991" y="704862"/>
                </a:lnTo>
                <a:lnTo>
                  <a:pt x="158991" y="697699"/>
                </a:lnTo>
                <a:lnTo>
                  <a:pt x="141224" y="697699"/>
                </a:lnTo>
                <a:lnTo>
                  <a:pt x="31178" y="654354"/>
                </a:lnTo>
                <a:lnTo>
                  <a:pt x="141224" y="610717"/>
                </a:lnTo>
                <a:lnTo>
                  <a:pt x="158991" y="610717"/>
                </a:lnTo>
                <a:lnTo>
                  <a:pt x="158991" y="603542"/>
                </a:lnTo>
                <a:lnTo>
                  <a:pt x="221348" y="578916"/>
                </a:lnTo>
                <a:lnTo>
                  <a:pt x="221348" y="558647"/>
                </a:lnTo>
                <a:close/>
              </a:path>
              <a:path w="224790" h="1396364">
                <a:moveTo>
                  <a:pt x="158991" y="610717"/>
                </a:moveTo>
                <a:lnTo>
                  <a:pt x="141224" y="610717"/>
                </a:lnTo>
                <a:lnTo>
                  <a:pt x="141224" y="697699"/>
                </a:lnTo>
                <a:lnTo>
                  <a:pt x="158991" y="697699"/>
                </a:lnTo>
                <a:lnTo>
                  <a:pt x="158991" y="610717"/>
                </a:lnTo>
                <a:close/>
              </a:path>
              <a:path w="224790" h="1396364">
                <a:moveTo>
                  <a:pt x="221348" y="792149"/>
                </a:moveTo>
                <a:lnTo>
                  <a:pt x="3124" y="792149"/>
                </a:lnTo>
                <a:lnTo>
                  <a:pt x="3124" y="919340"/>
                </a:lnTo>
                <a:lnTo>
                  <a:pt x="150583" y="929627"/>
                </a:lnTo>
                <a:lnTo>
                  <a:pt x="174610" y="933221"/>
                </a:lnTo>
                <a:lnTo>
                  <a:pt x="191298" y="940349"/>
                </a:lnTo>
                <a:lnTo>
                  <a:pt x="201031" y="951158"/>
                </a:lnTo>
                <a:lnTo>
                  <a:pt x="204190" y="965796"/>
                </a:lnTo>
                <a:lnTo>
                  <a:pt x="204190" y="970483"/>
                </a:lnTo>
                <a:lnTo>
                  <a:pt x="222897" y="970483"/>
                </a:lnTo>
                <a:lnTo>
                  <a:pt x="222897" y="964869"/>
                </a:lnTo>
                <a:lnTo>
                  <a:pt x="219708" y="945562"/>
                </a:lnTo>
                <a:lnTo>
                  <a:pt x="208367" y="929241"/>
                </a:lnTo>
                <a:lnTo>
                  <a:pt x="186212" y="917247"/>
                </a:lnTo>
                <a:lnTo>
                  <a:pt x="150583" y="910920"/>
                </a:lnTo>
                <a:lnTo>
                  <a:pt x="20878" y="902207"/>
                </a:lnTo>
                <a:lnTo>
                  <a:pt x="20878" y="810856"/>
                </a:lnTo>
                <a:lnTo>
                  <a:pt x="221348" y="810856"/>
                </a:lnTo>
                <a:lnTo>
                  <a:pt x="221348" y="792149"/>
                </a:lnTo>
                <a:close/>
              </a:path>
              <a:path w="224790" h="1396364">
                <a:moveTo>
                  <a:pt x="20878" y="1006640"/>
                </a:moveTo>
                <a:lnTo>
                  <a:pt x="3124" y="1006640"/>
                </a:lnTo>
                <a:lnTo>
                  <a:pt x="3124" y="1120419"/>
                </a:lnTo>
                <a:lnTo>
                  <a:pt x="221348" y="1120419"/>
                </a:lnTo>
                <a:lnTo>
                  <a:pt x="221348" y="1101712"/>
                </a:lnTo>
                <a:lnTo>
                  <a:pt x="20878" y="1101712"/>
                </a:lnTo>
                <a:lnTo>
                  <a:pt x="20878" y="1006640"/>
                </a:lnTo>
                <a:close/>
              </a:path>
              <a:path w="224790" h="1396364">
                <a:moveTo>
                  <a:pt x="156819" y="989495"/>
                </a:moveTo>
                <a:lnTo>
                  <a:pt x="130690" y="994911"/>
                </a:lnTo>
                <a:lnTo>
                  <a:pt x="110291" y="1010146"/>
                </a:lnTo>
                <a:lnTo>
                  <a:pt x="97024" y="1033680"/>
                </a:lnTo>
                <a:lnTo>
                  <a:pt x="92290" y="1063993"/>
                </a:lnTo>
                <a:lnTo>
                  <a:pt x="92290" y="1101712"/>
                </a:lnTo>
                <a:lnTo>
                  <a:pt x="110045" y="1101712"/>
                </a:lnTo>
                <a:lnTo>
                  <a:pt x="110045" y="1063993"/>
                </a:lnTo>
                <a:lnTo>
                  <a:pt x="113407" y="1041301"/>
                </a:lnTo>
                <a:lnTo>
                  <a:pt x="122907" y="1023896"/>
                </a:lnTo>
                <a:lnTo>
                  <a:pt x="137670" y="1012744"/>
                </a:lnTo>
                <a:lnTo>
                  <a:pt x="156819" y="1008811"/>
                </a:lnTo>
                <a:lnTo>
                  <a:pt x="201555" y="1008811"/>
                </a:lnTo>
                <a:lnTo>
                  <a:pt x="182943" y="994911"/>
                </a:lnTo>
                <a:lnTo>
                  <a:pt x="156819" y="989495"/>
                </a:lnTo>
                <a:close/>
              </a:path>
              <a:path w="224790" h="1396364">
                <a:moveTo>
                  <a:pt x="201555" y="1008811"/>
                </a:moveTo>
                <a:lnTo>
                  <a:pt x="156819" y="1008811"/>
                </a:lnTo>
                <a:lnTo>
                  <a:pt x="175956" y="1012744"/>
                </a:lnTo>
                <a:lnTo>
                  <a:pt x="190715" y="1023896"/>
                </a:lnTo>
                <a:lnTo>
                  <a:pt x="200217" y="1041301"/>
                </a:lnTo>
                <a:lnTo>
                  <a:pt x="203581" y="1063993"/>
                </a:lnTo>
                <a:lnTo>
                  <a:pt x="203581" y="1101712"/>
                </a:lnTo>
                <a:lnTo>
                  <a:pt x="221348" y="1101712"/>
                </a:lnTo>
                <a:lnTo>
                  <a:pt x="221348" y="1063993"/>
                </a:lnTo>
                <a:lnTo>
                  <a:pt x="216612" y="1033680"/>
                </a:lnTo>
                <a:lnTo>
                  <a:pt x="203342" y="1010146"/>
                </a:lnTo>
                <a:lnTo>
                  <a:pt x="201555" y="1008811"/>
                </a:lnTo>
                <a:close/>
              </a:path>
              <a:path w="224790" h="1396364">
                <a:moveTo>
                  <a:pt x="112229" y="1174038"/>
                </a:moveTo>
                <a:lnTo>
                  <a:pt x="68392" y="1182655"/>
                </a:lnTo>
                <a:lnTo>
                  <a:pt x="32735" y="1206266"/>
                </a:lnTo>
                <a:lnTo>
                  <a:pt x="8768" y="1241509"/>
                </a:lnTo>
                <a:lnTo>
                  <a:pt x="0" y="1285024"/>
                </a:lnTo>
                <a:lnTo>
                  <a:pt x="8768" y="1328538"/>
                </a:lnTo>
                <a:lnTo>
                  <a:pt x="32735" y="1363781"/>
                </a:lnTo>
                <a:lnTo>
                  <a:pt x="68392" y="1387392"/>
                </a:lnTo>
                <a:lnTo>
                  <a:pt x="112229" y="1396009"/>
                </a:lnTo>
                <a:lnTo>
                  <a:pt x="156072" y="1387392"/>
                </a:lnTo>
                <a:lnTo>
                  <a:pt x="172249" y="1376680"/>
                </a:lnTo>
                <a:lnTo>
                  <a:pt x="112229" y="1376680"/>
                </a:lnTo>
                <a:lnTo>
                  <a:pt x="75111" y="1369548"/>
                </a:lnTo>
                <a:lnTo>
                  <a:pt x="45124" y="1350025"/>
                </a:lnTo>
                <a:lnTo>
                  <a:pt x="25074" y="1320915"/>
                </a:lnTo>
                <a:lnTo>
                  <a:pt x="17767" y="1285024"/>
                </a:lnTo>
                <a:lnTo>
                  <a:pt x="25074" y="1248948"/>
                </a:lnTo>
                <a:lnTo>
                  <a:pt x="45124" y="1219744"/>
                </a:lnTo>
                <a:lnTo>
                  <a:pt x="75111" y="1200186"/>
                </a:lnTo>
                <a:lnTo>
                  <a:pt x="112229" y="1193050"/>
                </a:lnTo>
                <a:lnTo>
                  <a:pt x="171770" y="1193050"/>
                </a:lnTo>
                <a:lnTo>
                  <a:pt x="156072" y="1182655"/>
                </a:lnTo>
                <a:lnTo>
                  <a:pt x="112229" y="1174038"/>
                </a:lnTo>
                <a:close/>
              </a:path>
              <a:path w="224790" h="1396364">
                <a:moveTo>
                  <a:pt x="171770" y="1193050"/>
                </a:moveTo>
                <a:lnTo>
                  <a:pt x="112229" y="1193050"/>
                </a:lnTo>
                <a:lnTo>
                  <a:pt x="149347" y="1200186"/>
                </a:lnTo>
                <a:lnTo>
                  <a:pt x="179335" y="1219744"/>
                </a:lnTo>
                <a:lnTo>
                  <a:pt x="199385" y="1248948"/>
                </a:lnTo>
                <a:lnTo>
                  <a:pt x="206692" y="1285024"/>
                </a:lnTo>
                <a:lnTo>
                  <a:pt x="199385" y="1320915"/>
                </a:lnTo>
                <a:lnTo>
                  <a:pt x="179335" y="1350025"/>
                </a:lnTo>
                <a:lnTo>
                  <a:pt x="149347" y="1369548"/>
                </a:lnTo>
                <a:lnTo>
                  <a:pt x="112229" y="1376680"/>
                </a:lnTo>
                <a:lnTo>
                  <a:pt x="172249" y="1376680"/>
                </a:lnTo>
                <a:lnTo>
                  <a:pt x="191728" y="1363781"/>
                </a:lnTo>
                <a:lnTo>
                  <a:pt x="215692" y="1328538"/>
                </a:lnTo>
                <a:lnTo>
                  <a:pt x="224459" y="1285024"/>
                </a:lnTo>
                <a:lnTo>
                  <a:pt x="215692" y="1241509"/>
                </a:lnTo>
                <a:lnTo>
                  <a:pt x="191728" y="1206266"/>
                </a:lnTo>
                <a:lnTo>
                  <a:pt x="171770" y="1193050"/>
                </a:lnTo>
                <a:close/>
              </a:path>
            </a:pathLst>
          </a:custGeom>
          <a:solidFill>
            <a:srgbClr val="FFFFFF"/>
          </a:solidFill>
        </p:spPr>
        <p:txBody>
          <a:bodyPr wrap="square" lIns="0" tIns="0" rIns="0" bIns="0" rtlCol="0"/>
          <a:lstStyle/>
          <a:p>
            <a:endParaRPr sz="2397"/>
          </a:p>
        </p:txBody>
      </p:sp>
      <p:pic>
        <p:nvPicPr>
          <p:cNvPr id="18" name="bg object 18"/>
          <p:cNvPicPr/>
          <p:nvPr/>
        </p:nvPicPr>
        <p:blipFill>
          <a:blip r:embed="rId7" cstate="print"/>
          <a:stretch>
            <a:fillRect/>
          </a:stretch>
        </p:blipFill>
        <p:spPr>
          <a:xfrm>
            <a:off x="171738" y="4819932"/>
            <a:ext cx="299228" cy="1811289"/>
          </a:xfrm>
          <a:prstGeom prst="rect">
            <a:avLst/>
          </a:prstGeom>
        </p:spPr>
      </p:pic>
      <p:pic>
        <p:nvPicPr>
          <p:cNvPr id="19" name="bg object 19"/>
          <p:cNvPicPr/>
          <p:nvPr/>
        </p:nvPicPr>
        <p:blipFill>
          <a:blip r:embed="rId8" cstate="print"/>
          <a:stretch>
            <a:fillRect/>
          </a:stretch>
        </p:blipFill>
        <p:spPr>
          <a:xfrm>
            <a:off x="129354" y="293395"/>
            <a:ext cx="383980" cy="479164"/>
          </a:xfrm>
          <a:prstGeom prst="rect">
            <a:avLst/>
          </a:prstGeom>
        </p:spPr>
      </p:pic>
      <p:pic>
        <p:nvPicPr>
          <p:cNvPr id="20" name="bg object 20"/>
          <p:cNvPicPr/>
          <p:nvPr/>
        </p:nvPicPr>
        <p:blipFill>
          <a:blip r:embed="rId9" cstate="print"/>
          <a:stretch>
            <a:fillRect/>
          </a:stretch>
        </p:blipFill>
        <p:spPr>
          <a:xfrm>
            <a:off x="7308274" y="1889170"/>
            <a:ext cx="4644983" cy="1742113"/>
          </a:xfrm>
          <a:prstGeom prst="rect">
            <a:avLst/>
          </a:prstGeom>
        </p:spPr>
      </p:pic>
      <p:sp>
        <p:nvSpPr>
          <p:cNvPr id="21" name="bg object 21"/>
          <p:cNvSpPr/>
          <p:nvPr/>
        </p:nvSpPr>
        <p:spPr>
          <a:xfrm>
            <a:off x="7308274" y="3805048"/>
            <a:ext cx="4645660" cy="2823534"/>
          </a:xfrm>
          <a:custGeom>
            <a:avLst/>
            <a:gdLst/>
            <a:ahLst/>
            <a:cxnLst/>
            <a:rect l="l" t="t" r="r" b="b"/>
            <a:pathLst>
              <a:path w="3484245" h="2120265">
                <a:moveTo>
                  <a:pt x="3483749" y="0"/>
                </a:moveTo>
                <a:lnTo>
                  <a:pt x="0" y="0"/>
                </a:lnTo>
                <a:lnTo>
                  <a:pt x="0" y="2119845"/>
                </a:lnTo>
                <a:lnTo>
                  <a:pt x="3483749" y="2119845"/>
                </a:lnTo>
                <a:lnTo>
                  <a:pt x="3483749" y="0"/>
                </a:lnTo>
                <a:close/>
              </a:path>
            </a:pathLst>
          </a:custGeom>
          <a:solidFill>
            <a:srgbClr val="E94F27"/>
          </a:solidFill>
        </p:spPr>
        <p:txBody>
          <a:bodyPr wrap="square" lIns="0" tIns="0" rIns="0" bIns="0" rtlCol="0"/>
          <a:lstStyle/>
          <a:p>
            <a:endParaRPr sz="2397"/>
          </a:p>
        </p:txBody>
      </p:sp>
      <p:sp>
        <p:nvSpPr>
          <p:cNvPr id="22" name="bg object 22"/>
          <p:cNvSpPr/>
          <p:nvPr/>
        </p:nvSpPr>
        <p:spPr>
          <a:xfrm>
            <a:off x="7308274" y="812879"/>
            <a:ext cx="4645660" cy="542890"/>
          </a:xfrm>
          <a:custGeom>
            <a:avLst/>
            <a:gdLst/>
            <a:ahLst/>
            <a:cxnLst/>
            <a:rect l="l" t="t" r="r" b="b"/>
            <a:pathLst>
              <a:path w="3484245" h="407669">
                <a:moveTo>
                  <a:pt x="3483749" y="0"/>
                </a:moveTo>
                <a:lnTo>
                  <a:pt x="0" y="0"/>
                </a:lnTo>
                <a:lnTo>
                  <a:pt x="0" y="407238"/>
                </a:lnTo>
                <a:lnTo>
                  <a:pt x="3483749" y="407238"/>
                </a:lnTo>
                <a:lnTo>
                  <a:pt x="3483749" y="0"/>
                </a:lnTo>
                <a:close/>
              </a:path>
            </a:pathLst>
          </a:custGeom>
          <a:solidFill>
            <a:srgbClr val="E94F27"/>
          </a:solidFill>
        </p:spPr>
        <p:txBody>
          <a:bodyPr wrap="square" lIns="0" tIns="0" rIns="0" bIns="0" rtlCol="0"/>
          <a:lstStyle/>
          <a:p>
            <a:endParaRPr sz="2397"/>
          </a:p>
        </p:txBody>
      </p:sp>
      <p:pic>
        <p:nvPicPr>
          <p:cNvPr id="23" name="bg object 23"/>
          <p:cNvPicPr/>
          <p:nvPr/>
        </p:nvPicPr>
        <p:blipFill>
          <a:blip r:embed="rId10" cstate="print"/>
          <a:stretch>
            <a:fillRect/>
          </a:stretch>
        </p:blipFill>
        <p:spPr>
          <a:xfrm>
            <a:off x="7451735" y="884786"/>
            <a:ext cx="336683" cy="403972"/>
          </a:xfrm>
          <a:prstGeom prst="rect">
            <a:avLst/>
          </a:prstGeom>
        </p:spPr>
      </p:pic>
      <p:pic>
        <p:nvPicPr>
          <p:cNvPr id="24" name="bg object 24"/>
          <p:cNvPicPr/>
          <p:nvPr/>
        </p:nvPicPr>
        <p:blipFill>
          <a:blip r:embed="rId11" cstate="print"/>
          <a:stretch>
            <a:fillRect/>
          </a:stretch>
        </p:blipFill>
        <p:spPr>
          <a:xfrm>
            <a:off x="7876767" y="962360"/>
            <a:ext cx="987653" cy="231983"/>
          </a:xfrm>
          <a:prstGeom prst="rect">
            <a:avLst/>
          </a:prstGeom>
        </p:spPr>
      </p:pic>
      <p:sp>
        <p:nvSpPr>
          <p:cNvPr id="2" name="Holder 2"/>
          <p:cNvSpPr>
            <a:spLocks noGrp="1"/>
          </p:cNvSpPr>
          <p:nvPr>
            <p:ph type="title"/>
          </p:nvPr>
        </p:nvSpPr>
        <p:spPr>
          <a:xfrm>
            <a:off x="859930" y="351148"/>
            <a:ext cx="8513233" cy="261610"/>
          </a:xfrm>
          <a:prstGeom prst="rect">
            <a:avLst/>
          </a:prstGeom>
        </p:spPr>
        <p:txBody>
          <a:bodyPr wrap="square" lIns="0" tIns="0" rIns="0" bIns="0">
            <a:spAutoFit/>
          </a:bodyPr>
          <a:lstStyle>
            <a:lvl1pPr>
              <a:defRPr sz="1700" b="1" i="0">
                <a:solidFill>
                  <a:srgbClr val="E94F27"/>
                </a:solidFill>
                <a:latin typeface="Arial"/>
                <a:cs typeface="Arial"/>
              </a:defRPr>
            </a:lvl1pPr>
          </a:lstStyle>
          <a:p>
            <a:endParaRPr/>
          </a:p>
        </p:txBody>
      </p:sp>
      <p:sp>
        <p:nvSpPr>
          <p:cNvPr id="3" name="Holder 3"/>
          <p:cNvSpPr>
            <a:spLocks noGrp="1"/>
          </p:cNvSpPr>
          <p:nvPr>
            <p:ph type="body" idx="1"/>
          </p:nvPr>
        </p:nvSpPr>
        <p:spPr>
          <a:xfrm>
            <a:off x="823349" y="2502552"/>
            <a:ext cx="63601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42114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bodyStyle>
    <p:other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jp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arvd@mail.ru" TargetMode="External"/><Relationship Id="rId2" Type="http://schemas.openxmlformats.org/officeDocument/2006/relationships/hyperlink" Target="mailto:info@investomsk.ru" TargetMode="Externa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330" y="48522"/>
            <a:ext cx="9607267" cy="713935"/>
          </a:xfrm>
          <a:prstGeom prst="rect">
            <a:avLst/>
          </a:prstGeom>
        </p:spPr>
        <p:txBody>
          <a:bodyPr vert="horz" wrap="square" lIns="0" tIns="16912" rIns="0" bIns="0" rtlCol="0">
            <a:spAutoFit/>
          </a:bodyPr>
          <a:lstStyle/>
          <a:p>
            <a:pPr marL="16913">
              <a:spcBef>
                <a:spcPts val="133"/>
              </a:spcBef>
            </a:pPr>
            <a:r>
              <a:rPr lang="ru-RU" spc="13" dirty="0"/>
              <a:t>СОЗДАНИЕ </a:t>
            </a:r>
            <a:r>
              <a:rPr spc="13" dirty="0"/>
              <a:t>ПРОИЗВОДСТВ</a:t>
            </a:r>
            <a:r>
              <a:rPr lang="ru-RU" spc="13" dirty="0"/>
              <a:t>А КАРБОНАТА АММОНИЯ</a:t>
            </a:r>
            <a:br>
              <a:rPr lang="ru-RU" spc="13" dirty="0"/>
            </a:br>
            <a:r>
              <a:rPr lang="ru-RU" spc="13" dirty="0"/>
              <a:t>НА ТЕРРИТОРИИ ОМСКОЙ ОБЛАСТИ</a:t>
            </a:r>
            <a:endParaRPr spc="60" dirty="0"/>
          </a:p>
        </p:txBody>
      </p:sp>
      <p:sp>
        <p:nvSpPr>
          <p:cNvPr id="3" name="object 3"/>
          <p:cNvSpPr txBox="1"/>
          <p:nvPr/>
        </p:nvSpPr>
        <p:spPr>
          <a:xfrm>
            <a:off x="861330" y="916488"/>
            <a:ext cx="6025062" cy="1434753"/>
          </a:xfrm>
          <a:prstGeom prst="rect">
            <a:avLst/>
          </a:prstGeom>
        </p:spPr>
        <p:txBody>
          <a:bodyPr vert="horz" wrap="square" lIns="0" tIns="50737" rIns="0" bIns="0" rtlCol="0">
            <a:spAutoFit/>
          </a:bodyPr>
          <a:lstStyle/>
          <a:p>
            <a:pPr marL="16913" marR="0" lvl="0" indent="0" algn="l" defTabSz="1217706" rtl="0" eaLnBrk="1" fontAlgn="auto" latinLnBrk="0" hangingPunct="1">
              <a:lnSpc>
                <a:spcPct val="100000"/>
              </a:lnSpc>
              <a:spcBef>
                <a:spcPts val="400"/>
              </a:spcBef>
              <a:spcAft>
                <a:spcPts val="0"/>
              </a:spcAft>
              <a:buClrTx/>
              <a:buSzTx/>
              <a:buFontTx/>
              <a:buNone/>
              <a:tabLst/>
              <a:defRPr/>
            </a:pPr>
            <a:r>
              <a:rPr kumimoji="0" sz="1265" b="1" i="0" u="none" strike="noStrike" kern="0" cap="none" spc="0" normalizeH="0" baseline="0" noProof="0" dirty="0">
                <a:ln>
                  <a:noFill/>
                </a:ln>
                <a:solidFill>
                  <a:srgbClr val="221F20"/>
                </a:solidFill>
                <a:effectLst/>
                <a:uLnTx/>
                <a:uFillTx/>
                <a:latin typeface="Arial"/>
                <a:ea typeface="+mn-ea"/>
                <a:cs typeface="Arial"/>
              </a:rPr>
              <a:t>Описание</a:t>
            </a:r>
            <a:r>
              <a:rPr kumimoji="0" sz="1265" b="1" i="0" u="none" strike="noStrike" kern="0" cap="none" spc="-53" normalizeH="0" baseline="0" noProof="0" dirty="0">
                <a:ln>
                  <a:noFill/>
                </a:ln>
                <a:solidFill>
                  <a:srgbClr val="221F20"/>
                </a:solidFill>
                <a:effectLst/>
                <a:uLnTx/>
                <a:uFillTx/>
                <a:latin typeface="Arial"/>
                <a:ea typeface="+mn-ea"/>
                <a:cs typeface="Arial"/>
              </a:rPr>
              <a:t> </a:t>
            </a:r>
            <a:r>
              <a:rPr kumimoji="0" sz="1265" b="1" i="0" u="none" strike="noStrike" kern="0" cap="none" spc="0" normalizeH="0" baseline="0" noProof="0" dirty="0">
                <a:ln>
                  <a:noFill/>
                </a:ln>
                <a:solidFill>
                  <a:srgbClr val="221F20"/>
                </a:solidFill>
                <a:effectLst/>
                <a:uLnTx/>
                <a:uFillTx/>
                <a:latin typeface="Arial"/>
                <a:ea typeface="+mn-ea"/>
                <a:cs typeface="Arial"/>
              </a:rPr>
              <a:t>инвестиционного</a:t>
            </a:r>
            <a:r>
              <a:rPr kumimoji="0" sz="1265" b="1" i="0" u="none" strike="noStrike" kern="0" cap="none" spc="-53" normalizeH="0" baseline="0" noProof="0" dirty="0">
                <a:ln>
                  <a:noFill/>
                </a:ln>
                <a:solidFill>
                  <a:srgbClr val="221F20"/>
                </a:solidFill>
                <a:effectLst/>
                <a:uLnTx/>
                <a:uFillTx/>
                <a:latin typeface="Arial"/>
                <a:ea typeface="+mn-ea"/>
                <a:cs typeface="Arial"/>
              </a:rPr>
              <a:t> </a:t>
            </a:r>
            <a:r>
              <a:rPr kumimoji="0" sz="1265" b="1" i="0" u="none" strike="noStrike" kern="0" cap="none" spc="-13" normalizeH="0" baseline="0" noProof="0" dirty="0">
                <a:ln>
                  <a:noFill/>
                </a:ln>
                <a:solidFill>
                  <a:srgbClr val="221F20"/>
                </a:solidFill>
                <a:effectLst/>
                <a:uLnTx/>
                <a:uFillTx/>
                <a:latin typeface="Arial"/>
                <a:ea typeface="+mn-ea"/>
                <a:cs typeface="Arial"/>
              </a:rPr>
              <a:t>проекта</a:t>
            </a:r>
            <a:endParaRPr kumimoji="0" sz="1265" b="0" i="0" u="none" strike="noStrike" kern="0" cap="none" spc="0" normalizeH="0" baseline="0" noProof="0" dirty="0">
              <a:ln>
                <a:noFill/>
              </a:ln>
              <a:solidFill>
                <a:sysClr val="windowText" lastClr="000000"/>
              </a:solidFill>
              <a:effectLst/>
              <a:uLnTx/>
              <a:uFillTx/>
              <a:latin typeface="Arial"/>
              <a:ea typeface="+mn-ea"/>
              <a:cs typeface="Arial"/>
            </a:endParaRPr>
          </a:p>
          <a:p>
            <a:pPr marL="16913" marR="6765" lvl="0" indent="0" algn="l" defTabSz="1217706" rtl="0" eaLnBrk="1" fontAlgn="auto" latinLnBrk="0" hangingPunct="1">
              <a:lnSpc>
                <a:spcPct val="117800"/>
              </a:lnSpc>
              <a:spcBef>
                <a:spcPts val="0"/>
              </a:spcBef>
              <a:spcAft>
                <a:spcPts val="0"/>
              </a:spcAft>
              <a:buClrTx/>
              <a:buSzTx/>
              <a:buFontTx/>
              <a:buNone/>
              <a:tabLst/>
              <a:defRPr/>
            </a:pPr>
            <a:r>
              <a:rPr kumimoji="0" lang="ru-RU" sz="1265" b="0" i="0" u="none" strike="noStrike" kern="0" cap="none" spc="0" normalizeH="0" baseline="0" noProof="0" dirty="0">
                <a:ln>
                  <a:noFill/>
                </a:ln>
                <a:solidFill>
                  <a:srgbClr val="221F20"/>
                </a:solidFill>
                <a:effectLst/>
                <a:uLnTx/>
                <a:uFillTx/>
                <a:latin typeface="Microsoft Sans Serif"/>
                <a:ea typeface="+mn-ea"/>
                <a:cs typeface="Microsoft Sans Serif"/>
              </a:rPr>
              <a:t>Проект предусматривает создание производства </a:t>
            </a:r>
            <a:r>
              <a:rPr lang="ru-RU" sz="1265" dirty="0">
                <a:solidFill>
                  <a:srgbClr val="221F20"/>
                </a:solidFill>
                <a:latin typeface="Microsoft Sans Serif"/>
                <a:ea typeface="+mn-ea"/>
                <a:cs typeface="Microsoft Sans Serif"/>
              </a:rPr>
              <a:t>карбоната аммония</a:t>
            </a:r>
            <a:r>
              <a:rPr kumimoji="0" lang="ru-RU" sz="1265" b="0" i="0" u="none" strike="noStrike" kern="0" cap="none" spc="0" normalizeH="0" baseline="0" noProof="0" dirty="0">
                <a:ln>
                  <a:noFill/>
                </a:ln>
                <a:solidFill>
                  <a:srgbClr val="221F20"/>
                </a:solidFill>
                <a:effectLst/>
                <a:uLnTx/>
                <a:uFillTx/>
                <a:latin typeface="Microsoft Sans Serif"/>
                <a:ea typeface="+mn-ea"/>
                <a:cs typeface="Microsoft Sans Serif"/>
              </a:rPr>
              <a:t> на территории Омской области с ориентацией </a:t>
            </a:r>
            <a:r>
              <a:rPr lang="ru-RU" sz="1200" dirty="0">
                <a:solidFill>
                  <a:srgbClr val="231F20"/>
                </a:solidFill>
                <a:latin typeface="Microsoft Sans Serif"/>
                <a:cs typeface="Microsoft Sans Serif"/>
              </a:rPr>
              <a:t>ориентацией на импортозамещение, экспорт и участие в программах модернизации АПК</a:t>
            </a:r>
            <a:endParaRPr kumimoji="0" lang="ru-RU" sz="1265" b="0" i="0" u="none" strike="noStrike" kern="0" cap="none" spc="0" normalizeH="0" baseline="0" noProof="0" dirty="0">
              <a:ln>
                <a:noFill/>
              </a:ln>
              <a:solidFill>
                <a:srgbClr val="221F20"/>
              </a:solidFill>
              <a:effectLst/>
              <a:uLnTx/>
              <a:uFillTx/>
              <a:latin typeface="Microsoft Sans Serif"/>
              <a:ea typeface="+mn-ea"/>
              <a:cs typeface="Microsoft Sans Serif"/>
            </a:endParaRPr>
          </a:p>
          <a:p>
            <a:pPr marL="16913" marR="6765" lvl="0" indent="0" algn="l" defTabSz="1217706" rtl="0" eaLnBrk="1" fontAlgn="auto" latinLnBrk="0" hangingPunct="1">
              <a:lnSpc>
                <a:spcPct val="117800"/>
              </a:lnSpc>
              <a:spcBef>
                <a:spcPts val="0"/>
              </a:spcBef>
              <a:spcAft>
                <a:spcPts val="0"/>
              </a:spcAft>
              <a:buClrTx/>
              <a:buSzTx/>
              <a:buFontTx/>
              <a:buNone/>
              <a:tabLst/>
              <a:defRPr/>
            </a:pPr>
            <a:r>
              <a:rPr kumimoji="0" sz="1265" b="1" i="0" u="none" strike="noStrike" kern="0" cap="none" spc="0" normalizeH="0" baseline="0" noProof="0" dirty="0" err="1">
                <a:ln>
                  <a:noFill/>
                </a:ln>
                <a:solidFill>
                  <a:srgbClr val="221F20"/>
                </a:solidFill>
                <a:effectLst/>
                <a:uLnTx/>
                <a:uFillTx/>
                <a:latin typeface="Arial"/>
                <a:ea typeface="+mn-ea"/>
                <a:cs typeface="Arial"/>
              </a:rPr>
              <a:t>Планируемая</a:t>
            </a:r>
            <a:r>
              <a:rPr kumimoji="0" sz="1265" b="1" i="0" u="none" strike="noStrike" kern="0" cap="none" spc="-47" normalizeH="0" baseline="0" noProof="0" dirty="0">
                <a:ln>
                  <a:noFill/>
                </a:ln>
                <a:solidFill>
                  <a:srgbClr val="221F20"/>
                </a:solidFill>
                <a:effectLst/>
                <a:uLnTx/>
                <a:uFillTx/>
                <a:latin typeface="Arial"/>
                <a:ea typeface="+mn-ea"/>
                <a:cs typeface="Arial"/>
              </a:rPr>
              <a:t> </a:t>
            </a:r>
            <a:r>
              <a:rPr kumimoji="0" sz="1265" b="1" i="0" u="none" strike="noStrike" kern="0" cap="none" spc="0" normalizeH="0" baseline="0" noProof="0" dirty="0">
                <a:ln>
                  <a:noFill/>
                </a:ln>
                <a:solidFill>
                  <a:srgbClr val="221F20"/>
                </a:solidFill>
                <a:effectLst/>
                <a:uLnTx/>
                <a:uFillTx/>
                <a:latin typeface="Arial"/>
                <a:ea typeface="+mn-ea"/>
                <a:cs typeface="Arial"/>
              </a:rPr>
              <a:t>к</a:t>
            </a:r>
            <a:r>
              <a:rPr kumimoji="0" sz="1265" b="1" i="0" u="none" strike="noStrike" kern="0" cap="none" spc="-47" normalizeH="0" baseline="0" noProof="0" dirty="0">
                <a:ln>
                  <a:noFill/>
                </a:ln>
                <a:solidFill>
                  <a:srgbClr val="221F20"/>
                </a:solidFill>
                <a:effectLst/>
                <a:uLnTx/>
                <a:uFillTx/>
                <a:latin typeface="Arial"/>
                <a:ea typeface="+mn-ea"/>
                <a:cs typeface="Arial"/>
              </a:rPr>
              <a:t> </a:t>
            </a:r>
            <a:r>
              <a:rPr kumimoji="0" sz="1265" b="1" i="0" u="none" strike="noStrike" kern="0" cap="none" spc="0" normalizeH="0" baseline="0" noProof="0" dirty="0">
                <a:ln>
                  <a:noFill/>
                </a:ln>
                <a:solidFill>
                  <a:srgbClr val="221F20"/>
                </a:solidFill>
                <a:effectLst/>
                <a:uLnTx/>
                <a:uFillTx/>
                <a:latin typeface="Arial"/>
                <a:ea typeface="+mn-ea"/>
                <a:cs typeface="Arial"/>
              </a:rPr>
              <a:t>выпуску</a:t>
            </a:r>
            <a:r>
              <a:rPr kumimoji="0" sz="1265" b="1" i="0" u="none" strike="noStrike" kern="0" cap="none" spc="-47" normalizeH="0" baseline="0" noProof="0" dirty="0">
                <a:ln>
                  <a:noFill/>
                </a:ln>
                <a:solidFill>
                  <a:srgbClr val="221F20"/>
                </a:solidFill>
                <a:effectLst/>
                <a:uLnTx/>
                <a:uFillTx/>
                <a:latin typeface="Arial"/>
                <a:ea typeface="+mn-ea"/>
                <a:cs typeface="Arial"/>
              </a:rPr>
              <a:t> </a:t>
            </a:r>
            <a:r>
              <a:rPr kumimoji="0" sz="1265" b="1" i="0" u="none" strike="noStrike" kern="0" cap="none" spc="-13" normalizeH="0" baseline="0" noProof="0" dirty="0">
                <a:ln>
                  <a:noFill/>
                </a:ln>
                <a:solidFill>
                  <a:srgbClr val="221F20"/>
                </a:solidFill>
                <a:effectLst/>
                <a:uLnTx/>
                <a:uFillTx/>
                <a:latin typeface="Arial"/>
                <a:ea typeface="+mn-ea"/>
                <a:cs typeface="Arial"/>
              </a:rPr>
              <a:t>продукция</a:t>
            </a:r>
            <a:endParaRPr kumimoji="0" sz="1265" b="0" i="0" u="none" strike="noStrike" kern="0" cap="none" spc="0" normalizeH="0" baseline="0" noProof="0" dirty="0">
              <a:ln>
                <a:noFill/>
              </a:ln>
              <a:solidFill>
                <a:sysClr val="windowText" lastClr="000000"/>
              </a:solidFill>
              <a:effectLst/>
              <a:uLnTx/>
              <a:uFillTx/>
              <a:latin typeface="Arial"/>
              <a:ea typeface="+mn-ea"/>
              <a:cs typeface="Arial"/>
            </a:endParaRPr>
          </a:p>
          <a:p>
            <a:pPr marL="16913" marR="0" lvl="0" indent="0" algn="l" defTabSz="1217706" rtl="0" eaLnBrk="1" fontAlgn="auto" latinLnBrk="0" hangingPunct="1">
              <a:lnSpc>
                <a:spcPct val="100000"/>
              </a:lnSpc>
              <a:spcBef>
                <a:spcPts val="573"/>
              </a:spcBef>
              <a:spcAft>
                <a:spcPts val="0"/>
              </a:spcAft>
              <a:buClrTx/>
              <a:buSzTx/>
              <a:buFontTx/>
              <a:buNone/>
              <a:tabLst/>
              <a:defRPr/>
            </a:pPr>
            <a:r>
              <a:rPr kumimoji="0" lang="ru-RU" sz="1332" b="0" i="0" u="none" strike="noStrike" kern="0" cap="none" spc="13" normalizeH="0" baseline="0" noProof="0" dirty="0">
                <a:ln>
                  <a:noFill/>
                </a:ln>
                <a:solidFill>
                  <a:srgbClr val="221F20"/>
                </a:solidFill>
                <a:effectLst/>
                <a:uLnTx/>
                <a:uFillTx/>
                <a:latin typeface="Microsoft Sans Serif"/>
                <a:ea typeface="+mn-ea"/>
                <a:cs typeface="Microsoft Sans Serif"/>
              </a:rPr>
              <a:t>Карбонат аммония - </a:t>
            </a:r>
            <a:r>
              <a:rPr lang="ru-RU" sz="1332" spc="13" dirty="0">
                <a:solidFill>
                  <a:srgbClr val="221F20"/>
                </a:solidFill>
                <a:latin typeface="Microsoft Sans Serif"/>
                <a:ea typeface="+mn-ea"/>
                <a:cs typeface="Microsoft Sans Serif"/>
              </a:rPr>
              <a:t>40</a:t>
            </a:r>
            <a:r>
              <a:rPr kumimoji="0" lang="ru-RU" sz="1332" b="0" i="0" u="none" strike="noStrike" kern="0" cap="none" spc="13" normalizeH="0" baseline="0" noProof="0" dirty="0">
                <a:ln>
                  <a:noFill/>
                </a:ln>
                <a:solidFill>
                  <a:srgbClr val="221F20"/>
                </a:solidFill>
                <a:effectLst/>
                <a:uLnTx/>
                <a:uFillTx/>
                <a:latin typeface="Microsoft Sans Serif"/>
                <a:ea typeface="+mn-ea"/>
                <a:cs typeface="Microsoft Sans Serif"/>
              </a:rPr>
              <a:t> тонн</a:t>
            </a:r>
            <a:r>
              <a:rPr kumimoji="0" sz="1332" b="0" i="0" u="none" strike="noStrike" kern="0" cap="none" spc="67" normalizeH="0" baseline="0" noProof="0" dirty="0">
                <a:ln>
                  <a:noFill/>
                </a:ln>
                <a:solidFill>
                  <a:srgbClr val="221F20"/>
                </a:solidFill>
                <a:effectLst/>
                <a:uLnTx/>
                <a:uFillTx/>
                <a:latin typeface="Microsoft Sans Serif"/>
                <a:ea typeface="+mn-ea"/>
                <a:cs typeface="Microsoft Sans Serif"/>
              </a:rPr>
              <a:t> </a:t>
            </a:r>
            <a:r>
              <a:rPr kumimoji="0" sz="1332" b="0" i="0" u="none" strike="noStrike" kern="0" cap="none" spc="-27" normalizeH="0" baseline="0" noProof="0" dirty="0">
                <a:ln>
                  <a:noFill/>
                </a:ln>
                <a:solidFill>
                  <a:srgbClr val="221F20"/>
                </a:solidFill>
                <a:effectLst/>
                <a:uLnTx/>
                <a:uFillTx/>
                <a:latin typeface="Microsoft Sans Serif"/>
                <a:ea typeface="+mn-ea"/>
                <a:cs typeface="Microsoft Sans Serif"/>
              </a:rPr>
              <a:t>год.</a:t>
            </a:r>
            <a:endParaRPr kumimoji="0" sz="1332"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p:txBody>
      </p:sp>
      <p:sp>
        <p:nvSpPr>
          <p:cNvPr id="4" name="object 4"/>
          <p:cNvSpPr txBox="1"/>
          <p:nvPr/>
        </p:nvSpPr>
        <p:spPr>
          <a:xfrm>
            <a:off x="863676" y="4990490"/>
            <a:ext cx="3166857" cy="174253"/>
          </a:xfrm>
          <a:prstGeom prst="rect">
            <a:avLst/>
          </a:prstGeom>
        </p:spPr>
        <p:txBody>
          <a:bodyPr vert="horz" wrap="square" lIns="0" tIns="20295" rIns="0" bIns="0" rtlCol="0">
            <a:spAutoFit/>
          </a:bodyPr>
          <a:lstStyle/>
          <a:p>
            <a:pPr marL="16913" marR="0" lvl="0" indent="0" algn="l" defTabSz="1217706" rtl="0" eaLnBrk="1" fontAlgn="auto" latinLnBrk="0" hangingPunct="1">
              <a:lnSpc>
                <a:spcPct val="100000"/>
              </a:lnSpc>
              <a:spcBef>
                <a:spcPts val="160"/>
              </a:spcBef>
              <a:spcAft>
                <a:spcPts val="0"/>
              </a:spcAft>
              <a:buClrTx/>
              <a:buSzTx/>
              <a:buFontTx/>
              <a:buNone/>
              <a:tabLst/>
              <a:defRPr/>
            </a:pPr>
            <a:r>
              <a:rPr kumimoji="0" sz="999" b="1" i="0" u="none" strike="noStrike" kern="0" cap="none" spc="0" normalizeH="0" baseline="0" noProof="0" dirty="0">
                <a:ln>
                  <a:noFill/>
                </a:ln>
                <a:solidFill>
                  <a:srgbClr val="E94F27"/>
                </a:solidFill>
                <a:effectLst/>
                <a:uLnTx/>
                <a:uFillTx/>
                <a:latin typeface="Arial"/>
                <a:ea typeface="+mn-ea"/>
                <a:cs typeface="Arial"/>
              </a:rPr>
              <a:t>ВОЗМОЖНАЯ</a:t>
            </a:r>
            <a:r>
              <a:rPr kumimoji="0" sz="999" b="1" i="0" u="none" strike="noStrike" kern="0" cap="none" spc="127" normalizeH="0" baseline="0" noProof="0" dirty="0">
                <a:ln>
                  <a:noFill/>
                </a:ln>
                <a:solidFill>
                  <a:srgbClr val="E94F27"/>
                </a:solidFill>
                <a:effectLst/>
                <a:uLnTx/>
                <a:uFillTx/>
                <a:latin typeface="Arial"/>
                <a:ea typeface="+mn-ea"/>
                <a:cs typeface="Arial"/>
              </a:rPr>
              <a:t> </a:t>
            </a:r>
            <a:r>
              <a:rPr kumimoji="0" sz="999" b="1" i="0" u="none" strike="noStrike" kern="0" cap="none" spc="0" normalizeH="0" baseline="0" noProof="0" dirty="0">
                <a:ln>
                  <a:noFill/>
                </a:ln>
                <a:solidFill>
                  <a:srgbClr val="E94F27"/>
                </a:solidFill>
                <a:effectLst/>
                <a:uLnTx/>
                <a:uFillTx/>
                <a:latin typeface="Arial"/>
                <a:ea typeface="+mn-ea"/>
                <a:cs typeface="Arial"/>
              </a:rPr>
              <a:t>ГОСУДАРСТВЕННАЯ</a:t>
            </a:r>
            <a:r>
              <a:rPr kumimoji="0" sz="999" b="1" i="0" u="none" strike="noStrike" kern="0" cap="none" spc="127" normalizeH="0" baseline="0" noProof="0" dirty="0">
                <a:ln>
                  <a:noFill/>
                </a:ln>
                <a:solidFill>
                  <a:srgbClr val="E94F27"/>
                </a:solidFill>
                <a:effectLst/>
                <a:uLnTx/>
                <a:uFillTx/>
                <a:latin typeface="Arial"/>
                <a:ea typeface="+mn-ea"/>
                <a:cs typeface="Arial"/>
              </a:rPr>
              <a:t> </a:t>
            </a:r>
            <a:r>
              <a:rPr kumimoji="0" sz="999" b="1" i="0" u="none" strike="noStrike" kern="0" cap="none" spc="-13" normalizeH="0" baseline="0" noProof="0" dirty="0">
                <a:ln>
                  <a:noFill/>
                </a:ln>
                <a:solidFill>
                  <a:srgbClr val="E94F27"/>
                </a:solidFill>
                <a:effectLst/>
                <a:uLnTx/>
                <a:uFillTx/>
                <a:latin typeface="Arial"/>
                <a:ea typeface="+mn-ea"/>
                <a:cs typeface="Arial"/>
              </a:rPr>
              <a:t>ПОДДЕРЖКА</a:t>
            </a:r>
            <a:endParaRPr kumimoji="0" sz="999" b="0" i="0" u="none" strike="noStrike" kern="0" cap="none" spc="0" normalizeH="0" baseline="0" noProof="0">
              <a:ln>
                <a:noFill/>
              </a:ln>
              <a:solidFill>
                <a:sysClr val="windowText" lastClr="000000"/>
              </a:solidFill>
              <a:effectLst/>
              <a:uLnTx/>
              <a:uFillTx/>
              <a:latin typeface="Arial"/>
              <a:ea typeface="+mn-ea"/>
              <a:cs typeface="Arial"/>
            </a:endParaRPr>
          </a:p>
        </p:txBody>
      </p:sp>
      <p:graphicFrame>
        <p:nvGraphicFramePr>
          <p:cNvPr id="5" name="object 5"/>
          <p:cNvGraphicFramePr>
            <a:graphicFrameLocks noGrp="1"/>
          </p:cNvGraphicFramePr>
          <p:nvPr/>
        </p:nvGraphicFramePr>
        <p:xfrm>
          <a:off x="880588" y="5246027"/>
          <a:ext cx="6239005" cy="1307333"/>
        </p:xfrm>
        <a:graphic>
          <a:graphicData uri="http://schemas.openxmlformats.org/drawingml/2006/table">
            <a:tbl>
              <a:tblPr firstRow="1" bandRow="1">
                <a:tableStyleId>{2D5ABB26-0587-4C30-8999-92F81FD0307C}</a:tableStyleId>
              </a:tblPr>
              <a:tblGrid>
                <a:gridCol w="1681944">
                  <a:extLst>
                    <a:ext uri="{9D8B030D-6E8A-4147-A177-3AD203B41FA5}">
                      <a16:colId xmlns:a16="http://schemas.microsoft.com/office/drawing/2014/main" val="20000"/>
                    </a:ext>
                  </a:extLst>
                </a:gridCol>
                <a:gridCol w="4557061">
                  <a:extLst>
                    <a:ext uri="{9D8B030D-6E8A-4147-A177-3AD203B41FA5}">
                      <a16:colId xmlns:a16="http://schemas.microsoft.com/office/drawing/2014/main" val="20001"/>
                    </a:ext>
                  </a:extLst>
                </a:gridCol>
              </a:tblGrid>
              <a:tr h="555574">
                <a:tc>
                  <a:txBody>
                    <a:bodyPr/>
                    <a:lstStyle/>
                    <a:p>
                      <a:pPr>
                        <a:lnSpc>
                          <a:spcPct val="100000"/>
                        </a:lnSpc>
                        <a:spcBef>
                          <a:spcPts val="250"/>
                        </a:spcBef>
                      </a:pPr>
                      <a:r>
                        <a:rPr sz="1000" dirty="0">
                          <a:solidFill>
                            <a:srgbClr val="221F20"/>
                          </a:solidFill>
                          <a:latin typeface="Microsoft Sans Serif"/>
                          <a:cs typeface="Microsoft Sans Serif"/>
                        </a:rPr>
                        <a:t>Резидент </a:t>
                      </a:r>
                      <a:r>
                        <a:rPr sz="1000" spc="-25" dirty="0">
                          <a:solidFill>
                            <a:srgbClr val="221F20"/>
                          </a:solidFill>
                          <a:latin typeface="Microsoft Sans Serif"/>
                          <a:cs typeface="Microsoft Sans Serif"/>
                        </a:rPr>
                        <a:t>ОЭЗ</a:t>
                      </a:r>
                      <a:endParaRPr sz="1000">
                        <a:latin typeface="Microsoft Sans Serif"/>
                        <a:cs typeface="Microsoft Sans Serif"/>
                      </a:endParaRPr>
                    </a:p>
                  </a:txBody>
                  <a:tcPr marL="0" marR="0" marT="42281" marB="0">
                    <a:lnT w="9525">
                      <a:solidFill>
                        <a:srgbClr val="E94F27"/>
                      </a:solidFill>
                      <a:prstDash val="solid"/>
                    </a:lnT>
                    <a:lnB w="9525">
                      <a:solidFill>
                        <a:srgbClr val="E94F27"/>
                      </a:solidFill>
                      <a:prstDash val="solid"/>
                    </a:lnB>
                  </a:tcPr>
                </a:tc>
                <a:tc>
                  <a:txBody>
                    <a:bodyPr/>
                    <a:lstStyle/>
                    <a:p>
                      <a:pPr marL="56515" marR="12065">
                        <a:lnSpc>
                          <a:spcPct val="102699"/>
                        </a:lnSpc>
                        <a:spcBef>
                          <a:spcPts val="225"/>
                        </a:spcBef>
                      </a:pPr>
                      <a:r>
                        <a:rPr sz="1000" dirty="0">
                          <a:solidFill>
                            <a:srgbClr val="221F20"/>
                          </a:solidFill>
                          <a:latin typeface="Microsoft Sans Serif"/>
                          <a:cs typeface="Microsoft Sans Serif"/>
                        </a:rPr>
                        <a:t>Освобождение</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от</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транспортного</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налога и</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налогов</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на имущество</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на</a:t>
                      </a:r>
                      <a:r>
                        <a:rPr sz="1000" spc="-5" dirty="0">
                          <a:solidFill>
                            <a:srgbClr val="221F20"/>
                          </a:solidFill>
                          <a:latin typeface="Microsoft Sans Serif"/>
                          <a:cs typeface="Microsoft Sans Serif"/>
                        </a:rPr>
                        <a:t> </a:t>
                      </a:r>
                      <a:r>
                        <a:rPr sz="1000" dirty="0">
                          <a:solidFill>
                            <a:srgbClr val="221F20"/>
                          </a:solidFill>
                          <a:latin typeface="Microsoft Sans Serif"/>
                          <a:cs typeface="Microsoft Sans Serif"/>
                        </a:rPr>
                        <a:t>10 </a:t>
                      </a:r>
                      <a:r>
                        <a:rPr sz="1000" spc="-25" dirty="0">
                          <a:solidFill>
                            <a:srgbClr val="221F20"/>
                          </a:solidFill>
                          <a:latin typeface="Microsoft Sans Serif"/>
                          <a:cs typeface="Microsoft Sans Serif"/>
                        </a:rPr>
                        <a:t>лет</a:t>
                      </a:r>
                      <a:r>
                        <a:rPr sz="1000" spc="500" dirty="0">
                          <a:solidFill>
                            <a:srgbClr val="221F20"/>
                          </a:solidFill>
                          <a:latin typeface="Microsoft Sans Serif"/>
                          <a:cs typeface="Microsoft Sans Serif"/>
                        </a:rPr>
                        <a:t> </a:t>
                      </a:r>
                      <a:r>
                        <a:rPr sz="1000" dirty="0">
                          <a:solidFill>
                            <a:srgbClr val="221F20"/>
                          </a:solidFill>
                          <a:latin typeface="Microsoft Sans Serif"/>
                          <a:cs typeface="Microsoft Sans Serif"/>
                        </a:rPr>
                        <a:t>Освобождение</a:t>
                      </a:r>
                      <a:r>
                        <a:rPr sz="1000" spc="35" dirty="0">
                          <a:solidFill>
                            <a:srgbClr val="221F20"/>
                          </a:solidFill>
                          <a:latin typeface="Microsoft Sans Serif"/>
                          <a:cs typeface="Microsoft Sans Serif"/>
                        </a:rPr>
                        <a:t> </a:t>
                      </a:r>
                      <a:r>
                        <a:rPr sz="1000" dirty="0">
                          <a:solidFill>
                            <a:srgbClr val="221F20"/>
                          </a:solidFill>
                          <a:latin typeface="Microsoft Sans Serif"/>
                          <a:cs typeface="Microsoft Sans Serif"/>
                        </a:rPr>
                        <a:t>от</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земельного</a:t>
                      </a:r>
                      <a:r>
                        <a:rPr sz="1000" spc="35" dirty="0">
                          <a:solidFill>
                            <a:srgbClr val="221F20"/>
                          </a:solidFill>
                          <a:latin typeface="Microsoft Sans Serif"/>
                          <a:cs typeface="Microsoft Sans Serif"/>
                        </a:rPr>
                        <a:t> </a:t>
                      </a:r>
                      <a:r>
                        <a:rPr sz="1000" dirty="0">
                          <a:solidFill>
                            <a:srgbClr val="221F20"/>
                          </a:solidFill>
                          <a:latin typeface="Microsoft Sans Serif"/>
                          <a:cs typeface="Microsoft Sans Serif"/>
                        </a:rPr>
                        <a:t>налога</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и</a:t>
                      </a:r>
                      <a:r>
                        <a:rPr sz="1000" spc="45" dirty="0">
                          <a:solidFill>
                            <a:srgbClr val="221F20"/>
                          </a:solidFill>
                          <a:latin typeface="Microsoft Sans Serif"/>
                          <a:cs typeface="Microsoft Sans Serif"/>
                        </a:rPr>
                        <a:t> </a:t>
                      </a:r>
                      <a:r>
                        <a:rPr sz="1000" dirty="0">
                          <a:solidFill>
                            <a:srgbClr val="221F20"/>
                          </a:solidFill>
                          <a:latin typeface="Microsoft Sans Serif"/>
                          <a:cs typeface="Microsoft Sans Serif"/>
                        </a:rPr>
                        <a:t>налога</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на</a:t>
                      </a:r>
                      <a:r>
                        <a:rPr sz="1000" spc="35" dirty="0">
                          <a:solidFill>
                            <a:srgbClr val="221F20"/>
                          </a:solidFill>
                          <a:latin typeface="Microsoft Sans Serif"/>
                          <a:cs typeface="Microsoft Sans Serif"/>
                        </a:rPr>
                        <a:t> </a:t>
                      </a:r>
                      <a:r>
                        <a:rPr sz="1000" dirty="0">
                          <a:solidFill>
                            <a:srgbClr val="221F20"/>
                          </a:solidFill>
                          <a:latin typeface="Microsoft Sans Serif"/>
                          <a:cs typeface="Microsoft Sans Serif"/>
                        </a:rPr>
                        <a:t>прибыль</a:t>
                      </a:r>
                      <a:r>
                        <a:rPr sz="1000" spc="40" dirty="0">
                          <a:solidFill>
                            <a:srgbClr val="221F20"/>
                          </a:solidFill>
                          <a:latin typeface="Microsoft Sans Serif"/>
                          <a:cs typeface="Microsoft Sans Serif"/>
                        </a:rPr>
                        <a:t> </a:t>
                      </a:r>
                      <a:r>
                        <a:rPr sz="1000" spc="-10" dirty="0">
                          <a:solidFill>
                            <a:srgbClr val="221F20"/>
                          </a:solidFill>
                          <a:latin typeface="Microsoft Sans Serif"/>
                          <a:cs typeface="Microsoft Sans Serif"/>
                        </a:rPr>
                        <a:t>организации</a:t>
                      </a:r>
                      <a:r>
                        <a:rPr sz="1000" spc="500" dirty="0">
                          <a:solidFill>
                            <a:srgbClr val="221F20"/>
                          </a:solidFill>
                          <a:latin typeface="Microsoft Sans Serif"/>
                          <a:cs typeface="Microsoft Sans Serif"/>
                        </a:rPr>
                        <a:t> </a:t>
                      </a:r>
                      <a:r>
                        <a:rPr sz="1000" dirty="0">
                          <a:solidFill>
                            <a:srgbClr val="221F20"/>
                          </a:solidFill>
                          <a:latin typeface="Microsoft Sans Serif"/>
                          <a:cs typeface="Microsoft Sans Serif"/>
                        </a:rPr>
                        <a:t>на</a:t>
                      </a:r>
                      <a:r>
                        <a:rPr sz="1000" spc="25" dirty="0">
                          <a:solidFill>
                            <a:srgbClr val="221F20"/>
                          </a:solidFill>
                          <a:latin typeface="Microsoft Sans Serif"/>
                          <a:cs typeface="Microsoft Sans Serif"/>
                        </a:rPr>
                        <a:t> </a:t>
                      </a:r>
                      <a:r>
                        <a:rPr sz="1000" dirty="0">
                          <a:solidFill>
                            <a:srgbClr val="221F20"/>
                          </a:solidFill>
                          <a:latin typeface="Microsoft Sans Serif"/>
                          <a:cs typeface="Microsoft Sans Serif"/>
                        </a:rPr>
                        <a:t>5</a:t>
                      </a:r>
                      <a:r>
                        <a:rPr sz="1000" spc="25" dirty="0">
                          <a:solidFill>
                            <a:srgbClr val="221F20"/>
                          </a:solidFill>
                          <a:latin typeface="Microsoft Sans Serif"/>
                          <a:cs typeface="Microsoft Sans Serif"/>
                        </a:rPr>
                        <a:t> </a:t>
                      </a:r>
                      <a:r>
                        <a:rPr sz="1000" spc="-20" dirty="0">
                          <a:solidFill>
                            <a:srgbClr val="221F20"/>
                          </a:solidFill>
                          <a:latin typeface="Microsoft Sans Serif"/>
                          <a:cs typeface="Microsoft Sans Serif"/>
                        </a:rPr>
                        <a:t>лет.</a:t>
                      </a:r>
                      <a:endParaRPr sz="1000">
                        <a:latin typeface="Microsoft Sans Serif"/>
                        <a:cs typeface="Microsoft Sans Serif"/>
                      </a:endParaRPr>
                    </a:p>
                  </a:txBody>
                  <a:tcPr marL="0" marR="0" marT="38053" marB="0">
                    <a:lnT w="9525">
                      <a:solidFill>
                        <a:srgbClr val="E94F27"/>
                      </a:solidFill>
                      <a:prstDash val="solid"/>
                    </a:lnT>
                    <a:lnB w="9525">
                      <a:solidFill>
                        <a:srgbClr val="E94F27"/>
                      </a:solidFill>
                      <a:prstDash val="solid"/>
                    </a:lnB>
                  </a:tcPr>
                </a:tc>
                <a:extLst>
                  <a:ext uri="{0D108BD9-81ED-4DB2-BD59-A6C34878D82A}">
                    <a16:rowId xmlns:a16="http://schemas.microsoft.com/office/drawing/2014/main" val="10000"/>
                  </a:ext>
                </a:extLst>
              </a:tr>
              <a:tr h="399134">
                <a:tc>
                  <a:txBody>
                    <a:bodyPr/>
                    <a:lstStyle/>
                    <a:p>
                      <a:pPr>
                        <a:lnSpc>
                          <a:spcPct val="100000"/>
                        </a:lnSpc>
                        <a:spcBef>
                          <a:spcPts val="250"/>
                        </a:spcBef>
                      </a:pPr>
                      <a:r>
                        <a:rPr sz="1000" dirty="0">
                          <a:solidFill>
                            <a:srgbClr val="221F20"/>
                          </a:solidFill>
                          <a:latin typeface="Microsoft Sans Serif"/>
                          <a:cs typeface="Microsoft Sans Serif"/>
                        </a:rPr>
                        <a:t>Присвоение</a:t>
                      </a:r>
                      <a:r>
                        <a:rPr sz="1000" spc="55" dirty="0">
                          <a:solidFill>
                            <a:srgbClr val="221F20"/>
                          </a:solidFill>
                          <a:latin typeface="Microsoft Sans Serif"/>
                          <a:cs typeface="Microsoft Sans Serif"/>
                        </a:rPr>
                        <a:t> </a:t>
                      </a:r>
                      <a:r>
                        <a:rPr sz="1000" dirty="0">
                          <a:solidFill>
                            <a:srgbClr val="221F20"/>
                          </a:solidFill>
                          <a:latin typeface="Microsoft Sans Serif"/>
                          <a:cs typeface="Microsoft Sans Serif"/>
                        </a:rPr>
                        <a:t>статуса</a:t>
                      </a:r>
                      <a:r>
                        <a:rPr sz="1000" spc="55" dirty="0">
                          <a:solidFill>
                            <a:srgbClr val="221F20"/>
                          </a:solidFill>
                          <a:latin typeface="Microsoft Sans Serif"/>
                          <a:cs typeface="Microsoft Sans Serif"/>
                        </a:rPr>
                        <a:t> </a:t>
                      </a:r>
                      <a:r>
                        <a:rPr sz="1000" spc="-25" dirty="0">
                          <a:solidFill>
                            <a:srgbClr val="221F20"/>
                          </a:solidFill>
                          <a:latin typeface="Microsoft Sans Serif"/>
                          <a:cs typeface="Microsoft Sans Serif"/>
                        </a:rPr>
                        <a:t>МИП</a:t>
                      </a:r>
                      <a:endParaRPr sz="1000">
                        <a:latin typeface="Microsoft Sans Serif"/>
                        <a:cs typeface="Microsoft Sans Serif"/>
                      </a:endParaRPr>
                    </a:p>
                  </a:txBody>
                  <a:tcPr marL="0" marR="0" marT="42281" marB="0">
                    <a:lnT w="9525">
                      <a:solidFill>
                        <a:srgbClr val="E94F27"/>
                      </a:solidFill>
                      <a:prstDash val="solid"/>
                    </a:lnT>
                    <a:lnB w="9525">
                      <a:solidFill>
                        <a:srgbClr val="E94F27"/>
                      </a:solidFill>
                      <a:prstDash val="solid"/>
                    </a:lnB>
                  </a:tcPr>
                </a:tc>
                <a:tc>
                  <a:txBody>
                    <a:bodyPr/>
                    <a:lstStyle/>
                    <a:p>
                      <a:pPr marL="56515" marR="182245">
                        <a:lnSpc>
                          <a:spcPct val="102699"/>
                        </a:lnSpc>
                        <a:spcBef>
                          <a:spcPts val="225"/>
                        </a:spcBef>
                      </a:pPr>
                      <a:r>
                        <a:rPr sz="1000" dirty="0">
                          <a:solidFill>
                            <a:srgbClr val="221F20"/>
                          </a:solidFill>
                          <a:latin typeface="Microsoft Sans Serif"/>
                          <a:cs typeface="Microsoft Sans Serif"/>
                        </a:rPr>
                        <a:t>Предоставление</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земельного</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участка</a:t>
                      </a:r>
                      <a:r>
                        <a:rPr sz="1000" spc="45" dirty="0">
                          <a:solidFill>
                            <a:srgbClr val="221F20"/>
                          </a:solidFill>
                          <a:latin typeface="Microsoft Sans Serif"/>
                          <a:cs typeface="Microsoft Sans Serif"/>
                        </a:rPr>
                        <a:t> </a:t>
                      </a:r>
                      <a:r>
                        <a:rPr sz="1000" dirty="0">
                          <a:solidFill>
                            <a:srgbClr val="221F20"/>
                          </a:solidFill>
                          <a:latin typeface="Microsoft Sans Serif"/>
                          <a:cs typeface="Microsoft Sans Serif"/>
                        </a:rPr>
                        <a:t>в</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аренду</a:t>
                      </a:r>
                      <a:r>
                        <a:rPr sz="1000" spc="45" dirty="0">
                          <a:solidFill>
                            <a:srgbClr val="221F20"/>
                          </a:solidFill>
                          <a:latin typeface="Microsoft Sans Serif"/>
                          <a:cs typeface="Microsoft Sans Serif"/>
                        </a:rPr>
                        <a:t> </a:t>
                      </a:r>
                      <a:r>
                        <a:rPr sz="1000" dirty="0">
                          <a:solidFill>
                            <a:srgbClr val="221F20"/>
                          </a:solidFill>
                          <a:latin typeface="Microsoft Sans Serif"/>
                          <a:cs typeface="Microsoft Sans Serif"/>
                        </a:rPr>
                        <a:t>без</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проведения</a:t>
                      </a:r>
                      <a:r>
                        <a:rPr sz="1000" spc="45" dirty="0">
                          <a:solidFill>
                            <a:srgbClr val="221F20"/>
                          </a:solidFill>
                          <a:latin typeface="Microsoft Sans Serif"/>
                          <a:cs typeface="Microsoft Sans Serif"/>
                        </a:rPr>
                        <a:t> </a:t>
                      </a:r>
                      <a:r>
                        <a:rPr sz="1000" spc="-10" dirty="0">
                          <a:solidFill>
                            <a:srgbClr val="221F20"/>
                          </a:solidFill>
                          <a:latin typeface="Microsoft Sans Serif"/>
                          <a:cs typeface="Microsoft Sans Serif"/>
                        </a:rPr>
                        <a:t>торгов</a:t>
                      </a:r>
                      <a:r>
                        <a:rPr sz="1000" spc="500" dirty="0">
                          <a:solidFill>
                            <a:srgbClr val="221F20"/>
                          </a:solidFill>
                          <a:latin typeface="Microsoft Sans Serif"/>
                          <a:cs typeface="Microsoft Sans Serif"/>
                        </a:rPr>
                        <a:t> </a:t>
                      </a:r>
                      <a:r>
                        <a:rPr sz="1000" dirty="0">
                          <a:solidFill>
                            <a:srgbClr val="221F20"/>
                          </a:solidFill>
                          <a:latin typeface="Microsoft Sans Serif"/>
                          <a:cs typeface="Microsoft Sans Serif"/>
                        </a:rPr>
                        <a:t>для</a:t>
                      </a:r>
                      <a:r>
                        <a:rPr sz="1000" spc="45" dirty="0">
                          <a:solidFill>
                            <a:srgbClr val="221F20"/>
                          </a:solidFill>
                          <a:latin typeface="Microsoft Sans Serif"/>
                          <a:cs typeface="Microsoft Sans Serif"/>
                        </a:rPr>
                        <a:t> </a:t>
                      </a:r>
                      <a:r>
                        <a:rPr sz="1000" spc="-10" dirty="0">
                          <a:solidFill>
                            <a:srgbClr val="221F20"/>
                          </a:solidFill>
                          <a:latin typeface="Microsoft Sans Serif"/>
                          <a:cs typeface="Microsoft Sans Serif"/>
                        </a:rPr>
                        <a:t>строительства</a:t>
                      </a:r>
                      <a:endParaRPr sz="1000">
                        <a:latin typeface="Microsoft Sans Serif"/>
                        <a:cs typeface="Microsoft Sans Serif"/>
                      </a:endParaRPr>
                    </a:p>
                  </a:txBody>
                  <a:tcPr marL="0" marR="0" marT="38053" marB="0">
                    <a:lnT w="9525">
                      <a:solidFill>
                        <a:srgbClr val="E94F27"/>
                      </a:solidFill>
                      <a:prstDash val="solid"/>
                    </a:lnT>
                    <a:lnB w="9525">
                      <a:solidFill>
                        <a:srgbClr val="E94F27"/>
                      </a:solidFill>
                      <a:prstDash val="solid"/>
                    </a:lnB>
                  </a:tcPr>
                </a:tc>
                <a:extLst>
                  <a:ext uri="{0D108BD9-81ED-4DB2-BD59-A6C34878D82A}">
                    <a16:rowId xmlns:a16="http://schemas.microsoft.com/office/drawing/2014/main" val="10001"/>
                  </a:ext>
                </a:extLst>
              </a:tr>
              <a:tr h="352625">
                <a:tc>
                  <a:txBody>
                    <a:bodyPr/>
                    <a:lstStyle/>
                    <a:p>
                      <a:pPr marR="48895">
                        <a:lnSpc>
                          <a:spcPct val="102699"/>
                        </a:lnSpc>
                        <a:spcBef>
                          <a:spcPts val="140"/>
                        </a:spcBef>
                      </a:pPr>
                      <a:r>
                        <a:rPr sz="1000" dirty="0">
                          <a:solidFill>
                            <a:srgbClr val="221F20"/>
                          </a:solidFill>
                          <a:latin typeface="Microsoft Sans Serif"/>
                          <a:cs typeface="Microsoft Sans Serif"/>
                        </a:rPr>
                        <a:t>Субсидии</a:t>
                      </a:r>
                      <a:r>
                        <a:rPr sz="1000" spc="70" dirty="0">
                          <a:solidFill>
                            <a:srgbClr val="221F20"/>
                          </a:solidFill>
                          <a:latin typeface="Microsoft Sans Serif"/>
                          <a:cs typeface="Microsoft Sans Serif"/>
                        </a:rPr>
                        <a:t> </a:t>
                      </a:r>
                      <a:r>
                        <a:rPr sz="1000" spc="-10" dirty="0">
                          <a:solidFill>
                            <a:srgbClr val="221F20"/>
                          </a:solidFill>
                          <a:latin typeface="Microsoft Sans Serif"/>
                          <a:cs typeface="Microsoft Sans Serif"/>
                        </a:rPr>
                        <a:t>участникам</a:t>
                      </a:r>
                      <a:r>
                        <a:rPr sz="1000" spc="500" dirty="0">
                          <a:solidFill>
                            <a:srgbClr val="221F20"/>
                          </a:solidFill>
                          <a:latin typeface="Microsoft Sans Serif"/>
                          <a:cs typeface="Microsoft Sans Serif"/>
                        </a:rPr>
                        <a:t> </a:t>
                      </a:r>
                      <a:r>
                        <a:rPr sz="1000" dirty="0">
                          <a:solidFill>
                            <a:srgbClr val="221F20"/>
                          </a:solidFill>
                          <a:latin typeface="Microsoft Sans Serif"/>
                          <a:cs typeface="Microsoft Sans Serif"/>
                        </a:rPr>
                        <a:t>промышленных</a:t>
                      </a:r>
                      <a:r>
                        <a:rPr sz="1000" spc="135" dirty="0">
                          <a:solidFill>
                            <a:srgbClr val="221F20"/>
                          </a:solidFill>
                          <a:latin typeface="Microsoft Sans Serif"/>
                          <a:cs typeface="Microsoft Sans Serif"/>
                        </a:rPr>
                        <a:t> </a:t>
                      </a:r>
                      <a:r>
                        <a:rPr sz="1000" spc="-10" dirty="0">
                          <a:solidFill>
                            <a:srgbClr val="221F20"/>
                          </a:solidFill>
                          <a:latin typeface="Microsoft Sans Serif"/>
                          <a:cs typeface="Microsoft Sans Serif"/>
                        </a:rPr>
                        <a:t>кластеров</a:t>
                      </a:r>
                      <a:endParaRPr sz="1000">
                        <a:latin typeface="Microsoft Sans Serif"/>
                        <a:cs typeface="Microsoft Sans Serif"/>
                      </a:endParaRPr>
                    </a:p>
                  </a:txBody>
                  <a:tcPr marL="0" marR="0" marT="23677" marB="0">
                    <a:lnT w="9525">
                      <a:solidFill>
                        <a:srgbClr val="E94F27"/>
                      </a:solidFill>
                      <a:prstDash val="solid"/>
                    </a:lnT>
                  </a:tcPr>
                </a:tc>
                <a:tc>
                  <a:txBody>
                    <a:bodyPr/>
                    <a:lstStyle/>
                    <a:p>
                      <a:pPr marL="56515" marR="180975">
                        <a:lnSpc>
                          <a:spcPct val="102699"/>
                        </a:lnSpc>
                        <a:spcBef>
                          <a:spcPts val="140"/>
                        </a:spcBef>
                      </a:pPr>
                      <a:r>
                        <a:rPr sz="1000" dirty="0">
                          <a:solidFill>
                            <a:srgbClr val="221F20"/>
                          </a:solidFill>
                          <a:latin typeface="Microsoft Sans Serif"/>
                          <a:cs typeface="Microsoft Sans Serif"/>
                        </a:rPr>
                        <a:t>Возмещение</a:t>
                      </a:r>
                      <a:r>
                        <a:rPr sz="1000" spc="20" dirty="0">
                          <a:solidFill>
                            <a:srgbClr val="221F20"/>
                          </a:solidFill>
                          <a:latin typeface="Microsoft Sans Serif"/>
                          <a:cs typeface="Microsoft Sans Serif"/>
                        </a:rPr>
                        <a:t> </a:t>
                      </a:r>
                      <a:r>
                        <a:rPr sz="1000" dirty="0">
                          <a:solidFill>
                            <a:srgbClr val="221F20"/>
                          </a:solidFill>
                          <a:latin typeface="Microsoft Sans Serif"/>
                          <a:cs typeface="Microsoft Sans Serif"/>
                        </a:rPr>
                        <a:t>затрат</a:t>
                      </a:r>
                      <a:r>
                        <a:rPr sz="1000" spc="25" dirty="0">
                          <a:solidFill>
                            <a:srgbClr val="221F20"/>
                          </a:solidFill>
                          <a:latin typeface="Microsoft Sans Serif"/>
                          <a:cs typeface="Microsoft Sans Serif"/>
                        </a:rPr>
                        <a:t> </a:t>
                      </a:r>
                      <a:r>
                        <a:rPr sz="1000" dirty="0">
                          <a:solidFill>
                            <a:srgbClr val="221F20"/>
                          </a:solidFill>
                          <a:latin typeface="Microsoft Sans Serif"/>
                          <a:cs typeface="Microsoft Sans Serif"/>
                        </a:rPr>
                        <a:t>на</a:t>
                      </a:r>
                      <a:r>
                        <a:rPr sz="1000" spc="25" dirty="0">
                          <a:solidFill>
                            <a:srgbClr val="221F20"/>
                          </a:solidFill>
                          <a:latin typeface="Microsoft Sans Serif"/>
                          <a:cs typeface="Microsoft Sans Serif"/>
                        </a:rPr>
                        <a:t> </a:t>
                      </a:r>
                      <a:r>
                        <a:rPr sz="1000" dirty="0">
                          <a:solidFill>
                            <a:srgbClr val="221F20"/>
                          </a:solidFill>
                          <a:latin typeface="Microsoft Sans Serif"/>
                          <a:cs typeface="Microsoft Sans Serif"/>
                        </a:rPr>
                        <a:t>приобретение</a:t>
                      </a:r>
                      <a:r>
                        <a:rPr sz="1000" spc="25" dirty="0">
                          <a:solidFill>
                            <a:srgbClr val="221F20"/>
                          </a:solidFill>
                          <a:latin typeface="Microsoft Sans Serif"/>
                          <a:cs typeface="Microsoft Sans Serif"/>
                        </a:rPr>
                        <a:t> </a:t>
                      </a:r>
                      <a:r>
                        <a:rPr sz="1000" dirty="0">
                          <a:solidFill>
                            <a:srgbClr val="221F20"/>
                          </a:solidFill>
                          <a:latin typeface="Microsoft Sans Serif"/>
                          <a:cs typeface="Microsoft Sans Serif"/>
                        </a:rPr>
                        <a:t>и</a:t>
                      </a:r>
                      <a:r>
                        <a:rPr sz="1000" spc="30" dirty="0">
                          <a:solidFill>
                            <a:srgbClr val="221F20"/>
                          </a:solidFill>
                          <a:latin typeface="Microsoft Sans Serif"/>
                          <a:cs typeface="Microsoft Sans Serif"/>
                        </a:rPr>
                        <a:t> </a:t>
                      </a:r>
                      <a:r>
                        <a:rPr sz="1000" dirty="0">
                          <a:solidFill>
                            <a:srgbClr val="221F20"/>
                          </a:solidFill>
                          <a:latin typeface="Microsoft Sans Serif"/>
                          <a:cs typeface="Microsoft Sans Serif"/>
                        </a:rPr>
                        <a:t>монтаж</a:t>
                      </a:r>
                      <a:r>
                        <a:rPr sz="1000" spc="25" dirty="0">
                          <a:solidFill>
                            <a:srgbClr val="221F20"/>
                          </a:solidFill>
                          <a:latin typeface="Microsoft Sans Serif"/>
                          <a:cs typeface="Microsoft Sans Serif"/>
                        </a:rPr>
                        <a:t> </a:t>
                      </a:r>
                      <a:r>
                        <a:rPr sz="1000" dirty="0">
                          <a:solidFill>
                            <a:srgbClr val="221F20"/>
                          </a:solidFill>
                          <a:latin typeface="Microsoft Sans Serif"/>
                          <a:cs typeface="Microsoft Sans Serif"/>
                        </a:rPr>
                        <a:t>нового</a:t>
                      </a:r>
                      <a:r>
                        <a:rPr sz="1000" spc="25" dirty="0">
                          <a:solidFill>
                            <a:srgbClr val="221F20"/>
                          </a:solidFill>
                          <a:latin typeface="Microsoft Sans Serif"/>
                          <a:cs typeface="Microsoft Sans Serif"/>
                        </a:rPr>
                        <a:t> </a:t>
                      </a:r>
                      <a:r>
                        <a:rPr sz="1000" spc="-10" dirty="0">
                          <a:solidFill>
                            <a:srgbClr val="221F20"/>
                          </a:solidFill>
                          <a:latin typeface="Microsoft Sans Serif"/>
                          <a:cs typeface="Microsoft Sans Serif"/>
                        </a:rPr>
                        <a:t>оборудования,</a:t>
                      </a:r>
                      <a:r>
                        <a:rPr sz="1000" spc="500" dirty="0">
                          <a:solidFill>
                            <a:srgbClr val="221F20"/>
                          </a:solidFill>
                          <a:latin typeface="Microsoft Sans Serif"/>
                          <a:cs typeface="Microsoft Sans Serif"/>
                        </a:rPr>
                        <a:t> </a:t>
                      </a:r>
                      <a:r>
                        <a:rPr sz="1000" dirty="0">
                          <a:solidFill>
                            <a:srgbClr val="221F20"/>
                          </a:solidFill>
                          <a:latin typeface="Microsoft Sans Serif"/>
                          <a:cs typeface="Microsoft Sans Serif"/>
                        </a:rPr>
                        <a:t>участвующего</a:t>
                      </a:r>
                      <a:r>
                        <a:rPr sz="1000" spc="35" dirty="0">
                          <a:solidFill>
                            <a:srgbClr val="221F20"/>
                          </a:solidFill>
                          <a:latin typeface="Microsoft Sans Serif"/>
                          <a:cs typeface="Microsoft Sans Serif"/>
                        </a:rPr>
                        <a:t> </a:t>
                      </a:r>
                      <a:r>
                        <a:rPr sz="1000" dirty="0">
                          <a:solidFill>
                            <a:srgbClr val="221F20"/>
                          </a:solidFill>
                          <a:latin typeface="Microsoft Sans Serif"/>
                          <a:cs typeface="Microsoft Sans Serif"/>
                        </a:rPr>
                        <a:t>в</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технологическом</a:t>
                      </a:r>
                      <a:r>
                        <a:rPr sz="1000" spc="40" dirty="0">
                          <a:solidFill>
                            <a:srgbClr val="221F20"/>
                          </a:solidFill>
                          <a:latin typeface="Microsoft Sans Serif"/>
                          <a:cs typeface="Microsoft Sans Serif"/>
                        </a:rPr>
                        <a:t> </a:t>
                      </a:r>
                      <a:r>
                        <a:rPr sz="1000" dirty="0">
                          <a:solidFill>
                            <a:srgbClr val="221F20"/>
                          </a:solidFill>
                          <a:latin typeface="Microsoft Sans Serif"/>
                          <a:cs typeface="Microsoft Sans Serif"/>
                        </a:rPr>
                        <a:t>процессе</a:t>
                      </a:r>
                      <a:r>
                        <a:rPr sz="1000" spc="40" dirty="0">
                          <a:solidFill>
                            <a:srgbClr val="221F20"/>
                          </a:solidFill>
                          <a:latin typeface="Microsoft Sans Serif"/>
                          <a:cs typeface="Microsoft Sans Serif"/>
                        </a:rPr>
                        <a:t> </a:t>
                      </a:r>
                      <a:r>
                        <a:rPr sz="1000" spc="-10" dirty="0">
                          <a:solidFill>
                            <a:srgbClr val="221F20"/>
                          </a:solidFill>
                          <a:latin typeface="Microsoft Sans Serif"/>
                          <a:cs typeface="Microsoft Sans Serif"/>
                        </a:rPr>
                        <a:t>производства</a:t>
                      </a:r>
                      <a:endParaRPr sz="1000" dirty="0">
                        <a:latin typeface="Microsoft Sans Serif"/>
                        <a:cs typeface="Microsoft Sans Serif"/>
                      </a:endParaRPr>
                    </a:p>
                  </a:txBody>
                  <a:tcPr marL="0" marR="0" marT="23677" marB="0">
                    <a:lnT w="9525">
                      <a:solidFill>
                        <a:srgbClr val="E94F27"/>
                      </a:solidFill>
                      <a:prstDash val="solid"/>
                    </a:lnT>
                  </a:tcPr>
                </a:tc>
                <a:extLst>
                  <a:ext uri="{0D108BD9-81ED-4DB2-BD59-A6C34878D82A}">
                    <a16:rowId xmlns:a16="http://schemas.microsoft.com/office/drawing/2014/main" val="10002"/>
                  </a:ext>
                </a:extLst>
              </a:tr>
            </a:tbl>
          </a:graphicData>
        </a:graphic>
      </p:graphicFrame>
      <p:sp>
        <p:nvSpPr>
          <p:cNvPr id="6" name="object 6"/>
          <p:cNvSpPr txBox="1"/>
          <p:nvPr/>
        </p:nvSpPr>
        <p:spPr>
          <a:xfrm>
            <a:off x="7565402" y="3882535"/>
            <a:ext cx="1874745" cy="2492883"/>
          </a:xfrm>
          <a:prstGeom prst="rect">
            <a:avLst/>
          </a:prstGeom>
        </p:spPr>
        <p:txBody>
          <a:bodyPr vert="horz" wrap="square" lIns="0" tIns="16912" rIns="0" bIns="0" rtlCol="0">
            <a:spAutoFit/>
          </a:bodyPr>
          <a:lstStyle/>
          <a:p>
            <a:pPr marL="220709" marR="805039" lvl="0" indent="0" algn="l" defTabSz="1217706" rtl="0" eaLnBrk="1" fontAlgn="auto" latinLnBrk="0" hangingPunct="1">
              <a:lnSpc>
                <a:spcPct val="100000"/>
              </a:lnSpc>
              <a:spcBef>
                <a:spcPts val="133"/>
              </a:spcBef>
              <a:spcAft>
                <a:spcPts val="0"/>
              </a:spcAft>
              <a:buClrTx/>
              <a:buSzTx/>
              <a:buFontTx/>
              <a:buNone/>
              <a:tabLst/>
              <a:defRPr/>
            </a:pPr>
            <a:r>
              <a:rPr kumimoji="0" sz="1065" b="1" i="0" u="none" strike="noStrike" kern="0" cap="none" spc="-13" normalizeH="0" baseline="0" noProof="0" dirty="0">
                <a:ln>
                  <a:noFill/>
                </a:ln>
                <a:solidFill>
                  <a:srgbClr val="FFFFFF"/>
                </a:solidFill>
                <a:effectLst/>
                <a:uLnTx/>
                <a:uFillTx/>
                <a:latin typeface="Arial"/>
                <a:ea typeface="+mn-ea"/>
                <a:cs typeface="Arial"/>
              </a:rPr>
              <a:t>Территория реализации:</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220709"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13" normalizeH="0" baseline="0" noProof="0" dirty="0">
                <a:ln>
                  <a:noFill/>
                </a:ln>
                <a:solidFill>
                  <a:srgbClr val="FFFFFF"/>
                </a:solidFill>
                <a:effectLst/>
                <a:uLnTx/>
                <a:uFillTx/>
                <a:latin typeface="Microsoft Sans Serif"/>
                <a:ea typeface="+mn-ea"/>
                <a:cs typeface="Microsoft Sans Serif"/>
              </a:rPr>
              <a:t>Омская</a:t>
            </a:r>
            <a:r>
              <a:rPr kumimoji="0" sz="1065" b="0" i="0" u="none" strike="noStrike" kern="0" cap="none" spc="-60" normalizeH="0" baseline="0" noProof="0" dirty="0">
                <a:ln>
                  <a:noFill/>
                </a:ln>
                <a:solidFill>
                  <a:srgbClr val="FFFFFF"/>
                </a:solidFill>
                <a:effectLst/>
                <a:uLnTx/>
                <a:uFillTx/>
                <a:latin typeface="Microsoft Sans Serif"/>
                <a:ea typeface="+mn-ea"/>
                <a:cs typeface="Microsoft Sans Serif"/>
              </a:rPr>
              <a:t> </a:t>
            </a:r>
            <a:r>
              <a:rPr kumimoji="0" sz="1065" b="0" i="0" u="none" strike="noStrike" kern="0" cap="none" spc="0" normalizeH="0" baseline="0" noProof="0" dirty="0">
                <a:ln>
                  <a:noFill/>
                </a:ln>
                <a:solidFill>
                  <a:srgbClr val="FFFFFF"/>
                </a:solidFill>
                <a:effectLst/>
                <a:uLnTx/>
                <a:uFillTx/>
                <a:latin typeface="Microsoft Sans Serif"/>
                <a:ea typeface="+mn-ea"/>
                <a:cs typeface="Microsoft Sans Serif"/>
              </a:rPr>
              <a:t>область,</a:t>
            </a:r>
            <a:r>
              <a:rPr kumimoji="0" sz="1065" b="0" i="0" u="none" strike="noStrike" kern="0" cap="none" spc="-20" normalizeH="0" baseline="0" noProof="0" dirty="0">
                <a:ln>
                  <a:noFill/>
                </a:ln>
                <a:solidFill>
                  <a:srgbClr val="FFFFFF"/>
                </a:solidFill>
                <a:effectLst/>
                <a:uLnTx/>
                <a:uFillTx/>
                <a:latin typeface="Microsoft Sans Serif"/>
                <a:ea typeface="+mn-ea"/>
                <a:cs typeface="Microsoft Sans Serif"/>
              </a:rPr>
              <a:t> </a:t>
            </a:r>
            <a:r>
              <a:rPr kumimoji="0" sz="1065" b="0" i="0" u="none" strike="noStrike" kern="0" cap="none" spc="-87" normalizeH="0" baseline="0" noProof="0" dirty="0">
                <a:ln>
                  <a:noFill/>
                </a:ln>
                <a:solidFill>
                  <a:srgbClr val="FFFFFF"/>
                </a:solidFill>
                <a:effectLst/>
                <a:uLnTx/>
                <a:uFillTx/>
                <a:latin typeface="Microsoft Sans Serif"/>
                <a:ea typeface="+mn-ea"/>
                <a:cs typeface="Microsoft Sans Serif"/>
              </a:rPr>
              <a:t>г.</a:t>
            </a:r>
            <a:r>
              <a:rPr kumimoji="0" sz="1065" b="0" i="0" u="none" strike="noStrike" kern="0" cap="none" spc="13" normalizeH="0" baseline="0" noProof="0" dirty="0">
                <a:ln>
                  <a:noFill/>
                </a:ln>
                <a:solidFill>
                  <a:srgbClr val="FFFFFF"/>
                </a:solidFill>
                <a:effectLst/>
                <a:uLnTx/>
                <a:uFillTx/>
                <a:latin typeface="Microsoft Sans Serif"/>
                <a:ea typeface="+mn-ea"/>
                <a:cs typeface="Microsoft Sans Serif"/>
              </a:rPr>
              <a:t> </a:t>
            </a:r>
            <a:r>
              <a:rPr kumimoji="0" sz="1065" b="0" i="0" u="none" strike="noStrike" kern="0" cap="none" spc="-27" normalizeH="0" baseline="0" noProof="0" dirty="0">
                <a:ln>
                  <a:noFill/>
                </a:ln>
                <a:solidFill>
                  <a:srgbClr val="FFFFFF"/>
                </a:solidFill>
                <a:effectLst/>
                <a:uLnTx/>
                <a:uFillTx/>
                <a:latin typeface="Microsoft Sans Serif"/>
                <a:ea typeface="+mn-ea"/>
                <a:cs typeface="Microsoft Sans Serif"/>
              </a:rPr>
              <a:t>Омск</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0" marR="0" lvl="0" indent="0" algn="l" defTabSz="1217706" rtl="0" eaLnBrk="1" fontAlgn="auto" latinLnBrk="0" hangingPunct="1">
              <a:lnSpc>
                <a:spcPct val="100000"/>
              </a:lnSpc>
              <a:spcBef>
                <a:spcPts val="53"/>
              </a:spcBef>
              <a:spcAft>
                <a:spcPts val="0"/>
              </a:spcAft>
              <a:buClrTx/>
              <a:buSzTx/>
              <a:buFontTx/>
              <a:buNone/>
              <a:tabLst/>
              <a:defRPr/>
            </a:pP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0" marR="0" lvl="0" indent="0" algn="l" defTabSz="1217706" rtl="0" eaLnBrk="1" fontAlgn="auto" latinLnBrk="0" hangingPunct="1">
              <a:lnSpc>
                <a:spcPct val="100000"/>
              </a:lnSpc>
              <a:spcBef>
                <a:spcPts val="7"/>
              </a:spcBef>
              <a:spcAft>
                <a:spcPts val="0"/>
              </a:spcAft>
              <a:buClrTx/>
              <a:buSzTx/>
              <a:buFontTx/>
              <a:buNone/>
              <a:tabLst/>
              <a:defRPr/>
            </a:pPr>
            <a:r>
              <a:rPr kumimoji="0" sz="1065" b="1" i="0" u="none" strike="noStrike" kern="0" cap="none" spc="-13" normalizeH="0" baseline="0" noProof="0" dirty="0">
                <a:ln>
                  <a:noFill/>
                </a:ln>
                <a:solidFill>
                  <a:srgbClr val="FFFFFF"/>
                </a:solidFill>
                <a:effectLst/>
                <a:uLnTx/>
                <a:uFillTx/>
                <a:latin typeface="Arial"/>
                <a:ea typeface="+mn-ea"/>
                <a:cs typeface="Arial"/>
              </a:rPr>
              <a:t>Сведения</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1217706" rtl="0" eaLnBrk="1" fontAlgn="auto" latinLnBrk="0" hangingPunct="1">
              <a:lnSpc>
                <a:spcPct val="100000"/>
              </a:lnSpc>
              <a:spcBef>
                <a:spcPts val="0"/>
              </a:spcBef>
              <a:spcAft>
                <a:spcPts val="0"/>
              </a:spcAft>
              <a:buClrTx/>
              <a:buSzTx/>
              <a:buFontTx/>
              <a:buNone/>
              <a:tabLst/>
              <a:defRPr/>
            </a:pPr>
            <a:r>
              <a:rPr kumimoji="0" sz="1065" b="1" i="0" u="none" strike="noStrike" kern="0" cap="none" spc="0" normalizeH="0" baseline="0" noProof="0" dirty="0">
                <a:ln>
                  <a:noFill/>
                </a:ln>
                <a:solidFill>
                  <a:srgbClr val="FFFFFF"/>
                </a:solidFill>
                <a:effectLst/>
                <a:uLnTx/>
                <a:uFillTx/>
                <a:latin typeface="Arial"/>
                <a:ea typeface="+mn-ea"/>
                <a:cs typeface="Arial"/>
              </a:rPr>
              <a:t>о </a:t>
            </a:r>
            <a:r>
              <a:rPr kumimoji="0" sz="1065" b="1" i="0" u="none" strike="noStrike" kern="0" cap="none" spc="-13" normalizeH="0" baseline="0" noProof="0" dirty="0">
                <a:ln>
                  <a:noFill/>
                </a:ln>
                <a:solidFill>
                  <a:srgbClr val="FFFFFF"/>
                </a:solidFill>
                <a:effectLst/>
                <a:uLnTx/>
                <a:uFillTx/>
                <a:latin typeface="Arial"/>
                <a:ea typeface="+mn-ea"/>
                <a:cs typeface="Arial"/>
              </a:rPr>
              <a:t>земельном</a:t>
            </a:r>
            <a:r>
              <a:rPr kumimoji="0" sz="1065" b="1" i="0" u="none" strike="noStrike" kern="0" cap="none" spc="0" normalizeH="0" baseline="0" noProof="0" dirty="0">
                <a:ln>
                  <a:noFill/>
                </a:ln>
                <a:solidFill>
                  <a:srgbClr val="FFFFFF"/>
                </a:solidFill>
                <a:effectLst/>
                <a:uLnTx/>
                <a:uFillTx/>
                <a:latin typeface="Arial"/>
                <a:ea typeface="+mn-ea"/>
                <a:cs typeface="Arial"/>
              </a:rPr>
              <a:t> </a:t>
            </a:r>
            <a:r>
              <a:rPr kumimoji="0" sz="1065" b="1" i="0" u="none" strike="noStrike" kern="0" cap="none" spc="-13" normalizeH="0" baseline="0" noProof="0" dirty="0">
                <a:ln>
                  <a:noFill/>
                </a:ln>
                <a:solidFill>
                  <a:srgbClr val="FFFFFF"/>
                </a:solidFill>
                <a:effectLst/>
                <a:uLnTx/>
                <a:uFillTx/>
                <a:latin typeface="Arial"/>
                <a:ea typeface="+mn-ea"/>
                <a:cs typeface="Arial"/>
              </a:rPr>
              <a:t>участке:</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6146" marR="359393" lvl="0" indent="0" algn="l" defTabSz="1217706" rtl="0" eaLnBrk="1" fontAlgn="auto" latinLnBrk="0" hangingPunct="1">
              <a:lnSpc>
                <a:spcPct val="100000"/>
              </a:lnSpc>
              <a:spcBef>
                <a:spcPts val="486"/>
              </a:spcBef>
              <a:spcAft>
                <a:spcPts val="0"/>
              </a:spcAft>
              <a:buClrTx/>
              <a:buSzTx/>
              <a:buFontTx/>
              <a:buNone/>
              <a:tabLst/>
              <a:defRPr/>
            </a:pPr>
            <a:r>
              <a:rPr kumimoji="0" sz="1065" b="1" i="0" u="none" strike="noStrike" kern="0" cap="none" spc="0" normalizeH="0" baseline="0" noProof="0" dirty="0">
                <a:ln>
                  <a:noFill/>
                </a:ln>
                <a:solidFill>
                  <a:srgbClr val="221F20"/>
                </a:solidFill>
                <a:effectLst/>
                <a:uLnTx/>
                <a:uFillTx/>
                <a:latin typeface="Arial"/>
                <a:ea typeface="+mn-ea"/>
                <a:cs typeface="Arial"/>
              </a:rPr>
              <a:t>Кадастровый</a:t>
            </a:r>
            <a:r>
              <a:rPr kumimoji="0" sz="1065" b="1" i="0" u="none" strike="noStrike" kern="0" cap="none" spc="-60" normalizeH="0" baseline="0" noProof="0" dirty="0">
                <a:ln>
                  <a:noFill/>
                </a:ln>
                <a:solidFill>
                  <a:srgbClr val="221F20"/>
                </a:solidFill>
                <a:effectLst/>
                <a:uLnTx/>
                <a:uFillTx/>
                <a:latin typeface="Arial"/>
                <a:ea typeface="+mn-ea"/>
                <a:cs typeface="Arial"/>
              </a:rPr>
              <a:t> </a:t>
            </a:r>
            <a:r>
              <a:rPr kumimoji="0" sz="1065" b="1" i="0" u="none" strike="noStrike" kern="0" cap="none" spc="-13" normalizeH="0" baseline="0" noProof="0" dirty="0">
                <a:ln>
                  <a:noFill/>
                </a:ln>
                <a:solidFill>
                  <a:srgbClr val="221F20"/>
                </a:solidFill>
                <a:effectLst/>
                <a:uLnTx/>
                <a:uFillTx/>
                <a:latin typeface="Arial"/>
                <a:ea typeface="+mn-ea"/>
                <a:cs typeface="Arial"/>
              </a:rPr>
              <a:t>номер участка</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6146" marR="0" lvl="0" indent="0" algn="l" defTabSz="1217706" rtl="0" eaLnBrk="1" fontAlgn="auto" latinLnBrk="0" hangingPunct="1">
              <a:lnSpc>
                <a:spcPct val="100000"/>
              </a:lnSpc>
              <a:spcBef>
                <a:spcPts val="266"/>
              </a:spcBef>
              <a:spcAft>
                <a:spcPts val="0"/>
              </a:spcAft>
              <a:buClrTx/>
              <a:buSzTx/>
              <a:buFontTx/>
              <a:buNone/>
              <a:tabLst/>
              <a:defRPr/>
            </a:pP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55:36:030115:3440</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136146" marR="0" lvl="0" indent="0" algn="l" defTabSz="1217706" rtl="0" eaLnBrk="1" fontAlgn="auto" latinLnBrk="0" hangingPunct="1">
              <a:lnSpc>
                <a:spcPct val="100000"/>
              </a:lnSpc>
              <a:spcBef>
                <a:spcPts val="686"/>
              </a:spcBef>
              <a:spcAft>
                <a:spcPts val="0"/>
              </a:spcAft>
              <a:buClrTx/>
              <a:buSzTx/>
              <a:buFontTx/>
              <a:buNone/>
              <a:tabLst/>
              <a:defRPr/>
            </a:pPr>
            <a:r>
              <a:rPr kumimoji="0" sz="1065" b="1" i="0" u="none" strike="noStrike" kern="0" cap="none" spc="0" normalizeH="0" baseline="0" noProof="0" dirty="0">
                <a:ln>
                  <a:noFill/>
                </a:ln>
                <a:solidFill>
                  <a:srgbClr val="221F20"/>
                </a:solidFill>
                <a:effectLst/>
                <a:uLnTx/>
                <a:uFillTx/>
                <a:latin typeface="Arial"/>
                <a:ea typeface="+mn-ea"/>
                <a:cs typeface="Arial"/>
              </a:rPr>
              <a:t>Категория</a:t>
            </a:r>
            <a:r>
              <a:rPr kumimoji="0" sz="1065" b="1" i="0" u="none" strike="noStrike" kern="0" cap="none" spc="-67" normalizeH="0" baseline="0" noProof="0" dirty="0">
                <a:ln>
                  <a:noFill/>
                </a:ln>
                <a:solidFill>
                  <a:srgbClr val="221F20"/>
                </a:solidFill>
                <a:effectLst/>
                <a:uLnTx/>
                <a:uFillTx/>
                <a:latin typeface="Arial"/>
                <a:ea typeface="+mn-ea"/>
                <a:cs typeface="Arial"/>
              </a:rPr>
              <a:t> </a:t>
            </a:r>
            <a:r>
              <a:rPr kumimoji="0" sz="1065" b="1" i="0" u="none" strike="noStrike" kern="0" cap="none" spc="-13" normalizeH="0" baseline="0" noProof="0" dirty="0">
                <a:ln>
                  <a:noFill/>
                </a:ln>
                <a:solidFill>
                  <a:srgbClr val="221F20"/>
                </a:solidFill>
                <a:effectLst/>
                <a:uLnTx/>
                <a:uFillTx/>
                <a:latin typeface="Arial"/>
                <a:ea typeface="+mn-ea"/>
                <a:cs typeface="Arial"/>
              </a:rPr>
              <a:t>земель</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6146" marR="0" lvl="0" indent="0" algn="l" defTabSz="1217706" rtl="0" eaLnBrk="1" fontAlgn="auto" latinLnBrk="0" hangingPunct="1">
              <a:lnSpc>
                <a:spcPct val="100000"/>
              </a:lnSpc>
              <a:spcBef>
                <a:spcPts val="266"/>
              </a:spcBef>
              <a:spcAft>
                <a:spcPts val="0"/>
              </a:spcAft>
              <a:buClrTx/>
              <a:buSzTx/>
              <a:buFontTx/>
              <a:buNone/>
              <a:tabLst/>
              <a:defRPr/>
            </a:pPr>
            <a:r>
              <a:rPr kumimoji="0" sz="1065" b="0" i="0" u="none" strike="noStrike" kern="0" cap="none" spc="-13" normalizeH="0" baseline="0" noProof="0" dirty="0" err="1">
                <a:ln>
                  <a:noFill/>
                </a:ln>
                <a:solidFill>
                  <a:srgbClr val="221F20"/>
                </a:solidFill>
                <a:effectLst/>
                <a:uLnTx/>
                <a:uFillTx/>
                <a:latin typeface="Microsoft Sans Serif"/>
                <a:ea typeface="+mn-ea"/>
                <a:cs typeface="Microsoft Sans Serif"/>
              </a:rPr>
              <a:t>Земли</a:t>
            </a: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 населенных </a:t>
            </a:r>
            <a:r>
              <a:rPr kumimoji="0" sz="1065" b="0" i="0" u="none" strike="noStrike" kern="0" cap="none" spc="-13" normalizeH="0" baseline="0" noProof="0" dirty="0" err="1">
                <a:ln>
                  <a:noFill/>
                </a:ln>
                <a:solidFill>
                  <a:srgbClr val="221F20"/>
                </a:solidFill>
                <a:effectLst/>
                <a:uLnTx/>
                <a:uFillTx/>
                <a:latin typeface="Microsoft Sans Serif"/>
                <a:ea typeface="+mn-ea"/>
                <a:cs typeface="Microsoft Sans Serif"/>
              </a:rPr>
              <a:t>пунктов</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136146" marR="976702" lvl="0" indent="0" algn="l" defTabSz="1217706" rtl="0" eaLnBrk="1" fontAlgn="auto" latinLnBrk="0" hangingPunct="1">
              <a:lnSpc>
                <a:spcPct val="120800"/>
              </a:lnSpc>
              <a:spcBef>
                <a:spcPts val="413"/>
              </a:spcBef>
              <a:spcAft>
                <a:spcPts val="0"/>
              </a:spcAft>
              <a:buClrTx/>
              <a:buSzTx/>
              <a:buFontTx/>
              <a:buNone/>
              <a:tabLst/>
              <a:defRPr/>
            </a:pPr>
            <a:r>
              <a:rPr kumimoji="0" sz="1065" b="1" i="0" u="none" strike="noStrike" kern="0" cap="none" spc="-13" normalizeH="0" baseline="0" noProof="0" dirty="0" err="1">
                <a:ln>
                  <a:noFill/>
                </a:ln>
                <a:solidFill>
                  <a:srgbClr val="221F20"/>
                </a:solidFill>
                <a:effectLst/>
                <a:uLnTx/>
                <a:uFillTx/>
                <a:latin typeface="Arial"/>
                <a:ea typeface="+mn-ea"/>
                <a:cs typeface="Arial"/>
              </a:rPr>
              <a:t>Площадь</a:t>
            </a:r>
            <a:r>
              <a:rPr kumimoji="0" sz="1065" b="1" i="0" u="none" strike="noStrike" kern="0" cap="none" spc="-13" normalizeH="0" baseline="0" noProof="0" dirty="0">
                <a:ln>
                  <a:noFill/>
                </a:ln>
                <a:solidFill>
                  <a:srgbClr val="221F20"/>
                </a:solidFill>
                <a:effectLst/>
                <a:uLnTx/>
                <a:uFillTx/>
                <a:latin typeface="Arial"/>
                <a:ea typeface="+mn-ea"/>
                <a:cs typeface="Arial"/>
              </a:rPr>
              <a:t> </a:t>
            </a:r>
            <a:r>
              <a:rPr kumimoji="0" sz="1065" b="1" i="0" u="none" strike="noStrike" kern="0" cap="none" spc="0" normalizeH="0" baseline="0" noProof="0" dirty="0">
                <a:ln>
                  <a:noFill/>
                </a:ln>
                <a:solidFill>
                  <a:srgbClr val="221F20"/>
                </a:solidFill>
                <a:effectLst/>
                <a:uLnTx/>
                <a:uFillTx/>
                <a:latin typeface="Arial"/>
                <a:ea typeface="+mn-ea"/>
                <a:cs typeface="Arial"/>
              </a:rPr>
              <a:t>41</a:t>
            </a:r>
            <a:r>
              <a:rPr kumimoji="0" sz="1065" b="1" i="0" u="none" strike="noStrike" kern="0" cap="none" spc="-60" normalizeH="0" baseline="0" noProof="0" dirty="0">
                <a:ln>
                  <a:noFill/>
                </a:ln>
                <a:solidFill>
                  <a:srgbClr val="221F20"/>
                </a:solidFill>
                <a:effectLst/>
                <a:uLnTx/>
                <a:uFillTx/>
                <a:latin typeface="Arial"/>
                <a:ea typeface="+mn-ea"/>
                <a:cs typeface="Arial"/>
              </a:rPr>
              <a:t> </a:t>
            </a:r>
            <a:r>
              <a:rPr kumimoji="0" sz="1065" b="1" i="0" u="none" strike="noStrike" kern="0" cap="none" spc="0" normalizeH="0" baseline="0" noProof="0" dirty="0">
                <a:ln>
                  <a:noFill/>
                </a:ln>
                <a:solidFill>
                  <a:srgbClr val="221F20"/>
                </a:solidFill>
                <a:effectLst/>
                <a:uLnTx/>
                <a:uFillTx/>
                <a:latin typeface="Arial"/>
                <a:ea typeface="+mn-ea"/>
                <a:cs typeface="Arial"/>
              </a:rPr>
              <a:t>464</a:t>
            </a:r>
            <a:r>
              <a:rPr kumimoji="0" sz="1065" b="1" i="0" u="none" strike="noStrike" kern="0" cap="none" spc="-53" normalizeH="0" baseline="0" noProof="0" dirty="0">
                <a:ln>
                  <a:noFill/>
                </a:ln>
                <a:solidFill>
                  <a:srgbClr val="221F20"/>
                </a:solidFill>
                <a:effectLst/>
                <a:uLnTx/>
                <a:uFillTx/>
                <a:latin typeface="Arial"/>
                <a:ea typeface="+mn-ea"/>
                <a:cs typeface="Arial"/>
              </a:rPr>
              <a:t> </a:t>
            </a:r>
            <a:r>
              <a:rPr kumimoji="0" sz="1065" b="0" i="0" u="none" strike="noStrike" kern="0" cap="none" spc="0" normalizeH="0" baseline="0" noProof="0" dirty="0" err="1">
                <a:ln>
                  <a:noFill/>
                </a:ln>
                <a:solidFill>
                  <a:srgbClr val="221F20"/>
                </a:solidFill>
                <a:effectLst/>
                <a:uLnTx/>
                <a:uFillTx/>
                <a:latin typeface="Microsoft Sans Serif"/>
                <a:ea typeface="+mn-ea"/>
                <a:cs typeface="Microsoft Sans Serif"/>
              </a:rPr>
              <a:t>кв</a:t>
            </a:r>
            <a:r>
              <a:rPr kumimoji="0" sz="1065" b="0" i="0" u="none" strike="noStrike" kern="0" cap="none" spc="0" normalizeH="0" baseline="0" noProof="0" dirty="0">
                <a:ln>
                  <a:noFill/>
                </a:ln>
                <a:solidFill>
                  <a:srgbClr val="221F20"/>
                </a:solidFill>
                <a:effectLst/>
                <a:uLnTx/>
                <a:uFillTx/>
                <a:latin typeface="Microsoft Sans Serif"/>
                <a:ea typeface="+mn-ea"/>
                <a:cs typeface="Microsoft Sans Serif"/>
              </a:rPr>
              <a:t>.</a:t>
            </a:r>
            <a:r>
              <a:rPr kumimoji="0" sz="1065" b="0" i="0" u="none" strike="noStrike" kern="0" cap="none" spc="-40"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67" normalizeH="0" baseline="0" noProof="0" dirty="0">
                <a:ln>
                  <a:noFill/>
                </a:ln>
                <a:solidFill>
                  <a:srgbClr val="221F20"/>
                </a:solidFill>
                <a:effectLst/>
                <a:uLnTx/>
                <a:uFillTx/>
                <a:latin typeface="Microsoft Sans Serif"/>
                <a:ea typeface="+mn-ea"/>
                <a:cs typeface="Microsoft Sans Serif"/>
              </a:rPr>
              <a:t>м</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p:txBody>
      </p:sp>
      <p:sp>
        <p:nvSpPr>
          <p:cNvPr id="7" name="object 7"/>
          <p:cNvSpPr txBox="1"/>
          <p:nvPr/>
        </p:nvSpPr>
        <p:spPr>
          <a:xfrm>
            <a:off x="9703586" y="3829807"/>
            <a:ext cx="2175787" cy="2572497"/>
          </a:xfrm>
          <a:prstGeom prst="rect">
            <a:avLst/>
          </a:prstGeom>
        </p:spPr>
        <p:txBody>
          <a:bodyPr vert="horz" wrap="square" lIns="0" tIns="69340" rIns="0" bIns="0" rtlCol="0">
            <a:spAutoFit/>
          </a:bodyPr>
          <a:lstStyle/>
          <a:p>
            <a:pPr marL="216481" marR="0" lvl="0" indent="0" algn="l" defTabSz="1217706" rtl="0" eaLnBrk="1" fontAlgn="auto" latinLnBrk="0" hangingPunct="1">
              <a:lnSpc>
                <a:spcPct val="100000"/>
              </a:lnSpc>
              <a:spcBef>
                <a:spcPts val="545"/>
              </a:spcBef>
              <a:spcAft>
                <a:spcPts val="0"/>
              </a:spcAft>
              <a:buClrTx/>
              <a:buSzTx/>
              <a:buFontTx/>
              <a:buNone/>
              <a:tabLst/>
              <a:defRPr/>
            </a:pPr>
            <a:r>
              <a:rPr kumimoji="0" sz="1065" b="1" i="0" u="none" strike="noStrike" kern="0" cap="none" spc="0" normalizeH="0" baseline="0" noProof="0" dirty="0">
                <a:ln>
                  <a:noFill/>
                </a:ln>
                <a:solidFill>
                  <a:srgbClr val="FFFFFF"/>
                </a:solidFill>
                <a:effectLst/>
                <a:uLnTx/>
                <a:uFillTx/>
                <a:latin typeface="Arial"/>
                <a:ea typeface="+mn-ea"/>
                <a:cs typeface="Arial"/>
              </a:rPr>
              <a:t>Срок </a:t>
            </a:r>
            <a:r>
              <a:rPr kumimoji="0" sz="1065" b="1" i="0" u="none" strike="noStrike" kern="0" cap="none" spc="-13" normalizeH="0" baseline="0" noProof="0" dirty="0">
                <a:ln>
                  <a:noFill/>
                </a:ln>
                <a:solidFill>
                  <a:srgbClr val="FFFFFF"/>
                </a:solidFill>
                <a:effectLst/>
                <a:uLnTx/>
                <a:uFillTx/>
                <a:latin typeface="Arial"/>
                <a:ea typeface="+mn-ea"/>
                <a:cs typeface="Arial"/>
              </a:rPr>
              <a:t>реализации:</a:t>
            </a:r>
            <a:r>
              <a:rPr kumimoji="0" sz="1065" b="1" i="0" u="none" strike="noStrike" kern="0" cap="none" spc="7" normalizeH="0" baseline="0" noProof="0" dirty="0">
                <a:ln>
                  <a:noFill/>
                </a:ln>
                <a:solidFill>
                  <a:srgbClr val="FFFFFF"/>
                </a:solidFill>
                <a:effectLst/>
                <a:uLnTx/>
                <a:uFillTx/>
                <a:latin typeface="Arial"/>
                <a:ea typeface="+mn-ea"/>
                <a:cs typeface="Arial"/>
              </a:rPr>
              <a:t> </a:t>
            </a:r>
            <a:r>
              <a:rPr kumimoji="0" sz="1065" b="0" i="0" u="none" strike="noStrike" kern="0" cap="none" spc="0" normalizeH="0" baseline="0" noProof="0" dirty="0">
                <a:ln>
                  <a:noFill/>
                </a:ln>
                <a:solidFill>
                  <a:srgbClr val="FFFFFF"/>
                </a:solidFill>
                <a:effectLst/>
                <a:uLnTx/>
                <a:uFillTx/>
                <a:latin typeface="Microsoft Sans Serif"/>
                <a:ea typeface="+mn-ea"/>
                <a:cs typeface="Microsoft Sans Serif"/>
              </a:rPr>
              <a:t>2</a:t>
            </a:r>
            <a:r>
              <a:rPr kumimoji="0" sz="1065" b="0" i="0" u="none" strike="noStrike" kern="0" cap="none" spc="13" normalizeH="0" baseline="0" noProof="0" dirty="0">
                <a:ln>
                  <a:noFill/>
                </a:ln>
                <a:solidFill>
                  <a:srgbClr val="FFFFFF"/>
                </a:solidFill>
                <a:effectLst/>
                <a:uLnTx/>
                <a:uFillTx/>
                <a:latin typeface="Microsoft Sans Serif"/>
                <a:ea typeface="+mn-ea"/>
                <a:cs typeface="Microsoft Sans Serif"/>
              </a:rPr>
              <a:t> </a:t>
            </a:r>
            <a:r>
              <a:rPr kumimoji="0" sz="1065" b="0" i="0" u="none" strike="noStrike" kern="0" cap="none" spc="-27" normalizeH="0" baseline="0" noProof="0" dirty="0">
                <a:ln>
                  <a:noFill/>
                </a:ln>
                <a:solidFill>
                  <a:srgbClr val="FFFFFF"/>
                </a:solidFill>
                <a:effectLst/>
                <a:uLnTx/>
                <a:uFillTx/>
                <a:latin typeface="Microsoft Sans Serif"/>
                <a:ea typeface="+mn-ea"/>
                <a:cs typeface="Microsoft Sans Serif"/>
              </a:rPr>
              <a:t>года</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216481" marR="0" lvl="0" indent="0" algn="l" defTabSz="1217706" rtl="0" eaLnBrk="1" fontAlgn="auto" latinLnBrk="0" hangingPunct="1">
              <a:lnSpc>
                <a:spcPct val="100000"/>
              </a:lnSpc>
              <a:spcBef>
                <a:spcPts val="413"/>
              </a:spcBef>
              <a:spcAft>
                <a:spcPts val="0"/>
              </a:spcAft>
              <a:buClrTx/>
              <a:buSzTx/>
              <a:buFontTx/>
              <a:buNone/>
              <a:tabLst/>
              <a:defRPr/>
            </a:pPr>
            <a:r>
              <a:rPr kumimoji="0" sz="1065" b="1" i="0" u="none" strike="noStrike" kern="0" cap="none" spc="-13" normalizeH="0" baseline="0" noProof="0" dirty="0">
                <a:ln>
                  <a:noFill/>
                </a:ln>
                <a:solidFill>
                  <a:srgbClr val="FFFFFF"/>
                </a:solidFill>
                <a:effectLst/>
                <a:uLnTx/>
                <a:uFillTx/>
                <a:latin typeface="Arial"/>
                <a:ea typeface="+mn-ea"/>
                <a:cs typeface="Arial"/>
              </a:rPr>
              <a:t>Текущая</a:t>
            </a:r>
            <a:r>
              <a:rPr kumimoji="0" sz="1065" b="1" i="0" u="none" strike="noStrike" kern="0" cap="none" spc="0" normalizeH="0" baseline="0" noProof="0" dirty="0">
                <a:ln>
                  <a:noFill/>
                </a:ln>
                <a:solidFill>
                  <a:srgbClr val="FFFFFF"/>
                </a:solidFill>
                <a:effectLst/>
                <a:uLnTx/>
                <a:uFillTx/>
                <a:latin typeface="Arial"/>
                <a:ea typeface="+mn-ea"/>
                <a:cs typeface="Arial"/>
              </a:rPr>
              <a:t> </a:t>
            </a:r>
            <a:r>
              <a:rPr kumimoji="0" sz="1065" b="1" i="0" u="none" strike="noStrike" kern="0" cap="none" spc="-13" normalizeH="0" baseline="0" noProof="0" dirty="0">
                <a:ln>
                  <a:noFill/>
                </a:ln>
                <a:solidFill>
                  <a:srgbClr val="FFFFFF"/>
                </a:solidFill>
                <a:effectLst/>
                <a:uLnTx/>
                <a:uFillTx/>
                <a:latin typeface="Arial"/>
                <a:ea typeface="+mn-ea"/>
                <a:cs typeface="Arial"/>
              </a:rPr>
              <a:t>стадия</a:t>
            </a:r>
            <a:r>
              <a:rPr kumimoji="0" sz="1065" b="1" i="0" u="none" strike="noStrike" kern="0" cap="none" spc="0" normalizeH="0" baseline="0" noProof="0" dirty="0">
                <a:ln>
                  <a:noFill/>
                </a:ln>
                <a:solidFill>
                  <a:srgbClr val="FFFFFF"/>
                </a:solidFill>
                <a:effectLst/>
                <a:uLnTx/>
                <a:uFillTx/>
                <a:latin typeface="Arial"/>
                <a:ea typeface="+mn-ea"/>
                <a:cs typeface="Arial"/>
              </a:rPr>
              <a:t> </a:t>
            </a:r>
            <a:r>
              <a:rPr kumimoji="0" sz="1065" b="1" i="0" u="none" strike="noStrike" kern="0" cap="none" spc="-13" normalizeH="0" baseline="0" noProof="0" dirty="0">
                <a:ln>
                  <a:noFill/>
                </a:ln>
                <a:solidFill>
                  <a:srgbClr val="FFFFFF"/>
                </a:solidFill>
                <a:effectLst/>
                <a:uLnTx/>
                <a:uFillTx/>
                <a:latin typeface="Arial"/>
                <a:ea typeface="+mn-ea"/>
                <a:cs typeface="Arial"/>
              </a:rPr>
              <a:t>реализации:</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216481"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13" normalizeH="0" baseline="0" noProof="0" dirty="0">
                <a:ln>
                  <a:noFill/>
                </a:ln>
                <a:solidFill>
                  <a:srgbClr val="FFFFFF"/>
                </a:solidFill>
                <a:effectLst/>
                <a:uLnTx/>
                <a:uFillTx/>
                <a:latin typeface="Microsoft Sans Serif"/>
                <a:ea typeface="+mn-ea"/>
                <a:cs typeface="Microsoft Sans Serif"/>
              </a:rPr>
              <a:t>предынвестиционная</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0" marR="0" lvl="0" indent="0" algn="l" defTabSz="1217706" rtl="0" eaLnBrk="1" fontAlgn="auto" latinLnBrk="0" hangingPunct="1">
              <a:lnSpc>
                <a:spcPct val="100000"/>
              </a:lnSpc>
              <a:spcBef>
                <a:spcPts val="932"/>
              </a:spcBef>
              <a:spcAft>
                <a:spcPts val="0"/>
              </a:spcAft>
              <a:buClrTx/>
              <a:buSzTx/>
              <a:buFontTx/>
              <a:buNone/>
              <a:tabLst/>
              <a:defRPr/>
            </a:pPr>
            <a:r>
              <a:rPr kumimoji="0" sz="1065" b="1" i="0" u="none" strike="noStrike" kern="0" cap="none" spc="-13" normalizeH="0" baseline="0" noProof="0" dirty="0">
                <a:ln>
                  <a:noFill/>
                </a:ln>
                <a:solidFill>
                  <a:srgbClr val="FFFFFF"/>
                </a:solidFill>
                <a:effectLst/>
                <a:uLnTx/>
                <a:uFillTx/>
                <a:latin typeface="Arial"/>
                <a:ea typeface="+mn-ea"/>
                <a:cs typeface="Arial"/>
              </a:rPr>
              <a:t>Сведения</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1217706" rtl="0" eaLnBrk="1" fontAlgn="auto" latinLnBrk="0" hangingPunct="1">
              <a:lnSpc>
                <a:spcPct val="100000"/>
              </a:lnSpc>
              <a:spcBef>
                <a:spcPts val="0"/>
              </a:spcBef>
              <a:spcAft>
                <a:spcPts val="0"/>
              </a:spcAft>
              <a:buClrTx/>
              <a:buSzTx/>
              <a:buFontTx/>
              <a:buNone/>
              <a:tabLst/>
              <a:defRPr/>
            </a:pPr>
            <a:r>
              <a:rPr kumimoji="0" sz="1065" b="1" i="0" u="none" strike="noStrike" kern="0" cap="none" spc="0" normalizeH="0" baseline="0" noProof="0" dirty="0">
                <a:ln>
                  <a:noFill/>
                </a:ln>
                <a:solidFill>
                  <a:srgbClr val="FFFFFF"/>
                </a:solidFill>
                <a:effectLst/>
                <a:uLnTx/>
                <a:uFillTx/>
                <a:latin typeface="Arial"/>
                <a:ea typeface="+mn-ea"/>
                <a:cs typeface="Arial"/>
              </a:rPr>
              <a:t>об</a:t>
            </a:r>
            <a:r>
              <a:rPr kumimoji="0" sz="1065" b="1" i="0" u="none" strike="noStrike" kern="0" cap="none" spc="-13" normalizeH="0" baseline="0" noProof="0" dirty="0">
                <a:ln>
                  <a:noFill/>
                </a:ln>
                <a:solidFill>
                  <a:srgbClr val="FFFFFF"/>
                </a:solidFill>
                <a:effectLst/>
                <a:uLnTx/>
                <a:uFillTx/>
                <a:latin typeface="Arial"/>
                <a:ea typeface="+mn-ea"/>
                <a:cs typeface="Arial"/>
              </a:rPr>
              <a:t> инфраструктуре:</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2764" marR="0" lvl="0" indent="0" algn="l" defTabSz="1217706" rtl="0" eaLnBrk="1" fontAlgn="auto" latinLnBrk="0" hangingPunct="1">
              <a:lnSpc>
                <a:spcPct val="100000"/>
              </a:lnSpc>
              <a:spcBef>
                <a:spcPts val="411"/>
              </a:spcBef>
              <a:spcAft>
                <a:spcPts val="0"/>
              </a:spcAft>
              <a:buClrTx/>
              <a:buSzTx/>
              <a:buFontTx/>
              <a:buNone/>
              <a:tabLst/>
              <a:defRPr/>
            </a:pPr>
            <a:r>
              <a:rPr kumimoji="0" sz="1065" b="1" i="0" u="none" strike="noStrike" kern="0" cap="none" spc="-13" normalizeH="0" baseline="0" noProof="0" dirty="0">
                <a:ln>
                  <a:noFill/>
                </a:ln>
                <a:solidFill>
                  <a:srgbClr val="221F20"/>
                </a:solidFill>
                <a:effectLst/>
                <a:uLnTx/>
                <a:uFillTx/>
                <a:latin typeface="Arial"/>
                <a:ea typeface="+mn-ea"/>
                <a:cs typeface="Arial"/>
              </a:rPr>
              <a:t>Электроснабжение</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2764"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33" normalizeH="0" baseline="0" noProof="0" dirty="0">
                <a:ln>
                  <a:noFill/>
                </a:ln>
                <a:solidFill>
                  <a:srgbClr val="221F20"/>
                </a:solidFill>
                <a:effectLst/>
                <a:uLnTx/>
                <a:uFillTx/>
                <a:latin typeface="Microsoft Sans Serif"/>
                <a:ea typeface="+mn-ea"/>
                <a:cs typeface="Microsoft Sans Serif"/>
              </a:rPr>
              <a:t>Точки</a:t>
            </a:r>
            <a:r>
              <a:rPr kumimoji="0" sz="1065" b="0" i="0" u="none" strike="noStrike" kern="0" cap="none" spc="-40"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подключения</a:t>
            </a:r>
            <a:r>
              <a:rPr kumimoji="0" sz="1065" b="0" i="0" u="none" strike="noStrike" kern="0" cap="none" spc="-53"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27" normalizeH="0" baseline="0" noProof="0" dirty="0">
                <a:ln>
                  <a:noFill/>
                </a:ln>
                <a:solidFill>
                  <a:srgbClr val="221F20"/>
                </a:solidFill>
                <a:effectLst/>
                <a:uLnTx/>
                <a:uFillTx/>
                <a:latin typeface="Microsoft Sans Serif"/>
                <a:ea typeface="+mn-ea"/>
                <a:cs typeface="Microsoft Sans Serif"/>
              </a:rPr>
              <a:t>есть</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132764" marR="0" lvl="0" indent="0" algn="l" defTabSz="1217706" rtl="0" eaLnBrk="1" fontAlgn="auto" latinLnBrk="0" hangingPunct="1">
              <a:lnSpc>
                <a:spcPct val="100000"/>
              </a:lnSpc>
              <a:spcBef>
                <a:spcPts val="413"/>
              </a:spcBef>
              <a:spcAft>
                <a:spcPts val="0"/>
              </a:spcAft>
              <a:buClrTx/>
              <a:buSzTx/>
              <a:buFontTx/>
              <a:buNone/>
              <a:tabLst/>
              <a:defRPr/>
            </a:pPr>
            <a:r>
              <a:rPr kumimoji="0" sz="1065" b="1" i="0" u="none" strike="noStrike" kern="0" cap="none" spc="-13" normalizeH="0" baseline="0" noProof="0" dirty="0">
                <a:ln>
                  <a:noFill/>
                </a:ln>
                <a:solidFill>
                  <a:srgbClr val="221F20"/>
                </a:solidFill>
                <a:effectLst/>
                <a:uLnTx/>
                <a:uFillTx/>
                <a:latin typeface="Arial"/>
                <a:ea typeface="+mn-ea"/>
                <a:cs typeface="Arial"/>
              </a:rPr>
              <a:t>Газоснабжение</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2764"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33" normalizeH="0" baseline="0" noProof="0" dirty="0">
                <a:ln>
                  <a:noFill/>
                </a:ln>
                <a:solidFill>
                  <a:srgbClr val="221F20"/>
                </a:solidFill>
                <a:effectLst/>
                <a:uLnTx/>
                <a:uFillTx/>
                <a:latin typeface="Microsoft Sans Serif"/>
                <a:ea typeface="+mn-ea"/>
                <a:cs typeface="Microsoft Sans Serif"/>
              </a:rPr>
              <a:t>Точки</a:t>
            </a:r>
            <a:r>
              <a:rPr kumimoji="0" sz="1065" b="0" i="0" u="none" strike="noStrike" kern="0" cap="none" spc="-40"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подключения</a:t>
            </a:r>
            <a:r>
              <a:rPr kumimoji="0" sz="1065" b="0" i="0" u="none" strike="noStrike" kern="0" cap="none" spc="-53"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27" normalizeH="0" baseline="0" noProof="0" dirty="0">
                <a:ln>
                  <a:noFill/>
                </a:ln>
                <a:solidFill>
                  <a:srgbClr val="221F20"/>
                </a:solidFill>
                <a:effectLst/>
                <a:uLnTx/>
                <a:uFillTx/>
                <a:latin typeface="Microsoft Sans Serif"/>
                <a:ea typeface="+mn-ea"/>
                <a:cs typeface="Microsoft Sans Serif"/>
              </a:rPr>
              <a:t>есть</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132764" marR="0" lvl="0" indent="0" algn="l" defTabSz="1217706" rtl="0" eaLnBrk="1" fontAlgn="auto" latinLnBrk="0" hangingPunct="1">
              <a:lnSpc>
                <a:spcPct val="100000"/>
              </a:lnSpc>
              <a:spcBef>
                <a:spcPts val="413"/>
              </a:spcBef>
              <a:spcAft>
                <a:spcPts val="0"/>
              </a:spcAft>
              <a:buClrTx/>
              <a:buSzTx/>
              <a:buFontTx/>
              <a:buNone/>
              <a:tabLst/>
              <a:defRPr/>
            </a:pPr>
            <a:r>
              <a:rPr kumimoji="0" sz="1065" b="1" i="0" u="none" strike="noStrike" kern="0" cap="none" spc="-13" normalizeH="0" baseline="0" noProof="0" dirty="0">
                <a:ln>
                  <a:noFill/>
                </a:ln>
                <a:solidFill>
                  <a:srgbClr val="221F20"/>
                </a:solidFill>
                <a:effectLst/>
                <a:uLnTx/>
                <a:uFillTx/>
                <a:latin typeface="Arial"/>
                <a:ea typeface="+mn-ea"/>
                <a:cs typeface="Arial"/>
              </a:rPr>
              <a:t>Водоснабжение</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2764"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33" normalizeH="0" baseline="0" noProof="0" dirty="0">
                <a:ln>
                  <a:noFill/>
                </a:ln>
                <a:solidFill>
                  <a:srgbClr val="221F20"/>
                </a:solidFill>
                <a:effectLst/>
                <a:uLnTx/>
                <a:uFillTx/>
                <a:latin typeface="Microsoft Sans Serif"/>
                <a:ea typeface="+mn-ea"/>
                <a:cs typeface="Microsoft Sans Serif"/>
              </a:rPr>
              <a:t>Точки</a:t>
            </a:r>
            <a:r>
              <a:rPr kumimoji="0" sz="1065" b="0" i="0" u="none" strike="noStrike" kern="0" cap="none" spc="-40"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подключения</a:t>
            </a:r>
            <a:r>
              <a:rPr kumimoji="0" sz="1065" b="0" i="0" u="none" strike="noStrike" kern="0" cap="none" spc="-53"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27" normalizeH="0" baseline="0" noProof="0" dirty="0">
                <a:ln>
                  <a:noFill/>
                </a:ln>
                <a:solidFill>
                  <a:srgbClr val="221F20"/>
                </a:solidFill>
                <a:effectLst/>
                <a:uLnTx/>
                <a:uFillTx/>
                <a:latin typeface="Microsoft Sans Serif"/>
                <a:ea typeface="+mn-ea"/>
                <a:cs typeface="Microsoft Sans Serif"/>
              </a:rPr>
              <a:t>есть</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a:p>
            <a:pPr marL="132764" marR="0" lvl="0" indent="0" algn="l" defTabSz="1217706" rtl="0" eaLnBrk="1" fontAlgn="auto" latinLnBrk="0" hangingPunct="1">
              <a:lnSpc>
                <a:spcPct val="100000"/>
              </a:lnSpc>
              <a:spcBef>
                <a:spcPts val="419"/>
              </a:spcBef>
              <a:spcAft>
                <a:spcPts val="0"/>
              </a:spcAft>
              <a:buClrTx/>
              <a:buSzTx/>
              <a:buFontTx/>
              <a:buNone/>
              <a:tabLst/>
              <a:defRPr/>
            </a:pPr>
            <a:r>
              <a:rPr kumimoji="0" sz="1065" b="1" i="0" u="none" strike="noStrike" kern="0" cap="none" spc="-13" normalizeH="0" baseline="0" noProof="0" dirty="0">
                <a:ln>
                  <a:noFill/>
                </a:ln>
                <a:solidFill>
                  <a:srgbClr val="221F20"/>
                </a:solidFill>
                <a:effectLst/>
                <a:uLnTx/>
                <a:uFillTx/>
                <a:latin typeface="Arial"/>
                <a:ea typeface="+mn-ea"/>
                <a:cs typeface="Arial"/>
              </a:rPr>
              <a:t>Автомобильная</a:t>
            </a:r>
            <a:r>
              <a:rPr kumimoji="0" sz="1065" b="1" i="0" u="none" strike="noStrike" kern="0" cap="none" spc="-7" normalizeH="0" baseline="0" noProof="0" dirty="0">
                <a:ln>
                  <a:noFill/>
                </a:ln>
                <a:solidFill>
                  <a:srgbClr val="221F20"/>
                </a:solidFill>
                <a:effectLst/>
                <a:uLnTx/>
                <a:uFillTx/>
                <a:latin typeface="Arial"/>
                <a:ea typeface="+mn-ea"/>
                <a:cs typeface="Arial"/>
              </a:rPr>
              <a:t> </a:t>
            </a:r>
            <a:r>
              <a:rPr kumimoji="0" sz="1065" b="1" i="0" u="none" strike="noStrike" kern="0" cap="none" spc="-13" normalizeH="0" baseline="0" noProof="0" dirty="0">
                <a:ln>
                  <a:noFill/>
                </a:ln>
                <a:solidFill>
                  <a:srgbClr val="221F20"/>
                </a:solidFill>
                <a:effectLst/>
                <a:uLnTx/>
                <a:uFillTx/>
                <a:latin typeface="Arial"/>
                <a:ea typeface="+mn-ea"/>
                <a:cs typeface="Arial"/>
              </a:rPr>
              <a:t>дорога</a:t>
            </a:r>
            <a:endParaRPr kumimoji="0" sz="1065" b="0" i="0" u="none" strike="noStrike" kern="0" cap="none" spc="0" normalizeH="0" baseline="0" noProof="0" dirty="0">
              <a:ln>
                <a:noFill/>
              </a:ln>
              <a:solidFill>
                <a:sysClr val="windowText" lastClr="000000"/>
              </a:solidFill>
              <a:effectLst/>
              <a:uLnTx/>
              <a:uFillTx/>
              <a:latin typeface="Arial"/>
              <a:ea typeface="+mn-ea"/>
              <a:cs typeface="Arial"/>
            </a:endParaRPr>
          </a:p>
          <a:p>
            <a:pPr marL="132764" marR="0" lvl="0" indent="0" algn="l" defTabSz="1217706" rtl="0" eaLnBrk="1" fontAlgn="auto" latinLnBrk="0" hangingPunct="1">
              <a:lnSpc>
                <a:spcPct val="100000"/>
              </a:lnSpc>
              <a:spcBef>
                <a:spcPts val="0"/>
              </a:spcBef>
              <a:spcAft>
                <a:spcPts val="0"/>
              </a:spcAft>
              <a:buClrTx/>
              <a:buSzTx/>
              <a:buFontTx/>
              <a:buNone/>
              <a:tabLst/>
              <a:defRPr/>
            </a:pPr>
            <a:r>
              <a:rPr kumimoji="0" sz="1065" b="0" i="0" u="none" strike="noStrike" kern="0" cap="none" spc="0" normalizeH="0" baseline="0" noProof="0" dirty="0">
                <a:ln>
                  <a:noFill/>
                </a:ln>
                <a:solidFill>
                  <a:srgbClr val="221F20"/>
                </a:solidFill>
                <a:effectLst/>
                <a:uLnTx/>
                <a:uFillTx/>
                <a:latin typeface="Microsoft Sans Serif"/>
                <a:ea typeface="+mn-ea"/>
                <a:cs typeface="Microsoft Sans Serif"/>
              </a:rPr>
              <a:t>Есть</a:t>
            </a:r>
            <a:r>
              <a:rPr kumimoji="0" sz="1065" b="0" i="0" u="none" strike="noStrike" kern="0" cap="none" spc="-20" normalizeH="0" baseline="0" noProof="0" dirty="0">
                <a:ln>
                  <a:noFill/>
                </a:ln>
                <a:solidFill>
                  <a:srgbClr val="221F20"/>
                </a:solidFill>
                <a:effectLst/>
                <a:uLnTx/>
                <a:uFillTx/>
                <a:latin typeface="Microsoft Sans Serif"/>
                <a:ea typeface="+mn-ea"/>
                <a:cs typeface="Microsoft Sans Serif"/>
              </a:rPr>
              <a:t> </a:t>
            </a:r>
            <a:r>
              <a:rPr kumimoji="0" sz="1065" b="0" i="0" u="none" strike="noStrike" kern="0" cap="none" spc="0" normalizeH="0" baseline="0" noProof="0" dirty="0">
                <a:ln>
                  <a:noFill/>
                </a:ln>
                <a:solidFill>
                  <a:srgbClr val="221F20"/>
                </a:solidFill>
                <a:effectLst/>
                <a:uLnTx/>
                <a:uFillTx/>
                <a:latin typeface="Microsoft Sans Serif"/>
                <a:ea typeface="+mn-ea"/>
                <a:cs typeface="Microsoft Sans Serif"/>
              </a:rPr>
              <a:t>(ул.</a:t>
            </a:r>
            <a:r>
              <a:rPr kumimoji="0" sz="1065" b="0" i="0" u="none" strike="noStrike" kern="0" cap="none" spc="-13" normalizeH="0" baseline="0" noProof="0" dirty="0">
                <a:ln>
                  <a:noFill/>
                </a:ln>
                <a:solidFill>
                  <a:srgbClr val="221F20"/>
                </a:solidFill>
                <a:effectLst/>
                <a:uLnTx/>
                <a:uFillTx/>
                <a:latin typeface="Microsoft Sans Serif"/>
                <a:ea typeface="+mn-ea"/>
                <a:cs typeface="Microsoft Sans Serif"/>
              </a:rPr>
              <a:t> Комбинатская)</a:t>
            </a:r>
            <a:endParaRPr kumimoji="0" sz="1065" b="0" i="0" u="none" strike="noStrike" kern="0" cap="none" spc="0" normalizeH="0" baseline="0" noProof="0" dirty="0">
              <a:ln>
                <a:noFill/>
              </a:ln>
              <a:solidFill>
                <a:sysClr val="windowText" lastClr="000000"/>
              </a:solidFill>
              <a:effectLst/>
              <a:uLnTx/>
              <a:uFillTx/>
              <a:latin typeface="Microsoft Sans Serif"/>
              <a:ea typeface="+mn-ea"/>
              <a:cs typeface="Microsoft Sans Serif"/>
            </a:endParaRPr>
          </a:p>
        </p:txBody>
      </p:sp>
      <p:pic>
        <p:nvPicPr>
          <p:cNvPr id="8" name="object 8"/>
          <p:cNvPicPr/>
          <p:nvPr/>
        </p:nvPicPr>
        <p:blipFill>
          <a:blip r:embed="rId2" cstate="print"/>
          <a:stretch>
            <a:fillRect/>
          </a:stretch>
        </p:blipFill>
        <p:spPr>
          <a:xfrm>
            <a:off x="9456601" y="3945617"/>
            <a:ext cx="389628" cy="388986"/>
          </a:xfrm>
          <a:prstGeom prst="rect">
            <a:avLst/>
          </a:prstGeom>
        </p:spPr>
      </p:pic>
      <p:grpSp>
        <p:nvGrpSpPr>
          <p:cNvPr id="9" name="object 9"/>
          <p:cNvGrpSpPr/>
          <p:nvPr/>
        </p:nvGrpSpPr>
        <p:grpSpPr>
          <a:xfrm>
            <a:off x="7430514" y="3948914"/>
            <a:ext cx="272291" cy="378839"/>
            <a:chOff x="5574121" y="2965342"/>
            <a:chExt cx="204470" cy="284480"/>
          </a:xfrm>
        </p:grpSpPr>
        <p:sp>
          <p:nvSpPr>
            <p:cNvPr id="10" name="object 10"/>
            <p:cNvSpPr/>
            <p:nvPr/>
          </p:nvSpPr>
          <p:spPr>
            <a:xfrm>
              <a:off x="5580471" y="2971692"/>
              <a:ext cx="191770" cy="271780"/>
            </a:xfrm>
            <a:custGeom>
              <a:avLst/>
              <a:gdLst/>
              <a:ahLst/>
              <a:cxnLst/>
              <a:rect l="l" t="t" r="r" b="b"/>
              <a:pathLst>
                <a:path w="191770" h="271780">
                  <a:moveTo>
                    <a:pt x="96329" y="271424"/>
                  </a:moveTo>
                  <a:lnTo>
                    <a:pt x="89552" y="263912"/>
                  </a:lnTo>
                  <a:lnTo>
                    <a:pt x="83385" y="255784"/>
                  </a:lnTo>
                  <a:lnTo>
                    <a:pt x="77556" y="247303"/>
                  </a:lnTo>
                  <a:lnTo>
                    <a:pt x="71793" y="238734"/>
                  </a:lnTo>
                  <a:lnTo>
                    <a:pt x="54617" y="213370"/>
                  </a:lnTo>
                  <a:lnTo>
                    <a:pt x="22080" y="159417"/>
                  </a:lnTo>
                  <a:lnTo>
                    <a:pt x="4515" y="119454"/>
                  </a:lnTo>
                  <a:lnTo>
                    <a:pt x="0" y="95775"/>
                  </a:lnTo>
                  <a:lnTo>
                    <a:pt x="368" y="82969"/>
                  </a:lnTo>
                  <a:lnTo>
                    <a:pt x="16091" y="41643"/>
                  </a:lnTo>
                  <a:lnTo>
                    <a:pt x="45537" y="13677"/>
                  </a:lnTo>
                  <a:lnTo>
                    <a:pt x="90348" y="0"/>
                  </a:lnTo>
                  <a:lnTo>
                    <a:pt x="116789" y="1940"/>
                  </a:lnTo>
                  <a:lnTo>
                    <a:pt x="157611" y="21684"/>
                  </a:lnTo>
                  <a:lnTo>
                    <a:pt x="187382" y="64966"/>
                  </a:lnTo>
                  <a:lnTo>
                    <a:pt x="191292" y="82971"/>
                  </a:lnTo>
                  <a:lnTo>
                    <a:pt x="191033" y="103327"/>
                  </a:lnTo>
                  <a:lnTo>
                    <a:pt x="175754" y="146131"/>
                  </a:lnTo>
                  <a:lnTo>
                    <a:pt x="155304" y="184228"/>
                  </a:lnTo>
                  <a:lnTo>
                    <a:pt x="132614" y="220094"/>
                  </a:lnTo>
                  <a:lnTo>
                    <a:pt x="108609" y="254616"/>
                  </a:lnTo>
                  <a:lnTo>
                    <a:pt x="96329" y="271424"/>
                  </a:lnTo>
                  <a:close/>
                </a:path>
              </a:pathLst>
            </a:custGeom>
            <a:ln w="12699">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1" name="object 11"/>
            <p:cNvPicPr/>
            <p:nvPr/>
          </p:nvPicPr>
          <p:blipFill>
            <a:blip r:embed="rId3" cstate="print"/>
            <a:stretch>
              <a:fillRect/>
            </a:stretch>
          </p:blipFill>
          <p:spPr>
            <a:xfrm>
              <a:off x="5625137" y="3003277"/>
              <a:ext cx="102057" cy="100304"/>
            </a:xfrm>
            <a:prstGeom prst="rect">
              <a:avLst/>
            </a:prstGeom>
          </p:spPr>
        </p:pic>
      </p:grpSp>
      <p:sp>
        <p:nvSpPr>
          <p:cNvPr id="12" name="object 12"/>
          <p:cNvSpPr/>
          <p:nvPr/>
        </p:nvSpPr>
        <p:spPr>
          <a:xfrm>
            <a:off x="7565400" y="4979184"/>
            <a:ext cx="72724" cy="83717"/>
          </a:xfrm>
          <a:custGeom>
            <a:avLst/>
            <a:gdLst/>
            <a:ahLst/>
            <a:cxnLst/>
            <a:rect l="l" t="t" r="r" b="b"/>
            <a:pathLst>
              <a:path w="54610" h="62864">
                <a:moveTo>
                  <a:pt x="0" y="0"/>
                </a:moveTo>
                <a:lnTo>
                  <a:pt x="0" y="62356"/>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9703585" y="4979184"/>
            <a:ext cx="72724" cy="83717"/>
          </a:xfrm>
          <a:custGeom>
            <a:avLst/>
            <a:gdLst/>
            <a:ahLst/>
            <a:cxnLst/>
            <a:rect l="l" t="t" r="r" b="b"/>
            <a:pathLst>
              <a:path w="54609" h="62864">
                <a:moveTo>
                  <a:pt x="0" y="0"/>
                </a:moveTo>
                <a:lnTo>
                  <a:pt x="0" y="62356"/>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9703585" y="5358245"/>
            <a:ext cx="72724" cy="83717"/>
          </a:xfrm>
          <a:custGeom>
            <a:avLst/>
            <a:gdLst/>
            <a:ahLst/>
            <a:cxnLst/>
            <a:rect l="l" t="t" r="r" b="b"/>
            <a:pathLst>
              <a:path w="54609" h="62864">
                <a:moveTo>
                  <a:pt x="0" y="0"/>
                </a:moveTo>
                <a:lnTo>
                  <a:pt x="0" y="62356"/>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9703585" y="5725600"/>
            <a:ext cx="72724" cy="83717"/>
          </a:xfrm>
          <a:custGeom>
            <a:avLst/>
            <a:gdLst/>
            <a:ahLst/>
            <a:cxnLst/>
            <a:rect l="l" t="t" r="r" b="b"/>
            <a:pathLst>
              <a:path w="54609" h="62864">
                <a:moveTo>
                  <a:pt x="0" y="0"/>
                </a:moveTo>
                <a:lnTo>
                  <a:pt x="0" y="62357"/>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9703585" y="6083292"/>
            <a:ext cx="72724" cy="83717"/>
          </a:xfrm>
          <a:custGeom>
            <a:avLst/>
            <a:gdLst/>
            <a:ahLst/>
            <a:cxnLst/>
            <a:rect l="l" t="t" r="r" b="b"/>
            <a:pathLst>
              <a:path w="54609" h="62864">
                <a:moveTo>
                  <a:pt x="0" y="0"/>
                </a:moveTo>
                <a:lnTo>
                  <a:pt x="0" y="62356"/>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7565400" y="5592280"/>
            <a:ext cx="72724" cy="83717"/>
          </a:xfrm>
          <a:custGeom>
            <a:avLst/>
            <a:gdLst/>
            <a:ahLst/>
            <a:cxnLst/>
            <a:rect l="l" t="t" r="r" b="b"/>
            <a:pathLst>
              <a:path w="54610" h="62864">
                <a:moveTo>
                  <a:pt x="0" y="0"/>
                </a:moveTo>
                <a:lnTo>
                  <a:pt x="0" y="62357"/>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7565400" y="6041774"/>
            <a:ext cx="72724" cy="83717"/>
          </a:xfrm>
          <a:custGeom>
            <a:avLst/>
            <a:gdLst/>
            <a:ahLst/>
            <a:cxnLst/>
            <a:rect l="l" t="t" r="r" b="b"/>
            <a:pathLst>
              <a:path w="54610" h="62864">
                <a:moveTo>
                  <a:pt x="0" y="0"/>
                </a:moveTo>
                <a:lnTo>
                  <a:pt x="0" y="62356"/>
                </a:lnTo>
                <a:lnTo>
                  <a:pt x="54000" y="31178"/>
                </a:lnTo>
                <a:lnTo>
                  <a:pt x="0" y="0"/>
                </a:lnTo>
                <a:close/>
              </a:path>
            </a:pathLst>
          </a:custGeom>
          <a:solidFill>
            <a:srgbClr val="FFFFFF"/>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graphicFrame>
        <p:nvGraphicFramePr>
          <p:cNvPr id="19" name="object 19"/>
          <p:cNvGraphicFramePr>
            <a:graphicFrameLocks noGrp="1"/>
          </p:cNvGraphicFramePr>
          <p:nvPr>
            <p:extLst>
              <p:ext uri="{D42A27DB-BD31-4B8C-83A1-F6EECF244321}">
                <p14:modId xmlns:p14="http://schemas.microsoft.com/office/powerpoint/2010/main" val="2143472832"/>
              </p:ext>
            </p:extLst>
          </p:nvPr>
        </p:nvGraphicFramePr>
        <p:xfrm>
          <a:off x="880589" y="2505272"/>
          <a:ext cx="6249997" cy="2418481"/>
        </p:xfrm>
        <a:graphic>
          <a:graphicData uri="http://schemas.openxmlformats.org/drawingml/2006/table">
            <a:tbl>
              <a:tblPr firstRow="1" bandRow="1">
                <a:tableStyleId>{2D5ABB26-0587-4C30-8999-92F81FD0307C}</a:tableStyleId>
              </a:tblPr>
              <a:tblGrid>
                <a:gridCol w="1907725">
                  <a:extLst>
                    <a:ext uri="{9D8B030D-6E8A-4147-A177-3AD203B41FA5}">
                      <a16:colId xmlns:a16="http://schemas.microsoft.com/office/drawing/2014/main" val="20000"/>
                    </a:ext>
                  </a:extLst>
                </a:gridCol>
                <a:gridCol w="1801176">
                  <a:extLst>
                    <a:ext uri="{9D8B030D-6E8A-4147-A177-3AD203B41FA5}">
                      <a16:colId xmlns:a16="http://schemas.microsoft.com/office/drawing/2014/main" val="20001"/>
                    </a:ext>
                  </a:extLst>
                </a:gridCol>
                <a:gridCol w="2541096">
                  <a:extLst>
                    <a:ext uri="{9D8B030D-6E8A-4147-A177-3AD203B41FA5}">
                      <a16:colId xmlns:a16="http://schemas.microsoft.com/office/drawing/2014/main" val="20002"/>
                    </a:ext>
                  </a:extLst>
                </a:gridCol>
              </a:tblGrid>
              <a:tr h="528708">
                <a:tc>
                  <a:txBody>
                    <a:bodyPr/>
                    <a:lstStyle/>
                    <a:p>
                      <a:pPr marL="71755">
                        <a:lnSpc>
                          <a:spcPct val="100000"/>
                        </a:lnSpc>
                        <a:spcBef>
                          <a:spcPts val="530"/>
                        </a:spcBef>
                      </a:pPr>
                      <a:r>
                        <a:rPr sz="1000" b="1" spc="-10" dirty="0">
                          <a:solidFill>
                            <a:srgbClr val="FFFFFF"/>
                          </a:solidFill>
                          <a:latin typeface="Arial"/>
                          <a:cs typeface="Arial"/>
                        </a:rPr>
                        <a:t>Потребность</a:t>
                      </a:r>
                      <a:endParaRPr sz="1000">
                        <a:latin typeface="Arial"/>
                        <a:cs typeface="Arial"/>
                      </a:endParaRPr>
                    </a:p>
                    <a:p>
                      <a:pPr marL="71755">
                        <a:lnSpc>
                          <a:spcPct val="100000"/>
                        </a:lnSpc>
                        <a:spcBef>
                          <a:spcPts val="25"/>
                        </a:spcBef>
                      </a:pPr>
                      <a:r>
                        <a:rPr sz="1000" b="1" dirty="0">
                          <a:solidFill>
                            <a:srgbClr val="FFFFFF"/>
                          </a:solidFill>
                          <a:latin typeface="Arial"/>
                          <a:cs typeface="Arial"/>
                        </a:rPr>
                        <a:t>в</a:t>
                      </a:r>
                      <a:r>
                        <a:rPr sz="1000" b="1" spc="10" dirty="0">
                          <a:solidFill>
                            <a:srgbClr val="FFFFFF"/>
                          </a:solidFill>
                          <a:latin typeface="Arial"/>
                          <a:cs typeface="Arial"/>
                        </a:rPr>
                        <a:t> </a:t>
                      </a:r>
                      <a:r>
                        <a:rPr sz="1000" b="1" spc="-10" dirty="0">
                          <a:solidFill>
                            <a:srgbClr val="FFFFFF"/>
                          </a:solidFill>
                          <a:latin typeface="Arial"/>
                          <a:cs typeface="Arial"/>
                        </a:rPr>
                        <a:t>финансировании:</a:t>
                      </a:r>
                      <a:endParaRPr sz="1000">
                        <a:latin typeface="Arial"/>
                        <a:cs typeface="Arial"/>
                      </a:endParaRPr>
                    </a:p>
                  </a:txBody>
                  <a:tcPr marL="0" marR="0" marT="89636" marB="0" anchor="ctr">
                    <a:solidFill>
                      <a:srgbClr val="E94F27"/>
                    </a:solidFill>
                  </a:tcPr>
                </a:tc>
                <a:tc gridSpan="2">
                  <a:txBody>
                    <a:bodyPr/>
                    <a:lstStyle/>
                    <a:p>
                      <a:pPr marL="120650">
                        <a:lnSpc>
                          <a:spcPts val="2860"/>
                        </a:lnSpc>
                      </a:pPr>
                      <a:r>
                        <a:rPr lang="ru-RU" sz="3300" b="1" dirty="0">
                          <a:solidFill>
                            <a:srgbClr val="FFFFFF"/>
                          </a:solidFill>
                          <a:latin typeface="Arial"/>
                          <a:cs typeface="Arial"/>
                        </a:rPr>
                        <a:t>- </a:t>
                      </a:r>
                      <a:r>
                        <a:rPr sz="1000" b="1" dirty="0" err="1">
                          <a:solidFill>
                            <a:srgbClr val="FFFFFF"/>
                          </a:solidFill>
                          <a:latin typeface="Arial"/>
                          <a:cs typeface="Arial"/>
                        </a:rPr>
                        <a:t>млн</a:t>
                      </a:r>
                      <a:r>
                        <a:rPr sz="1000" b="1" dirty="0">
                          <a:solidFill>
                            <a:srgbClr val="FFFFFF"/>
                          </a:solidFill>
                          <a:latin typeface="Arial"/>
                          <a:cs typeface="Arial"/>
                        </a:rPr>
                        <a:t>.</a:t>
                      </a:r>
                      <a:r>
                        <a:rPr sz="1000" b="1" spc="50" dirty="0">
                          <a:solidFill>
                            <a:srgbClr val="FFFFFF"/>
                          </a:solidFill>
                          <a:latin typeface="Arial"/>
                          <a:cs typeface="Arial"/>
                        </a:rPr>
                        <a:t> </a:t>
                      </a:r>
                      <a:r>
                        <a:rPr sz="1000" b="1" spc="-20" dirty="0">
                          <a:solidFill>
                            <a:srgbClr val="FFFFFF"/>
                          </a:solidFill>
                          <a:latin typeface="Arial"/>
                          <a:cs typeface="Arial"/>
                        </a:rPr>
                        <a:t>руб.</a:t>
                      </a:r>
                      <a:endParaRPr sz="1000" dirty="0">
                        <a:latin typeface="Arial"/>
                        <a:cs typeface="Arial"/>
                      </a:endParaRPr>
                    </a:p>
                  </a:txBody>
                  <a:tcPr marL="0" marR="0" marT="0" marB="0" anchor="ctr">
                    <a:solidFill>
                      <a:srgbClr val="E94F27"/>
                    </a:solidFill>
                  </a:tcPr>
                </a:tc>
                <a:tc hMerge="1">
                  <a:txBody>
                    <a:bodyPr/>
                    <a:lstStyle/>
                    <a:p>
                      <a:endParaRPr/>
                    </a:p>
                  </a:txBody>
                  <a:tcPr marL="0" marR="0" marT="0" marB="0"/>
                </a:tc>
                <a:extLst>
                  <a:ext uri="{0D108BD9-81ED-4DB2-BD59-A6C34878D82A}">
                    <a16:rowId xmlns:a16="http://schemas.microsoft.com/office/drawing/2014/main" val="10000"/>
                  </a:ext>
                </a:extLst>
              </a:tr>
              <a:tr h="483160">
                <a:tc>
                  <a:txBody>
                    <a:bodyPr/>
                    <a:lstStyle/>
                    <a:p>
                      <a:pPr marL="71755" marR="113030">
                        <a:lnSpc>
                          <a:spcPct val="102600"/>
                        </a:lnSpc>
                        <a:spcBef>
                          <a:spcPts val="415"/>
                        </a:spcBef>
                      </a:pPr>
                      <a:r>
                        <a:rPr sz="1000" b="1" spc="-10" dirty="0">
                          <a:solidFill>
                            <a:srgbClr val="221F20"/>
                          </a:solidFill>
                          <a:latin typeface="Arial"/>
                          <a:cs typeface="Arial"/>
                        </a:rPr>
                        <a:t>Прогнозные</a:t>
                      </a:r>
                      <a:r>
                        <a:rPr sz="1000" b="1" spc="500" dirty="0">
                          <a:solidFill>
                            <a:srgbClr val="221F20"/>
                          </a:solidFill>
                          <a:latin typeface="Arial"/>
                          <a:cs typeface="Arial"/>
                        </a:rPr>
                        <a:t> </a:t>
                      </a:r>
                      <a:r>
                        <a:rPr sz="1000" b="1" dirty="0">
                          <a:solidFill>
                            <a:srgbClr val="221F20"/>
                          </a:solidFill>
                          <a:latin typeface="Arial"/>
                          <a:cs typeface="Arial"/>
                        </a:rPr>
                        <a:t>финансовые</a:t>
                      </a:r>
                      <a:r>
                        <a:rPr sz="1000" b="1" spc="100" dirty="0">
                          <a:solidFill>
                            <a:srgbClr val="221F20"/>
                          </a:solidFill>
                          <a:latin typeface="Arial"/>
                          <a:cs typeface="Arial"/>
                        </a:rPr>
                        <a:t> </a:t>
                      </a:r>
                      <a:r>
                        <a:rPr sz="1000" b="1" spc="-10" dirty="0">
                          <a:solidFill>
                            <a:srgbClr val="221F20"/>
                          </a:solidFill>
                          <a:latin typeface="Arial"/>
                          <a:cs typeface="Arial"/>
                        </a:rPr>
                        <a:t>показатели:</a:t>
                      </a:r>
                      <a:endParaRPr sz="1000">
                        <a:latin typeface="Arial"/>
                        <a:cs typeface="Arial"/>
                      </a:endParaRPr>
                    </a:p>
                  </a:txBody>
                  <a:tcPr marL="0" marR="0" marT="70187" marB="0" anchor="ctr">
                    <a:solidFill>
                      <a:srgbClr val="F5A47F"/>
                    </a:solidFill>
                  </a:tcPr>
                </a:tc>
                <a:tc>
                  <a:txBody>
                    <a:bodyPr/>
                    <a:lstStyle/>
                    <a:p>
                      <a:pPr marL="120650">
                        <a:lnSpc>
                          <a:spcPts val="855"/>
                        </a:lnSpc>
                        <a:spcBef>
                          <a:spcPts val="200"/>
                        </a:spcBef>
                      </a:pPr>
                      <a:r>
                        <a:rPr sz="1000" spc="-25" dirty="0">
                          <a:solidFill>
                            <a:srgbClr val="221F20"/>
                          </a:solidFill>
                          <a:latin typeface="Arial MT"/>
                          <a:cs typeface="Arial MT"/>
                        </a:rPr>
                        <a:t>NPV</a:t>
                      </a:r>
                      <a:endParaRPr sz="1000" dirty="0">
                        <a:latin typeface="Arial MT"/>
                        <a:cs typeface="Arial MT"/>
                      </a:endParaRPr>
                    </a:p>
                    <a:p>
                      <a:pPr marL="120650">
                        <a:lnSpc>
                          <a:spcPts val="1515"/>
                        </a:lnSpc>
                      </a:pPr>
                      <a:r>
                        <a:rPr lang="ru-RU" sz="1700" b="1" dirty="0">
                          <a:solidFill>
                            <a:srgbClr val="221F20"/>
                          </a:solidFill>
                          <a:latin typeface="Arial"/>
                          <a:cs typeface="Arial"/>
                        </a:rPr>
                        <a:t>-</a:t>
                      </a:r>
                      <a:r>
                        <a:rPr sz="1700" b="1" spc="-130" dirty="0">
                          <a:solidFill>
                            <a:srgbClr val="221F20"/>
                          </a:solidFill>
                          <a:latin typeface="Arial"/>
                          <a:cs typeface="Arial"/>
                        </a:rPr>
                        <a:t> </a:t>
                      </a:r>
                      <a:r>
                        <a:rPr sz="1000" b="1" dirty="0">
                          <a:solidFill>
                            <a:srgbClr val="221F20"/>
                          </a:solidFill>
                          <a:latin typeface="Arial"/>
                          <a:cs typeface="Arial"/>
                        </a:rPr>
                        <a:t>млн.</a:t>
                      </a:r>
                      <a:r>
                        <a:rPr sz="1000" b="1" spc="30" dirty="0">
                          <a:solidFill>
                            <a:srgbClr val="221F20"/>
                          </a:solidFill>
                          <a:latin typeface="Arial"/>
                          <a:cs typeface="Arial"/>
                        </a:rPr>
                        <a:t> </a:t>
                      </a:r>
                      <a:r>
                        <a:rPr sz="1000" b="1" spc="-20" dirty="0">
                          <a:solidFill>
                            <a:srgbClr val="221F20"/>
                          </a:solidFill>
                          <a:latin typeface="Arial"/>
                          <a:cs typeface="Arial"/>
                        </a:rPr>
                        <a:t>руб.</a:t>
                      </a:r>
                      <a:endParaRPr sz="1000" dirty="0">
                        <a:latin typeface="Arial"/>
                        <a:cs typeface="Arial"/>
                      </a:endParaRPr>
                    </a:p>
                  </a:txBody>
                  <a:tcPr marL="0" marR="0" marT="33825" marB="0" anchor="ctr">
                    <a:solidFill>
                      <a:srgbClr val="F5A47F"/>
                    </a:solidFill>
                  </a:tcPr>
                </a:tc>
                <a:tc>
                  <a:txBody>
                    <a:bodyPr/>
                    <a:lstStyle/>
                    <a:p>
                      <a:pPr marL="328295">
                        <a:lnSpc>
                          <a:spcPts val="855"/>
                        </a:lnSpc>
                        <a:spcBef>
                          <a:spcPts val="200"/>
                        </a:spcBef>
                      </a:pPr>
                      <a:r>
                        <a:rPr sz="1000" spc="-25" dirty="0">
                          <a:solidFill>
                            <a:srgbClr val="221F20"/>
                          </a:solidFill>
                          <a:latin typeface="Arial MT"/>
                          <a:cs typeface="Arial MT"/>
                        </a:rPr>
                        <a:t>IRR</a:t>
                      </a:r>
                      <a:endParaRPr sz="1000" dirty="0">
                        <a:latin typeface="Arial MT"/>
                        <a:cs typeface="Arial MT"/>
                      </a:endParaRPr>
                    </a:p>
                    <a:p>
                      <a:pPr marL="328295">
                        <a:lnSpc>
                          <a:spcPts val="1515"/>
                        </a:lnSpc>
                      </a:pPr>
                      <a:r>
                        <a:rPr lang="ru-RU" sz="1700" b="1" dirty="0">
                          <a:solidFill>
                            <a:srgbClr val="221F20"/>
                          </a:solidFill>
                          <a:latin typeface="Arial"/>
                          <a:cs typeface="Arial"/>
                        </a:rPr>
                        <a:t>-</a:t>
                      </a:r>
                      <a:r>
                        <a:rPr sz="1700" b="1" spc="-145" dirty="0">
                          <a:solidFill>
                            <a:srgbClr val="221F20"/>
                          </a:solidFill>
                          <a:latin typeface="Arial"/>
                          <a:cs typeface="Arial"/>
                        </a:rPr>
                        <a:t> </a:t>
                      </a:r>
                      <a:r>
                        <a:rPr sz="1000" b="1" spc="-50" dirty="0">
                          <a:solidFill>
                            <a:srgbClr val="221F20"/>
                          </a:solidFill>
                          <a:latin typeface="Arial"/>
                          <a:cs typeface="Arial"/>
                        </a:rPr>
                        <a:t>%</a:t>
                      </a:r>
                      <a:endParaRPr sz="1000" dirty="0">
                        <a:latin typeface="Arial"/>
                        <a:cs typeface="Arial"/>
                      </a:endParaRPr>
                    </a:p>
                  </a:txBody>
                  <a:tcPr marL="0" marR="0" marT="33825" marB="0" anchor="ctr">
                    <a:solidFill>
                      <a:srgbClr val="F5A47F"/>
                    </a:solidFill>
                  </a:tcPr>
                </a:tc>
                <a:extLst>
                  <a:ext uri="{0D108BD9-81ED-4DB2-BD59-A6C34878D82A}">
                    <a16:rowId xmlns:a16="http://schemas.microsoft.com/office/drawing/2014/main" val="10001"/>
                  </a:ext>
                </a:extLst>
              </a:tr>
              <a:tr h="549249">
                <a:tc>
                  <a:txBody>
                    <a:bodyPr/>
                    <a:lstStyle/>
                    <a:p>
                      <a:pPr marL="71755">
                        <a:lnSpc>
                          <a:spcPts val="865"/>
                        </a:lnSpc>
                        <a:spcBef>
                          <a:spcPts val="355"/>
                        </a:spcBef>
                      </a:pPr>
                      <a:r>
                        <a:rPr sz="1000" dirty="0">
                          <a:solidFill>
                            <a:srgbClr val="221F20"/>
                          </a:solidFill>
                          <a:latin typeface="Microsoft Sans Serif"/>
                          <a:cs typeface="Microsoft Sans Serif"/>
                        </a:rPr>
                        <a:t>Срок </a:t>
                      </a:r>
                      <a:r>
                        <a:rPr sz="1000" spc="-10" dirty="0">
                          <a:solidFill>
                            <a:srgbClr val="221F20"/>
                          </a:solidFill>
                          <a:latin typeface="Microsoft Sans Serif"/>
                          <a:cs typeface="Microsoft Sans Serif"/>
                        </a:rPr>
                        <a:t>окупаемости</a:t>
                      </a:r>
                      <a:endParaRPr sz="1000" dirty="0">
                        <a:latin typeface="Microsoft Sans Serif"/>
                        <a:cs typeface="Microsoft Sans Serif"/>
                      </a:endParaRPr>
                    </a:p>
                    <a:p>
                      <a:pPr marL="71755">
                        <a:lnSpc>
                          <a:spcPts val="1525"/>
                        </a:lnSpc>
                      </a:pPr>
                      <a:r>
                        <a:rPr lang="ru-RU" sz="1700" b="1">
                          <a:solidFill>
                            <a:srgbClr val="221F20"/>
                          </a:solidFill>
                          <a:latin typeface="Arial"/>
                          <a:cs typeface="Arial"/>
                        </a:rPr>
                        <a:t>6</a:t>
                      </a:r>
                      <a:r>
                        <a:rPr sz="1700" b="1">
                          <a:solidFill>
                            <a:srgbClr val="221F20"/>
                          </a:solidFill>
                          <a:latin typeface="Arial"/>
                          <a:cs typeface="Arial"/>
                        </a:rPr>
                        <a:t>,9</a:t>
                      </a:r>
                      <a:r>
                        <a:rPr sz="1700" b="1" spc="70">
                          <a:solidFill>
                            <a:srgbClr val="221F20"/>
                          </a:solidFill>
                          <a:latin typeface="Arial"/>
                          <a:cs typeface="Arial"/>
                        </a:rPr>
                        <a:t> </a:t>
                      </a:r>
                      <a:r>
                        <a:rPr sz="1000" b="1" spc="-25" dirty="0">
                          <a:solidFill>
                            <a:srgbClr val="221F20"/>
                          </a:solidFill>
                          <a:latin typeface="Arial"/>
                          <a:cs typeface="Arial"/>
                        </a:rPr>
                        <a:t>лет</a:t>
                      </a:r>
                      <a:endParaRPr sz="1000" dirty="0">
                        <a:latin typeface="Arial"/>
                        <a:cs typeface="Arial"/>
                      </a:endParaRPr>
                    </a:p>
                  </a:txBody>
                  <a:tcPr marL="0" marR="0" marT="60039" marB="0" anchor="ctr">
                    <a:lnB w="9525">
                      <a:solidFill>
                        <a:srgbClr val="E94F27"/>
                      </a:solidFill>
                      <a:prstDash val="solid"/>
                    </a:lnB>
                    <a:solidFill>
                      <a:srgbClr val="FCD8C4"/>
                    </a:solidFill>
                  </a:tcPr>
                </a:tc>
                <a:tc>
                  <a:txBody>
                    <a:bodyPr/>
                    <a:lstStyle/>
                    <a:p>
                      <a:pPr marL="120650">
                        <a:lnSpc>
                          <a:spcPts val="865"/>
                        </a:lnSpc>
                        <a:spcBef>
                          <a:spcPts val="375"/>
                        </a:spcBef>
                      </a:pPr>
                      <a:r>
                        <a:rPr sz="1000" dirty="0">
                          <a:solidFill>
                            <a:srgbClr val="221F20"/>
                          </a:solidFill>
                          <a:latin typeface="Microsoft Sans Serif"/>
                          <a:cs typeface="Microsoft Sans Serif"/>
                        </a:rPr>
                        <a:t>Строительная</a:t>
                      </a:r>
                      <a:r>
                        <a:rPr sz="1000" spc="114" dirty="0">
                          <a:solidFill>
                            <a:srgbClr val="221F20"/>
                          </a:solidFill>
                          <a:latin typeface="Microsoft Sans Serif"/>
                          <a:cs typeface="Microsoft Sans Serif"/>
                        </a:rPr>
                        <a:t> </a:t>
                      </a:r>
                      <a:r>
                        <a:rPr sz="1000" spc="-20" dirty="0">
                          <a:solidFill>
                            <a:srgbClr val="221F20"/>
                          </a:solidFill>
                          <a:latin typeface="Microsoft Sans Serif"/>
                          <a:cs typeface="Microsoft Sans Serif"/>
                        </a:rPr>
                        <a:t>фаза</a:t>
                      </a:r>
                      <a:endParaRPr sz="1000" dirty="0">
                        <a:latin typeface="Microsoft Sans Serif"/>
                        <a:cs typeface="Microsoft Sans Serif"/>
                      </a:endParaRPr>
                    </a:p>
                    <a:p>
                      <a:pPr marL="120650">
                        <a:lnSpc>
                          <a:spcPts val="1525"/>
                        </a:lnSpc>
                      </a:pPr>
                      <a:r>
                        <a:rPr lang="ru-RU" sz="1700" b="1" dirty="0">
                          <a:solidFill>
                            <a:srgbClr val="221F20"/>
                          </a:solidFill>
                          <a:latin typeface="Arial"/>
                          <a:cs typeface="Arial"/>
                        </a:rPr>
                        <a:t>-</a:t>
                      </a:r>
                      <a:r>
                        <a:rPr sz="1700" b="1" spc="-145" dirty="0">
                          <a:solidFill>
                            <a:srgbClr val="221F20"/>
                          </a:solidFill>
                          <a:latin typeface="Arial"/>
                          <a:cs typeface="Arial"/>
                        </a:rPr>
                        <a:t> </a:t>
                      </a:r>
                      <a:r>
                        <a:rPr sz="1000" b="1" spc="-20" dirty="0">
                          <a:solidFill>
                            <a:srgbClr val="221F20"/>
                          </a:solidFill>
                          <a:latin typeface="Arial"/>
                          <a:cs typeface="Arial"/>
                        </a:rPr>
                        <a:t>мес.</a:t>
                      </a:r>
                      <a:endParaRPr sz="1000" dirty="0">
                        <a:latin typeface="Arial"/>
                        <a:cs typeface="Arial"/>
                      </a:endParaRPr>
                    </a:p>
                  </a:txBody>
                  <a:tcPr marL="0" marR="0" marT="63422" marB="0" anchor="ctr">
                    <a:lnB w="9525">
                      <a:solidFill>
                        <a:srgbClr val="E94F27"/>
                      </a:solidFill>
                      <a:prstDash val="solid"/>
                    </a:lnB>
                    <a:solidFill>
                      <a:srgbClr val="FCD8C4"/>
                    </a:solidFill>
                  </a:tcPr>
                </a:tc>
                <a:tc>
                  <a:txBody>
                    <a:bodyPr/>
                    <a:lstStyle/>
                    <a:p>
                      <a:pPr marL="328295">
                        <a:lnSpc>
                          <a:spcPts val="865"/>
                        </a:lnSpc>
                        <a:spcBef>
                          <a:spcPts val="375"/>
                        </a:spcBef>
                      </a:pPr>
                      <a:r>
                        <a:rPr sz="1000" dirty="0">
                          <a:solidFill>
                            <a:srgbClr val="221F20"/>
                          </a:solidFill>
                          <a:latin typeface="Microsoft Sans Serif"/>
                          <a:cs typeface="Microsoft Sans Serif"/>
                        </a:rPr>
                        <a:t>Ставка</a:t>
                      </a:r>
                      <a:r>
                        <a:rPr sz="1000" spc="25" dirty="0">
                          <a:solidFill>
                            <a:srgbClr val="221F20"/>
                          </a:solidFill>
                          <a:latin typeface="Microsoft Sans Serif"/>
                          <a:cs typeface="Microsoft Sans Serif"/>
                        </a:rPr>
                        <a:t> </a:t>
                      </a:r>
                      <a:r>
                        <a:rPr sz="1000" spc="-10" dirty="0">
                          <a:solidFill>
                            <a:srgbClr val="221F20"/>
                          </a:solidFill>
                          <a:latin typeface="Microsoft Sans Serif"/>
                          <a:cs typeface="Microsoft Sans Serif"/>
                        </a:rPr>
                        <a:t>дисконтирования</a:t>
                      </a:r>
                      <a:endParaRPr sz="1000" dirty="0">
                        <a:latin typeface="Microsoft Sans Serif"/>
                        <a:cs typeface="Microsoft Sans Serif"/>
                      </a:endParaRPr>
                    </a:p>
                    <a:p>
                      <a:pPr marL="328295">
                        <a:lnSpc>
                          <a:spcPts val="1525"/>
                        </a:lnSpc>
                      </a:pPr>
                      <a:r>
                        <a:rPr lang="ru-RU" sz="1700" b="1" dirty="0">
                          <a:solidFill>
                            <a:srgbClr val="221F20"/>
                          </a:solidFill>
                          <a:latin typeface="Arial"/>
                          <a:cs typeface="Arial"/>
                        </a:rPr>
                        <a:t>-</a:t>
                      </a:r>
                      <a:r>
                        <a:rPr sz="1700" b="1" spc="-140" dirty="0">
                          <a:solidFill>
                            <a:srgbClr val="221F20"/>
                          </a:solidFill>
                          <a:latin typeface="Arial"/>
                          <a:cs typeface="Arial"/>
                        </a:rPr>
                        <a:t> </a:t>
                      </a:r>
                      <a:r>
                        <a:rPr sz="1000" b="1" spc="-50" dirty="0">
                          <a:solidFill>
                            <a:srgbClr val="221F20"/>
                          </a:solidFill>
                          <a:latin typeface="Arial"/>
                          <a:cs typeface="Arial"/>
                        </a:rPr>
                        <a:t>%</a:t>
                      </a:r>
                      <a:endParaRPr sz="1000" dirty="0">
                        <a:latin typeface="Arial"/>
                        <a:cs typeface="Arial"/>
                      </a:endParaRPr>
                    </a:p>
                  </a:txBody>
                  <a:tcPr marL="0" marR="0" marT="63422" marB="0" anchor="ctr">
                    <a:lnB w="9525">
                      <a:solidFill>
                        <a:srgbClr val="E94F27"/>
                      </a:solidFill>
                      <a:prstDash val="solid"/>
                    </a:lnB>
                    <a:solidFill>
                      <a:srgbClr val="FCD8C4"/>
                    </a:solidFill>
                  </a:tcPr>
                </a:tc>
                <a:extLst>
                  <a:ext uri="{0D108BD9-81ED-4DB2-BD59-A6C34878D82A}">
                    <a16:rowId xmlns:a16="http://schemas.microsoft.com/office/drawing/2014/main" val="10002"/>
                  </a:ext>
                </a:extLst>
              </a:tr>
              <a:tr h="584972">
                <a:tc>
                  <a:txBody>
                    <a:bodyPr/>
                    <a:lstStyle/>
                    <a:p>
                      <a:pPr marL="71755">
                        <a:lnSpc>
                          <a:spcPts val="865"/>
                        </a:lnSpc>
                        <a:spcBef>
                          <a:spcPts val="495"/>
                        </a:spcBef>
                      </a:pPr>
                      <a:r>
                        <a:rPr sz="1000" spc="-10" dirty="0">
                          <a:solidFill>
                            <a:srgbClr val="221F20"/>
                          </a:solidFill>
                          <a:latin typeface="Arial MT"/>
                          <a:cs typeface="Arial MT"/>
                        </a:rPr>
                        <a:t>EBITDA</a:t>
                      </a:r>
                      <a:endParaRPr sz="1000">
                        <a:latin typeface="Arial MT"/>
                        <a:cs typeface="Arial MT"/>
                      </a:endParaRPr>
                    </a:p>
                    <a:p>
                      <a:pPr marL="71755">
                        <a:lnSpc>
                          <a:spcPts val="1525"/>
                        </a:lnSpc>
                      </a:pPr>
                      <a:r>
                        <a:rPr sz="1700" b="1" dirty="0">
                          <a:solidFill>
                            <a:srgbClr val="221F20"/>
                          </a:solidFill>
                          <a:latin typeface="Arial"/>
                          <a:cs typeface="Arial"/>
                        </a:rPr>
                        <a:t>-</a:t>
                      </a:r>
                      <a:r>
                        <a:rPr sz="1700" b="1" spc="-135" dirty="0">
                          <a:solidFill>
                            <a:srgbClr val="221F20"/>
                          </a:solidFill>
                          <a:latin typeface="Arial"/>
                          <a:cs typeface="Arial"/>
                        </a:rPr>
                        <a:t> </a:t>
                      </a:r>
                      <a:r>
                        <a:rPr sz="1000" b="1" dirty="0">
                          <a:solidFill>
                            <a:srgbClr val="221F20"/>
                          </a:solidFill>
                          <a:latin typeface="Arial"/>
                          <a:cs typeface="Arial"/>
                        </a:rPr>
                        <a:t>млн.</a:t>
                      </a:r>
                      <a:r>
                        <a:rPr sz="1000" b="1" spc="20" dirty="0">
                          <a:solidFill>
                            <a:srgbClr val="221F20"/>
                          </a:solidFill>
                          <a:latin typeface="Arial"/>
                          <a:cs typeface="Arial"/>
                        </a:rPr>
                        <a:t> </a:t>
                      </a:r>
                      <a:r>
                        <a:rPr sz="1000" b="1" spc="-20" dirty="0">
                          <a:solidFill>
                            <a:srgbClr val="221F20"/>
                          </a:solidFill>
                          <a:latin typeface="Arial"/>
                          <a:cs typeface="Arial"/>
                        </a:rPr>
                        <a:t>руб.</a:t>
                      </a:r>
                      <a:endParaRPr sz="1000">
                        <a:latin typeface="Arial"/>
                        <a:cs typeface="Arial"/>
                      </a:endParaRPr>
                    </a:p>
                  </a:txBody>
                  <a:tcPr marL="0" marR="0" marT="83717" marB="0" anchor="ctr">
                    <a:lnT w="9525">
                      <a:solidFill>
                        <a:srgbClr val="E94F27"/>
                      </a:solidFill>
                      <a:prstDash val="solid"/>
                    </a:lnT>
                    <a:solidFill>
                      <a:srgbClr val="FCD8C4"/>
                    </a:solidFill>
                  </a:tcPr>
                </a:tc>
                <a:tc gridSpan="2">
                  <a:txBody>
                    <a:bodyPr/>
                    <a:lstStyle/>
                    <a:p>
                      <a:pPr marL="120650">
                        <a:lnSpc>
                          <a:spcPct val="100000"/>
                        </a:lnSpc>
                        <a:spcBef>
                          <a:spcPts val="375"/>
                        </a:spcBef>
                      </a:pPr>
                      <a:r>
                        <a:rPr sz="1000" dirty="0">
                          <a:solidFill>
                            <a:srgbClr val="221F20"/>
                          </a:solidFill>
                          <a:latin typeface="Microsoft Sans Serif"/>
                          <a:cs typeface="Microsoft Sans Serif"/>
                        </a:rPr>
                        <a:t>Рентабельность</a:t>
                      </a:r>
                      <a:r>
                        <a:rPr sz="1000" spc="55" dirty="0">
                          <a:solidFill>
                            <a:srgbClr val="221F20"/>
                          </a:solidFill>
                          <a:latin typeface="Microsoft Sans Serif"/>
                          <a:cs typeface="Microsoft Sans Serif"/>
                        </a:rPr>
                        <a:t> </a:t>
                      </a:r>
                      <a:r>
                        <a:rPr sz="1000" dirty="0">
                          <a:solidFill>
                            <a:srgbClr val="221F20"/>
                          </a:solidFill>
                          <a:latin typeface="Microsoft Sans Serif"/>
                          <a:cs typeface="Microsoft Sans Serif"/>
                        </a:rPr>
                        <a:t>по</a:t>
                      </a:r>
                      <a:r>
                        <a:rPr sz="1000" spc="60" dirty="0">
                          <a:solidFill>
                            <a:srgbClr val="221F20"/>
                          </a:solidFill>
                          <a:latin typeface="Microsoft Sans Serif"/>
                          <a:cs typeface="Microsoft Sans Serif"/>
                        </a:rPr>
                        <a:t> </a:t>
                      </a:r>
                      <a:r>
                        <a:rPr sz="1000" spc="-10" dirty="0">
                          <a:solidFill>
                            <a:srgbClr val="221F20"/>
                          </a:solidFill>
                          <a:latin typeface="Microsoft Sans Serif"/>
                          <a:cs typeface="Microsoft Sans Serif"/>
                        </a:rPr>
                        <a:t>EBITDA</a:t>
                      </a:r>
                      <a:endParaRPr sz="1000">
                        <a:latin typeface="Microsoft Sans Serif"/>
                        <a:cs typeface="Microsoft Sans Serif"/>
                      </a:endParaRPr>
                    </a:p>
                    <a:p>
                      <a:pPr marL="120650">
                        <a:lnSpc>
                          <a:spcPct val="100000"/>
                        </a:lnSpc>
                        <a:spcBef>
                          <a:spcPts val="135"/>
                        </a:spcBef>
                      </a:pPr>
                      <a:r>
                        <a:rPr sz="1700" b="1" dirty="0">
                          <a:solidFill>
                            <a:srgbClr val="221F20"/>
                          </a:solidFill>
                          <a:latin typeface="Arial"/>
                          <a:cs typeface="Arial"/>
                        </a:rPr>
                        <a:t>-</a:t>
                      </a:r>
                      <a:r>
                        <a:rPr sz="1700" b="1" spc="-150" dirty="0">
                          <a:solidFill>
                            <a:srgbClr val="221F20"/>
                          </a:solidFill>
                          <a:latin typeface="Arial"/>
                          <a:cs typeface="Arial"/>
                        </a:rPr>
                        <a:t> </a:t>
                      </a:r>
                      <a:r>
                        <a:rPr sz="1000" b="1" spc="-50" dirty="0">
                          <a:solidFill>
                            <a:srgbClr val="221F20"/>
                          </a:solidFill>
                          <a:latin typeface="Arial"/>
                          <a:cs typeface="Arial"/>
                        </a:rPr>
                        <a:t>%</a:t>
                      </a:r>
                      <a:endParaRPr sz="1000">
                        <a:latin typeface="Arial"/>
                        <a:cs typeface="Arial"/>
                      </a:endParaRPr>
                    </a:p>
                  </a:txBody>
                  <a:tcPr marL="0" marR="0" marT="63422" marB="0" anchor="ctr">
                    <a:lnT w="9525">
                      <a:solidFill>
                        <a:srgbClr val="E94F27"/>
                      </a:solidFill>
                      <a:prstDash val="solid"/>
                    </a:lnT>
                    <a:solidFill>
                      <a:srgbClr val="FCD8C4"/>
                    </a:solidFill>
                  </a:tcPr>
                </a:tc>
                <a:tc hMerge="1">
                  <a:txBody>
                    <a:bodyPr/>
                    <a:lstStyle/>
                    <a:p>
                      <a:endParaRPr/>
                    </a:p>
                  </a:txBody>
                  <a:tcPr marL="0" marR="0" marT="0" marB="0"/>
                </a:tc>
                <a:extLst>
                  <a:ext uri="{0D108BD9-81ED-4DB2-BD59-A6C34878D82A}">
                    <a16:rowId xmlns:a16="http://schemas.microsoft.com/office/drawing/2014/main" val="10003"/>
                  </a:ext>
                </a:extLst>
              </a:tr>
              <a:tr h="272392">
                <a:tc>
                  <a:txBody>
                    <a:bodyPr/>
                    <a:lstStyle/>
                    <a:p>
                      <a:pPr marL="71755">
                        <a:lnSpc>
                          <a:spcPct val="100000"/>
                        </a:lnSpc>
                        <a:spcBef>
                          <a:spcPts val="295"/>
                        </a:spcBef>
                      </a:pPr>
                      <a:r>
                        <a:rPr sz="1000" b="1" dirty="0">
                          <a:solidFill>
                            <a:srgbClr val="221F20"/>
                          </a:solidFill>
                          <a:latin typeface="Arial"/>
                          <a:cs typeface="Arial"/>
                        </a:rPr>
                        <a:t>Рабочие</a:t>
                      </a:r>
                      <a:r>
                        <a:rPr sz="1000" b="1" spc="30" dirty="0">
                          <a:solidFill>
                            <a:srgbClr val="221F20"/>
                          </a:solidFill>
                          <a:latin typeface="Arial"/>
                          <a:cs typeface="Arial"/>
                        </a:rPr>
                        <a:t> </a:t>
                      </a:r>
                      <a:r>
                        <a:rPr sz="1000" b="1" spc="-10" dirty="0">
                          <a:solidFill>
                            <a:srgbClr val="221F20"/>
                          </a:solidFill>
                          <a:latin typeface="Arial"/>
                          <a:cs typeface="Arial"/>
                        </a:rPr>
                        <a:t>места</a:t>
                      </a:r>
                      <a:endParaRPr sz="1000">
                        <a:latin typeface="Arial"/>
                        <a:cs typeface="Arial"/>
                      </a:endParaRPr>
                    </a:p>
                  </a:txBody>
                  <a:tcPr marL="0" marR="0" marT="49892" marB="0" anchor="ctr">
                    <a:solidFill>
                      <a:srgbClr val="F5A47F"/>
                    </a:solidFill>
                  </a:tcPr>
                </a:tc>
                <a:tc>
                  <a:txBody>
                    <a:bodyPr/>
                    <a:lstStyle/>
                    <a:p>
                      <a:pPr marL="120650">
                        <a:lnSpc>
                          <a:spcPts val="1430"/>
                        </a:lnSpc>
                      </a:pPr>
                      <a:r>
                        <a:rPr sz="1000" dirty="0" err="1">
                          <a:solidFill>
                            <a:srgbClr val="221F20"/>
                          </a:solidFill>
                          <a:latin typeface="Microsoft Sans Serif"/>
                          <a:cs typeface="Microsoft Sans Serif"/>
                        </a:rPr>
                        <a:t>План</a:t>
                      </a:r>
                      <a:r>
                        <a:rPr sz="1000" spc="50" dirty="0">
                          <a:solidFill>
                            <a:srgbClr val="221F20"/>
                          </a:solidFill>
                          <a:latin typeface="Microsoft Sans Serif"/>
                          <a:cs typeface="Microsoft Sans Serif"/>
                        </a:rPr>
                        <a:t> </a:t>
                      </a:r>
                      <a:r>
                        <a:rPr lang="ru-RU" sz="1700" b="1" spc="-25" dirty="0">
                          <a:solidFill>
                            <a:srgbClr val="221F20"/>
                          </a:solidFill>
                          <a:latin typeface="Arial"/>
                          <a:cs typeface="Arial"/>
                        </a:rPr>
                        <a:t>-</a:t>
                      </a:r>
                      <a:endParaRPr sz="1700" dirty="0">
                        <a:latin typeface="Arial"/>
                        <a:cs typeface="Arial"/>
                      </a:endParaRPr>
                    </a:p>
                  </a:txBody>
                  <a:tcPr marL="0" marR="0" marT="0" marB="0" anchor="ctr">
                    <a:solidFill>
                      <a:srgbClr val="F5A47F"/>
                    </a:solidFill>
                  </a:tcPr>
                </a:tc>
                <a:tc>
                  <a:txBody>
                    <a:bodyPr/>
                    <a:lstStyle/>
                    <a:p>
                      <a:pPr marL="328295">
                        <a:lnSpc>
                          <a:spcPts val="1430"/>
                        </a:lnSpc>
                      </a:pPr>
                      <a:r>
                        <a:rPr sz="1000" spc="-10" dirty="0" err="1">
                          <a:solidFill>
                            <a:srgbClr val="221F20"/>
                          </a:solidFill>
                          <a:latin typeface="Microsoft Sans Serif"/>
                          <a:cs typeface="Microsoft Sans Serif"/>
                        </a:rPr>
                        <a:t>Факт</a:t>
                      </a:r>
                      <a:r>
                        <a:rPr sz="1000" spc="-20" dirty="0">
                          <a:solidFill>
                            <a:srgbClr val="221F20"/>
                          </a:solidFill>
                          <a:latin typeface="Microsoft Sans Serif"/>
                          <a:cs typeface="Microsoft Sans Serif"/>
                        </a:rPr>
                        <a:t> </a:t>
                      </a:r>
                      <a:r>
                        <a:rPr lang="ru-RU" sz="1700" b="1" spc="-25" dirty="0">
                          <a:solidFill>
                            <a:srgbClr val="221F20"/>
                          </a:solidFill>
                          <a:latin typeface="Arial"/>
                          <a:cs typeface="Arial"/>
                        </a:rPr>
                        <a:t>-</a:t>
                      </a:r>
                      <a:endParaRPr sz="1700" dirty="0">
                        <a:latin typeface="Arial"/>
                        <a:cs typeface="Arial"/>
                      </a:endParaRPr>
                    </a:p>
                  </a:txBody>
                  <a:tcPr marL="0" marR="0" marT="0" marB="0" anchor="ctr">
                    <a:solidFill>
                      <a:srgbClr val="F5A47F"/>
                    </a:solidFill>
                  </a:tcPr>
                </a:tc>
                <a:extLst>
                  <a:ext uri="{0D108BD9-81ED-4DB2-BD59-A6C34878D82A}">
                    <a16:rowId xmlns:a16="http://schemas.microsoft.com/office/drawing/2014/main" val="10004"/>
                  </a:ext>
                </a:extLst>
              </a:tr>
            </a:tbl>
          </a:graphicData>
        </a:graphic>
      </p:graphicFrame>
      <p:pic>
        <p:nvPicPr>
          <p:cNvPr id="2050" name="Picture 2" descr="Picture background">
            <a:extLst>
              <a:ext uri="{FF2B5EF4-FFF2-40B4-BE49-F238E27FC236}">
                <a16:creationId xmlns:a16="http://schemas.microsoft.com/office/drawing/2014/main" id="{BF22335A-F280-516C-4052-208996C2F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322668"/>
            <a:ext cx="4660315" cy="2492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858000" y="4314921"/>
            <a:ext cx="0" cy="2138680"/>
          </a:xfrm>
          <a:custGeom>
            <a:avLst/>
            <a:gdLst/>
            <a:ahLst/>
            <a:cxnLst/>
            <a:rect l="l" t="t" r="r" b="b"/>
            <a:pathLst>
              <a:path h="2138679">
                <a:moveTo>
                  <a:pt x="0" y="2138591"/>
                </a:moveTo>
                <a:lnTo>
                  <a:pt x="0" y="0"/>
                </a:lnTo>
              </a:path>
            </a:pathLst>
          </a:custGeom>
          <a:ln w="12700">
            <a:solidFill>
              <a:srgbClr val="F04E23"/>
            </a:solidFill>
          </a:ln>
        </p:spPr>
        <p:txBody>
          <a:bodyPr wrap="square" lIns="0" tIns="0" rIns="0" bIns="0" rtlCol="0"/>
          <a:lstStyle/>
          <a:p>
            <a:endParaRPr/>
          </a:p>
        </p:txBody>
      </p:sp>
      <p:sp>
        <p:nvSpPr>
          <p:cNvPr id="5" name="object 5"/>
          <p:cNvSpPr txBox="1">
            <a:spLocks noGrp="1"/>
          </p:cNvSpPr>
          <p:nvPr>
            <p:ph type="body" idx="1"/>
          </p:nvPr>
        </p:nvSpPr>
        <p:spPr>
          <a:xfrm>
            <a:off x="444499" y="1035893"/>
            <a:ext cx="5956301" cy="3293146"/>
          </a:xfrm>
          <a:prstGeom prst="rect">
            <a:avLst/>
          </a:prstGeom>
        </p:spPr>
        <p:txBody>
          <a:bodyPr vert="horz" wrap="square" lIns="0" tIns="92710" rIns="0" bIns="0" rtlCol="0">
            <a:spAutoFit/>
          </a:bodyPr>
          <a:lstStyle/>
          <a:p>
            <a:pPr marL="20955">
              <a:lnSpc>
                <a:spcPct val="100000"/>
              </a:lnSpc>
              <a:spcBef>
                <a:spcPts val="730"/>
              </a:spcBef>
            </a:pPr>
            <a:r>
              <a:rPr spc="60" dirty="0"/>
              <a:t>АНАЛИЗ</a:t>
            </a:r>
            <a:r>
              <a:rPr spc="95" dirty="0"/>
              <a:t> </a:t>
            </a:r>
            <a:r>
              <a:rPr spc="50" dirty="0"/>
              <a:t>РЫНКА</a:t>
            </a:r>
          </a:p>
          <a:p>
            <a:pPr marL="12700" marR="5080">
              <a:lnSpc>
                <a:spcPct val="121300"/>
              </a:lnSpc>
              <a:spcBef>
                <a:spcPts val="45"/>
              </a:spcBef>
            </a:pPr>
            <a:r>
              <a:rPr sz="1650" dirty="0"/>
              <a:t>Объем</a:t>
            </a:r>
            <a:r>
              <a:rPr sz="1650" spc="-45" dirty="0"/>
              <a:t> </a:t>
            </a:r>
            <a:r>
              <a:rPr sz="1650" spc="-10" dirty="0"/>
              <a:t>существующего</a:t>
            </a:r>
            <a:r>
              <a:rPr sz="1650" spc="-25" dirty="0"/>
              <a:t> </a:t>
            </a:r>
            <a:r>
              <a:rPr sz="1650" dirty="0"/>
              <a:t>спроса</a:t>
            </a:r>
            <a:r>
              <a:rPr sz="1650" spc="-25" dirty="0"/>
              <a:t> </a:t>
            </a:r>
            <a:r>
              <a:rPr sz="1650" dirty="0"/>
              <a:t>в</a:t>
            </a:r>
            <a:r>
              <a:rPr sz="1650" spc="-25" dirty="0"/>
              <a:t> </a:t>
            </a:r>
            <a:r>
              <a:rPr sz="1650" dirty="0"/>
              <a:t>РФ:</a:t>
            </a:r>
            <a:r>
              <a:rPr sz="1650" spc="-100" dirty="0"/>
              <a:t> </a:t>
            </a:r>
            <a:r>
              <a:rPr lang="ru-RU" sz="2600" spc="-10" dirty="0">
                <a:solidFill>
                  <a:srgbClr val="231F20"/>
                </a:solidFill>
              </a:rPr>
              <a:t>5873 </a:t>
            </a:r>
            <a:r>
              <a:rPr lang="ru-RU" sz="1400" spc="-20" dirty="0">
                <a:solidFill>
                  <a:srgbClr val="231F20"/>
                </a:solidFill>
              </a:rPr>
              <a:t>тонн</a:t>
            </a:r>
            <a:r>
              <a:rPr sz="1400" spc="-10" dirty="0">
                <a:solidFill>
                  <a:srgbClr val="231F20"/>
                </a:solidFill>
              </a:rPr>
              <a:t> </a:t>
            </a:r>
            <a:endParaRPr lang="ru-RU" sz="1400" spc="-10" dirty="0">
              <a:solidFill>
                <a:srgbClr val="231F20"/>
              </a:solidFill>
            </a:endParaRPr>
          </a:p>
          <a:p>
            <a:pPr marL="12700" marR="5080">
              <a:lnSpc>
                <a:spcPct val="121300"/>
              </a:lnSpc>
              <a:spcBef>
                <a:spcPts val="45"/>
              </a:spcBef>
            </a:pPr>
            <a:r>
              <a:rPr sz="1650" dirty="0" err="1"/>
              <a:t>Критическая</a:t>
            </a:r>
            <a:r>
              <a:rPr sz="1650" spc="-60" dirty="0"/>
              <a:t> </a:t>
            </a:r>
            <a:r>
              <a:rPr sz="1650" dirty="0"/>
              <a:t>доля</a:t>
            </a:r>
            <a:r>
              <a:rPr sz="1650" spc="-30" dirty="0"/>
              <a:t> </a:t>
            </a:r>
            <a:r>
              <a:rPr sz="1650" dirty="0"/>
              <a:t>импорта:</a:t>
            </a:r>
            <a:r>
              <a:rPr sz="1650" spc="-25" dirty="0"/>
              <a:t> </a:t>
            </a:r>
            <a:r>
              <a:rPr lang="ru-RU" sz="2600" spc="-10" dirty="0">
                <a:solidFill>
                  <a:srgbClr val="231F20"/>
                </a:solidFill>
              </a:rPr>
              <a:t>99</a:t>
            </a:r>
            <a:r>
              <a:rPr sz="2600" spc="-10" dirty="0">
                <a:solidFill>
                  <a:srgbClr val="231F20"/>
                </a:solidFill>
              </a:rPr>
              <a:t>%</a:t>
            </a:r>
            <a:r>
              <a:rPr lang="ru-RU" sz="2600" spc="-335" dirty="0">
                <a:solidFill>
                  <a:srgbClr val="231F20"/>
                </a:solidFill>
              </a:rPr>
              <a:t> </a:t>
            </a:r>
            <a:r>
              <a:rPr lang="ru-RU" sz="1400" dirty="0">
                <a:solidFill>
                  <a:srgbClr val="231F20"/>
                </a:solidFill>
              </a:rPr>
              <a:t>из</a:t>
            </a:r>
            <a:r>
              <a:rPr sz="1400" spc="-35" dirty="0">
                <a:solidFill>
                  <a:srgbClr val="231F20"/>
                </a:solidFill>
              </a:rPr>
              <a:t> </a:t>
            </a:r>
            <a:r>
              <a:rPr sz="1400" spc="-10" dirty="0" err="1">
                <a:solidFill>
                  <a:srgbClr val="231F20"/>
                </a:solidFill>
              </a:rPr>
              <a:t>Китая</a:t>
            </a:r>
            <a:r>
              <a:rPr lang="ru-RU" sz="1400" spc="-10" dirty="0">
                <a:solidFill>
                  <a:srgbClr val="231F20"/>
                </a:solidFill>
              </a:rPr>
              <a:t>, Турция, Чили </a:t>
            </a:r>
          </a:p>
          <a:p>
            <a:pPr marL="12700" marR="5080">
              <a:lnSpc>
                <a:spcPct val="121300"/>
              </a:lnSpc>
              <a:spcBef>
                <a:spcPts val="45"/>
              </a:spcBef>
            </a:pPr>
            <a:r>
              <a:rPr sz="1650" dirty="0" err="1"/>
              <a:t>Стоимость</a:t>
            </a:r>
            <a:r>
              <a:rPr sz="1650" spc="-100" dirty="0"/>
              <a:t> </a:t>
            </a:r>
            <a:r>
              <a:rPr sz="1650" dirty="0"/>
              <a:t>ввезенной</a:t>
            </a:r>
            <a:r>
              <a:rPr sz="1650" spc="-50" dirty="0"/>
              <a:t> </a:t>
            </a:r>
            <a:r>
              <a:rPr sz="1650" dirty="0" err="1"/>
              <a:t>продукции</a:t>
            </a:r>
            <a:r>
              <a:rPr sz="1650" dirty="0"/>
              <a:t>:</a:t>
            </a:r>
            <a:r>
              <a:rPr sz="1650" spc="-120" dirty="0"/>
              <a:t> </a:t>
            </a:r>
            <a:r>
              <a:rPr lang="ru-RU" sz="2600" spc="-10" dirty="0">
                <a:solidFill>
                  <a:srgbClr val="231F20"/>
                </a:solidFill>
              </a:rPr>
              <a:t>5,5 </a:t>
            </a:r>
            <a:r>
              <a:rPr lang="ru-RU" sz="1400" spc="-10" dirty="0">
                <a:solidFill>
                  <a:srgbClr val="231F20"/>
                </a:solidFill>
              </a:rPr>
              <a:t>млрд. руб. </a:t>
            </a:r>
          </a:p>
          <a:p>
            <a:pPr marL="12700" marR="5080">
              <a:lnSpc>
                <a:spcPct val="121300"/>
              </a:lnSpc>
              <a:spcBef>
                <a:spcPts val="45"/>
              </a:spcBef>
            </a:pPr>
            <a:r>
              <a:rPr sz="1650" dirty="0" err="1"/>
              <a:t>Объём</a:t>
            </a:r>
            <a:r>
              <a:rPr sz="1650" spc="-50" dirty="0"/>
              <a:t> </a:t>
            </a:r>
            <a:r>
              <a:rPr sz="1650" spc="-10" dirty="0"/>
              <a:t>потребления</a:t>
            </a:r>
            <a:r>
              <a:rPr sz="1650" spc="-25" dirty="0"/>
              <a:t> </a:t>
            </a:r>
            <a:r>
              <a:rPr sz="1650" dirty="0"/>
              <a:t>в</a:t>
            </a:r>
            <a:r>
              <a:rPr sz="1650" spc="-25" dirty="0"/>
              <a:t> </a:t>
            </a:r>
            <a:r>
              <a:rPr sz="1650" dirty="0"/>
              <a:t>РФ:</a:t>
            </a:r>
            <a:r>
              <a:rPr sz="1650" spc="-25" dirty="0"/>
              <a:t> </a:t>
            </a:r>
            <a:r>
              <a:rPr lang="ru-RU" sz="2600" spc="-10" dirty="0">
                <a:solidFill>
                  <a:srgbClr val="231F20"/>
                </a:solidFill>
              </a:rPr>
              <a:t>5873 </a:t>
            </a:r>
            <a:r>
              <a:rPr lang="ru-RU" sz="1400" spc="-10" dirty="0">
                <a:solidFill>
                  <a:srgbClr val="231F20"/>
                </a:solidFill>
              </a:rPr>
              <a:t>тонн</a:t>
            </a:r>
          </a:p>
          <a:p>
            <a:pPr marL="12700" marR="5080">
              <a:lnSpc>
                <a:spcPct val="121300"/>
              </a:lnSpc>
              <a:spcBef>
                <a:spcPts val="45"/>
              </a:spcBef>
            </a:pPr>
            <a:r>
              <a:rPr lang="ru-RU" sz="1600" dirty="0"/>
              <a:t>Объем потребления в регионе: </a:t>
            </a:r>
            <a:r>
              <a:rPr lang="ru-RU" sz="2600" spc="-10" dirty="0">
                <a:solidFill>
                  <a:srgbClr val="231F20"/>
                </a:solidFill>
              </a:rPr>
              <a:t>41</a:t>
            </a:r>
            <a:r>
              <a:rPr lang="ru-RU" sz="3200" spc="-10" dirty="0">
                <a:solidFill>
                  <a:srgbClr val="231F20"/>
                </a:solidFill>
              </a:rPr>
              <a:t> </a:t>
            </a:r>
            <a:r>
              <a:rPr lang="ru-RU" sz="1600" spc="-10" dirty="0">
                <a:solidFill>
                  <a:srgbClr val="231F20"/>
                </a:solidFill>
              </a:rPr>
              <a:t>тонн</a:t>
            </a:r>
          </a:p>
          <a:p>
            <a:pPr marL="12700" marR="5080">
              <a:lnSpc>
                <a:spcPct val="121300"/>
              </a:lnSpc>
              <a:spcBef>
                <a:spcPts val="45"/>
              </a:spcBef>
            </a:pPr>
            <a:endParaRPr lang="ru-RU" sz="1600" spc="-10" dirty="0">
              <a:solidFill>
                <a:srgbClr val="231F20"/>
              </a:solidFill>
            </a:endParaRPr>
          </a:p>
        </p:txBody>
      </p:sp>
      <p:sp>
        <p:nvSpPr>
          <p:cNvPr id="6" name="object 6"/>
          <p:cNvSpPr txBox="1"/>
          <p:nvPr/>
        </p:nvSpPr>
        <p:spPr>
          <a:xfrm>
            <a:off x="3896492" y="380732"/>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7" name="object 7"/>
          <p:cNvSpPr/>
          <p:nvPr/>
        </p:nvSpPr>
        <p:spPr>
          <a:xfrm>
            <a:off x="457206" y="646639"/>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9" name="object 9"/>
          <p:cNvSpPr txBox="1"/>
          <p:nvPr/>
        </p:nvSpPr>
        <p:spPr>
          <a:xfrm>
            <a:off x="6400800" y="1127420"/>
            <a:ext cx="4760094" cy="267381"/>
          </a:xfrm>
          <a:prstGeom prst="rect">
            <a:avLst/>
          </a:prstGeom>
        </p:spPr>
        <p:txBody>
          <a:bodyPr vert="horz" wrap="square" lIns="0" tIns="13335" rIns="0" bIns="0" rtlCol="0">
            <a:spAutoFit/>
          </a:bodyPr>
          <a:lstStyle/>
          <a:p>
            <a:pPr marL="12700">
              <a:lnSpc>
                <a:spcPct val="100000"/>
              </a:lnSpc>
              <a:spcBef>
                <a:spcPts val="105"/>
              </a:spcBef>
            </a:pPr>
            <a:r>
              <a:rPr lang="ru-RU" sz="1650" b="1" spc="-10" dirty="0">
                <a:solidFill>
                  <a:srgbClr val="F04E23"/>
                </a:solidFill>
                <a:latin typeface="Arial"/>
                <a:cs typeface="Arial"/>
              </a:rPr>
              <a:t>Аналогичные российские </a:t>
            </a:r>
            <a:r>
              <a:rPr sz="1650" b="1" spc="-10" dirty="0" err="1">
                <a:solidFill>
                  <a:srgbClr val="F04E23"/>
                </a:solidFill>
                <a:latin typeface="Arial"/>
                <a:cs typeface="Arial"/>
              </a:rPr>
              <a:t>производители</a:t>
            </a:r>
            <a:r>
              <a:rPr sz="1650" b="1" spc="-10" dirty="0">
                <a:solidFill>
                  <a:srgbClr val="F04E23"/>
                </a:solidFill>
                <a:latin typeface="Arial"/>
                <a:cs typeface="Arial"/>
              </a:rPr>
              <a:t>:</a:t>
            </a:r>
            <a:endParaRPr sz="1650" dirty="0">
              <a:latin typeface="Arial"/>
              <a:cs typeface="Arial"/>
            </a:endParaRPr>
          </a:p>
        </p:txBody>
      </p:sp>
      <p:sp>
        <p:nvSpPr>
          <p:cNvPr id="10" name="object 10"/>
          <p:cNvSpPr txBox="1"/>
          <p:nvPr/>
        </p:nvSpPr>
        <p:spPr>
          <a:xfrm>
            <a:off x="7956396" y="6383933"/>
            <a:ext cx="3059430" cy="299720"/>
          </a:xfrm>
          <a:prstGeom prst="rect">
            <a:avLst/>
          </a:prstGeom>
        </p:spPr>
        <p:txBody>
          <a:bodyPr vert="horz" wrap="square" lIns="0" tIns="12700" rIns="0" bIns="0" rtlCol="0">
            <a:spAutoFit/>
          </a:bodyPr>
          <a:lstStyle/>
          <a:p>
            <a:pPr marL="12700" marR="5080">
              <a:lnSpc>
                <a:spcPct val="100000"/>
              </a:lnSpc>
              <a:spcBef>
                <a:spcPts val="100"/>
              </a:spcBef>
            </a:pPr>
            <a:r>
              <a:rPr sz="900" spc="-10" dirty="0">
                <a:solidFill>
                  <a:srgbClr val="231F20"/>
                </a:solidFill>
                <a:latin typeface="Microsoft Sans Serif"/>
                <a:cs typeface="Microsoft Sans Serif"/>
              </a:rPr>
              <a:t>Примечание:</a:t>
            </a:r>
            <a:r>
              <a:rPr sz="900" dirty="0">
                <a:solidFill>
                  <a:srgbClr val="231F20"/>
                </a:solidFill>
                <a:latin typeface="Microsoft Sans Serif"/>
                <a:cs typeface="Microsoft Sans Serif"/>
              </a:rPr>
              <a:t> </a:t>
            </a:r>
            <a:r>
              <a:rPr sz="900" spc="-10" dirty="0">
                <a:solidFill>
                  <a:srgbClr val="231F20"/>
                </a:solidFill>
                <a:latin typeface="Microsoft Sans Serif"/>
                <a:cs typeface="Microsoft Sans Serif"/>
              </a:rPr>
              <a:t>Перечень</a:t>
            </a:r>
            <a:r>
              <a:rPr sz="900" dirty="0">
                <a:solidFill>
                  <a:srgbClr val="231F20"/>
                </a:solidFill>
                <a:latin typeface="Microsoft Sans Serif"/>
                <a:cs typeface="Microsoft Sans Serif"/>
              </a:rPr>
              <a:t> </a:t>
            </a:r>
            <a:r>
              <a:rPr sz="900" spc="-10" dirty="0">
                <a:solidFill>
                  <a:srgbClr val="231F20"/>
                </a:solidFill>
                <a:latin typeface="Microsoft Sans Serif"/>
                <a:cs typeface="Microsoft Sans Serif"/>
              </a:rPr>
              <a:t>компаний</a:t>
            </a:r>
            <a:r>
              <a:rPr sz="900" dirty="0">
                <a:solidFill>
                  <a:srgbClr val="231F20"/>
                </a:solidFill>
                <a:latin typeface="Microsoft Sans Serif"/>
                <a:cs typeface="Microsoft Sans Serif"/>
              </a:rPr>
              <a:t> не </a:t>
            </a:r>
            <a:r>
              <a:rPr sz="900" spc="-10" dirty="0">
                <a:solidFill>
                  <a:srgbClr val="231F20"/>
                </a:solidFill>
                <a:latin typeface="Microsoft Sans Serif"/>
                <a:cs typeface="Microsoft Sans Serif"/>
              </a:rPr>
              <a:t>является</a:t>
            </a:r>
            <a:r>
              <a:rPr sz="900" dirty="0">
                <a:solidFill>
                  <a:srgbClr val="231F20"/>
                </a:solidFill>
                <a:latin typeface="Microsoft Sans Serif"/>
                <a:cs typeface="Microsoft Sans Serif"/>
              </a:rPr>
              <a:t> </a:t>
            </a:r>
            <a:r>
              <a:rPr sz="900" spc="-10" dirty="0">
                <a:solidFill>
                  <a:srgbClr val="231F20"/>
                </a:solidFill>
                <a:latin typeface="Microsoft Sans Serif"/>
                <a:cs typeface="Microsoft Sans Serif"/>
              </a:rPr>
              <a:t>рейтингом </a:t>
            </a:r>
            <a:r>
              <a:rPr sz="900" dirty="0">
                <a:solidFill>
                  <a:srgbClr val="231F20"/>
                </a:solidFill>
                <a:latin typeface="Microsoft Sans Serif"/>
                <a:cs typeface="Microsoft Sans Serif"/>
              </a:rPr>
              <a:t>и</a:t>
            </a:r>
            <a:r>
              <a:rPr sz="900" spc="-10" dirty="0">
                <a:solidFill>
                  <a:srgbClr val="231F20"/>
                </a:solidFill>
                <a:latin typeface="Microsoft Sans Serif"/>
                <a:cs typeface="Microsoft Sans Serif"/>
              </a:rPr>
              <a:t> </a:t>
            </a:r>
            <a:r>
              <a:rPr sz="900" dirty="0">
                <a:solidFill>
                  <a:srgbClr val="231F20"/>
                </a:solidFill>
                <a:latin typeface="Microsoft Sans Serif"/>
                <a:cs typeface="Microsoft Sans Serif"/>
              </a:rPr>
              <a:t>составлен</a:t>
            </a:r>
            <a:r>
              <a:rPr sz="900" spc="-5" dirty="0">
                <a:solidFill>
                  <a:srgbClr val="231F20"/>
                </a:solidFill>
                <a:latin typeface="Microsoft Sans Serif"/>
                <a:cs typeface="Microsoft Sans Serif"/>
              </a:rPr>
              <a:t> </a:t>
            </a:r>
            <a:r>
              <a:rPr sz="900" dirty="0">
                <a:solidFill>
                  <a:srgbClr val="231F20"/>
                </a:solidFill>
                <a:latin typeface="Microsoft Sans Serif"/>
                <a:cs typeface="Microsoft Sans Serif"/>
              </a:rPr>
              <a:t>в</a:t>
            </a:r>
            <a:r>
              <a:rPr sz="900" spc="-5" dirty="0">
                <a:solidFill>
                  <a:srgbClr val="231F20"/>
                </a:solidFill>
                <a:latin typeface="Microsoft Sans Serif"/>
                <a:cs typeface="Microsoft Sans Serif"/>
              </a:rPr>
              <a:t> </a:t>
            </a:r>
            <a:r>
              <a:rPr sz="900" spc="-10" dirty="0">
                <a:solidFill>
                  <a:srgbClr val="231F20"/>
                </a:solidFill>
                <a:latin typeface="Microsoft Sans Serif"/>
                <a:cs typeface="Microsoft Sans Serif"/>
              </a:rPr>
              <a:t>произвольном</a:t>
            </a:r>
            <a:r>
              <a:rPr sz="900" spc="-5" dirty="0">
                <a:solidFill>
                  <a:srgbClr val="231F20"/>
                </a:solidFill>
                <a:latin typeface="Microsoft Sans Serif"/>
                <a:cs typeface="Microsoft Sans Serif"/>
              </a:rPr>
              <a:t> </a:t>
            </a:r>
            <a:r>
              <a:rPr sz="900" spc="-10" dirty="0">
                <a:solidFill>
                  <a:srgbClr val="231F20"/>
                </a:solidFill>
                <a:latin typeface="Microsoft Sans Serif"/>
                <a:cs typeface="Microsoft Sans Serif"/>
              </a:rPr>
              <a:t>порядке.</a:t>
            </a:r>
            <a:endParaRPr sz="900" dirty="0">
              <a:latin typeface="Microsoft Sans Serif"/>
              <a:cs typeface="Microsoft Sans Serif"/>
            </a:endParaRPr>
          </a:p>
        </p:txBody>
      </p:sp>
      <p:sp>
        <p:nvSpPr>
          <p:cNvPr id="19" name="object 19"/>
          <p:cNvSpPr txBox="1"/>
          <p:nvPr/>
        </p:nvSpPr>
        <p:spPr>
          <a:xfrm>
            <a:off x="1069741" y="4653513"/>
            <a:ext cx="5640617" cy="1489510"/>
          </a:xfrm>
          <a:prstGeom prst="rect">
            <a:avLst/>
          </a:prstGeom>
        </p:spPr>
        <p:txBody>
          <a:bodyPr vert="horz" wrap="square" lIns="0" tIns="12065" rIns="0" bIns="0" rtlCol="0">
            <a:spAutoFit/>
          </a:bodyPr>
          <a:lstStyle/>
          <a:p>
            <a:pPr algn="just"/>
            <a:r>
              <a:rPr lang="ru-RU" sz="1600" dirty="0"/>
              <a:t>Российский рынок карбоната аммония (Е503) представляет собой </a:t>
            </a:r>
            <a:r>
              <a:rPr lang="ru-RU" sz="1600" dirty="0" err="1"/>
              <a:t>импортозависимый</a:t>
            </a:r>
            <a:r>
              <a:rPr lang="ru-RU" sz="1600" dirty="0"/>
              <a:t> сегмент B2B, полностью ориентированный на нужды кондитерской промышленности. Рост рынка напрямую коррелирует с производством мучных кондитерских изделий (печенье, крекеры, вафли)</a:t>
            </a:r>
          </a:p>
        </p:txBody>
      </p:sp>
      <p:grpSp>
        <p:nvGrpSpPr>
          <p:cNvPr id="20" name="object 20"/>
          <p:cNvGrpSpPr/>
          <p:nvPr/>
        </p:nvGrpSpPr>
        <p:grpSpPr>
          <a:xfrm>
            <a:off x="202644" y="4636866"/>
            <a:ext cx="719455" cy="747395"/>
            <a:chOff x="457200" y="4262209"/>
            <a:chExt cx="719455" cy="747395"/>
          </a:xfrm>
        </p:grpSpPr>
        <p:sp>
          <p:nvSpPr>
            <p:cNvPr id="21" name="object 21"/>
            <p:cNvSpPr/>
            <p:nvPr/>
          </p:nvSpPr>
          <p:spPr>
            <a:xfrm>
              <a:off x="457200" y="4262209"/>
              <a:ext cx="719455" cy="719455"/>
            </a:xfrm>
            <a:custGeom>
              <a:avLst/>
              <a:gdLst/>
              <a:ahLst/>
              <a:cxnLst/>
              <a:rect l="l" t="t" r="r" b="b"/>
              <a:pathLst>
                <a:path w="719455" h="719454">
                  <a:moveTo>
                    <a:pt x="359714" y="0"/>
                  </a:moveTo>
                  <a:lnTo>
                    <a:pt x="310903" y="3283"/>
                  </a:lnTo>
                  <a:lnTo>
                    <a:pt x="264087" y="12849"/>
                  </a:lnTo>
                  <a:lnTo>
                    <a:pt x="219697" y="28268"/>
                  </a:lnTo>
                  <a:lnTo>
                    <a:pt x="178159" y="49111"/>
                  </a:lnTo>
                  <a:lnTo>
                    <a:pt x="139903" y="74950"/>
                  </a:lnTo>
                  <a:lnTo>
                    <a:pt x="105357" y="105357"/>
                  </a:lnTo>
                  <a:lnTo>
                    <a:pt x="74950" y="139903"/>
                  </a:lnTo>
                  <a:lnTo>
                    <a:pt x="49111" y="178159"/>
                  </a:lnTo>
                  <a:lnTo>
                    <a:pt x="28268" y="219697"/>
                  </a:lnTo>
                  <a:lnTo>
                    <a:pt x="12849" y="264087"/>
                  </a:lnTo>
                  <a:lnTo>
                    <a:pt x="3283" y="310903"/>
                  </a:lnTo>
                  <a:lnTo>
                    <a:pt x="0" y="359714"/>
                  </a:lnTo>
                  <a:lnTo>
                    <a:pt x="3283" y="408526"/>
                  </a:lnTo>
                  <a:lnTo>
                    <a:pt x="12849" y="455341"/>
                  </a:lnTo>
                  <a:lnTo>
                    <a:pt x="28268" y="499732"/>
                  </a:lnTo>
                  <a:lnTo>
                    <a:pt x="49111" y="541270"/>
                  </a:lnTo>
                  <a:lnTo>
                    <a:pt x="74950" y="579526"/>
                  </a:lnTo>
                  <a:lnTo>
                    <a:pt x="105357" y="614071"/>
                  </a:lnTo>
                  <a:lnTo>
                    <a:pt x="139903" y="644478"/>
                  </a:lnTo>
                  <a:lnTo>
                    <a:pt x="178159" y="670318"/>
                  </a:lnTo>
                  <a:lnTo>
                    <a:pt x="219697" y="691161"/>
                  </a:lnTo>
                  <a:lnTo>
                    <a:pt x="264087" y="706580"/>
                  </a:lnTo>
                  <a:lnTo>
                    <a:pt x="310903" y="716145"/>
                  </a:lnTo>
                  <a:lnTo>
                    <a:pt x="359714" y="719429"/>
                  </a:lnTo>
                  <a:lnTo>
                    <a:pt x="408526" y="716145"/>
                  </a:lnTo>
                  <a:lnTo>
                    <a:pt x="455341" y="706580"/>
                  </a:lnTo>
                  <a:lnTo>
                    <a:pt x="499732" y="691161"/>
                  </a:lnTo>
                  <a:lnTo>
                    <a:pt x="541270" y="670318"/>
                  </a:lnTo>
                  <a:lnTo>
                    <a:pt x="579526" y="644478"/>
                  </a:lnTo>
                  <a:lnTo>
                    <a:pt x="614071" y="614071"/>
                  </a:lnTo>
                  <a:lnTo>
                    <a:pt x="644478" y="579526"/>
                  </a:lnTo>
                  <a:lnTo>
                    <a:pt x="670318" y="541270"/>
                  </a:lnTo>
                  <a:lnTo>
                    <a:pt x="691161" y="499732"/>
                  </a:lnTo>
                  <a:lnTo>
                    <a:pt x="706580" y="455341"/>
                  </a:lnTo>
                  <a:lnTo>
                    <a:pt x="716145" y="408526"/>
                  </a:lnTo>
                  <a:lnTo>
                    <a:pt x="719429" y="359714"/>
                  </a:lnTo>
                  <a:lnTo>
                    <a:pt x="716145" y="310903"/>
                  </a:lnTo>
                  <a:lnTo>
                    <a:pt x="706580" y="264087"/>
                  </a:lnTo>
                  <a:lnTo>
                    <a:pt x="691161" y="219697"/>
                  </a:lnTo>
                  <a:lnTo>
                    <a:pt x="670318" y="178159"/>
                  </a:lnTo>
                  <a:lnTo>
                    <a:pt x="644478" y="139903"/>
                  </a:lnTo>
                  <a:lnTo>
                    <a:pt x="614071" y="105357"/>
                  </a:lnTo>
                  <a:lnTo>
                    <a:pt x="579526" y="74950"/>
                  </a:lnTo>
                  <a:lnTo>
                    <a:pt x="541270" y="49111"/>
                  </a:lnTo>
                  <a:lnTo>
                    <a:pt x="499732" y="28268"/>
                  </a:lnTo>
                  <a:lnTo>
                    <a:pt x="455341" y="12849"/>
                  </a:lnTo>
                  <a:lnTo>
                    <a:pt x="408526" y="3283"/>
                  </a:lnTo>
                  <a:lnTo>
                    <a:pt x="359714" y="0"/>
                  </a:lnTo>
                  <a:close/>
                </a:path>
              </a:pathLst>
            </a:custGeom>
            <a:solidFill>
              <a:srgbClr val="F04E23"/>
            </a:solidFill>
          </p:spPr>
          <p:txBody>
            <a:bodyPr wrap="square" lIns="0" tIns="0" rIns="0" bIns="0" rtlCol="0"/>
            <a:lstStyle/>
            <a:p>
              <a:endParaRPr/>
            </a:p>
          </p:txBody>
        </p:sp>
        <p:sp>
          <p:nvSpPr>
            <p:cNvPr id="22" name="object 22"/>
            <p:cNvSpPr/>
            <p:nvPr/>
          </p:nvSpPr>
          <p:spPr>
            <a:xfrm>
              <a:off x="497410" y="4408486"/>
              <a:ext cx="640080" cy="600710"/>
            </a:xfrm>
            <a:custGeom>
              <a:avLst/>
              <a:gdLst/>
              <a:ahLst/>
              <a:cxnLst/>
              <a:rect l="l" t="t" r="r" b="b"/>
              <a:pathLst>
                <a:path w="640080" h="600710">
                  <a:moveTo>
                    <a:pt x="19280" y="579208"/>
                  </a:moveTo>
                  <a:lnTo>
                    <a:pt x="15134" y="579208"/>
                  </a:lnTo>
                  <a:lnTo>
                    <a:pt x="3568" y="579945"/>
                  </a:lnTo>
                  <a:lnTo>
                    <a:pt x="126" y="583958"/>
                  </a:lnTo>
                  <a:lnTo>
                    <a:pt x="0" y="595172"/>
                  </a:lnTo>
                  <a:lnTo>
                    <a:pt x="3301" y="598982"/>
                  </a:lnTo>
                  <a:lnTo>
                    <a:pt x="12584" y="600024"/>
                  </a:lnTo>
                  <a:lnTo>
                    <a:pt x="622274" y="600024"/>
                  </a:lnTo>
                  <a:lnTo>
                    <a:pt x="625856" y="600570"/>
                  </a:lnTo>
                  <a:lnTo>
                    <a:pt x="631786" y="598055"/>
                  </a:lnTo>
                  <a:lnTo>
                    <a:pt x="635444" y="595604"/>
                  </a:lnTo>
                  <a:lnTo>
                    <a:pt x="639953" y="586143"/>
                  </a:lnTo>
                  <a:lnTo>
                    <a:pt x="634517" y="579666"/>
                  </a:lnTo>
                  <a:lnTo>
                    <a:pt x="629795" y="579450"/>
                  </a:lnTo>
                  <a:lnTo>
                    <a:pt x="24244" y="579450"/>
                  </a:lnTo>
                  <a:lnTo>
                    <a:pt x="19280" y="579208"/>
                  </a:lnTo>
                  <a:close/>
                </a:path>
                <a:path w="640080" h="600710">
                  <a:moveTo>
                    <a:pt x="141427" y="365721"/>
                  </a:moveTo>
                  <a:lnTo>
                    <a:pt x="35165" y="365721"/>
                  </a:lnTo>
                  <a:lnTo>
                    <a:pt x="32461" y="368338"/>
                  </a:lnTo>
                  <a:lnTo>
                    <a:pt x="32461" y="579450"/>
                  </a:lnTo>
                  <a:lnTo>
                    <a:pt x="629795" y="579450"/>
                  </a:lnTo>
                  <a:lnTo>
                    <a:pt x="624517" y="579208"/>
                  </a:lnTo>
                  <a:lnTo>
                    <a:pt x="55118" y="579208"/>
                  </a:lnTo>
                  <a:lnTo>
                    <a:pt x="55118" y="386422"/>
                  </a:lnTo>
                  <a:lnTo>
                    <a:pt x="144501" y="386422"/>
                  </a:lnTo>
                  <a:lnTo>
                    <a:pt x="144500" y="368604"/>
                  </a:lnTo>
                  <a:lnTo>
                    <a:pt x="141427" y="365721"/>
                  </a:lnTo>
                  <a:close/>
                </a:path>
                <a:path w="640080" h="600710">
                  <a:moveTo>
                    <a:pt x="144501" y="386422"/>
                  </a:moveTo>
                  <a:lnTo>
                    <a:pt x="122034" y="386422"/>
                  </a:lnTo>
                  <a:lnTo>
                    <a:pt x="122034" y="579208"/>
                  </a:lnTo>
                  <a:lnTo>
                    <a:pt x="144513" y="579208"/>
                  </a:lnTo>
                  <a:lnTo>
                    <a:pt x="144501" y="386422"/>
                  </a:lnTo>
                  <a:close/>
                </a:path>
                <a:path w="640080" h="600710">
                  <a:moveTo>
                    <a:pt x="294728" y="331622"/>
                  </a:moveTo>
                  <a:lnTo>
                    <a:pt x="190815" y="331622"/>
                  </a:lnTo>
                  <a:lnTo>
                    <a:pt x="187172" y="334746"/>
                  </a:lnTo>
                  <a:lnTo>
                    <a:pt x="185991" y="343141"/>
                  </a:lnTo>
                  <a:lnTo>
                    <a:pt x="185864" y="345757"/>
                  </a:lnTo>
                  <a:lnTo>
                    <a:pt x="185851" y="579208"/>
                  </a:lnTo>
                  <a:lnTo>
                    <a:pt x="207848" y="579208"/>
                  </a:lnTo>
                  <a:lnTo>
                    <a:pt x="207759" y="386422"/>
                  </a:lnTo>
                  <a:lnTo>
                    <a:pt x="207670" y="353377"/>
                  </a:lnTo>
                  <a:lnTo>
                    <a:pt x="209581" y="352107"/>
                  </a:lnTo>
                  <a:lnTo>
                    <a:pt x="298075" y="352107"/>
                  </a:lnTo>
                  <a:lnTo>
                    <a:pt x="298069" y="335914"/>
                  </a:lnTo>
                  <a:lnTo>
                    <a:pt x="294728" y="331622"/>
                  </a:lnTo>
                  <a:close/>
                </a:path>
                <a:path w="640080" h="600710">
                  <a:moveTo>
                    <a:pt x="298075" y="352107"/>
                  </a:moveTo>
                  <a:lnTo>
                    <a:pt x="215849" y="352107"/>
                  </a:lnTo>
                  <a:lnTo>
                    <a:pt x="229071" y="352270"/>
                  </a:lnTo>
                  <a:lnTo>
                    <a:pt x="271271" y="352270"/>
                  </a:lnTo>
                  <a:lnTo>
                    <a:pt x="274652" y="352539"/>
                  </a:lnTo>
                  <a:lnTo>
                    <a:pt x="275805" y="352539"/>
                  </a:lnTo>
                  <a:lnTo>
                    <a:pt x="275805" y="579208"/>
                  </a:lnTo>
                  <a:lnTo>
                    <a:pt x="298170" y="579208"/>
                  </a:lnTo>
                  <a:lnTo>
                    <a:pt x="298075" y="352107"/>
                  </a:lnTo>
                  <a:close/>
                </a:path>
                <a:path w="640080" h="600710">
                  <a:moveTo>
                    <a:pt x="449033" y="275272"/>
                  </a:moveTo>
                  <a:lnTo>
                    <a:pt x="342392" y="275272"/>
                  </a:lnTo>
                  <a:lnTo>
                    <a:pt x="339496" y="278015"/>
                  </a:lnTo>
                  <a:lnTo>
                    <a:pt x="339496" y="579208"/>
                  </a:lnTo>
                  <a:lnTo>
                    <a:pt x="362000" y="579208"/>
                  </a:lnTo>
                  <a:lnTo>
                    <a:pt x="362000" y="296151"/>
                  </a:lnTo>
                  <a:lnTo>
                    <a:pt x="422026" y="296151"/>
                  </a:lnTo>
                  <a:lnTo>
                    <a:pt x="428294" y="295935"/>
                  </a:lnTo>
                  <a:lnTo>
                    <a:pt x="451866" y="295935"/>
                  </a:lnTo>
                  <a:lnTo>
                    <a:pt x="451866" y="278015"/>
                  </a:lnTo>
                  <a:lnTo>
                    <a:pt x="450986" y="277102"/>
                  </a:lnTo>
                  <a:lnTo>
                    <a:pt x="449033" y="275272"/>
                  </a:lnTo>
                  <a:close/>
                </a:path>
                <a:path w="640080" h="600710">
                  <a:moveTo>
                    <a:pt x="451866" y="295935"/>
                  </a:moveTo>
                  <a:lnTo>
                    <a:pt x="428294" y="295935"/>
                  </a:lnTo>
                  <a:lnTo>
                    <a:pt x="430314" y="297154"/>
                  </a:lnTo>
                  <a:lnTo>
                    <a:pt x="429836" y="302729"/>
                  </a:lnTo>
                  <a:lnTo>
                    <a:pt x="429869" y="579208"/>
                  </a:lnTo>
                  <a:lnTo>
                    <a:pt x="451866" y="579208"/>
                  </a:lnTo>
                  <a:lnTo>
                    <a:pt x="451866" y="295935"/>
                  </a:lnTo>
                  <a:close/>
                </a:path>
                <a:path w="640080" h="600710">
                  <a:moveTo>
                    <a:pt x="601051" y="177685"/>
                  </a:moveTo>
                  <a:lnTo>
                    <a:pt x="497217" y="177685"/>
                  </a:lnTo>
                  <a:lnTo>
                    <a:pt x="493699" y="181533"/>
                  </a:lnTo>
                  <a:lnTo>
                    <a:pt x="493284" y="187639"/>
                  </a:lnTo>
                  <a:lnTo>
                    <a:pt x="493179" y="579208"/>
                  </a:lnTo>
                  <a:lnTo>
                    <a:pt x="515645" y="579208"/>
                  </a:lnTo>
                  <a:lnTo>
                    <a:pt x="515645" y="198881"/>
                  </a:lnTo>
                  <a:lnTo>
                    <a:pt x="605254" y="198881"/>
                  </a:lnTo>
                  <a:lnTo>
                    <a:pt x="605233" y="190487"/>
                  </a:lnTo>
                  <a:lnTo>
                    <a:pt x="604625" y="182835"/>
                  </a:lnTo>
                  <a:lnTo>
                    <a:pt x="604507" y="181343"/>
                  </a:lnTo>
                  <a:lnTo>
                    <a:pt x="601051" y="177685"/>
                  </a:lnTo>
                  <a:close/>
                </a:path>
                <a:path w="640080" h="600710">
                  <a:moveTo>
                    <a:pt x="605254" y="198881"/>
                  </a:moveTo>
                  <a:lnTo>
                    <a:pt x="582536" y="198881"/>
                  </a:lnTo>
                  <a:lnTo>
                    <a:pt x="582536" y="579208"/>
                  </a:lnTo>
                  <a:lnTo>
                    <a:pt x="605155" y="579208"/>
                  </a:lnTo>
                  <a:lnTo>
                    <a:pt x="605254" y="198881"/>
                  </a:lnTo>
                  <a:close/>
                </a:path>
                <a:path w="640080" h="600710">
                  <a:moveTo>
                    <a:pt x="557738" y="28181"/>
                  </a:moveTo>
                  <a:lnTo>
                    <a:pt x="518553" y="28181"/>
                  </a:lnTo>
                  <a:lnTo>
                    <a:pt x="517309" y="30530"/>
                  </a:lnTo>
                  <a:lnTo>
                    <a:pt x="516826" y="31495"/>
                  </a:lnTo>
                  <a:lnTo>
                    <a:pt x="516280" y="32423"/>
                  </a:lnTo>
                  <a:lnTo>
                    <a:pt x="493309" y="67640"/>
                  </a:lnTo>
                  <a:lnTo>
                    <a:pt x="467131" y="100331"/>
                  </a:lnTo>
                  <a:lnTo>
                    <a:pt x="437867" y="130558"/>
                  </a:lnTo>
                  <a:lnTo>
                    <a:pt x="405638" y="158381"/>
                  </a:lnTo>
                  <a:lnTo>
                    <a:pt x="365248" y="187639"/>
                  </a:lnTo>
                  <a:lnTo>
                    <a:pt x="322946" y="213099"/>
                  </a:lnTo>
                  <a:lnTo>
                    <a:pt x="278787" y="234832"/>
                  </a:lnTo>
                  <a:lnTo>
                    <a:pt x="232826" y="252905"/>
                  </a:lnTo>
                  <a:lnTo>
                    <a:pt x="185120" y="267387"/>
                  </a:lnTo>
                  <a:lnTo>
                    <a:pt x="135724" y="278345"/>
                  </a:lnTo>
                  <a:lnTo>
                    <a:pt x="88596" y="284895"/>
                  </a:lnTo>
                  <a:lnTo>
                    <a:pt x="33426" y="290944"/>
                  </a:lnTo>
                  <a:lnTo>
                    <a:pt x="29349" y="295198"/>
                  </a:lnTo>
                  <a:lnTo>
                    <a:pt x="30833" y="307232"/>
                  </a:lnTo>
                  <a:lnTo>
                    <a:pt x="30873" y="307555"/>
                  </a:lnTo>
                  <a:lnTo>
                    <a:pt x="36080" y="311429"/>
                  </a:lnTo>
                  <a:lnTo>
                    <a:pt x="81113" y="307232"/>
                  </a:lnTo>
                  <a:lnTo>
                    <a:pt x="173301" y="292041"/>
                  </a:lnTo>
                  <a:lnTo>
                    <a:pt x="226539" y="277102"/>
                  </a:lnTo>
                  <a:lnTo>
                    <a:pt x="278210" y="257804"/>
                  </a:lnTo>
                  <a:lnTo>
                    <a:pt x="328256" y="234035"/>
                  </a:lnTo>
                  <a:lnTo>
                    <a:pt x="370098" y="209822"/>
                  </a:lnTo>
                  <a:lnTo>
                    <a:pt x="409104" y="182835"/>
                  </a:lnTo>
                  <a:lnTo>
                    <a:pt x="445150" y="152950"/>
                  </a:lnTo>
                  <a:lnTo>
                    <a:pt x="478113" y="120046"/>
                  </a:lnTo>
                  <a:lnTo>
                    <a:pt x="507867" y="84001"/>
                  </a:lnTo>
                  <a:lnTo>
                    <a:pt x="534289" y="44691"/>
                  </a:lnTo>
                  <a:lnTo>
                    <a:pt x="535127" y="43294"/>
                  </a:lnTo>
                  <a:lnTo>
                    <a:pt x="536206" y="42024"/>
                  </a:lnTo>
                  <a:lnTo>
                    <a:pt x="537692" y="39992"/>
                  </a:lnTo>
                  <a:lnTo>
                    <a:pt x="560512" y="39992"/>
                  </a:lnTo>
                  <a:lnTo>
                    <a:pt x="557738" y="28181"/>
                  </a:lnTo>
                  <a:close/>
                </a:path>
                <a:path w="640080" h="600710">
                  <a:moveTo>
                    <a:pt x="422026" y="296151"/>
                  </a:moveTo>
                  <a:lnTo>
                    <a:pt x="409765" y="296151"/>
                  </a:lnTo>
                  <a:lnTo>
                    <a:pt x="416864" y="296329"/>
                  </a:lnTo>
                  <a:lnTo>
                    <a:pt x="422026" y="296151"/>
                  </a:lnTo>
                  <a:close/>
                </a:path>
                <a:path w="640080" h="600710">
                  <a:moveTo>
                    <a:pt x="560512" y="39992"/>
                  </a:moveTo>
                  <a:lnTo>
                    <a:pt x="537692" y="39992"/>
                  </a:lnTo>
                  <a:lnTo>
                    <a:pt x="538238" y="41668"/>
                  </a:lnTo>
                  <a:lnTo>
                    <a:pt x="538556" y="42405"/>
                  </a:lnTo>
                  <a:lnTo>
                    <a:pt x="550142" y="92277"/>
                  </a:lnTo>
                  <a:lnTo>
                    <a:pt x="555777" y="116204"/>
                  </a:lnTo>
                  <a:lnTo>
                    <a:pt x="561136" y="119849"/>
                  </a:lnTo>
                  <a:lnTo>
                    <a:pt x="574167" y="116662"/>
                  </a:lnTo>
                  <a:lnTo>
                    <a:pt x="577151" y="111353"/>
                  </a:lnTo>
                  <a:lnTo>
                    <a:pt x="564830" y="58435"/>
                  </a:lnTo>
                  <a:lnTo>
                    <a:pt x="560512" y="39992"/>
                  </a:lnTo>
                  <a:close/>
                </a:path>
                <a:path w="640080" h="600710">
                  <a:moveTo>
                    <a:pt x="547306" y="0"/>
                  </a:moveTo>
                  <a:lnTo>
                    <a:pt x="463156" y="19434"/>
                  </a:lnTo>
                  <a:lnTo>
                    <a:pt x="430441" y="36639"/>
                  </a:lnTo>
                  <a:lnTo>
                    <a:pt x="432841" y="41668"/>
                  </a:lnTo>
                  <a:lnTo>
                    <a:pt x="433088" y="42024"/>
                  </a:lnTo>
                  <a:lnTo>
                    <a:pt x="438823" y="45402"/>
                  </a:lnTo>
                  <a:lnTo>
                    <a:pt x="444030" y="45275"/>
                  </a:lnTo>
                  <a:lnTo>
                    <a:pt x="518553" y="28181"/>
                  </a:lnTo>
                  <a:lnTo>
                    <a:pt x="557738" y="28181"/>
                  </a:lnTo>
                  <a:lnTo>
                    <a:pt x="551700" y="2527"/>
                  </a:lnTo>
                  <a:lnTo>
                    <a:pt x="547306" y="0"/>
                  </a:lnTo>
                  <a:close/>
                </a:path>
              </a:pathLst>
            </a:custGeom>
            <a:solidFill>
              <a:srgbClr val="FFFFFF"/>
            </a:solidFill>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145" dirty="0"/>
              <a:t>10</a:t>
            </a:fld>
            <a:endParaRPr spc="-145" dirty="0"/>
          </a:p>
        </p:txBody>
      </p:sp>
      <p:sp>
        <p:nvSpPr>
          <p:cNvPr id="8" name="TextBox 7">
            <a:extLst>
              <a:ext uri="{FF2B5EF4-FFF2-40B4-BE49-F238E27FC236}">
                <a16:creationId xmlns:a16="http://schemas.microsoft.com/office/drawing/2014/main" id="{F52CF61F-7597-D25C-69AE-72567402BC1A}"/>
              </a:ext>
            </a:extLst>
          </p:cNvPr>
          <p:cNvSpPr txBox="1"/>
          <p:nvPr/>
        </p:nvSpPr>
        <p:spPr>
          <a:xfrm>
            <a:off x="7619956" y="4415278"/>
            <a:ext cx="2743227" cy="584775"/>
          </a:xfrm>
          <a:prstGeom prst="rect">
            <a:avLst/>
          </a:prstGeom>
          <a:noFill/>
        </p:spPr>
        <p:txBody>
          <a:bodyPr wrap="square">
            <a:spAutoFit/>
          </a:bodyPr>
          <a:lstStyle/>
          <a:p>
            <a:pPr algn="ctr"/>
            <a:r>
              <a:rPr lang="ru-RU" sz="1600" b="1" dirty="0"/>
              <a:t>ООО «БХП „</a:t>
            </a:r>
            <a:r>
              <a:rPr lang="ru-RU" sz="1600" b="1" dirty="0" err="1"/>
              <a:t>Югреактив</a:t>
            </a:r>
            <a:r>
              <a:rPr lang="ru-RU" sz="1600" b="1" dirty="0"/>
              <a:t>“» (г. </a:t>
            </a:r>
            <a:r>
              <a:rPr lang="ru-RU" sz="1600" b="1" dirty="0" err="1"/>
              <a:t>Ростов</a:t>
            </a:r>
            <a:r>
              <a:rPr lang="ru-RU" sz="1600" b="1" dirty="0"/>
              <a:t>-на-Дону)</a:t>
            </a:r>
          </a:p>
        </p:txBody>
      </p:sp>
      <p:sp>
        <p:nvSpPr>
          <p:cNvPr id="13" name="TextBox 12">
            <a:extLst>
              <a:ext uri="{FF2B5EF4-FFF2-40B4-BE49-F238E27FC236}">
                <a16:creationId xmlns:a16="http://schemas.microsoft.com/office/drawing/2014/main" id="{0DC1BB71-F58F-1DFA-2CD3-F42201AC0C30}"/>
              </a:ext>
            </a:extLst>
          </p:cNvPr>
          <p:cNvSpPr txBox="1"/>
          <p:nvPr/>
        </p:nvSpPr>
        <p:spPr>
          <a:xfrm>
            <a:off x="7162757" y="1500324"/>
            <a:ext cx="3657627" cy="338554"/>
          </a:xfrm>
          <a:prstGeom prst="rect">
            <a:avLst/>
          </a:prstGeom>
          <a:noFill/>
        </p:spPr>
        <p:txBody>
          <a:bodyPr wrap="square">
            <a:spAutoFit/>
          </a:bodyPr>
          <a:lstStyle/>
          <a:p>
            <a:r>
              <a:rPr lang="ru-RU" sz="1600" b="1" dirty="0"/>
              <a:t>АО «СДС Азот» (г. Кемерово)</a:t>
            </a:r>
          </a:p>
        </p:txBody>
      </p:sp>
      <p:sp>
        <p:nvSpPr>
          <p:cNvPr id="15" name="TextBox 14">
            <a:extLst>
              <a:ext uri="{FF2B5EF4-FFF2-40B4-BE49-F238E27FC236}">
                <a16:creationId xmlns:a16="http://schemas.microsoft.com/office/drawing/2014/main" id="{59B8151E-0AF0-0517-5381-C1AB1F8DC19F}"/>
              </a:ext>
            </a:extLst>
          </p:cNvPr>
          <p:cNvSpPr txBox="1"/>
          <p:nvPr/>
        </p:nvSpPr>
        <p:spPr>
          <a:xfrm>
            <a:off x="6840875" y="2931512"/>
            <a:ext cx="4148566" cy="338554"/>
          </a:xfrm>
          <a:prstGeom prst="rect">
            <a:avLst/>
          </a:prstGeom>
          <a:noFill/>
        </p:spPr>
        <p:txBody>
          <a:bodyPr wrap="square">
            <a:spAutoFit/>
          </a:bodyPr>
          <a:lstStyle/>
          <a:p>
            <a:r>
              <a:rPr lang="ru-RU" sz="1600" b="1" dirty="0"/>
              <a:t>АО «</a:t>
            </a:r>
            <a:r>
              <a:rPr lang="ru-RU" sz="1600" b="1" dirty="0" err="1"/>
              <a:t>ЛенРеактив</a:t>
            </a:r>
            <a:r>
              <a:rPr lang="ru-RU" sz="1600" b="1" dirty="0"/>
              <a:t>» (г. Санкт-Петербург)</a:t>
            </a:r>
          </a:p>
        </p:txBody>
      </p:sp>
      <p:pic>
        <p:nvPicPr>
          <p:cNvPr id="5122" name="Picture 2" descr="Picture background">
            <a:extLst>
              <a:ext uri="{FF2B5EF4-FFF2-40B4-BE49-F238E27FC236}">
                <a16:creationId xmlns:a16="http://schemas.microsoft.com/office/drawing/2014/main" id="{5C93ADEF-D4EB-3B88-C5D0-71222E538A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871" y="1905632"/>
            <a:ext cx="4131970" cy="832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background">
            <a:extLst>
              <a:ext uri="{FF2B5EF4-FFF2-40B4-BE49-F238E27FC236}">
                <a16:creationId xmlns:a16="http://schemas.microsoft.com/office/drawing/2014/main" id="{94018CAB-6536-2717-149F-CCC3697B4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03"/>
          <a:stretch>
            <a:fillRect/>
          </a:stretch>
        </p:blipFill>
        <p:spPr bwMode="auto">
          <a:xfrm>
            <a:off x="6619475" y="3364523"/>
            <a:ext cx="4385203" cy="8323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cture background">
            <a:extLst>
              <a:ext uri="{FF2B5EF4-FFF2-40B4-BE49-F238E27FC236}">
                <a16:creationId xmlns:a16="http://schemas.microsoft.com/office/drawing/2014/main" id="{BB4D93C3-96C8-70AB-322D-8B4E1812B1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565" y="5000053"/>
            <a:ext cx="3876736" cy="864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4267" y="1717953"/>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1</a:t>
            </a:r>
            <a:endParaRPr sz="1800">
              <a:latin typeface="Arial"/>
              <a:cs typeface="Arial"/>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t>РЫНОК</a:t>
            </a:r>
            <a:r>
              <a:rPr spc="100" dirty="0"/>
              <a:t> </a:t>
            </a:r>
            <a:r>
              <a:rPr spc="-10" dirty="0"/>
              <a:t>СБЫТА</a:t>
            </a:r>
          </a:p>
        </p:txBody>
      </p:sp>
      <p:sp>
        <p:nvSpPr>
          <p:cNvPr id="10" name="object 10"/>
          <p:cNvSpPr txBox="1"/>
          <p:nvPr/>
        </p:nvSpPr>
        <p:spPr>
          <a:xfrm>
            <a:off x="1470335" y="5713823"/>
            <a:ext cx="9508367" cy="751488"/>
          </a:xfrm>
          <a:prstGeom prst="rect">
            <a:avLst/>
          </a:prstGeom>
        </p:spPr>
        <p:txBody>
          <a:bodyPr vert="horz" wrap="square" lIns="0" tIns="12700" rIns="0" bIns="0" rtlCol="0">
            <a:spAutoFit/>
          </a:bodyPr>
          <a:lstStyle/>
          <a:p>
            <a:pPr marL="12700">
              <a:lnSpc>
                <a:spcPct val="100000"/>
              </a:lnSpc>
              <a:spcBef>
                <a:spcPts val="100"/>
              </a:spcBef>
            </a:pPr>
            <a:r>
              <a:rPr lang="ru-RU" sz="1600" dirty="0"/>
              <a:t>Крупнотоннажное производство пищевого карбоната аммония в России отсутствует. Химические комбинаты (например, связанные с коксохимией) могут производить технические соли аммония, но не пищевые.</a:t>
            </a:r>
            <a:endParaRPr lang="ru-RU" sz="800" spc="-20" dirty="0">
              <a:solidFill>
                <a:srgbClr val="231F20"/>
              </a:solidFill>
              <a:latin typeface="Microsoft Sans Serif"/>
              <a:cs typeface="Microsoft Sans Serif"/>
            </a:endParaRPr>
          </a:p>
        </p:txBody>
      </p:sp>
      <p:sp>
        <p:nvSpPr>
          <p:cNvPr id="12" name="object 12"/>
          <p:cNvSpPr txBox="1"/>
          <p:nvPr/>
        </p:nvSpPr>
        <p:spPr>
          <a:xfrm>
            <a:off x="432794" y="4014732"/>
            <a:ext cx="473773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31F20"/>
                </a:solidFill>
                <a:latin typeface="Arial"/>
                <a:cs typeface="Arial"/>
              </a:rPr>
              <a:t>Потенциальные</a:t>
            </a:r>
            <a:r>
              <a:rPr sz="1800" b="1" spc="-105" dirty="0">
                <a:solidFill>
                  <a:srgbClr val="231F20"/>
                </a:solidFill>
                <a:latin typeface="Arial"/>
                <a:cs typeface="Arial"/>
              </a:rPr>
              <a:t> </a:t>
            </a:r>
            <a:r>
              <a:rPr sz="1800" b="1" spc="-10" dirty="0">
                <a:solidFill>
                  <a:srgbClr val="231F20"/>
                </a:solidFill>
                <a:latin typeface="Arial"/>
                <a:cs typeface="Arial"/>
              </a:rPr>
              <a:t>потребители</a:t>
            </a:r>
            <a:r>
              <a:rPr sz="1800" b="1" spc="-105" dirty="0">
                <a:solidFill>
                  <a:srgbClr val="231F20"/>
                </a:solidFill>
                <a:latin typeface="Arial"/>
                <a:cs typeface="Arial"/>
              </a:rPr>
              <a:t> </a:t>
            </a:r>
            <a:r>
              <a:rPr sz="1800" b="1" spc="-10" dirty="0">
                <a:solidFill>
                  <a:srgbClr val="231F20"/>
                </a:solidFill>
                <a:latin typeface="Arial"/>
                <a:cs typeface="Arial"/>
              </a:rPr>
              <a:t>продукции:</a:t>
            </a:r>
            <a:endParaRPr sz="1800" dirty="0">
              <a:latin typeface="Arial"/>
              <a:cs typeface="Arial"/>
            </a:endParaRPr>
          </a:p>
        </p:txBody>
      </p:sp>
      <p:sp>
        <p:nvSpPr>
          <p:cNvPr id="13" name="object 13"/>
          <p:cNvSpPr txBox="1"/>
          <p:nvPr/>
        </p:nvSpPr>
        <p:spPr>
          <a:xfrm>
            <a:off x="3877779" y="392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14" name="object 14"/>
          <p:cNvSpPr/>
          <p:nvPr/>
        </p:nvSpPr>
        <p:spPr>
          <a:xfrm>
            <a:off x="438491"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36" name="object 36"/>
          <p:cNvSpPr/>
          <p:nvPr/>
        </p:nvSpPr>
        <p:spPr>
          <a:xfrm>
            <a:off x="547340" y="4233278"/>
            <a:ext cx="10433951" cy="1311993"/>
          </a:xfrm>
          <a:custGeom>
            <a:avLst/>
            <a:gdLst>
              <a:gd name="csX0" fmla="*/ 17091 w 10433951"/>
              <a:gd name="csY0" fmla="*/ 0 h 1475757"/>
              <a:gd name="csX1" fmla="*/ 0 w 10433951"/>
              <a:gd name="csY1" fmla="*/ 1071071 h 1475757"/>
              <a:gd name="csX2" fmla="*/ 0 w 10433951"/>
              <a:gd name="csY2" fmla="*/ 1323357 h 1475757"/>
              <a:gd name="csX3" fmla="*/ 2381 w 10433951"/>
              <a:gd name="csY3" fmla="*/ 1411463 h 1475757"/>
              <a:gd name="csX4" fmla="*/ 19050 w 10433951"/>
              <a:gd name="csY4" fmla="*/ 1456707 h 1475757"/>
              <a:gd name="csX5" fmla="*/ 64293 w 10433951"/>
              <a:gd name="csY5" fmla="*/ 1473375 h 1475757"/>
              <a:gd name="csX6" fmla="*/ 152400 w 10433951"/>
              <a:gd name="csY6" fmla="*/ 1475757 h 1475757"/>
              <a:gd name="csX7" fmla="*/ 10281551 w 10433951"/>
              <a:gd name="csY7" fmla="*/ 1475757 h 1475757"/>
              <a:gd name="csX8" fmla="*/ 10369657 w 10433951"/>
              <a:gd name="csY8" fmla="*/ 1473375 h 1475757"/>
              <a:gd name="csX9" fmla="*/ 10414901 w 10433951"/>
              <a:gd name="csY9" fmla="*/ 1456707 h 1475757"/>
              <a:gd name="csX10" fmla="*/ 10431570 w 10433951"/>
              <a:gd name="csY10" fmla="*/ 1411463 h 1475757"/>
              <a:gd name="csX11" fmla="*/ 10433951 w 10433951"/>
              <a:gd name="csY11" fmla="*/ 1323357 h 1475757"/>
              <a:gd name="csX12" fmla="*/ 10433951 w 10433951"/>
              <a:gd name="csY12" fmla="*/ 367682 h 1475757"/>
              <a:gd name="csX13" fmla="*/ 10431570 w 10433951"/>
              <a:gd name="csY13" fmla="*/ 279575 h 1475757"/>
              <a:gd name="csX14" fmla="*/ 10414901 w 10433951"/>
              <a:gd name="csY14" fmla="*/ 234332 h 1475757"/>
              <a:gd name="csX15" fmla="*/ 10369657 w 10433951"/>
              <a:gd name="csY15" fmla="*/ 217663 h 1475757"/>
              <a:gd name="csX16" fmla="*/ 10281551 w 10433951"/>
              <a:gd name="csY16" fmla="*/ 215282 h 1475757"/>
              <a:gd name="csX17" fmla="*/ 4685372 w 10433951"/>
              <a:gd name="csY17" fmla="*/ 215282 h 1475757"/>
              <a:gd name="csX0" fmla="*/ 0 w 10435910"/>
              <a:gd name="csY0" fmla="*/ 98140 h 1260475"/>
              <a:gd name="csX1" fmla="*/ 1959 w 10435910"/>
              <a:gd name="csY1" fmla="*/ 855789 h 1260475"/>
              <a:gd name="csX2" fmla="*/ 1959 w 10435910"/>
              <a:gd name="csY2" fmla="*/ 1108075 h 1260475"/>
              <a:gd name="csX3" fmla="*/ 4340 w 10435910"/>
              <a:gd name="csY3" fmla="*/ 1196181 h 1260475"/>
              <a:gd name="csX4" fmla="*/ 21009 w 10435910"/>
              <a:gd name="csY4" fmla="*/ 1241425 h 1260475"/>
              <a:gd name="csX5" fmla="*/ 66252 w 10435910"/>
              <a:gd name="csY5" fmla="*/ 1258093 h 1260475"/>
              <a:gd name="csX6" fmla="*/ 154359 w 10435910"/>
              <a:gd name="csY6" fmla="*/ 1260475 h 1260475"/>
              <a:gd name="csX7" fmla="*/ 10283510 w 10435910"/>
              <a:gd name="csY7" fmla="*/ 1260475 h 1260475"/>
              <a:gd name="csX8" fmla="*/ 10371616 w 10435910"/>
              <a:gd name="csY8" fmla="*/ 1258093 h 1260475"/>
              <a:gd name="csX9" fmla="*/ 10416860 w 10435910"/>
              <a:gd name="csY9" fmla="*/ 1241425 h 1260475"/>
              <a:gd name="csX10" fmla="*/ 10433529 w 10435910"/>
              <a:gd name="csY10" fmla="*/ 1196181 h 1260475"/>
              <a:gd name="csX11" fmla="*/ 10435910 w 10435910"/>
              <a:gd name="csY11" fmla="*/ 1108075 h 1260475"/>
              <a:gd name="csX12" fmla="*/ 10435910 w 10435910"/>
              <a:gd name="csY12" fmla="*/ 152400 h 1260475"/>
              <a:gd name="csX13" fmla="*/ 10433529 w 10435910"/>
              <a:gd name="csY13" fmla="*/ 64293 h 1260475"/>
              <a:gd name="csX14" fmla="*/ 10416860 w 10435910"/>
              <a:gd name="csY14" fmla="*/ 19050 h 1260475"/>
              <a:gd name="csX15" fmla="*/ 10371616 w 10435910"/>
              <a:gd name="csY15" fmla="*/ 2381 h 1260475"/>
              <a:gd name="csX16" fmla="*/ 10283510 w 10435910"/>
              <a:gd name="csY16" fmla="*/ 0 h 1260475"/>
              <a:gd name="csX17" fmla="*/ 4687331 w 10435910"/>
              <a:gd name="csY17" fmla="*/ 0 h 1260475"/>
              <a:gd name="csX0" fmla="*/ 2803 w 10433951"/>
              <a:gd name="csY0" fmla="*/ 100427 h 1260475"/>
              <a:gd name="csX1" fmla="*/ 0 w 10433951"/>
              <a:gd name="csY1" fmla="*/ 855789 h 1260475"/>
              <a:gd name="csX2" fmla="*/ 0 w 10433951"/>
              <a:gd name="csY2" fmla="*/ 1108075 h 1260475"/>
              <a:gd name="csX3" fmla="*/ 2381 w 10433951"/>
              <a:gd name="csY3" fmla="*/ 1196181 h 1260475"/>
              <a:gd name="csX4" fmla="*/ 19050 w 10433951"/>
              <a:gd name="csY4" fmla="*/ 1241425 h 1260475"/>
              <a:gd name="csX5" fmla="*/ 64293 w 10433951"/>
              <a:gd name="csY5" fmla="*/ 1258093 h 1260475"/>
              <a:gd name="csX6" fmla="*/ 152400 w 10433951"/>
              <a:gd name="csY6" fmla="*/ 1260475 h 1260475"/>
              <a:gd name="csX7" fmla="*/ 10281551 w 10433951"/>
              <a:gd name="csY7" fmla="*/ 1260475 h 1260475"/>
              <a:gd name="csX8" fmla="*/ 10369657 w 10433951"/>
              <a:gd name="csY8" fmla="*/ 1258093 h 1260475"/>
              <a:gd name="csX9" fmla="*/ 10414901 w 10433951"/>
              <a:gd name="csY9" fmla="*/ 1241425 h 1260475"/>
              <a:gd name="csX10" fmla="*/ 10431570 w 10433951"/>
              <a:gd name="csY10" fmla="*/ 1196181 h 1260475"/>
              <a:gd name="csX11" fmla="*/ 10433951 w 10433951"/>
              <a:gd name="csY11" fmla="*/ 1108075 h 1260475"/>
              <a:gd name="csX12" fmla="*/ 10433951 w 10433951"/>
              <a:gd name="csY12" fmla="*/ 152400 h 1260475"/>
              <a:gd name="csX13" fmla="*/ 10431570 w 10433951"/>
              <a:gd name="csY13" fmla="*/ 64293 h 1260475"/>
              <a:gd name="csX14" fmla="*/ 10414901 w 10433951"/>
              <a:gd name="csY14" fmla="*/ 19050 h 1260475"/>
              <a:gd name="csX15" fmla="*/ 10369657 w 10433951"/>
              <a:gd name="csY15" fmla="*/ 2381 h 1260475"/>
              <a:gd name="csX16" fmla="*/ 10281551 w 10433951"/>
              <a:gd name="csY16" fmla="*/ 0 h 1260475"/>
              <a:gd name="csX17" fmla="*/ 4685372 w 10433951"/>
              <a:gd name="csY17" fmla="*/ 0 h 12604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0433951" h="1260475">
                <a:moveTo>
                  <a:pt x="2803" y="100427"/>
                </a:moveTo>
                <a:cubicBezTo>
                  <a:pt x="1869" y="352214"/>
                  <a:pt x="934" y="604002"/>
                  <a:pt x="0" y="855789"/>
                </a:cubicBezTo>
                <a:lnTo>
                  <a:pt x="0" y="1108075"/>
                </a:lnTo>
                <a:cubicBezTo>
                  <a:pt x="794" y="1137444"/>
                  <a:pt x="1587" y="1166812"/>
                  <a:pt x="2381" y="1196181"/>
                </a:cubicBezTo>
                <a:lnTo>
                  <a:pt x="19050" y="1241425"/>
                </a:lnTo>
                <a:lnTo>
                  <a:pt x="64293" y="1258093"/>
                </a:lnTo>
                <a:lnTo>
                  <a:pt x="152400" y="1260475"/>
                </a:lnTo>
                <a:lnTo>
                  <a:pt x="10281551" y="1260475"/>
                </a:lnTo>
                <a:lnTo>
                  <a:pt x="10369657" y="1258093"/>
                </a:lnTo>
                <a:lnTo>
                  <a:pt x="10414901" y="1241425"/>
                </a:lnTo>
                <a:lnTo>
                  <a:pt x="10431570" y="1196181"/>
                </a:lnTo>
                <a:cubicBezTo>
                  <a:pt x="10432364" y="1166812"/>
                  <a:pt x="10433157" y="1137444"/>
                  <a:pt x="10433951" y="1108075"/>
                </a:cubicBezTo>
                <a:lnTo>
                  <a:pt x="10433951" y="152400"/>
                </a:lnTo>
                <a:cubicBezTo>
                  <a:pt x="10433157" y="123031"/>
                  <a:pt x="10432364" y="93662"/>
                  <a:pt x="10431570" y="64293"/>
                </a:cubicBezTo>
                <a:lnTo>
                  <a:pt x="10414901" y="19050"/>
                </a:lnTo>
                <a:lnTo>
                  <a:pt x="10369657" y="2381"/>
                </a:lnTo>
                <a:lnTo>
                  <a:pt x="10281551" y="0"/>
                </a:lnTo>
                <a:lnTo>
                  <a:pt x="4685372" y="0"/>
                </a:lnTo>
              </a:path>
            </a:pathLst>
          </a:custGeom>
          <a:ln w="12700">
            <a:solidFill>
              <a:srgbClr val="F04E23"/>
            </a:solidFill>
          </a:ln>
        </p:spPr>
        <p:txBody>
          <a:bodyPr wrap="square" lIns="0" tIns="0" rIns="0" bIns="0" rtlCol="0"/>
          <a:lstStyle/>
          <a:p>
            <a:endParaRPr/>
          </a:p>
        </p:txBody>
      </p:sp>
      <p:grpSp>
        <p:nvGrpSpPr>
          <p:cNvPr id="37" name="object 37"/>
          <p:cNvGrpSpPr/>
          <p:nvPr/>
        </p:nvGrpSpPr>
        <p:grpSpPr>
          <a:xfrm>
            <a:off x="292064" y="5664420"/>
            <a:ext cx="950476" cy="909650"/>
            <a:chOff x="528485" y="5289754"/>
            <a:chExt cx="731520" cy="719455"/>
          </a:xfrm>
        </p:grpSpPr>
        <p:sp>
          <p:nvSpPr>
            <p:cNvPr id="38" name="object 38"/>
            <p:cNvSpPr/>
            <p:nvPr/>
          </p:nvSpPr>
          <p:spPr>
            <a:xfrm>
              <a:off x="540284" y="5289754"/>
              <a:ext cx="719455" cy="719455"/>
            </a:xfrm>
            <a:custGeom>
              <a:avLst/>
              <a:gdLst/>
              <a:ahLst/>
              <a:cxnLst/>
              <a:rect l="l" t="t" r="r" b="b"/>
              <a:pathLst>
                <a:path w="719455" h="719454">
                  <a:moveTo>
                    <a:pt x="359714" y="0"/>
                  </a:moveTo>
                  <a:lnTo>
                    <a:pt x="310903" y="3283"/>
                  </a:lnTo>
                  <a:lnTo>
                    <a:pt x="264087" y="12849"/>
                  </a:lnTo>
                  <a:lnTo>
                    <a:pt x="219697" y="28268"/>
                  </a:lnTo>
                  <a:lnTo>
                    <a:pt x="178159" y="49111"/>
                  </a:lnTo>
                  <a:lnTo>
                    <a:pt x="139903" y="74950"/>
                  </a:lnTo>
                  <a:lnTo>
                    <a:pt x="105357" y="105357"/>
                  </a:lnTo>
                  <a:lnTo>
                    <a:pt x="74950" y="139903"/>
                  </a:lnTo>
                  <a:lnTo>
                    <a:pt x="49111" y="178159"/>
                  </a:lnTo>
                  <a:lnTo>
                    <a:pt x="28268" y="219697"/>
                  </a:lnTo>
                  <a:lnTo>
                    <a:pt x="12849" y="264087"/>
                  </a:lnTo>
                  <a:lnTo>
                    <a:pt x="3283" y="310903"/>
                  </a:lnTo>
                  <a:lnTo>
                    <a:pt x="0" y="359714"/>
                  </a:lnTo>
                  <a:lnTo>
                    <a:pt x="3283" y="408526"/>
                  </a:lnTo>
                  <a:lnTo>
                    <a:pt x="12849" y="455341"/>
                  </a:lnTo>
                  <a:lnTo>
                    <a:pt x="28268" y="499732"/>
                  </a:lnTo>
                  <a:lnTo>
                    <a:pt x="49111" y="541270"/>
                  </a:lnTo>
                  <a:lnTo>
                    <a:pt x="74950" y="579526"/>
                  </a:lnTo>
                  <a:lnTo>
                    <a:pt x="105357" y="614071"/>
                  </a:lnTo>
                  <a:lnTo>
                    <a:pt x="139903" y="644478"/>
                  </a:lnTo>
                  <a:lnTo>
                    <a:pt x="178159" y="670318"/>
                  </a:lnTo>
                  <a:lnTo>
                    <a:pt x="219697" y="691161"/>
                  </a:lnTo>
                  <a:lnTo>
                    <a:pt x="264087" y="706580"/>
                  </a:lnTo>
                  <a:lnTo>
                    <a:pt x="310903" y="716145"/>
                  </a:lnTo>
                  <a:lnTo>
                    <a:pt x="359714" y="719429"/>
                  </a:lnTo>
                  <a:lnTo>
                    <a:pt x="408526" y="716145"/>
                  </a:lnTo>
                  <a:lnTo>
                    <a:pt x="455341" y="706580"/>
                  </a:lnTo>
                  <a:lnTo>
                    <a:pt x="499732" y="691161"/>
                  </a:lnTo>
                  <a:lnTo>
                    <a:pt x="541270" y="670318"/>
                  </a:lnTo>
                  <a:lnTo>
                    <a:pt x="579526" y="644478"/>
                  </a:lnTo>
                  <a:lnTo>
                    <a:pt x="614071" y="614071"/>
                  </a:lnTo>
                  <a:lnTo>
                    <a:pt x="644478" y="579526"/>
                  </a:lnTo>
                  <a:lnTo>
                    <a:pt x="670318" y="541270"/>
                  </a:lnTo>
                  <a:lnTo>
                    <a:pt x="691161" y="499732"/>
                  </a:lnTo>
                  <a:lnTo>
                    <a:pt x="706580" y="455341"/>
                  </a:lnTo>
                  <a:lnTo>
                    <a:pt x="716145" y="408526"/>
                  </a:lnTo>
                  <a:lnTo>
                    <a:pt x="719429" y="359714"/>
                  </a:lnTo>
                  <a:lnTo>
                    <a:pt x="716145" y="310903"/>
                  </a:lnTo>
                  <a:lnTo>
                    <a:pt x="706580" y="264087"/>
                  </a:lnTo>
                  <a:lnTo>
                    <a:pt x="691161" y="219697"/>
                  </a:lnTo>
                  <a:lnTo>
                    <a:pt x="670318" y="178159"/>
                  </a:lnTo>
                  <a:lnTo>
                    <a:pt x="644478" y="139903"/>
                  </a:lnTo>
                  <a:lnTo>
                    <a:pt x="614071" y="105357"/>
                  </a:lnTo>
                  <a:lnTo>
                    <a:pt x="579526" y="74950"/>
                  </a:lnTo>
                  <a:lnTo>
                    <a:pt x="541270" y="49111"/>
                  </a:lnTo>
                  <a:lnTo>
                    <a:pt x="499732" y="28268"/>
                  </a:lnTo>
                  <a:lnTo>
                    <a:pt x="455341" y="12849"/>
                  </a:lnTo>
                  <a:lnTo>
                    <a:pt x="408526" y="3283"/>
                  </a:lnTo>
                  <a:lnTo>
                    <a:pt x="359714" y="0"/>
                  </a:lnTo>
                  <a:close/>
                </a:path>
              </a:pathLst>
            </a:custGeom>
            <a:solidFill>
              <a:srgbClr val="F04E23"/>
            </a:solidFill>
          </p:spPr>
          <p:txBody>
            <a:bodyPr wrap="square" lIns="0" tIns="0" rIns="0" bIns="0" rtlCol="0"/>
            <a:lstStyle/>
            <a:p>
              <a:endParaRPr/>
            </a:p>
          </p:txBody>
        </p:sp>
        <p:sp>
          <p:nvSpPr>
            <p:cNvPr id="39" name="object 39"/>
            <p:cNvSpPr/>
            <p:nvPr/>
          </p:nvSpPr>
          <p:spPr>
            <a:xfrm>
              <a:off x="528485" y="5478227"/>
              <a:ext cx="695960" cy="531495"/>
            </a:xfrm>
            <a:custGeom>
              <a:avLst/>
              <a:gdLst/>
              <a:ahLst/>
              <a:cxnLst/>
              <a:rect l="l" t="t" r="r" b="b"/>
              <a:pathLst>
                <a:path w="695960" h="531495">
                  <a:moveTo>
                    <a:pt x="499973" y="314960"/>
                  </a:moveTo>
                  <a:lnTo>
                    <a:pt x="266496" y="314960"/>
                  </a:lnTo>
                  <a:lnTo>
                    <a:pt x="266496" y="530860"/>
                  </a:lnTo>
                  <a:lnTo>
                    <a:pt x="499973" y="530860"/>
                  </a:lnTo>
                  <a:lnTo>
                    <a:pt x="499973" y="515620"/>
                  </a:lnTo>
                  <a:lnTo>
                    <a:pt x="282765" y="515620"/>
                  </a:lnTo>
                  <a:lnTo>
                    <a:pt x="282765" y="330200"/>
                  </a:lnTo>
                  <a:lnTo>
                    <a:pt x="499973" y="330200"/>
                  </a:lnTo>
                  <a:lnTo>
                    <a:pt x="499973" y="314960"/>
                  </a:lnTo>
                  <a:close/>
                </a:path>
                <a:path w="695960" h="531495">
                  <a:moveTo>
                    <a:pt x="565734" y="149860"/>
                  </a:moveTo>
                  <a:lnTo>
                    <a:pt x="549122" y="149860"/>
                  </a:lnTo>
                  <a:lnTo>
                    <a:pt x="549122" y="530860"/>
                  </a:lnTo>
                  <a:lnTo>
                    <a:pt x="630923" y="530860"/>
                  </a:lnTo>
                  <a:lnTo>
                    <a:pt x="630923" y="516890"/>
                  </a:lnTo>
                  <a:lnTo>
                    <a:pt x="577786" y="516890"/>
                  </a:lnTo>
                  <a:lnTo>
                    <a:pt x="593461" y="501650"/>
                  </a:lnTo>
                  <a:lnTo>
                    <a:pt x="565594" y="501650"/>
                  </a:lnTo>
                  <a:lnTo>
                    <a:pt x="565594" y="468630"/>
                  </a:lnTo>
                  <a:lnTo>
                    <a:pt x="630923" y="468630"/>
                  </a:lnTo>
                  <a:lnTo>
                    <a:pt x="630923" y="452120"/>
                  </a:lnTo>
                  <a:lnTo>
                    <a:pt x="578967" y="452120"/>
                  </a:lnTo>
                  <a:lnTo>
                    <a:pt x="593813" y="438150"/>
                  </a:lnTo>
                  <a:lnTo>
                    <a:pt x="565721" y="438150"/>
                  </a:lnTo>
                  <a:lnTo>
                    <a:pt x="565721" y="405130"/>
                  </a:lnTo>
                  <a:lnTo>
                    <a:pt x="630923" y="405130"/>
                  </a:lnTo>
                  <a:lnTo>
                    <a:pt x="630923" y="388620"/>
                  </a:lnTo>
                  <a:lnTo>
                    <a:pt x="578383" y="388620"/>
                  </a:lnTo>
                  <a:lnTo>
                    <a:pt x="592875" y="374650"/>
                  </a:lnTo>
                  <a:lnTo>
                    <a:pt x="565708" y="374650"/>
                  </a:lnTo>
                  <a:lnTo>
                    <a:pt x="565708" y="341630"/>
                  </a:lnTo>
                  <a:lnTo>
                    <a:pt x="630923" y="341630"/>
                  </a:lnTo>
                  <a:lnTo>
                    <a:pt x="630923" y="325120"/>
                  </a:lnTo>
                  <a:lnTo>
                    <a:pt x="578942" y="325120"/>
                  </a:lnTo>
                  <a:lnTo>
                    <a:pt x="593707" y="311150"/>
                  </a:lnTo>
                  <a:lnTo>
                    <a:pt x="565721" y="311150"/>
                  </a:lnTo>
                  <a:lnTo>
                    <a:pt x="565721" y="278130"/>
                  </a:lnTo>
                  <a:lnTo>
                    <a:pt x="630923" y="278130"/>
                  </a:lnTo>
                  <a:lnTo>
                    <a:pt x="630923" y="260350"/>
                  </a:lnTo>
                  <a:lnTo>
                    <a:pt x="578599" y="260350"/>
                  </a:lnTo>
                  <a:lnTo>
                    <a:pt x="590987" y="248920"/>
                  </a:lnTo>
                  <a:lnTo>
                    <a:pt x="565861" y="248920"/>
                  </a:lnTo>
                  <a:lnTo>
                    <a:pt x="565861" y="213360"/>
                  </a:lnTo>
                  <a:lnTo>
                    <a:pt x="630923" y="213360"/>
                  </a:lnTo>
                  <a:lnTo>
                    <a:pt x="630923" y="196850"/>
                  </a:lnTo>
                  <a:lnTo>
                    <a:pt x="579005" y="196850"/>
                  </a:lnTo>
                  <a:lnTo>
                    <a:pt x="592477" y="184150"/>
                  </a:lnTo>
                  <a:lnTo>
                    <a:pt x="565734" y="184150"/>
                  </a:lnTo>
                  <a:lnTo>
                    <a:pt x="565734" y="149860"/>
                  </a:lnTo>
                  <a:close/>
                </a:path>
                <a:path w="695960" h="531495">
                  <a:moveTo>
                    <a:pt x="630923" y="481330"/>
                  </a:moveTo>
                  <a:lnTo>
                    <a:pt x="614362" y="481330"/>
                  </a:lnTo>
                  <a:lnTo>
                    <a:pt x="614375" y="516890"/>
                  </a:lnTo>
                  <a:lnTo>
                    <a:pt x="630923" y="516890"/>
                  </a:lnTo>
                  <a:lnTo>
                    <a:pt x="630923" y="481330"/>
                  </a:lnTo>
                  <a:close/>
                </a:path>
                <a:path w="695960" h="531495">
                  <a:moveTo>
                    <a:pt x="499973" y="330200"/>
                  </a:moveTo>
                  <a:lnTo>
                    <a:pt x="481634" y="330200"/>
                  </a:lnTo>
                  <a:lnTo>
                    <a:pt x="483616" y="331470"/>
                  </a:lnTo>
                  <a:lnTo>
                    <a:pt x="483501" y="514350"/>
                  </a:lnTo>
                  <a:lnTo>
                    <a:pt x="481926" y="515620"/>
                  </a:lnTo>
                  <a:lnTo>
                    <a:pt x="499973" y="515620"/>
                  </a:lnTo>
                  <a:lnTo>
                    <a:pt x="499973" y="330200"/>
                  </a:lnTo>
                  <a:close/>
                </a:path>
                <a:path w="695960" h="531495">
                  <a:moveTo>
                    <a:pt x="630923" y="468630"/>
                  </a:moveTo>
                  <a:lnTo>
                    <a:pt x="600125" y="468630"/>
                  </a:lnTo>
                  <a:lnTo>
                    <a:pt x="565594" y="501650"/>
                  </a:lnTo>
                  <a:lnTo>
                    <a:pt x="593461" y="501650"/>
                  </a:lnTo>
                  <a:lnTo>
                    <a:pt x="614362" y="481330"/>
                  </a:lnTo>
                  <a:lnTo>
                    <a:pt x="630923" y="481330"/>
                  </a:lnTo>
                  <a:lnTo>
                    <a:pt x="630923" y="468630"/>
                  </a:lnTo>
                  <a:close/>
                </a:path>
                <a:path w="695960" h="531495">
                  <a:moveTo>
                    <a:pt x="369227" y="430530"/>
                  </a:moveTo>
                  <a:lnTo>
                    <a:pt x="326702" y="430530"/>
                  </a:lnTo>
                  <a:lnTo>
                    <a:pt x="311594" y="431800"/>
                  </a:lnTo>
                  <a:lnTo>
                    <a:pt x="309511" y="434340"/>
                  </a:lnTo>
                  <a:lnTo>
                    <a:pt x="309435" y="438150"/>
                  </a:lnTo>
                  <a:lnTo>
                    <a:pt x="309322" y="445770"/>
                  </a:lnTo>
                  <a:lnTo>
                    <a:pt x="309283" y="488950"/>
                  </a:lnTo>
                  <a:lnTo>
                    <a:pt x="369227" y="488950"/>
                  </a:lnTo>
                  <a:lnTo>
                    <a:pt x="369227" y="472440"/>
                  </a:lnTo>
                  <a:lnTo>
                    <a:pt x="326212" y="472440"/>
                  </a:lnTo>
                  <a:lnTo>
                    <a:pt x="326212" y="448310"/>
                  </a:lnTo>
                  <a:lnTo>
                    <a:pt x="369227" y="448310"/>
                  </a:lnTo>
                  <a:lnTo>
                    <a:pt x="369227" y="430530"/>
                  </a:lnTo>
                  <a:close/>
                </a:path>
                <a:path w="695960" h="531495">
                  <a:moveTo>
                    <a:pt x="448411" y="430530"/>
                  </a:moveTo>
                  <a:lnTo>
                    <a:pt x="444017" y="430530"/>
                  </a:lnTo>
                  <a:lnTo>
                    <a:pt x="396798" y="431800"/>
                  </a:lnTo>
                  <a:lnTo>
                    <a:pt x="396798" y="488950"/>
                  </a:lnTo>
                  <a:lnTo>
                    <a:pt x="456298" y="488950"/>
                  </a:lnTo>
                  <a:lnTo>
                    <a:pt x="456369" y="481330"/>
                  </a:lnTo>
                  <a:lnTo>
                    <a:pt x="456440" y="473710"/>
                  </a:lnTo>
                  <a:lnTo>
                    <a:pt x="413131" y="473710"/>
                  </a:lnTo>
                  <a:lnTo>
                    <a:pt x="413131" y="447040"/>
                  </a:lnTo>
                  <a:lnTo>
                    <a:pt x="456587" y="447040"/>
                  </a:lnTo>
                  <a:lnTo>
                    <a:pt x="456615" y="433070"/>
                  </a:lnTo>
                  <a:lnTo>
                    <a:pt x="454164" y="431800"/>
                  </a:lnTo>
                  <a:lnTo>
                    <a:pt x="452742" y="431800"/>
                  </a:lnTo>
                  <a:lnTo>
                    <a:pt x="448411" y="430530"/>
                  </a:lnTo>
                  <a:close/>
                </a:path>
                <a:path w="695960" h="531495">
                  <a:moveTo>
                    <a:pt x="456587" y="447040"/>
                  </a:moveTo>
                  <a:lnTo>
                    <a:pt x="439877" y="447040"/>
                  </a:lnTo>
                  <a:lnTo>
                    <a:pt x="439877" y="473710"/>
                  </a:lnTo>
                  <a:lnTo>
                    <a:pt x="456440" y="473710"/>
                  </a:lnTo>
                  <a:lnTo>
                    <a:pt x="456558" y="461010"/>
                  </a:lnTo>
                  <a:lnTo>
                    <a:pt x="456587" y="447040"/>
                  </a:lnTo>
                  <a:close/>
                </a:path>
                <a:path w="695960" h="531495">
                  <a:moveTo>
                    <a:pt x="369227" y="448310"/>
                  </a:moveTo>
                  <a:lnTo>
                    <a:pt x="352488" y="448310"/>
                  </a:lnTo>
                  <a:lnTo>
                    <a:pt x="352488" y="472440"/>
                  </a:lnTo>
                  <a:lnTo>
                    <a:pt x="369227" y="472440"/>
                  </a:lnTo>
                  <a:lnTo>
                    <a:pt x="369227" y="448310"/>
                  </a:lnTo>
                  <a:close/>
                </a:path>
                <a:path w="695960" h="531495">
                  <a:moveTo>
                    <a:pt x="630923" y="419100"/>
                  </a:moveTo>
                  <a:lnTo>
                    <a:pt x="614057" y="419100"/>
                  </a:lnTo>
                  <a:lnTo>
                    <a:pt x="614057" y="452120"/>
                  </a:lnTo>
                  <a:lnTo>
                    <a:pt x="630923" y="452120"/>
                  </a:lnTo>
                  <a:lnTo>
                    <a:pt x="630923" y="419100"/>
                  </a:lnTo>
                  <a:close/>
                </a:path>
                <a:path w="695960" h="531495">
                  <a:moveTo>
                    <a:pt x="630923" y="405130"/>
                  </a:moveTo>
                  <a:lnTo>
                    <a:pt x="600519" y="405130"/>
                  </a:lnTo>
                  <a:lnTo>
                    <a:pt x="565721" y="438150"/>
                  </a:lnTo>
                  <a:lnTo>
                    <a:pt x="593813" y="438150"/>
                  </a:lnTo>
                  <a:lnTo>
                    <a:pt x="614057" y="419100"/>
                  </a:lnTo>
                  <a:lnTo>
                    <a:pt x="630923" y="419100"/>
                  </a:lnTo>
                  <a:lnTo>
                    <a:pt x="630923" y="405130"/>
                  </a:lnTo>
                  <a:close/>
                </a:path>
                <a:path w="695960" h="531495">
                  <a:moveTo>
                    <a:pt x="368833" y="356870"/>
                  </a:moveTo>
                  <a:lnTo>
                    <a:pt x="309308" y="356870"/>
                  </a:lnTo>
                  <a:lnTo>
                    <a:pt x="309312" y="360680"/>
                  </a:lnTo>
                  <a:lnTo>
                    <a:pt x="309438" y="405130"/>
                  </a:lnTo>
                  <a:lnTo>
                    <a:pt x="309537" y="412750"/>
                  </a:lnTo>
                  <a:lnTo>
                    <a:pt x="312597" y="415290"/>
                  </a:lnTo>
                  <a:lnTo>
                    <a:pt x="368363" y="415290"/>
                  </a:lnTo>
                  <a:lnTo>
                    <a:pt x="369646" y="414020"/>
                  </a:lnTo>
                  <a:lnTo>
                    <a:pt x="369555" y="405130"/>
                  </a:lnTo>
                  <a:lnTo>
                    <a:pt x="369505" y="398780"/>
                  </a:lnTo>
                  <a:lnTo>
                    <a:pt x="326415" y="398780"/>
                  </a:lnTo>
                  <a:lnTo>
                    <a:pt x="326415" y="373380"/>
                  </a:lnTo>
                  <a:lnTo>
                    <a:pt x="369470" y="373380"/>
                  </a:lnTo>
                  <a:lnTo>
                    <a:pt x="369455" y="359410"/>
                  </a:lnTo>
                  <a:lnTo>
                    <a:pt x="369049" y="358140"/>
                  </a:lnTo>
                  <a:lnTo>
                    <a:pt x="368833" y="356870"/>
                  </a:lnTo>
                  <a:close/>
                </a:path>
                <a:path w="695960" h="531495">
                  <a:moveTo>
                    <a:pt x="456311" y="356870"/>
                  </a:moveTo>
                  <a:lnTo>
                    <a:pt x="396836" y="356870"/>
                  </a:lnTo>
                  <a:lnTo>
                    <a:pt x="396836" y="415290"/>
                  </a:lnTo>
                  <a:lnTo>
                    <a:pt x="455930" y="415290"/>
                  </a:lnTo>
                  <a:lnTo>
                    <a:pt x="456920" y="414020"/>
                  </a:lnTo>
                  <a:lnTo>
                    <a:pt x="456902" y="398780"/>
                  </a:lnTo>
                  <a:lnTo>
                    <a:pt x="412915" y="398780"/>
                  </a:lnTo>
                  <a:lnTo>
                    <a:pt x="412813" y="383540"/>
                  </a:lnTo>
                  <a:lnTo>
                    <a:pt x="413067" y="374650"/>
                  </a:lnTo>
                  <a:lnTo>
                    <a:pt x="414743" y="373380"/>
                  </a:lnTo>
                  <a:lnTo>
                    <a:pt x="415709" y="372110"/>
                  </a:lnTo>
                  <a:lnTo>
                    <a:pt x="456870" y="372110"/>
                  </a:lnTo>
                  <a:lnTo>
                    <a:pt x="456857" y="360680"/>
                  </a:lnTo>
                  <a:lnTo>
                    <a:pt x="456311" y="356870"/>
                  </a:lnTo>
                  <a:close/>
                </a:path>
                <a:path w="695960" h="531495">
                  <a:moveTo>
                    <a:pt x="369470" y="373380"/>
                  </a:moveTo>
                  <a:lnTo>
                    <a:pt x="352691" y="373380"/>
                  </a:lnTo>
                  <a:lnTo>
                    <a:pt x="352691" y="398780"/>
                  </a:lnTo>
                  <a:lnTo>
                    <a:pt x="369505" y="398780"/>
                  </a:lnTo>
                  <a:lnTo>
                    <a:pt x="369470" y="373380"/>
                  </a:lnTo>
                  <a:close/>
                </a:path>
                <a:path w="695960" h="531495">
                  <a:moveTo>
                    <a:pt x="456870" y="372110"/>
                  </a:moveTo>
                  <a:lnTo>
                    <a:pt x="439864" y="372110"/>
                  </a:lnTo>
                  <a:lnTo>
                    <a:pt x="439864" y="398780"/>
                  </a:lnTo>
                  <a:lnTo>
                    <a:pt x="456902" y="398780"/>
                  </a:lnTo>
                  <a:lnTo>
                    <a:pt x="456870" y="372110"/>
                  </a:lnTo>
                  <a:close/>
                </a:path>
                <a:path w="695960" h="531495">
                  <a:moveTo>
                    <a:pt x="630923" y="354330"/>
                  </a:moveTo>
                  <a:lnTo>
                    <a:pt x="613956" y="354330"/>
                  </a:lnTo>
                  <a:lnTo>
                    <a:pt x="613956" y="388620"/>
                  </a:lnTo>
                  <a:lnTo>
                    <a:pt x="630923" y="388620"/>
                  </a:lnTo>
                  <a:lnTo>
                    <a:pt x="630923" y="354330"/>
                  </a:lnTo>
                  <a:close/>
                </a:path>
                <a:path w="695960" h="531495">
                  <a:moveTo>
                    <a:pt x="630923" y="341630"/>
                  </a:moveTo>
                  <a:lnTo>
                    <a:pt x="600773" y="341630"/>
                  </a:lnTo>
                  <a:lnTo>
                    <a:pt x="565708" y="374650"/>
                  </a:lnTo>
                  <a:lnTo>
                    <a:pt x="592875" y="374650"/>
                  </a:lnTo>
                  <a:lnTo>
                    <a:pt x="613956" y="354330"/>
                  </a:lnTo>
                  <a:lnTo>
                    <a:pt x="630923" y="354330"/>
                  </a:lnTo>
                  <a:lnTo>
                    <a:pt x="630923" y="341630"/>
                  </a:lnTo>
                  <a:close/>
                </a:path>
                <a:path w="695960" h="531495">
                  <a:moveTo>
                    <a:pt x="630923" y="292100"/>
                  </a:moveTo>
                  <a:lnTo>
                    <a:pt x="613841" y="292100"/>
                  </a:lnTo>
                  <a:lnTo>
                    <a:pt x="613841" y="325120"/>
                  </a:lnTo>
                  <a:lnTo>
                    <a:pt x="630923" y="325120"/>
                  </a:lnTo>
                  <a:lnTo>
                    <a:pt x="630923" y="292100"/>
                  </a:lnTo>
                  <a:close/>
                </a:path>
                <a:path w="695960" h="531495">
                  <a:moveTo>
                    <a:pt x="630923" y="278130"/>
                  </a:moveTo>
                  <a:lnTo>
                    <a:pt x="600392" y="278130"/>
                  </a:lnTo>
                  <a:lnTo>
                    <a:pt x="565721" y="311150"/>
                  </a:lnTo>
                  <a:lnTo>
                    <a:pt x="593707" y="311150"/>
                  </a:lnTo>
                  <a:lnTo>
                    <a:pt x="613841" y="292100"/>
                  </a:lnTo>
                  <a:lnTo>
                    <a:pt x="630923" y="292100"/>
                  </a:lnTo>
                  <a:lnTo>
                    <a:pt x="630923" y="278130"/>
                  </a:lnTo>
                  <a:close/>
                </a:path>
                <a:path w="695960" h="531495">
                  <a:moveTo>
                    <a:pt x="455955" y="250190"/>
                  </a:moveTo>
                  <a:lnTo>
                    <a:pt x="310807" y="250190"/>
                  </a:lnTo>
                  <a:lnTo>
                    <a:pt x="309397" y="251460"/>
                  </a:lnTo>
                  <a:lnTo>
                    <a:pt x="309630" y="260350"/>
                  </a:lnTo>
                  <a:lnTo>
                    <a:pt x="309549" y="298450"/>
                  </a:lnTo>
                  <a:lnTo>
                    <a:pt x="455955" y="298450"/>
                  </a:lnTo>
                  <a:lnTo>
                    <a:pt x="455955" y="281940"/>
                  </a:lnTo>
                  <a:lnTo>
                    <a:pt x="327406" y="281940"/>
                  </a:lnTo>
                  <a:lnTo>
                    <a:pt x="325361" y="280670"/>
                  </a:lnTo>
                  <a:lnTo>
                    <a:pt x="326377" y="273050"/>
                  </a:lnTo>
                  <a:lnTo>
                    <a:pt x="326097" y="270510"/>
                  </a:lnTo>
                  <a:lnTo>
                    <a:pt x="326097" y="266700"/>
                  </a:lnTo>
                  <a:lnTo>
                    <a:pt x="455955" y="266700"/>
                  </a:lnTo>
                  <a:lnTo>
                    <a:pt x="455955" y="250190"/>
                  </a:lnTo>
                  <a:close/>
                </a:path>
                <a:path w="695960" h="531495">
                  <a:moveTo>
                    <a:pt x="391299" y="266700"/>
                  </a:moveTo>
                  <a:lnTo>
                    <a:pt x="372389" y="266700"/>
                  </a:lnTo>
                  <a:lnTo>
                    <a:pt x="373595" y="267970"/>
                  </a:lnTo>
                  <a:lnTo>
                    <a:pt x="374738" y="270510"/>
                  </a:lnTo>
                  <a:lnTo>
                    <a:pt x="374434" y="271780"/>
                  </a:lnTo>
                  <a:lnTo>
                    <a:pt x="374548" y="278130"/>
                  </a:lnTo>
                  <a:lnTo>
                    <a:pt x="374624" y="281940"/>
                  </a:lnTo>
                  <a:lnTo>
                    <a:pt x="391299" y="281940"/>
                  </a:lnTo>
                  <a:lnTo>
                    <a:pt x="391299" y="266700"/>
                  </a:lnTo>
                  <a:close/>
                </a:path>
                <a:path w="695960" h="531495">
                  <a:moveTo>
                    <a:pt x="455955" y="266700"/>
                  </a:moveTo>
                  <a:lnTo>
                    <a:pt x="439280" y="266700"/>
                  </a:lnTo>
                  <a:lnTo>
                    <a:pt x="439799" y="278130"/>
                  </a:lnTo>
                  <a:lnTo>
                    <a:pt x="439915" y="280670"/>
                  </a:lnTo>
                  <a:lnTo>
                    <a:pt x="438061" y="281940"/>
                  </a:lnTo>
                  <a:lnTo>
                    <a:pt x="455955" y="281940"/>
                  </a:lnTo>
                  <a:lnTo>
                    <a:pt x="455955" y="266700"/>
                  </a:lnTo>
                  <a:close/>
                </a:path>
                <a:path w="695960" h="531495">
                  <a:moveTo>
                    <a:pt x="630923" y="227330"/>
                  </a:moveTo>
                  <a:lnTo>
                    <a:pt x="614387" y="227330"/>
                  </a:lnTo>
                  <a:lnTo>
                    <a:pt x="614387" y="260350"/>
                  </a:lnTo>
                  <a:lnTo>
                    <a:pt x="630923" y="260350"/>
                  </a:lnTo>
                  <a:lnTo>
                    <a:pt x="630923" y="227330"/>
                  </a:lnTo>
                  <a:close/>
                </a:path>
                <a:path w="695960" h="531495">
                  <a:moveTo>
                    <a:pt x="391058" y="149860"/>
                  </a:moveTo>
                  <a:lnTo>
                    <a:pt x="373545" y="149860"/>
                  </a:lnTo>
                  <a:lnTo>
                    <a:pt x="375450" y="151130"/>
                  </a:lnTo>
                  <a:lnTo>
                    <a:pt x="375259" y="156210"/>
                  </a:lnTo>
                  <a:lnTo>
                    <a:pt x="375112" y="163830"/>
                  </a:lnTo>
                  <a:lnTo>
                    <a:pt x="375023" y="184150"/>
                  </a:lnTo>
                  <a:lnTo>
                    <a:pt x="374967" y="186690"/>
                  </a:lnTo>
                  <a:lnTo>
                    <a:pt x="374865" y="189230"/>
                  </a:lnTo>
                  <a:lnTo>
                    <a:pt x="373380" y="193040"/>
                  </a:lnTo>
                  <a:lnTo>
                    <a:pt x="371424" y="194310"/>
                  </a:lnTo>
                  <a:lnTo>
                    <a:pt x="365140" y="200660"/>
                  </a:lnTo>
                  <a:lnTo>
                    <a:pt x="341952" y="234950"/>
                  </a:lnTo>
                  <a:lnTo>
                    <a:pt x="341929" y="237490"/>
                  </a:lnTo>
                  <a:lnTo>
                    <a:pt x="342214" y="242570"/>
                  </a:lnTo>
                  <a:lnTo>
                    <a:pt x="342214" y="250190"/>
                  </a:lnTo>
                  <a:lnTo>
                    <a:pt x="358876" y="250190"/>
                  </a:lnTo>
                  <a:lnTo>
                    <a:pt x="358876" y="234950"/>
                  </a:lnTo>
                  <a:lnTo>
                    <a:pt x="424053" y="234950"/>
                  </a:lnTo>
                  <a:lnTo>
                    <a:pt x="423557" y="227330"/>
                  </a:lnTo>
                  <a:lnTo>
                    <a:pt x="423475" y="226060"/>
                  </a:lnTo>
                  <a:lnTo>
                    <a:pt x="423392" y="224790"/>
                  </a:lnTo>
                  <a:lnTo>
                    <a:pt x="422008" y="222250"/>
                  </a:lnTo>
                  <a:lnTo>
                    <a:pt x="420103" y="219710"/>
                  </a:lnTo>
                  <a:lnTo>
                    <a:pt x="418962" y="218440"/>
                  </a:lnTo>
                  <a:lnTo>
                    <a:pt x="370827" y="218440"/>
                  </a:lnTo>
                  <a:lnTo>
                    <a:pt x="384124" y="207010"/>
                  </a:lnTo>
                  <a:lnTo>
                    <a:pt x="407270" y="207010"/>
                  </a:lnTo>
                  <a:lnTo>
                    <a:pt x="406065" y="205740"/>
                  </a:lnTo>
                  <a:lnTo>
                    <a:pt x="401002" y="201930"/>
                  </a:lnTo>
                  <a:lnTo>
                    <a:pt x="395879" y="196850"/>
                  </a:lnTo>
                  <a:lnTo>
                    <a:pt x="392545" y="190500"/>
                  </a:lnTo>
                  <a:lnTo>
                    <a:pt x="390910" y="184150"/>
                  </a:lnTo>
                  <a:lnTo>
                    <a:pt x="390880" y="177800"/>
                  </a:lnTo>
                  <a:lnTo>
                    <a:pt x="391283" y="170180"/>
                  </a:lnTo>
                  <a:lnTo>
                    <a:pt x="391302" y="163830"/>
                  </a:lnTo>
                  <a:lnTo>
                    <a:pt x="391155" y="156210"/>
                  </a:lnTo>
                  <a:lnTo>
                    <a:pt x="391058" y="149860"/>
                  </a:lnTo>
                  <a:close/>
                </a:path>
                <a:path w="695960" h="531495">
                  <a:moveTo>
                    <a:pt x="424053" y="234950"/>
                  </a:moveTo>
                  <a:lnTo>
                    <a:pt x="405041" y="234950"/>
                  </a:lnTo>
                  <a:lnTo>
                    <a:pt x="406514" y="237490"/>
                  </a:lnTo>
                  <a:lnTo>
                    <a:pt x="407327" y="240030"/>
                  </a:lnTo>
                  <a:lnTo>
                    <a:pt x="406882" y="242570"/>
                  </a:lnTo>
                  <a:lnTo>
                    <a:pt x="407568" y="248920"/>
                  </a:lnTo>
                  <a:lnTo>
                    <a:pt x="405726" y="250190"/>
                  </a:lnTo>
                  <a:lnTo>
                    <a:pt x="423735" y="250190"/>
                  </a:lnTo>
                  <a:lnTo>
                    <a:pt x="423841" y="240030"/>
                  </a:lnTo>
                  <a:lnTo>
                    <a:pt x="423947" y="237490"/>
                  </a:lnTo>
                  <a:lnTo>
                    <a:pt x="424053" y="234950"/>
                  </a:lnTo>
                  <a:close/>
                </a:path>
                <a:path w="695960" h="531495">
                  <a:moveTo>
                    <a:pt x="630923" y="213360"/>
                  </a:moveTo>
                  <a:lnTo>
                    <a:pt x="601941" y="213360"/>
                  </a:lnTo>
                  <a:lnTo>
                    <a:pt x="565861" y="248920"/>
                  </a:lnTo>
                  <a:lnTo>
                    <a:pt x="590987" y="248920"/>
                  </a:lnTo>
                  <a:lnTo>
                    <a:pt x="614387" y="227330"/>
                  </a:lnTo>
                  <a:lnTo>
                    <a:pt x="630923" y="227330"/>
                  </a:lnTo>
                  <a:lnTo>
                    <a:pt x="630923" y="213360"/>
                  </a:lnTo>
                  <a:close/>
                </a:path>
                <a:path w="695960" h="531495">
                  <a:moveTo>
                    <a:pt x="407270" y="207010"/>
                  </a:moveTo>
                  <a:lnTo>
                    <a:pt x="384124" y="207010"/>
                  </a:lnTo>
                  <a:lnTo>
                    <a:pt x="393674" y="218440"/>
                  </a:lnTo>
                  <a:lnTo>
                    <a:pt x="418962" y="218440"/>
                  </a:lnTo>
                  <a:lnTo>
                    <a:pt x="415540" y="214630"/>
                  </a:lnTo>
                  <a:lnTo>
                    <a:pt x="410886" y="210820"/>
                  </a:lnTo>
                  <a:lnTo>
                    <a:pt x="407270" y="207010"/>
                  </a:lnTo>
                  <a:close/>
                </a:path>
                <a:path w="695960" h="531495">
                  <a:moveTo>
                    <a:pt x="630923" y="163830"/>
                  </a:moveTo>
                  <a:lnTo>
                    <a:pt x="614032" y="163830"/>
                  </a:lnTo>
                  <a:lnTo>
                    <a:pt x="614032" y="196850"/>
                  </a:lnTo>
                  <a:lnTo>
                    <a:pt x="630923" y="196850"/>
                  </a:lnTo>
                  <a:lnTo>
                    <a:pt x="630923" y="163830"/>
                  </a:lnTo>
                  <a:close/>
                </a:path>
                <a:path w="695960" h="531495">
                  <a:moveTo>
                    <a:pt x="630923" y="149860"/>
                  </a:moveTo>
                  <a:lnTo>
                    <a:pt x="601192" y="149860"/>
                  </a:lnTo>
                  <a:lnTo>
                    <a:pt x="565734" y="184150"/>
                  </a:lnTo>
                  <a:lnTo>
                    <a:pt x="592477" y="184150"/>
                  </a:lnTo>
                  <a:lnTo>
                    <a:pt x="614032" y="163830"/>
                  </a:lnTo>
                  <a:lnTo>
                    <a:pt x="630923" y="163830"/>
                  </a:lnTo>
                  <a:lnTo>
                    <a:pt x="630923" y="149860"/>
                  </a:lnTo>
                  <a:close/>
                </a:path>
                <a:path w="695960" h="531495">
                  <a:moveTo>
                    <a:pt x="695426" y="69850"/>
                  </a:moveTo>
                  <a:lnTo>
                    <a:pt x="359765" y="69850"/>
                  </a:lnTo>
                  <a:lnTo>
                    <a:pt x="356781" y="71120"/>
                  </a:lnTo>
                  <a:lnTo>
                    <a:pt x="339854" y="87630"/>
                  </a:lnTo>
                  <a:lnTo>
                    <a:pt x="311775" y="115570"/>
                  </a:lnTo>
                  <a:lnTo>
                    <a:pt x="297700" y="128270"/>
                  </a:lnTo>
                  <a:lnTo>
                    <a:pt x="276021" y="149860"/>
                  </a:lnTo>
                  <a:lnTo>
                    <a:pt x="695426" y="149860"/>
                  </a:lnTo>
                  <a:lnTo>
                    <a:pt x="695426" y="133350"/>
                  </a:lnTo>
                  <a:lnTo>
                    <a:pt x="317563" y="133350"/>
                  </a:lnTo>
                  <a:lnTo>
                    <a:pt x="352539" y="99060"/>
                  </a:lnTo>
                  <a:lnTo>
                    <a:pt x="369633" y="99060"/>
                  </a:lnTo>
                  <a:lnTo>
                    <a:pt x="369633" y="86360"/>
                  </a:lnTo>
                  <a:lnTo>
                    <a:pt x="695426" y="86360"/>
                  </a:lnTo>
                  <a:lnTo>
                    <a:pt x="695426" y="69850"/>
                  </a:lnTo>
                  <a:close/>
                </a:path>
                <a:path w="695960" h="531495">
                  <a:moveTo>
                    <a:pt x="369633" y="99060"/>
                  </a:moveTo>
                  <a:lnTo>
                    <a:pt x="352539" y="99060"/>
                  </a:lnTo>
                  <a:lnTo>
                    <a:pt x="352539" y="133350"/>
                  </a:lnTo>
                  <a:lnTo>
                    <a:pt x="383082" y="133350"/>
                  </a:lnTo>
                  <a:lnTo>
                    <a:pt x="397492" y="119380"/>
                  </a:lnTo>
                  <a:lnTo>
                    <a:pt x="369633" y="119380"/>
                  </a:lnTo>
                  <a:lnTo>
                    <a:pt x="369633" y="99060"/>
                  </a:lnTo>
                  <a:close/>
                </a:path>
                <a:path w="695960" h="531495">
                  <a:moveTo>
                    <a:pt x="434835" y="99060"/>
                  </a:moveTo>
                  <a:lnTo>
                    <a:pt x="418452" y="99060"/>
                  </a:lnTo>
                  <a:lnTo>
                    <a:pt x="418452" y="133350"/>
                  </a:lnTo>
                  <a:lnTo>
                    <a:pt x="449046" y="133350"/>
                  </a:lnTo>
                  <a:lnTo>
                    <a:pt x="462298" y="120650"/>
                  </a:lnTo>
                  <a:lnTo>
                    <a:pt x="434835" y="120650"/>
                  </a:lnTo>
                  <a:lnTo>
                    <a:pt x="434835" y="99060"/>
                  </a:lnTo>
                  <a:close/>
                </a:path>
                <a:path w="695960" h="531495">
                  <a:moveTo>
                    <a:pt x="500773" y="100330"/>
                  </a:moveTo>
                  <a:lnTo>
                    <a:pt x="483501" y="100330"/>
                  </a:lnTo>
                  <a:lnTo>
                    <a:pt x="483501" y="133350"/>
                  </a:lnTo>
                  <a:lnTo>
                    <a:pt x="513321" y="133350"/>
                  </a:lnTo>
                  <a:lnTo>
                    <a:pt x="526439" y="120650"/>
                  </a:lnTo>
                  <a:lnTo>
                    <a:pt x="500773" y="120650"/>
                  </a:lnTo>
                  <a:lnTo>
                    <a:pt x="500773" y="100330"/>
                  </a:lnTo>
                  <a:close/>
                </a:path>
                <a:path w="695960" h="531495">
                  <a:moveTo>
                    <a:pt x="565708" y="99060"/>
                  </a:moveTo>
                  <a:lnTo>
                    <a:pt x="548741" y="99060"/>
                  </a:lnTo>
                  <a:lnTo>
                    <a:pt x="548741" y="133350"/>
                  </a:lnTo>
                  <a:lnTo>
                    <a:pt x="578688" y="133350"/>
                  </a:lnTo>
                  <a:lnTo>
                    <a:pt x="592984" y="119380"/>
                  </a:lnTo>
                  <a:lnTo>
                    <a:pt x="565708" y="119380"/>
                  </a:lnTo>
                  <a:lnTo>
                    <a:pt x="565708" y="99060"/>
                  </a:lnTo>
                  <a:close/>
                </a:path>
                <a:path w="695960" h="531495">
                  <a:moveTo>
                    <a:pt x="631126" y="99060"/>
                  </a:moveTo>
                  <a:lnTo>
                    <a:pt x="613778" y="99060"/>
                  </a:lnTo>
                  <a:lnTo>
                    <a:pt x="613778" y="133350"/>
                  </a:lnTo>
                  <a:lnTo>
                    <a:pt x="644575" y="133350"/>
                  </a:lnTo>
                  <a:lnTo>
                    <a:pt x="657969" y="120650"/>
                  </a:lnTo>
                  <a:lnTo>
                    <a:pt x="631126" y="120650"/>
                  </a:lnTo>
                  <a:lnTo>
                    <a:pt x="631126" y="99060"/>
                  </a:lnTo>
                  <a:close/>
                </a:path>
                <a:path w="695960" h="531495">
                  <a:moveTo>
                    <a:pt x="695426" y="100330"/>
                  </a:moveTo>
                  <a:lnTo>
                    <a:pt x="679399" y="100330"/>
                  </a:lnTo>
                  <a:lnTo>
                    <a:pt x="679399" y="133350"/>
                  </a:lnTo>
                  <a:lnTo>
                    <a:pt x="695426" y="133350"/>
                  </a:lnTo>
                  <a:lnTo>
                    <a:pt x="695426" y="100330"/>
                  </a:lnTo>
                  <a:close/>
                </a:path>
                <a:path w="695960" h="531495">
                  <a:moveTo>
                    <a:pt x="500773" y="86360"/>
                  </a:moveTo>
                  <a:lnTo>
                    <a:pt x="469696" y="86360"/>
                  </a:lnTo>
                  <a:lnTo>
                    <a:pt x="434835" y="120650"/>
                  </a:lnTo>
                  <a:lnTo>
                    <a:pt x="462298" y="120650"/>
                  </a:lnTo>
                  <a:lnTo>
                    <a:pt x="483501" y="100330"/>
                  </a:lnTo>
                  <a:lnTo>
                    <a:pt x="500773" y="100330"/>
                  </a:lnTo>
                  <a:lnTo>
                    <a:pt x="500773" y="86360"/>
                  </a:lnTo>
                  <a:close/>
                </a:path>
                <a:path w="695960" h="531495">
                  <a:moveTo>
                    <a:pt x="565708" y="86360"/>
                  </a:moveTo>
                  <a:lnTo>
                    <a:pt x="535444" y="86360"/>
                  </a:lnTo>
                  <a:lnTo>
                    <a:pt x="500773" y="120650"/>
                  </a:lnTo>
                  <a:lnTo>
                    <a:pt x="526439" y="120650"/>
                  </a:lnTo>
                  <a:lnTo>
                    <a:pt x="548741" y="99060"/>
                  </a:lnTo>
                  <a:lnTo>
                    <a:pt x="565708" y="99060"/>
                  </a:lnTo>
                  <a:lnTo>
                    <a:pt x="565708" y="86360"/>
                  </a:lnTo>
                  <a:close/>
                </a:path>
                <a:path w="695960" h="531495">
                  <a:moveTo>
                    <a:pt x="695426" y="86360"/>
                  </a:moveTo>
                  <a:lnTo>
                    <a:pt x="666369" y="86360"/>
                  </a:lnTo>
                  <a:lnTo>
                    <a:pt x="631126" y="120650"/>
                  </a:lnTo>
                  <a:lnTo>
                    <a:pt x="657969" y="120650"/>
                  </a:lnTo>
                  <a:lnTo>
                    <a:pt x="679399" y="100330"/>
                  </a:lnTo>
                  <a:lnTo>
                    <a:pt x="695426" y="100330"/>
                  </a:lnTo>
                  <a:lnTo>
                    <a:pt x="695426" y="86360"/>
                  </a:lnTo>
                  <a:close/>
                </a:path>
                <a:path w="695960" h="531495">
                  <a:moveTo>
                    <a:pt x="434835" y="86360"/>
                  </a:moveTo>
                  <a:lnTo>
                    <a:pt x="404495" y="86360"/>
                  </a:lnTo>
                  <a:lnTo>
                    <a:pt x="369633" y="119380"/>
                  </a:lnTo>
                  <a:lnTo>
                    <a:pt x="397492" y="119380"/>
                  </a:lnTo>
                  <a:lnTo>
                    <a:pt x="418452" y="99060"/>
                  </a:lnTo>
                  <a:lnTo>
                    <a:pt x="434835" y="99060"/>
                  </a:lnTo>
                  <a:lnTo>
                    <a:pt x="434835" y="86360"/>
                  </a:lnTo>
                  <a:close/>
                </a:path>
                <a:path w="695960" h="531495">
                  <a:moveTo>
                    <a:pt x="631126" y="86360"/>
                  </a:moveTo>
                  <a:lnTo>
                    <a:pt x="599706" y="86360"/>
                  </a:lnTo>
                  <a:lnTo>
                    <a:pt x="565708" y="119380"/>
                  </a:lnTo>
                  <a:lnTo>
                    <a:pt x="592984" y="119380"/>
                  </a:lnTo>
                  <a:lnTo>
                    <a:pt x="613778" y="99060"/>
                  </a:lnTo>
                  <a:lnTo>
                    <a:pt x="631126" y="99060"/>
                  </a:lnTo>
                  <a:lnTo>
                    <a:pt x="631126" y="86360"/>
                  </a:lnTo>
                  <a:close/>
                </a:path>
                <a:path w="695960" h="531495">
                  <a:moveTo>
                    <a:pt x="630516" y="6350"/>
                  </a:moveTo>
                  <a:lnTo>
                    <a:pt x="548779" y="6350"/>
                  </a:lnTo>
                  <a:lnTo>
                    <a:pt x="548779" y="69850"/>
                  </a:lnTo>
                  <a:lnTo>
                    <a:pt x="579424" y="69850"/>
                  </a:lnTo>
                  <a:lnTo>
                    <a:pt x="595409" y="54610"/>
                  </a:lnTo>
                  <a:lnTo>
                    <a:pt x="565721" y="54610"/>
                  </a:lnTo>
                  <a:lnTo>
                    <a:pt x="565721" y="22860"/>
                  </a:lnTo>
                  <a:lnTo>
                    <a:pt x="630516" y="22860"/>
                  </a:lnTo>
                  <a:lnTo>
                    <a:pt x="630516" y="6350"/>
                  </a:lnTo>
                  <a:close/>
                </a:path>
                <a:path w="695960" h="531495">
                  <a:moveTo>
                    <a:pt x="630516" y="36830"/>
                  </a:moveTo>
                  <a:lnTo>
                    <a:pt x="614057" y="36830"/>
                  </a:lnTo>
                  <a:lnTo>
                    <a:pt x="614057" y="69850"/>
                  </a:lnTo>
                  <a:lnTo>
                    <a:pt x="630516" y="69850"/>
                  </a:lnTo>
                  <a:lnTo>
                    <a:pt x="630516" y="36830"/>
                  </a:lnTo>
                  <a:close/>
                </a:path>
                <a:path w="695960" h="531495">
                  <a:moveTo>
                    <a:pt x="630516" y="22860"/>
                  </a:moveTo>
                  <a:lnTo>
                    <a:pt x="599490" y="22860"/>
                  </a:lnTo>
                  <a:lnTo>
                    <a:pt x="565721" y="54610"/>
                  </a:lnTo>
                  <a:lnTo>
                    <a:pt x="595409" y="54610"/>
                  </a:lnTo>
                  <a:lnTo>
                    <a:pt x="614057" y="36830"/>
                  </a:lnTo>
                  <a:lnTo>
                    <a:pt x="630516" y="36830"/>
                  </a:lnTo>
                  <a:lnTo>
                    <a:pt x="630516" y="22860"/>
                  </a:lnTo>
                  <a:close/>
                </a:path>
                <a:path w="695960" h="531495">
                  <a:moveTo>
                    <a:pt x="0" y="0"/>
                  </a:moveTo>
                  <a:lnTo>
                    <a:pt x="0" y="530961"/>
                  </a:lnTo>
                  <a:lnTo>
                    <a:pt x="233299" y="530961"/>
                  </a:lnTo>
                  <a:lnTo>
                    <a:pt x="233294" y="516128"/>
                  </a:lnTo>
                  <a:lnTo>
                    <a:pt x="216992" y="516128"/>
                  </a:lnTo>
                  <a:lnTo>
                    <a:pt x="215703" y="515823"/>
                  </a:lnTo>
                  <a:lnTo>
                    <a:pt x="17310" y="515823"/>
                  </a:lnTo>
                  <a:lnTo>
                    <a:pt x="15557" y="514324"/>
                  </a:lnTo>
                  <a:lnTo>
                    <a:pt x="15582" y="150291"/>
                  </a:lnTo>
                  <a:lnTo>
                    <a:pt x="17313" y="149009"/>
                  </a:lnTo>
                  <a:lnTo>
                    <a:pt x="233142" y="149009"/>
                  </a:lnTo>
                  <a:lnTo>
                    <a:pt x="233133" y="137007"/>
                  </a:lnTo>
                  <a:lnTo>
                    <a:pt x="230835" y="134975"/>
                  </a:lnTo>
                  <a:lnTo>
                    <a:pt x="227182" y="132842"/>
                  </a:lnTo>
                  <a:lnTo>
                    <a:pt x="18110" y="132842"/>
                  </a:lnTo>
                  <a:lnTo>
                    <a:pt x="16154" y="131546"/>
                  </a:lnTo>
                  <a:lnTo>
                    <a:pt x="16281" y="28511"/>
                  </a:lnTo>
                  <a:lnTo>
                    <a:pt x="48783" y="28511"/>
                  </a:lnTo>
                  <a:lnTo>
                    <a:pt x="0" y="0"/>
                  </a:lnTo>
                  <a:close/>
                </a:path>
                <a:path w="695960" h="531495">
                  <a:moveTo>
                    <a:pt x="233142" y="149009"/>
                  </a:moveTo>
                  <a:lnTo>
                    <a:pt x="23317" y="149009"/>
                  </a:lnTo>
                  <a:lnTo>
                    <a:pt x="113222" y="149301"/>
                  </a:lnTo>
                  <a:lnTo>
                    <a:pt x="216750" y="149301"/>
                  </a:lnTo>
                  <a:lnTo>
                    <a:pt x="217030" y="155079"/>
                  </a:lnTo>
                  <a:lnTo>
                    <a:pt x="217500" y="160083"/>
                  </a:lnTo>
                  <a:lnTo>
                    <a:pt x="217434" y="191706"/>
                  </a:lnTo>
                  <a:lnTo>
                    <a:pt x="217311" y="233718"/>
                  </a:lnTo>
                  <a:lnTo>
                    <a:pt x="217226" y="260934"/>
                  </a:lnTo>
                  <a:lnTo>
                    <a:pt x="217109" y="380780"/>
                  </a:lnTo>
                  <a:lnTo>
                    <a:pt x="217521" y="402691"/>
                  </a:lnTo>
                  <a:lnTo>
                    <a:pt x="217502" y="447078"/>
                  </a:lnTo>
                  <a:lnTo>
                    <a:pt x="217142" y="487696"/>
                  </a:lnTo>
                  <a:lnTo>
                    <a:pt x="217004" y="510679"/>
                  </a:lnTo>
                  <a:lnTo>
                    <a:pt x="216992" y="516128"/>
                  </a:lnTo>
                  <a:lnTo>
                    <a:pt x="233294" y="516128"/>
                  </a:lnTo>
                  <a:lnTo>
                    <a:pt x="233171" y="191706"/>
                  </a:lnTo>
                  <a:lnTo>
                    <a:pt x="233142" y="149009"/>
                  </a:lnTo>
                  <a:close/>
                </a:path>
                <a:path w="695960" h="531495">
                  <a:moveTo>
                    <a:pt x="214441" y="515524"/>
                  </a:moveTo>
                  <a:lnTo>
                    <a:pt x="35214" y="515524"/>
                  </a:lnTo>
                  <a:lnTo>
                    <a:pt x="14028" y="515823"/>
                  </a:lnTo>
                  <a:lnTo>
                    <a:pt x="215703" y="515823"/>
                  </a:lnTo>
                  <a:lnTo>
                    <a:pt x="214441" y="515524"/>
                  </a:lnTo>
                  <a:close/>
                </a:path>
                <a:path w="695960" h="531495">
                  <a:moveTo>
                    <a:pt x="189471" y="431063"/>
                  </a:moveTo>
                  <a:lnTo>
                    <a:pt x="43395" y="431063"/>
                  </a:lnTo>
                  <a:lnTo>
                    <a:pt x="43395" y="488442"/>
                  </a:lnTo>
                  <a:lnTo>
                    <a:pt x="189471" y="488442"/>
                  </a:lnTo>
                  <a:lnTo>
                    <a:pt x="189471" y="472643"/>
                  </a:lnTo>
                  <a:lnTo>
                    <a:pt x="59702" y="472643"/>
                  </a:lnTo>
                  <a:lnTo>
                    <a:pt x="59702" y="447078"/>
                  </a:lnTo>
                  <a:lnTo>
                    <a:pt x="189471" y="447078"/>
                  </a:lnTo>
                  <a:lnTo>
                    <a:pt x="189471" y="431063"/>
                  </a:lnTo>
                  <a:close/>
                </a:path>
                <a:path w="695960" h="531495">
                  <a:moveTo>
                    <a:pt x="189471" y="447078"/>
                  </a:moveTo>
                  <a:lnTo>
                    <a:pt x="173253" y="447078"/>
                  </a:lnTo>
                  <a:lnTo>
                    <a:pt x="173253" y="472643"/>
                  </a:lnTo>
                  <a:lnTo>
                    <a:pt x="189471" y="472643"/>
                  </a:lnTo>
                  <a:lnTo>
                    <a:pt x="189471" y="447078"/>
                  </a:lnTo>
                  <a:close/>
                </a:path>
                <a:path w="695960" h="531495">
                  <a:moveTo>
                    <a:pt x="189420" y="346011"/>
                  </a:moveTo>
                  <a:lnTo>
                    <a:pt x="43319" y="346011"/>
                  </a:lnTo>
                  <a:lnTo>
                    <a:pt x="43319" y="403987"/>
                  </a:lnTo>
                  <a:lnTo>
                    <a:pt x="45237" y="403987"/>
                  </a:lnTo>
                  <a:lnTo>
                    <a:pt x="47761" y="404317"/>
                  </a:lnTo>
                  <a:lnTo>
                    <a:pt x="188493" y="404317"/>
                  </a:lnTo>
                  <a:lnTo>
                    <a:pt x="189826" y="402691"/>
                  </a:lnTo>
                  <a:lnTo>
                    <a:pt x="189823" y="387705"/>
                  </a:lnTo>
                  <a:lnTo>
                    <a:pt x="59829" y="387705"/>
                  </a:lnTo>
                  <a:lnTo>
                    <a:pt x="59829" y="361835"/>
                  </a:lnTo>
                  <a:lnTo>
                    <a:pt x="189817" y="361835"/>
                  </a:lnTo>
                  <a:lnTo>
                    <a:pt x="189814" y="349313"/>
                  </a:lnTo>
                  <a:lnTo>
                    <a:pt x="189560" y="347637"/>
                  </a:lnTo>
                  <a:lnTo>
                    <a:pt x="189420" y="346011"/>
                  </a:lnTo>
                  <a:close/>
                </a:path>
                <a:path w="695960" h="531495">
                  <a:moveTo>
                    <a:pt x="189817" y="361835"/>
                  </a:moveTo>
                  <a:lnTo>
                    <a:pt x="173329" y="361835"/>
                  </a:lnTo>
                  <a:lnTo>
                    <a:pt x="173329" y="387705"/>
                  </a:lnTo>
                  <a:lnTo>
                    <a:pt x="189823" y="387705"/>
                  </a:lnTo>
                  <a:lnTo>
                    <a:pt x="189817" y="361835"/>
                  </a:lnTo>
                  <a:close/>
                </a:path>
                <a:path w="695960" h="531495">
                  <a:moveTo>
                    <a:pt x="189547" y="260934"/>
                  </a:moveTo>
                  <a:lnTo>
                    <a:pt x="43573" y="260934"/>
                  </a:lnTo>
                  <a:lnTo>
                    <a:pt x="43573" y="318655"/>
                  </a:lnTo>
                  <a:lnTo>
                    <a:pt x="189547" y="318655"/>
                  </a:lnTo>
                  <a:lnTo>
                    <a:pt x="189547" y="303161"/>
                  </a:lnTo>
                  <a:lnTo>
                    <a:pt x="60477" y="303161"/>
                  </a:lnTo>
                  <a:lnTo>
                    <a:pt x="58851" y="301650"/>
                  </a:lnTo>
                  <a:lnTo>
                    <a:pt x="59524" y="290233"/>
                  </a:lnTo>
                  <a:lnTo>
                    <a:pt x="59232" y="283629"/>
                  </a:lnTo>
                  <a:lnTo>
                    <a:pt x="59232" y="276758"/>
                  </a:lnTo>
                  <a:lnTo>
                    <a:pt x="189547" y="276758"/>
                  </a:lnTo>
                  <a:lnTo>
                    <a:pt x="189547" y="260934"/>
                  </a:lnTo>
                  <a:close/>
                </a:path>
                <a:path w="695960" h="531495">
                  <a:moveTo>
                    <a:pt x="189547" y="276758"/>
                  </a:moveTo>
                  <a:lnTo>
                    <a:pt x="173228" y="276758"/>
                  </a:lnTo>
                  <a:lnTo>
                    <a:pt x="173228" y="302412"/>
                  </a:lnTo>
                  <a:lnTo>
                    <a:pt x="171818" y="302641"/>
                  </a:lnTo>
                  <a:lnTo>
                    <a:pt x="170184" y="303161"/>
                  </a:lnTo>
                  <a:lnTo>
                    <a:pt x="189547" y="303161"/>
                  </a:lnTo>
                  <a:lnTo>
                    <a:pt x="189547" y="276758"/>
                  </a:lnTo>
                  <a:close/>
                </a:path>
                <a:path w="695960" h="531495">
                  <a:moveTo>
                    <a:pt x="189560" y="175717"/>
                  </a:moveTo>
                  <a:lnTo>
                    <a:pt x="43586" y="175717"/>
                  </a:lnTo>
                  <a:lnTo>
                    <a:pt x="43586" y="233718"/>
                  </a:lnTo>
                  <a:lnTo>
                    <a:pt x="189560" y="233718"/>
                  </a:lnTo>
                  <a:lnTo>
                    <a:pt x="189560" y="217805"/>
                  </a:lnTo>
                  <a:lnTo>
                    <a:pt x="59613" y="217805"/>
                  </a:lnTo>
                  <a:lnTo>
                    <a:pt x="59613" y="191706"/>
                  </a:lnTo>
                  <a:lnTo>
                    <a:pt x="189560" y="191706"/>
                  </a:lnTo>
                  <a:lnTo>
                    <a:pt x="189560" y="175717"/>
                  </a:lnTo>
                  <a:close/>
                </a:path>
                <a:path w="695960" h="531495">
                  <a:moveTo>
                    <a:pt x="189560" y="191706"/>
                  </a:moveTo>
                  <a:lnTo>
                    <a:pt x="172748" y="191706"/>
                  </a:lnTo>
                  <a:lnTo>
                    <a:pt x="174155" y="192925"/>
                  </a:lnTo>
                  <a:lnTo>
                    <a:pt x="174167" y="217805"/>
                  </a:lnTo>
                  <a:lnTo>
                    <a:pt x="189560" y="217805"/>
                  </a:lnTo>
                  <a:lnTo>
                    <a:pt x="189560" y="191706"/>
                  </a:lnTo>
                  <a:close/>
                </a:path>
                <a:path w="695960" h="531495">
                  <a:moveTo>
                    <a:pt x="48783" y="28511"/>
                  </a:moveTo>
                  <a:lnTo>
                    <a:pt x="16281" y="28511"/>
                  </a:lnTo>
                  <a:lnTo>
                    <a:pt x="191985" y="131394"/>
                  </a:lnTo>
                  <a:lnTo>
                    <a:pt x="191446" y="132842"/>
                  </a:lnTo>
                  <a:lnTo>
                    <a:pt x="227182" y="132842"/>
                  </a:lnTo>
                  <a:lnTo>
                    <a:pt x="48783" y="28511"/>
                  </a:lnTo>
                  <a:close/>
                </a:path>
              </a:pathLst>
            </a:custGeom>
            <a:solidFill>
              <a:srgbClr val="FFFFFF"/>
            </a:solidFill>
          </p:spPr>
          <p:txBody>
            <a:bodyPr wrap="square" lIns="0" tIns="0" rIns="0" bIns="0" rtlCol="0"/>
            <a:lstStyle/>
            <a:p>
              <a:endParaRPr/>
            </a:p>
          </p:txBody>
        </p:sp>
      </p:grpSp>
      <p:sp>
        <p:nvSpPr>
          <p:cNvPr id="41" name="object 41"/>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145" dirty="0"/>
              <a:t>11</a:t>
            </a:fld>
            <a:endParaRPr spc="-145" dirty="0"/>
          </a:p>
        </p:txBody>
      </p:sp>
      <p:pic>
        <p:nvPicPr>
          <p:cNvPr id="44" name="Рисунок 43">
            <a:extLst>
              <a:ext uri="{FF2B5EF4-FFF2-40B4-BE49-F238E27FC236}">
                <a16:creationId xmlns:a16="http://schemas.microsoft.com/office/drawing/2014/main" id="{CB21E396-6B39-8C18-49E0-5530E8B19198}"/>
              </a:ext>
            </a:extLst>
          </p:cNvPr>
          <p:cNvPicPr>
            <a:picLocks noChangeAspect="1"/>
          </p:cNvPicPr>
          <p:nvPr/>
        </p:nvPicPr>
        <p:blipFill>
          <a:blip r:embed="rId2" cstate="print">
            <a:extLst>
              <a:ext uri="{28A0092B-C50C-407E-A947-70E740481C1C}">
                <a14:useLocalDpi xmlns:a14="http://schemas.microsoft.com/office/drawing/2010/main" val="0"/>
              </a:ext>
            </a:extLst>
          </a:blip>
          <a:srcRect l="3357" t="20576" r="6751" b="19093"/>
          <a:stretch>
            <a:fillRect/>
          </a:stretch>
        </p:blipFill>
        <p:spPr bwMode="auto">
          <a:xfrm>
            <a:off x="614267" y="4966589"/>
            <a:ext cx="1790354" cy="543005"/>
          </a:xfrm>
          <a:prstGeom prst="rect">
            <a:avLst/>
          </a:prstGeom>
          <a:noFill/>
          <a:ln>
            <a:noFill/>
          </a:ln>
        </p:spPr>
      </p:pic>
      <p:sp>
        <p:nvSpPr>
          <p:cNvPr id="4" name="TextBox 3">
            <a:extLst>
              <a:ext uri="{FF2B5EF4-FFF2-40B4-BE49-F238E27FC236}">
                <a16:creationId xmlns:a16="http://schemas.microsoft.com/office/drawing/2014/main" id="{BEAFB9DF-BE6E-FE5D-C5D5-4742D7684629}"/>
              </a:ext>
            </a:extLst>
          </p:cNvPr>
          <p:cNvSpPr txBox="1"/>
          <p:nvPr/>
        </p:nvSpPr>
        <p:spPr>
          <a:xfrm>
            <a:off x="326623" y="1130827"/>
            <a:ext cx="6912377" cy="2949525"/>
          </a:xfrm>
          <a:prstGeom prst="rect">
            <a:avLst/>
          </a:prstGeom>
          <a:noFill/>
        </p:spPr>
        <p:txBody>
          <a:bodyPr wrap="square">
            <a:spAutoFit/>
          </a:bodyPr>
          <a:lstStyle/>
          <a:p>
            <a:pPr algn="just"/>
            <a:r>
              <a:rPr lang="ru-RU" dirty="0"/>
              <a:t>Так как </a:t>
            </a:r>
            <a:r>
              <a:rPr lang="ru-RU" b="1" dirty="0"/>
              <a:t>рост кондитерского производства – главный драйвер роста рынка</a:t>
            </a:r>
            <a:r>
              <a:rPr lang="ru-RU" dirty="0"/>
              <a:t>, рост производства снеков и печенья в России напрямую увеличивает спрос на карбонат аммония (Е503) . В текущих условиях кондитерские фабрики активно ищут альтернативу европейским ингредиентам. Китайский карбонат аммония занимает эту нишу, но качество (стабильность гранулометрического состава, чистота) может варьироваться, что открывает возможности для поставщиков, предлагающих карбонат аммония (Е503) высокого качества.</a:t>
            </a:r>
          </a:p>
          <a:p>
            <a:pPr>
              <a:lnSpc>
                <a:spcPct val="150000"/>
              </a:lnSpc>
            </a:pPr>
            <a:endParaRPr lang="ru-RU" b="0" i="0" dirty="0">
              <a:effectLst/>
              <a:latin typeface="Arial" panose="020B0604020202020204" pitchFamily="34" charset="0"/>
              <a:cs typeface="Arial" panose="020B0604020202020204" pitchFamily="34" charset="0"/>
            </a:endParaRPr>
          </a:p>
        </p:txBody>
      </p:sp>
      <p:pic>
        <p:nvPicPr>
          <p:cNvPr id="3078" name="Picture 6" descr="Picture background">
            <a:extLst>
              <a:ext uri="{FF2B5EF4-FFF2-40B4-BE49-F238E27FC236}">
                <a16:creationId xmlns:a16="http://schemas.microsoft.com/office/drawing/2014/main" id="{912CB322-65BD-9CB8-E3E5-8C926A0D8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22" b="24263"/>
          <a:stretch>
            <a:fillRect/>
          </a:stretch>
        </p:blipFill>
        <p:spPr bwMode="auto">
          <a:xfrm>
            <a:off x="2424561" y="4457292"/>
            <a:ext cx="2667000" cy="1026420"/>
          </a:xfrm>
          <a:prstGeom prst="rect">
            <a:avLst/>
          </a:prstGeom>
          <a:noFill/>
          <a:extLst>
            <a:ext uri="{909E8E84-426E-40DD-AFC4-6F175D3DCCD1}">
              <a14:hiddenFill xmlns:a14="http://schemas.microsoft.com/office/drawing/2010/main">
                <a:solidFill>
                  <a:srgbClr val="FFFFFF"/>
                </a:solidFill>
              </a14:hiddenFill>
            </a:ext>
          </a:extLst>
        </p:spPr>
      </p:pic>
      <p:pic>
        <p:nvPicPr>
          <p:cNvPr id="45" name="Рисунок 44">
            <a:extLst>
              <a:ext uri="{FF2B5EF4-FFF2-40B4-BE49-F238E27FC236}">
                <a16:creationId xmlns:a16="http://schemas.microsoft.com/office/drawing/2014/main" id="{5F24F33D-D6FB-6D80-698D-BB380E4E2F15}"/>
              </a:ext>
            </a:extLst>
          </p:cNvPr>
          <p:cNvPicPr>
            <a:picLocks noChangeAspect="1"/>
          </p:cNvPicPr>
          <p:nvPr/>
        </p:nvPicPr>
        <p:blipFill>
          <a:blip r:embed="rId4">
            <a:extLst>
              <a:ext uri="{28A0092B-C50C-407E-A947-70E740481C1C}">
                <a14:useLocalDpi xmlns:a14="http://schemas.microsoft.com/office/drawing/2010/main" val="0"/>
              </a:ext>
            </a:extLst>
          </a:blip>
          <a:srcRect l="6157" r="7610"/>
          <a:stretch>
            <a:fillRect/>
          </a:stretch>
        </p:blipFill>
        <p:spPr bwMode="auto">
          <a:xfrm>
            <a:off x="434218" y="4310430"/>
            <a:ext cx="2643163" cy="568325"/>
          </a:xfrm>
          <a:prstGeom prst="rect">
            <a:avLst/>
          </a:prstGeom>
          <a:noFill/>
          <a:ln>
            <a:noFill/>
          </a:ln>
        </p:spPr>
      </p:pic>
      <p:pic>
        <p:nvPicPr>
          <p:cNvPr id="3080" name="Picture 8" descr="Picture background">
            <a:extLst>
              <a:ext uri="{FF2B5EF4-FFF2-40B4-BE49-F238E27FC236}">
                <a16:creationId xmlns:a16="http://schemas.microsoft.com/office/drawing/2014/main" id="{26E29A94-CD57-6AD3-956D-771EA8B809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6518" y="4452702"/>
            <a:ext cx="1266057" cy="9495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icture background">
            <a:extLst>
              <a:ext uri="{FF2B5EF4-FFF2-40B4-BE49-F238E27FC236}">
                <a16:creationId xmlns:a16="http://schemas.microsoft.com/office/drawing/2014/main" id="{CFC2D686-604F-5060-9BE6-984856AE74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983" t="15673" r="5546" b="12915"/>
          <a:stretch>
            <a:fillRect/>
          </a:stretch>
        </p:blipFill>
        <p:spPr bwMode="auto">
          <a:xfrm>
            <a:off x="7296064" y="670504"/>
            <a:ext cx="3682638" cy="31506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13C56D56-1667-0D83-8B65-A4792A66B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1655" y="4349055"/>
            <a:ext cx="2968786" cy="529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212D5DCD-8764-F26A-20DC-BEA9BA30B6A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667" t="19039" r="11667" b="19117"/>
          <a:stretch>
            <a:fillRect/>
          </a:stretch>
        </p:blipFill>
        <p:spPr bwMode="auto">
          <a:xfrm>
            <a:off x="5204683" y="4903017"/>
            <a:ext cx="1816735" cy="5861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C25EDF8-E922-224F-1E84-09B27270A10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4207" y="4396571"/>
            <a:ext cx="1905000" cy="1119188"/>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a:extLst>
              <a:ext uri="{FF2B5EF4-FFF2-40B4-BE49-F238E27FC236}">
                <a16:creationId xmlns:a16="http://schemas.microsoft.com/office/drawing/2014/main" id="{03B5D1E6-435B-2C89-016C-4BDC91C1AF9A}"/>
              </a:ext>
            </a:extLst>
          </p:cNvPr>
          <p:cNvPicPr>
            <a:picLocks noChangeAspect="1"/>
          </p:cNvPicPr>
          <p:nvPr/>
        </p:nvPicPr>
        <p:blipFill>
          <a:blip r:embed="rId10"/>
          <a:srcRect l="20861" t="9086" r="18810" b="26505"/>
          <a:stretch>
            <a:fillRect/>
          </a:stretch>
        </p:blipFill>
        <p:spPr>
          <a:xfrm>
            <a:off x="8392416" y="4242141"/>
            <a:ext cx="959413" cy="738935"/>
          </a:xfrm>
          <a:prstGeom prst="ellipse">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92998" y="329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3" name="object 3"/>
          <p:cNvSpPr/>
          <p:nvPr/>
        </p:nvSpPr>
        <p:spPr>
          <a:xfrm>
            <a:off x="655194" y="595596"/>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4" name="object 4"/>
          <p:cNvSpPr txBox="1">
            <a:spLocks noGrp="1"/>
          </p:cNvSpPr>
          <p:nvPr>
            <p:ph type="title"/>
          </p:nvPr>
        </p:nvSpPr>
        <p:spPr>
          <a:xfrm>
            <a:off x="785666" y="832194"/>
            <a:ext cx="9453880" cy="376555"/>
          </a:xfrm>
          <a:prstGeom prst="rect">
            <a:avLst/>
          </a:prstGeom>
        </p:spPr>
        <p:txBody>
          <a:bodyPr vert="horz" wrap="square" lIns="0" tIns="12700" rIns="0" bIns="0" rtlCol="0">
            <a:spAutoFit/>
          </a:bodyPr>
          <a:lstStyle/>
          <a:p>
            <a:pPr marL="12700">
              <a:lnSpc>
                <a:spcPct val="100000"/>
              </a:lnSpc>
              <a:spcBef>
                <a:spcPts val="100"/>
              </a:spcBef>
            </a:pPr>
            <a:r>
              <a:rPr sz="2300" spc="65" dirty="0"/>
              <a:t>ПРОМЫШЛЕННЫЙ</a:t>
            </a:r>
            <a:r>
              <a:rPr sz="2300" spc="195" dirty="0"/>
              <a:t> </a:t>
            </a:r>
            <a:r>
              <a:rPr sz="2300" dirty="0"/>
              <a:t>КЛАСТЕР</a:t>
            </a:r>
            <a:r>
              <a:rPr sz="2300" spc="200" dirty="0"/>
              <a:t> </a:t>
            </a:r>
            <a:r>
              <a:rPr sz="2300" spc="45" dirty="0"/>
              <a:t>ПИЩЕВОЙ</a:t>
            </a:r>
            <a:r>
              <a:rPr sz="2300" spc="195" dirty="0"/>
              <a:t> </a:t>
            </a:r>
            <a:r>
              <a:rPr sz="2300" spc="60" dirty="0"/>
              <a:t>ПРОМЫШЛЕННОСТИ</a:t>
            </a:r>
            <a:endParaRPr sz="2300"/>
          </a:p>
        </p:txBody>
      </p:sp>
      <p:grpSp>
        <p:nvGrpSpPr>
          <p:cNvPr id="5" name="object 5"/>
          <p:cNvGrpSpPr/>
          <p:nvPr/>
        </p:nvGrpSpPr>
        <p:grpSpPr>
          <a:xfrm>
            <a:off x="783087" y="1950039"/>
            <a:ext cx="8341995" cy="3865879"/>
            <a:chOff x="783087" y="1950039"/>
            <a:chExt cx="8341995" cy="3865879"/>
          </a:xfrm>
        </p:grpSpPr>
        <p:sp>
          <p:nvSpPr>
            <p:cNvPr id="6" name="object 6"/>
            <p:cNvSpPr/>
            <p:nvPr/>
          </p:nvSpPr>
          <p:spPr>
            <a:xfrm>
              <a:off x="783087" y="3436184"/>
              <a:ext cx="1905000" cy="236854"/>
            </a:xfrm>
            <a:custGeom>
              <a:avLst/>
              <a:gdLst/>
              <a:ahLst/>
              <a:cxnLst/>
              <a:rect l="l" t="t" r="r" b="b"/>
              <a:pathLst>
                <a:path w="1905000" h="236854">
                  <a:moveTo>
                    <a:pt x="1803222" y="0"/>
                  </a:moveTo>
                  <a:lnTo>
                    <a:pt x="101600" y="0"/>
                  </a:lnTo>
                  <a:lnTo>
                    <a:pt x="42862" y="1587"/>
                  </a:lnTo>
                  <a:lnTo>
                    <a:pt x="12700" y="12700"/>
                  </a:lnTo>
                  <a:lnTo>
                    <a:pt x="1587" y="42862"/>
                  </a:lnTo>
                  <a:lnTo>
                    <a:pt x="0" y="101600"/>
                  </a:lnTo>
                  <a:lnTo>
                    <a:pt x="0" y="135077"/>
                  </a:lnTo>
                  <a:lnTo>
                    <a:pt x="1587" y="193814"/>
                  </a:lnTo>
                  <a:lnTo>
                    <a:pt x="12700" y="223977"/>
                  </a:lnTo>
                  <a:lnTo>
                    <a:pt x="42862" y="235089"/>
                  </a:lnTo>
                  <a:lnTo>
                    <a:pt x="101600" y="236677"/>
                  </a:lnTo>
                  <a:lnTo>
                    <a:pt x="1803222" y="236677"/>
                  </a:lnTo>
                  <a:lnTo>
                    <a:pt x="1861959" y="235089"/>
                  </a:lnTo>
                  <a:lnTo>
                    <a:pt x="1892122" y="223977"/>
                  </a:lnTo>
                  <a:lnTo>
                    <a:pt x="1903234" y="193814"/>
                  </a:lnTo>
                  <a:lnTo>
                    <a:pt x="1904822" y="135077"/>
                  </a:lnTo>
                  <a:lnTo>
                    <a:pt x="1904822" y="101600"/>
                  </a:lnTo>
                  <a:lnTo>
                    <a:pt x="1903234" y="42862"/>
                  </a:lnTo>
                  <a:lnTo>
                    <a:pt x="1892122" y="12700"/>
                  </a:lnTo>
                  <a:lnTo>
                    <a:pt x="1861959" y="1587"/>
                  </a:lnTo>
                  <a:lnTo>
                    <a:pt x="1803222" y="0"/>
                  </a:lnTo>
                  <a:close/>
                </a:path>
              </a:pathLst>
            </a:custGeom>
            <a:solidFill>
              <a:srgbClr val="F04E23"/>
            </a:solidFill>
          </p:spPr>
          <p:txBody>
            <a:bodyPr wrap="square" lIns="0" tIns="0" rIns="0" bIns="0" rtlCol="0"/>
            <a:lstStyle/>
            <a:p>
              <a:endParaRPr/>
            </a:p>
          </p:txBody>
        </p:sp>
        <p:sp>
          <p:nvSpPr>
            <p:cNvPr id="7" name="object 7"/>
            <p:cNvSpPr/>
            <p:nvPr/>
          </p:nvSpPr>
          <p:spPr>
            <a:xfrm>
              <a:off x="2215847" y="2747598"/>
              <a:ext cx="834390" cy="0"/>
            </a:xfrm>
            <a:custGeom>
              <a:avLst/>
              <a:gdLst/>
              <a:ahLst/>
              <a:cxnLst/>
              <a:rect l="l" t="t" r="r" b="b"/>
              <a:pathLst>
                <a:path w="834389">
                  <a:moveTo>
                    <a:pt x="0" y="0"/>
                  </a:moveTo>
                  <a:lnTo>
                    <a:pt x="834224" y="0"/>
                  </a:lnTo>
                </a:path>
              </a:pathLst>
            </a:custGeom>
            <a:ln w="12611">
              <a:solidFill>
                <a:srgbClr val="F04E23"/>
              </a:solidFill>
            </a:ln>
          </p:spPr>
          <p:txBody>
            <a:bodyPr wrap="square" lIns="0" tIns="0" rIns="0" bIns="0" rtlCol="0"/>
            <a:lstStyle/>
            <a:p>
              <a:endParaRPr/>
            </a:p>
          </p:txBody>
        </p:sp>
        <p:sp>
          <p:nvSpPr>
            <p:cNvPr id="8" name="object 8"/>
            <p:cNvSpPr/>
            <p:nvPr/>
          </p:nvSpPr>
          <p:spPr>
            <a:xfrm>
              <a:off x="4276364" y="2747598"/>
              <a:ext cx="834390" cy="0"/>
            </a:xfrm>
            <a:custGeom>
              <a:avLst/>
              <a:gdLst/>
              <a:ahLst/>
              <a:cxnLst/>
              <a:rect l="l" t="t" r="r" b="b"/>
              <a:pathLst>
                <a:path w="834389">
                  <a:moveTo>
                    <a:pt x="0" y="0"/>
                  </a:moveTo>
                  <a:lnTo>
                    <a:pt x="834224" y="0"/>
                  </a:lnTo>
                </a:path>
              </a:pathLst>
            </a:custGeom>
            <a:ln w="12611">
              <a:solidFill>
                <a:srgbClr val="F04E23"/>
              </a:solidFill>
            </a:ln>
          </p:spPr>
          <p:txBody>
            <a:bodyPr wrap="square" lIns="0" tIns="0" rIns="0" bIns="0" rtlCol="0"/>
            <a:lstStyle/>
            <a:p>
              <a:endParaRPr/>
            </a:p>
          </p:txBody>
        </p:sp>
        <p:sp>
          <p:nvSpPr>
            <p:cNvPr id="9" name="object 9"/>
            <p:cNvSpPr/>
            <p:nvPr/>
          </p:nvSpPr>
          <p:spPr>
            <a:xfrm>
              <a:off x="6336496" y="2747598"/>
              <a:ext cx="834390" cy="0"/>
            </a:xfrm>
            <a:custGeom>
              <a:avLst/>
              <a:gdLst/>
              <a:ahLst/>
              <a:cxnLst/>
              <a:rect l="l" t="t" r="r" b="b"/>
              <a:pathLst>
                <a:path w="834390">
                  <a:moveTo>
                    <a:pt x="0" y="0"/>
                  </a:moveTo>
                  <a:lnTo>
                    <a:pt x="834224" y="0"/>
                  </a:lnTo>
                </a:path>
              </a:pathLst>
            </a:custGeom>
            <a:ln w="12611">
              <a:solidFill>
                <a:srgbClr val="F04E23"/>
              </a:solidFill>
            </a:ln>
          </p:spPr>
          <p:txBody>
            <a:bodyPr wrap="square" lIns="0" tIns="0" rIns="0" bIns="0" rtlCol="0"/>
            <a:lstStyle/>
            <a:p>
              <a:endParaRPr/>
            </a:p>
          </p:txBody>
        </p:sp>
        <p:sp>
          <p:nvSpPr>
            <p:cNvPr id="10" name="object 10"/>
            <p:cNvSpPr/>
            <p:nvPr/>
          </p:nvSpPr>
          <p:spPr>
            <a:xfrm>
              <a:off x="8310560" y="2747598"/>
              <a:ext cx="571500" cy="0"/>
            </a:xfrm>
            <a:custGeom>
              <a:avLst/>
              <a:gdLst/>
              <a:ahLst/>
              <a:cxnLst/>
              <a:rect l="l" t="t" r="r" b="b"/>
              <a:pathLst>
                <a:path w="571500">
                  <a:moveTo>
                    <a:pt x="0" y="0"/>
                  </a:moveTo>
                  <a:lnTo>
                    <a:pt x="570953" y="0"/>
                  </a:lnTo>
                </a:path>
              </a:pathLst>
            </a:custGeom>
            <a:ln w="12611">
              <a:solidFill>
                <a:srgbClr val="F04E23"/>
              </a:solidFill>
            </a:ln>
          </p:spPr>
          <p:txBody>
            <a:bodyPr wrap="square" lIns="0" tIns="0" rIns="0" bIns="0" rtlCol="0"/>
            <a:lstStyle/>
            <a:p>
              <a:endParaRPr/>
            </a:p>
          </p:txBody>
        </p:sp>
        <p:sp>
          <p:nvSpPr>
            <p:cNvPr id="11" name="object 11"/>
            <p:cNvSpPr/>
            <p:nvPr/>
          </p:nvSpPr>
          <p:spPr>
            <a:xfrm>
              <a:off x="8881515" y="3270366"/>
              <a:ext cx="220979" cy="0"/>
            </a:xfrm>
            <a:custGeom>
              <a:avLst/>
              <a:gdLst/>
              <a:ahLst/>
              <a:cxnLst/>
              <a:rect l="l" t="t" r="r" b="b"/>
              <a:pathLst>
                <a:path w="220979">
                  <a:moveTo>
                    <a:pt x="0" y="0"/>
                  </a:moveTo>
                  <a:lnTo>
                    <a:pt x="220649" y="0"/>
                  </a:lnTo>
                </a:path>
              </a:pathLst>
            </a:custGeom>
            <a:ln w="12611">
              <a:solidFill>
                <a:srgbClr val="F04E23"/>
              </a:solidFill>
            </a:ln>
          </p:spPr>
          <p:txBody>
            <a:bodyPr wrap="square" lIns="0" tIns="0" rIns="0" bIns="0" rtlCol="0"/>
            <a:lstStyle/>
            <a:p>
              <a:endParaRPr/>
            </a:p>
          </p:txBody>
        </p:sp>
        <p:sp>
          <p:nvSpPr>
            <p:cNvPr id="12" name="object 12"/>
            <p:cNvSpPr/>
            <p:nvPr/>
          </p:nvSpPr>
          <p:spPr>
            <a:xfrm>
              <a:off x="8881515" y="4593697"/>
              <a:ext cx="220979" cy="0"/>
            </a:xfrm>
            <a:custGeom>
              <a:avLst/>
              <a:gdLst/>
              <a:ahLst/>
              <a:cxnLst/>
              <a:rect l="l" t="t" r="r" b="b"/>
              <a:pathLst>
                <a:path w="220979">
                  <a:moveTo>
                    <a:pt x="0" y="0"/>
                  </a:moveTo>
                  <a:lnTo>
                    <a:pt x="220649" y="0"/>
                  </a:lnTo>
                </a:path>
              </a:pathLst>
            </a:custGeom>
            <a:ln w="12611">
              <a:solidFill>
                <a:srgbClr val="F04E23"/>
              </a:solidFill>
            </a:ln>
          </p:spPr>
          <p:txBody>
            <a:bodyPr wrap="square" lIns="0" tIns="0" rIns="0" bIns="0" rtlCol="0"/>
            <a:lstStyle/>
            <a:p>
              <a:endParaRPr/>
            </a:p>
          </p:txBody>
        </p:sp>
        <p:sp>
          <p:nvSpPr>
            <p:cNvPr id="13" name="object 13"/>
            <p:cNvSpPr/>
            <p:nvPr/>
          </p:nvSpPr>
          <p:spPr>
            <a:xfrm>
              <a:off x="5067194" y="4572641"/>
              <a:ext cx="1407160" cy="179070"/>
            </a:xfrm>
            <a:custGeom>
              <a:avLst/>
              <a:gdLst/>
              <a:ahLst/>
              <a:cxnLst/>
              <a:rect l="l" t="t" r="r" b="b"/>
              <a:pathLst>
                <a:path w="1407160" h="179070">
                  <a:moveTo>
                    <a:pt x="1406893" y="178549"/>
                  </a:moveTo>
                  <a:lnTo>
                    <a:pt x="1406893" y="89268"/>
                  </a:lnTo>
                  <a:lnTo>
                    <a:pt x="1404658" y="37660"/>
                  </a:lnTo>
                  <a:lnTo>
                    <a:pt x="1389016" y="11158"/>
                  </a:lnTo>
                  <a:lnTo>
                    <a:pt x="1346558" y="1394"/>
                  </a:lnTo>
                  <a:lnTo>
                    <a:pt x="1263878" y="0"/>
                  </a:lnTo>
                  <a:lnTo>
                    <a:pt x="76200" y="0"/>
                  </a:lnTo>
                  <a:lnTo>
                    <a:pt x="32146" y="1190"/>
                  </a:lnTo>
                  <a:lnTo>
                    <a:pt x="9525" y="9524"/>
                  </a:lnTo>
                  <a:lnTo>
                    <a:pt x="1190" y="32146"/>
                  </a:lnTo>
                  <a:lnTo>
                    <a:pt x="0" y="76199"/>
                  </a:lnTo>
                  <a:lnTo>
                    <a:pt x="0" y="178549"/>
                  </a:lnTo>
                </a:path>
              </a:pathLst>
            </a:custGeom>
            <a:ln w="12611">
              <a:solidFill>
                <a:srgbClr val="F04E23"/>
              </a:solidFill>
            </a:ln>
          </p:spPr>
          <p:txBody>
            <a:bodyPr wrap="square" lIns="0" tIns="0" rIns="0" bIns="0" rtlCol="0"/>
            <a:lstStyle/>
            <a:p>
              <a:endParaRPr/>
            </a:p>
          </p:txBody>
        </p:sp>
        <p:sp>
          <p:nvSpPr>
            <p:cNvPr id="14" name="object 14"/>
            <p:cNvSpPr/>
            <p:nvPr/>
          </p:nvSpPr>
          <p:spPr>
            <a:xfrm>
              <a:off x="8887825" y="1956389"/>
              <a:ext cx="230504" cy="3853179"/>
            </a:xfrm>
            <a:custGeom>
              <a:avLst/>
              <a:gdLst/>
              <a:ahLst/>
              <a:cxnLst/>
              <a:rect l="l" t="t" r="r" b="b"/>
              <a:pathLst>
                <a:path w="230504" h="3853179">
                  <a:moveTo>
                    <a:pt x="230365" y="0"/>
                  </a:moveTo>
                  <a:lnTo>
                    <a:pt x="115176" y="0"/>
                  </a:lnTo>
                  <a:lnTo>
                    <a:pt x="48590" y="2234"/>
                  </a:lnTo>
                  <a:lnTo>
                    <a:pt x="14397" y="17876"/>
                  </a:lnTo>
                  <a:lnTo>
                    <a:pt x="1799" y="60334"/>
                  </a:lnTo>
                  <a:lnTo>
                    <a:pt x="0" y="143014"/>
                  </a:lnTo>
                  <a:lnTo>
                    <a:pt x="0" y="3750983"/>
                  </a:lnTo>
                  <a:lnTo>
                    <a:pt x="1587" y="3809720"/>
                  </a:lnTo>
                  <a:lnTo>
                    <a:pt x="12700" y="3839883"/>
                  </a:lnTo>
                  <a:lnTo>
                    <a:pt x="42862" y="3850995"/>
                  </a:lnTo>
                  <a:lnTo>
                    <a:pt x="101600" y="3852583"/>
                  </a:lnTo>
                  <a:lnTo>
                    <a:pt x="230365" y="3852583"/>
                  </a:lnTo>
                </a:path>
              </a:pathLst>
            </a:custGeom>
            <a:ln w="12611">
              <a:solidFill>
                <a:srgbClr val="F04E23"/>
              </a:solidFill>
            </a:ln>
          </p:spPr>
          <p:txBody>
            <a:bodyPr wrap="square" lIns="0" tIns="0" rIns="0" bIns="0" rtlCol="0"/>
            <a:lstStyle/>
            <a:p>
              <a:endParaRPr/>
            </a:p>
          </p:txBody>
        </p:sp>
        <p:sp>
          <p:nvSpPr>
            <p:cNvPr id="15" name="object 15"/>
            <p:cNvSpPr/>
            <p:nvPr/>
          </p:nvSpPr>
          <p:spPr>
            <a:xfrm>
              <a:off x="5672763" y="4202920"/>
              <a:ext cx="0" cy="374015"/>
            </a:xfrm>
            <a:custGeom>
              <a:avLst/>
              <a:gdLst/>
              <a:ahLst/>
              <a:cxnLst/>
              <a:rect l="l" t="t" r="r" b="b"/>
              <a:pathLst>
                <a:path h="374014">
                  <a:moveTo>
                    <a:pt x="0" y="0"/>
                  </a:moveTo>
                  <a:lnTo>
                    <a:pt x="0" y="373722"/>
                  </a:lnTo>
                </a:path>
              </a:pathLst>
            </a:custGeom>
            <a:ln w="12611">
              <a:solidFill>
                <a:srgbClr val="F04E23"/>
              </a:solidFill>
            </a:ln>
          </p:spPr>
          <p:txBody>
            <a:bodyPr wrap="square" lIns="0" tIns="0" rIns="0" bIns="0" rtlCol="0"/>
            <a:lstStyle/>
            <a:p>
              <a:endParaRPr/>
            </a:p>
          </p:txBody>
        </p:sp>
      </p:grpSp>
      <p:sp>
        <p:nvSpPr>
          <p:cNvPr id="16" name="object 16"/>
          <p:cNvSpPr txBox="1"/>
          <p:nvPr/>
        </p:nvSpPr>
        <p:spPr>
          <a:xfrm>
            <a:off x="1006989" y="1514548"/>
            <a:ext cx="1150620" cy="343535"/>
          </a:xfrm>
          <a:prstGeom prst="rect">
            <a:avLst/>
          </a:prstGeom>
        </p:spPr>
        <p:txBody>
          <a:bodyPr vert="horz" wrap="square" lIns="0" tIns="11430" rIns="0" bIns="0" rtlCol="0">
            <a:spAutoFit/>
          </a:bodyPr>
          <a:lstStyle/>
          <a:p>
            <a:pPr marL="340360" marR="5080" indent="-328295">
              <a:lnSpc>
                <a:spcPct val="100000"/>
              </a:lnSpc>
              <a:spcBef>
                <a:spcPts val="90"/>
              </a:spcBef>
            </a:pPr>
            <a:r>
              <a:rPr sz="1050" spc="-100" dirty="0">
                <a:solidFill>
                  <a:srgbClr val="F04E23"/>
                </a:solidFill>
                <a:latin typeface="Arial Black"/>
                <a:cs typeface="Arial Black"/>
              </a:rPr>
              <a:t>ПРОИЗВОДСТВО </a:t>
            </a:r>
            <a:r>
              <a:rPr sz="1050" spc="-20" dirty="0">
                <a:solidFill>
                  <a:srgbClr val="F04E23"/>
                </a:solidFill>
                <a:latin typeface="Arial Black"/>
                <a:cs typeface="Arial Black"/>
              </a:rPr>
              <a:t>СЫРЬЯ</a:t>
            </a:r>
            <a:endParaRPr sz="1050">
              <a:latin typeface="Arial Black"/>
              <a:cs typeface="Arial Black"/>
            </a:endParaRPr>
          </a:p>
        </p:txBody>
      </p:sp>
      <p:sp>
        <p:nvSpPr>
          <p:cNvPr id="17" name="object 17"/>
          <p:cNvSpPr txBox="1"/>
          <p:nvPr/>
        </p:nvSpPr>
        <p:spPr>
          <a:xfrm>
            <a:off x="3110437" y="1514548"/>
            <a:ext cx="1067435" cy="343535"/>
          </a:xfrm>
          <a:prstGeom prst="rect">
            <a:avLst/>
          </a:prstGeom>
        </p:spPr>
        <p:txBody>
          <a:bodyPr vert="horz" wrap="square" lIns="0" tIns="11430" rIns="0" bIns="0" rtlCol="0">
            <a:spAutoFit/>
          </a:bodyPr>
          <a:lstStyle/>
          <a:p>
            <a:pPr marL="108585" marR="5080" indent="-96520">
              <a:lnSpc>
                <a:spcPct val="100000"/>
              </a:lnSpc>
              <a:spcBef>
                <a:spcPts val="90"/>
              </a:spcBef>
            </a:pPr>
            <a:r>
              <a:rPr sz="1050" spc="-114" dirty="0">
                <a:solidFill>
                  <a:srgbClr val="F04E23"/>
                </a:solidFill>
                <a:latin typeface="Arial Black"/>
                <a:cs typeface="Arial Black"/>
              </a:rPr>
              <a:t>УПАКОВОЧНЫЕ </a:t>
            </a:r>
            <a:r>
              <a:rPr sz="1050" spc="-45" dirty="0">
                <a:solidFill>
                  <a:srgbClr val="F04E23"/>
                </a:solidFill>
                <a:latin typeface="Arial Black"/>
                <a:cs typeface="Arial Black"/>
              </a:rPr>
              <a:t>МАТЕРИАЛЫ</a:t>
            </a:r>
            <a:endParaRPr sz="1050">
              <a:latin typeface="Arial Black"/>
              <a:cs typeface="Arial Black"/>
            </a:endParaRPr>
          </a:p>
        </p:txBody>
      </p:sp>
      <p:sp>
        <p:nvSpPr>
          <p:cNvPr id="18" name="object 18"/>
          <p:cNvSpPr txBox="1"/>
          <p:nvPr/>
        </p:nvSpPr>
        <p:spPr>
          <a:xfrm>
            <a:off x="5139772" y="1355629"/>
            <a:ext cx="1148080" cy="184785"/>
          </a:xfrm>
          <a:prstGeom prst="rect">
            <a:avLst/>
          </a:prstGeom>
        </p:spPr>
        <p:txBody>
          <a:bodyPr vert="horz" wrap="square" lIns="0" tIns="11430" rIns="0" bIns="0" rtlCol="0">
            <a:spAutoFit/>
          </a:bodyPr>
          <a:lstStyle/>
          <a:p>
            <a:pPr marL="12700">
              <a:lnSpc>
                <a:spcPct val="100000"/>
              </a:lnSpc>
              <a:spcBef>
                <a:spcPts val="90"/>
              </a:spcBef>
            </a:pPr>
            <a:r>
              <a:rPr sz="1050" spc="-95" dirty="0">
                <a:solidFill>
                  <a:srgbClr val="F04E23"/>
                </a:solidFill>
                <a:latin typeface="Arial Black"/>
                <a:cs typeface="Arial Black"/>
              </a:rPr>
              <a:t>ОБОРУДОВАНИЕ</a:t>
            </a:r>
            <a:endParaRPr sz="1050">
              <a:latin typeface="Arial Black"/>
              <a:cs typeface="Arial Black"/>
            </a:endParaRPr>
          </a:p>
        </p:txBody>
      </p:sp>
      <p:sp>
        <p:nvSpPr>
          <p:cNvPr id="19" name="object 19"/>
          <p:cNvSpPr txBox="1"/>
          <p:nvPr/>
        </p:nvSpPr>
        <p:spPr>
          <a:xfrm>
            <a:off x="4861864" y="1514548"/>
            <a:ext cx="1703705" cy="343535"/>
          </a:xfrm>
          <a:prstGeom prst="rect">
            <a:avLst/>
          </a:prstGeom>
        </p:spPr>
        <p:txBody>
          <a:bodyPr vert="horz" wrap="square" lIns="0" tIns="11430" rIns="0" bIns="0" rtlCol="0">
            <a:spAutoFit/>
          </a:bodyPr>
          <a:lstStyle/>
          <a:p>
            <a:pPr marL="12700" marR="5080" indent="127000">
              <a:lnSpc>
                <a:spcPct val="100000"/>
              </a:lnSpc>
              <a:spcBef>
                <a:spcPts val="90"/>
              </a:spcBef>
            </a:pPr>
            <a:r>
              <a:rPr sz="1050" spc="-120" dirty="0">
                <a:solidFill>
                  <a:srgbClr val="F04E23"/>
                </a:solidFill>
                <a:latin typeface="Arial Black"/>
                <a:cs typeface="Arial Black"/>
              </a:rPr>
              <a:t>ДЛЯ</a:t>
            </a:r>
            <a:r>
              <a:rPr sz="1050" spc="-20" dirty="0">
                <a:solidFill>
                  <a:srgbClr val="F04E23"/>
                </a:solidFill>
                <a:latin typeface="Arial Black"/>
                <a:cs typeface="Arial Black"/>
              </a:rPr>
              <a:t> </a:t>
            </a:r>
            <a:r>
              <a:rPr sz="1050" spc="-25" dirty="0">
                <a:solidFill>
                  <a:srgbClr val="F04E23"/>
                </a:solidFill>
                <a:latin typeface="Arial Black"/>
                <a:cs typeface="Arial Black"/>
              </a:rPr>
              <a:t>ПРОИЗВОДСТВА </a:t>
            </a:r>
            <a:r>
              <a:rPr sz="1050" spc="-90" dirty="0">
                <a:solidFill>
                  <a:srgbClr val="F04E23"/>
                </a:solidFill>
                <a:latin typeface="Arial Black"/>
                <a:cs typeface="Arial Black"/>
              </a:rPr>
              <a:t>КОНЕЧНОЙ</a:t>
            </a:r>
            <a:r>
              <a:rPr sz="1050" spc="-40" dirty="0">
                <a:solidFill>
                  <a:srgbClr val="F04E23"/>
                </a:solidFill>
                <a:latin typeface="Arial Black"/>
                <a:cs typeface="Arial Black"/>
              </a:rPr>
              <a:t> </a:t>
            </a:r>
            <a:r>
              <a:rPr sz="1050" spc="-80" dirty="0">
                <a:solidFill>
                  <a:srgbClr val="F04E23"/>
                </a:solidFill>
                <a:latin typeface="Arial Black"/>
                <a:cs typeface="Arial Black"/>
              </a:rPr>
              <a:t>ПРОДУКЦИИ</a:t>
            </a:r>
            <a:endParaRPr sz="1050">
              <a:latin typeface="Arial Black"/>
              <a:cs typeface="Arial Black"/>
            </a:endParaRPr>
          </a:p>
        </p:txBody>
      </p:sp>
      <p:sp>
        <p:nvSpPr>
          <p:cNvPr id="20" name="object 20"/>
          <p:cNvSpPr txBox="1"/>
          <p:nvPr/>
        </p:nvSpPr>
        <p:spPr>
          <a:xfrm>
            <a:off x="6943590" y="1514548"/>
            <a:ext cx="1579245" cy="343535"/>
          </a:xfrm>
          <a:prstGeom prst="rect">
            <a:avLst/>
          </a:prstGeom>
        </p:spPr>
        <p:txBody>
          <a:bodyPr vert="horz" wrap="square" lIns="0" tIns="11430" rIns="0" bIns="0" rtlCol="0">
            <a:spAutoFit/>
          </a:bodyPr>
          <a:lstStyle/>
          <a:p>
            <a:pPr marL="12700" marR="5080" indent="213995">
              <a:lnSpc>
                <a:spcPct val="100000"/>
              </a:lnSpc>
              <a:spcBef>
                <a:spcPts val="90"/>
              </a:spcBef>
            </a:pPr>
            <a:r>
              <a:rPr sz="1050" spc="-20" dirty="0">
                <a:solidFill>
                  <a:srgbClr val="F04E23"/>
                </a:solidFill>
                <a:latin typeface="Arial Black"/>
                <a:cs typeface="Arial Black"/>
              </a:rPr>
              <a:t>ПРОИЗВОДСТВО </a:t>
            </a:r>
            <a:r>
              <a:rPr sz="1050" spc="-135" dirty="0">
                <a:solidFill>
                  <a:srgbClr val="F04E23"/>
                </a:solidFill>
                <a:latin typeface="Arial Black"/>
                <a:cs typeface="Arial Black"/>
              </a:rPr>
              <a:t>ПИЩЕВЫХ</a:t>
            </a:r>
            <a:r>
              <a:rPr sz="1050" spc="-40" dirty="0">
                <a:solidFill>
                  <a:srgbClr val="F04E23"/>
                </a:solidFill>
                <a:latin typeface="Arial Black"/>
                <a:cs typeface="Arial Black"/>
              </a:rPr>
              <a:t> </a:t>
            </a:r>
            <a:r>
              <a:rPr sz="1050" spc="-114" dirty="0">
                <a:solidFill>
                  <a:srgbClr val="F04E23"/>
                </a:solidFill>
                <a:latin typeface="Arial Black"/>
                <a:cs typeface="Arial Black"/>
              </a:rPr>
              <a:t>ПРОДУКТОВ</a:t>
            </a:r>
            <a:endParaRPr sz="1050">
              <a:latin typeface="Arial Black"/>
              <a:cs typeface="Arial Black"/>
            </a:endParaRPr>
          </a:p>
        </p:txBody>
      </p:sp>
      <p:sp>
        <p:nvSpPr>
          <p:cNvPr id="21" name="object 21"/>
          <p:cNvSpPr txBox="1"/>
          <p:nvPr/>
        </p:nvSpPr>
        <p:spPr>
          <a:xfrm>
            <a:off x="819224" y="3456021"/>
            <a:ext cx="1753235" cy="436880"/>
          </a:xfrm>
          <a:prstGeom prst="rect">
            <a:avLst/>
          </a:prstGeom>
        </p:spPr>
        <p:txBody>
          <a:bodyPr vert="horz" wrap="square" lIns="0" tIns="11430" rIns="0" bIns="0" rtlCol="0">
            <a:spAutoFit/>
          </a:bodyPr>
          <a:lstStyle/>
          <a:p>
            <a:pPr algn="ctr">
              <a:lnSpc>
                <a:spcPct val="100000"/>
              </a:lnSpc>
              <a:spcBef>
                <a:spcPts val="90"/>
              </a:spcBef>
            </a:pPr>
            <a:r>
              <a:rPr sz="1000" dirty="0">
                <a:solidFill>
                  <a:srgbClr val="FFFFFF"/>
                </a:solidFill>
                <a:latin typeface="Lucida Sans Unicode"/>
                <a:cs typeface="Lucida Sans Unicode"/>
              </a:rPr>
              <a:t>ООО</a:t>
            </a:r>
            <a:r>
              <a:rPr sz="1000" spc="160" dirty="0">
                <a:solidFill>
                  <a:srgbClr val="FFFFFF"/>
                </a:solidFill>
                <a:latin typeface="Lucida Sans Unicode"/>
                <a:cs typeface="Lucida Sans Unicode"/>
              </a:rPr>
              <a:t> </a:t>
            </a:r>
            <a:r>
              <a:rPr sz="1000" spc="-10" dirty="0">
                <a:solidFill>
                  <a:srgbClr val="FFFFFF"/>
                </a:solidFill>
                <a:latin typeface="Lucida Sans Unicode"/>
                <a:cs typeface="Lucida Sans Unicode"/>
              </a:rPr>
              <a:t>«Ястро-Переработка»</a:t>
            </a:r>
            <a:endParaRPr sz="1000">
              <a:latin typeface="Lucida Sans Unicode"/>
              <a:cs typeface="Lucida Sans Unicode"/>
            </a:endParaRPr>
          </a:p>
          <a:p>
            <a:pPr algn="ctr">
              <a:lnSpc>
                <a:spcPct val="100000"/>
              </a:lnSpc>
              <a:spcBef>
                <a:spcPts val="965"/>
              </a:spcBef>
            </a:pPr>
            <a:r>
              <a:rPr sz="900" spc="-10" dirty="0">
                <a:solidFill>
                  <a:srgbClr val="231F20"/>
                </a:solidFill>
                <a:latin typeface="Lucida Sans Unicode"/>
                <a:cs typeface="Lucida Sans Unicode"/>
              </a:rPr>
              <a:t>Молочная</a:t>
            </a:r>
            <a:r>
              <a:rPr sz="900" spc="-25" dirty="0">
                <a:solidFill>
                  <a:srgbClr val="231F20"/>
                </a:solidFill>
                <a:latin typeface="Lucida Sans Unicode"/>
                <a:cs typeface="Lucida Sans Unicode"/>
              </a:rPr>
              <a:t> </a:t>
            </a:r>
            <a:r>
              <a:rPr sz="900" spc="-10" dirty="0">
                <a:solidFill>
                  <a:srgbClr val="231F20"/>
                </a:solidFill>
                <a:latin typeface="Lucida Sans Unicode"/>
                <a:cs typeface="Lucida Sans Unicode"/>
              </a:rPr>
              <a:t>продукция</a:t>
            </a:r>
            <a:endParaRPr sz="900">
              <a:latin typeface="Lucida Sans Unicode"/>
              <a:cs typeface="Lucida Sans Unicode"/>
            </a:endParaRPr>
          </a:p>
        </p:txBody>
      </p:sp>
      <p:sp>
        <p:nvSpPr>
          <p:cNvPr id="22" name="object 22"/>
          <p:cNvSpPr txBox="1"/>
          <p:nvPr/>
        </p:nvSpPr>
        <p:spPr>
          <a:xfrm>
            <a:off x="4489714" y="5919767"/>
            <a:ext cx="975360" cy="434340"/>
          </a:xfrm>
          <a:prstGeom prst="rect">
            <a:avLst/>
          </a:prstGeom>
        </p:spPr>
        <p:txBody>
          <a:bodyPr vert="horz" wrap="square" lIns="0" tIns="11430" rIns="0" bIns="0" rtlCol="0">
            <a:spAutoFit/>
          </a:bodyPr>
          <a:lstStyle/>
          <a:p>
            <a:pPr marL="12700" marR="5080" algn="ctr">
              <a:lnSpc>
                <a:spcPct val="100000"/>
              </a:lnSpc>
              <a:spcBef>
                <a:spcPts val="90"/>
              </a:spcBef>
            </a:pPr>
            <a:r>
              <a:rPr sz="900" spc="-10" dirty="0">
                <a:solidFill>
                  <a:srgbClr val="231F20"/>
                </a:solidFill>
                <a:latin typeface="Lucida Sans Unicode"/>
                <a:cs typeface="Lucida Sans Unicode"/>
              </a:rPr>
              <a:t>Оборудование </a:t>
            </a:r>
            <a:r>
              <a:rPr sz="900" spc="-55" dirty="0">
                <a:solidFill>
                  <a:srgbClr val="231F20"/>
                </a:solidFill>
                <a:latin typeface="Lucida Sans Unicode"/>
                <a:cs typeface="Lucida Sans Unicode"/>
              </a:rPr>
              <a:t>для</a:t>
            </a:r>
            <a:r>
              <a:rPr sz="900" spc="-15" dirty="0">
                <a:solidFill>
                  <a:srgbClr val="231F20"/>
                </a:solidFill>
                <a:latin typeface="Lucida Sans Unicode"/>
                <a:cs typeface="Lucida Sans Unicode"/>
              </a:rPr>
              <a:t> </a:t>
            </a:r>
            <a:r>
              <a:rPr sz="900" spc="-10" dirty="0">
                <a:solidFill>
                  <a:srgbClr val="231F20"/>
                </a:solidFill>
                <a:latin typeface="Lucida Sans Unicode"/>
                <a:cs typeface="Lucida Sans Unicode"/>
              </a:rPr>
              <a:t>пищевой </a:t>
            </a:r>
            <a:r>
              <a:rPr sz="900" spc="-40" dirty="0">
                <a:solidFill>
                  <a:srgbClr val="231F20"/>
                </a:solidFill>
                <a:latin typeface="Lucida Sans Unicode"/>
                <a:cs typeface="Lucida Sans Unicode"/>
              </a:rPr>
              <a:t>промышленности</a:t>
            </a:r>
            <a:endParaRPr sz="900">
              <a:latin typeface="Lucida Sans Unicode"/>
              <a:cs typeface="Lucida Sans Unicode"/>
            </a:endParaRPr>
          </a:p>
        </p:txBody>
      </p:sp>
      <p:sp>
        <p:nvSpPr>
          <p:cNvPr id="23" name="object 23"/>
          <p:cNvSpPr txBox="1"/>
          <p:nvPr/>
        </p:nvSpPr>
        <p:spPr>
          <a:xfrm>
            <a:off x="5956750" y="5919767"/>
            <a:ext cx="1162685" cy="434340"/>
          </a:xfrm>
          <a:prstGeom prst="rect">
            <a:avLst/>
          </a:prstGeom>
        </p:spPr>
        <p:txBody>
          <a:bodyPr vert="horz" wrap="square" lIns="0" tIns="11430" rIns="0" bIns="0" rtlCol="0">
            <a:spAutoFit/>
          </a:bodyPr>
          <a:lstStyle/>
          <a:p>
            <a:pPr marL="206375" marR="5080" indent="-194310">
              <a:lnSpc>
                <a:spcPct val="100000"/>
              </a:lnSpc>
              <a:spcBef>
                <a:spcPts val="90"/>
              </a:spcBef>
            </a:pPr>
            <a:r>
              <a:rPr sz="900" spc="-20" dirty="0">
                <a:solidFill>
                  <a:srgbClr val="231F20"/>
                </a:solidFill>
                <a:latin typeface="Lucida Sans Unicode"/>
                <a:cs typeface="Lucida Sans Unicode"/>
              </a:rPr>
              <a:t>Системы</a:t>
            </a:r>
            <a:r>
              <a:rPr sz="900" spc="-5" dirty="0">
                <a:solidFill>
                  <a:srgbClr val="231F20"/>
                </a:solidFill>
                <a:latin typeface="Lucida Sans Unicode"/>
                <a:cs typeface="Lucida Sans Unicode"/>
              </a:rPr>
              <a:t> </a:t>
            </a:r>
            <a:r>
              <a:rPr sz="900" spc="-45" dirty="0">
                <a:solidFill>
                  <a:srgbClr val="231F20"/>
                </a:solidFill>
                <a:latin typeface="Lucida Sans Unicode"/>
                <a:cs typeface="Lucida Sans Unicode"/>
              </a:rPr>
              <a:t>вентиляции </a:t>
            </a:r>
            <a:r>
              <a:rPr sz="900" spc="-50" dirty="0">
                <a:solidFill>
                  <a:srgbClr val="231F20"/>
                </a:solidFill>
                <a:latin typeface="Lucida Sans Unicode"/>
                <a:cs typeface="Lucida Sans Unicode"/>
              </a:rPr>
              <a:t>и</a:t>
            </a:r>
            <a:r>
              <a:rPr sz="900" spc="-40" dirty="0">
                <a:solidFill>
                  <a:srgbClr val="231F20"/>
                </a:solidFill>
                <a:latin typeface="Lucida Sans Unicode"/>
                <a:cs typeface="Lucida Sans Unicode"/>
              </a:rPr>
              <a:t> </a:t>
            </a:r>
            <a:r>
              <a:rPr sz="900" spc="-10" dirty="0">
                <a:solidFill>
                  <a:srgbClr val="231F20"/>
                </a:solidFill>
                <a:latin typeface="Lucida Sans Unicode"/>
                <a:cs typeface="Lucida Sans Unicode"/>
              </a:rPr>
              <a:t>охлаждения</a:t>
            </a:r>
            <a:endParaRPr sz="900">
              <a:latin typeface="Lucida Sans Unicode"/>
              <a:cs typeface="Lucida Sans Unicode"/>
            </a:endParaRPr>
          </a:p>
          <a:p>
            <a:pPr marL="84455">
              <a:lnSpc>
                <a:spcPts val="1065"/>
              </a:lnSpc>
            </a:pPr>
            <a:r>
              <a:rPr sz="900" spc="-55" dirty="0">
                <a:solidFill>
                  <a:srgbClr val="231F20"/>
                </a:solidFill>
                <a:latin typeface="Lucida Sans Unicode"/>
                <a:cs typeface="Lucida Sans Unicode"/>
              </a:rPr>
              <a:t>для</a:t>
            </a:r>
            <a:r>
              <a:rPr sz="900" spc="-15" dirty="0">
                <a:solidFill>
                  <a:srgbClr val="231F20"/>
                </a:solidFill>
                <a:latin typeface="Lucida Sans Unicode"/>
                <a:cs typeface="Lucida Sans Unicode"/>
              </a:rPr>
              <a:t> </a:t>
            </a:r>
            <a:r>
              <a:rPr sz="900" spc="-10" dirty="0">
                <a:solidFill>
                  <a:srgbClr val="231F20"/>
                </a:solidFill>
                <a:latin typeface="Lucida Sans Unicode"/>
                <a:cs typeface="Lucida Sans Unicode"/>
              </a:rPr>
              <a:t>оборудования</a:t>
            </a:r>
            <a:endParaRPr sz="900">
              <a:latin typeface="Lucida Sans Unicode"/>
              <a:cs typeface="Lucida Sans Unicode"/>
            </a:endParaRPr>
          </a:p>
        </p:txBody>
      </p:sp>
      <p:sp>
        <p:nvSpPr>
          <p:cNvPr id="24" name="object 24"/>
          <p:cNvSpPr txBox="1"/>
          <p:nvPr/>
        </p:nvSpPr>
        <p:spPr>
          <a:xfrm>
            <a:off x="10326175" y="1968544"/>
            <a:ext cx="664210" cy="161925"/>
          </a:xfrm>
          <a:prstGeom prst="rect">
            <a:avLst/>
          </a:prstGeom>
        </p:spPr>
        <p:txBody>
          <a:bodyPr vert="horz" wrap="square" lIns="0" tIns="11430" rIns="0" bIns="0" rtlCol="0">
            <a:spAutoFit/>
          </a:bodyPr>
          <a:lstStyle/>
          <a:p>
            <a:pPr marL="12700">
              <a:lnSpc>
                <a:spcPct val="100000"/>
              </a:lnSpc>
              <a:spcBef>
                <a:spcPts val="90"/>
              </a:spcBef>
            </a:pPr>
            <a:r>
              <a:rPr sz="900" spc="-20" dirty="0">
                <a:solidFill>
                  <a:srgbClr val="231F20"/>
                </a:solidFill>
                <a:latin typeface="Lucida Sans Unicode"/>
                <a:cs typeface="Lucida Sans Unicode"/>
              </a:rPr>
              <a:t>Мороженое</a:t>
            </a:r>
            <a:endParaRPr sz="900">
              <a:latin typeface="Lucida Sans Unicode"/>
              <a:cs typeface="Lucida Sans Unicode"/>
            </a:endParaRPr>
          </a:p>
        </p:txBody>
      </p:sp>
      <p:sp>
        <p:nvSpPr>
          <p:cNvPr id="25" name="object 25"/>
          <p:cNvSpPr txBox="1"/>
          <p:nvPr/>
        </p:nvSpPr>
        <p:spPr>
          <a:xfrm>
            <a:off x="10326175" y="3207047"/>
            <a:ext cx="836930" cy="298450"/>
          </a:xfrm>
          <a:prstGeom prst="rect">
            <a:avLst/>
          </a:prstGeom>
        </p:spPr>
        <p:txBody>
          <a:bodyPr vert="horz" wrap="square" lIns="0" tIns="11430" rIns="0" bIns="0" rtlCol="0">
            <a:spAutoFit/>
          </a:bodyPr>
          <a:lstStyle/>
          <a:p>
            <a:pPr marL="12700" marR="5080">
              <a:lnSpc>
                <a:spcPct val="100000"/>
              </a:lnSpc>
              <a:spcBef>
                <a:spcPts val="90"/>
              </a:spcBef>
            </a:pPr>
            <a:r>
              <a:rPr sz="900" spc="-10" dirty="0">
                <a:solidFill>
                  <a:srgbClr val="231F20"/>
                </a:solidFill>
                <a:latin typeface="Lucida Sans Unicode"/>
                <a:cs typeface="Lucida Sans Unicode"/>
              </a:rPr>
              <a:t>Мясные </a:t>
            </a:r>
            <a:r>
              <a:rPr sz="900" spc="-65" dirty="0">
                <a:solidFill>
                  <a:srgbClr val="231F20"/>
                </a:solidFill>
                <a:latin typeface="Lucida Sans Unicode"/>
                <a:cs typeface="Lucida Sans Unicode"/>
              </a:rPr>
              <a:t>полуфабрикаты</a:t>
            </a:r>
            <a:endParaRPr sz="900">
              <a:latin typeface="Lucida Sans Unicode"/>
              <a:cs typeface="Lucida Sans Unicode"/>
            </a:endParaRPr>
          </a:p>
        </p:txBody>
      </p:sp>
      <p:sp>
        <p:nvSpPr>
          <p:cNvPr id="26" name="object 26"/>
          <p:cNvSpPr txBox="1"/>
          <p:nvPr/>
        </p:nvSpPr>
        <p:spPr>
          <a:xfrm>
            <a:off x="10326175" y="4468383"/>
            <a:ext cx="730250" cy="298450"/>
          </a:xfrm>
          <a:prstGeom prst="rect">
            <a:avLst/>
          </a:prstGeom>
        </p:spPr>
        <p:txBody>
          <a:bodyPr vert="horz" wrap="square" lIns="0" tIns="11430" rIns="0" bIns="0" rtlCol="0">
            <a:spAutoFit/>
          </a:bodyPr>
          <a:lstStyle/>
          <a:p>
            <a:pPr marL="12700" marR="5080">
              <a:lnSpc>
                <a:spcPct val="100000"/>
              </a:lnSpc>
              <a:spcBef>
                <a:spcPts val="90"/>
              </a:spcBef>
            </a:pPr>
            <a:r>
              <a:rPr sz="900" spc="-20" dirty="0">
                <a:solidFill>
                  <a:srgbClr val="231F20"/>
                </a:solidFill>
                <a:latin typeface="Lucida Sans Unicode"/>
                <a:cs typeface="Lucida Sans Unicode"/>
              </a:rPr>
              <a:t>Макаронные </a:t>
            </a:r>
            <a:r>
              <a:rPr sz="900" spc="-10" dirty="0">
                <a:solidFill>
                  <a:srgbClr val="231F20"/>
                </a:solidFill>
                <a:latin typeface="Lucida Sans Unicode"/>
                <a:cs typeface="Lucida Sans Unicode"/>
              </a:rPr>
              <a:t>изделия</a:t>
            </a:r>
            <a:endParaRPr sz="900">
              <a:latin typeface="Lucida Sans Unicode"/>
              <a:cs typeface="Lucida Sans Unicode"/>
            </a:endParaRPr>
          </a:p>
        </p:txBody>
      </p:sp>
      <p:sp>
        <p:nvSpPr>
          <p:cNvPr id="27" name="object 27"/>
          <p:cNvSpPr txBox="1"/>
          <p:nvPr/>
        </p:nvSpPr>
        <p:spPr>
          <a:xfrm>
            <a:off x="10326175" y="5674879"/>
            <a:ext cx="781685" cy="298450"/>
          </a:xfrm>
          <a:prstGeom prst="rect">
            <a:avLst/>
          </a:prstGeom>
        </p:spPr>
        <p:txBody>
          <a:bodyPr vert="horz" wrap="square" lIns="0" tIns="11430" rIns="0" bIns="0" rtlCol="0">
            <a:spAutoFit/>
          </a:bodyPr>
          <a:lstStyle/>
          <a:p>
            <a:pPr marL="12700" marR="5080">
              <a:lnSpc>
                <a:spcPct val="100000"/>
              </a:lnSpc>
              <a:spcBef>
                <a:spcPts val="90"/>
              </a:spcBef>
            </a:pPr>
            <a:r>
              <a:rPr sz="900" spc="-45" dirty="0">
                <a:solidFill>
                  <a:srgbClr val="231F20"/>
                </a:solidFill>
                <a:latin typeface="Lucida Sans Unicode"/>
                <a:cs typeface="Lucida Sans Unicode"/>
              </a:rPr>
              <a:t>Кондитерские </a:t>
            </a:r>
            <a:r>
              <a:rPr sz="900" spc="-10" dirty="0">
                <a:solidFill>
                  <a:srgbClr val="231F20"/>
                </a:solidFill>
                <a:latin typeface="Lucida Sans Unicode"/>
                <a:cs typeface="Lucida Sans Unicode"/>
              </a:rPr>
              <a:t>изделия</a:t>
            </a:r>
            <a:endParaRPr sz="900">
              <a:latin typeface="Lucida Sans Unicode"/>
              <a:cs typeface="Lucida Sans Unicode"/>
            </a:endParaRPr>
          </a:p>
        </p:txBody>
      </p:sp>
      <p:grpSp>
        <p:nvGrpSpPr>
          <p:cNvPr id="28" name="object 28"/>
          <p:cNvGrpSpPr/>
          <p:nvPr/>
        </p:nvGrpSpPr>
        <p:grpSpPr>
          <a:xfrm>
            <a:off x="655186" y="1457637"/>
            <a:ext cx="9613265" cy="4940935"/>
            <a:chOff x="655186" y="1457637"/>
            <a:chExt cx="9613265" cy="4940935"/>
          </a:xfrm>
        </p:grpSpPr>
        <p:pic>
          <p:nvPicPr>
            <p:cNvPr id="29" name="object 29"/>
            <p:cNvPicPr/>
            <p:nvPr/>
          </p:nvPicPr>
          <p:blipFill>
            <a:blip r:embed="rId2" cstate="print"/>
            <a:stretch>
              <a:fillRect/>
            </a:stretch>
          </p:blipFill>
          <p:spPr>
            <a:xfrm>
              <a:off x="858786" y="1956180"/>
              <a:ext cx="1506270" cy="1469478"/>
            </a:xfrm>
            <a:prstGeom prst="rect">
              <a:avLst/>
            </a:prstGeom>
          </p:spPr>
        </p:pic>
        <p:sp>
          <p:nvSpPr>
            <p:cNvPr id="30" name="object 30"/>
            <p:cNvSpPr/>
            <p:nvPr/>
          </p:nvSpPr>
          <p:spPr>
            <a:xfrm>
              <a:off x="858781" y="1956166"/>
              <a:ext cx="1506855" cy="1506855"/>
            </a:xfrm>
            <a:custGeom>
              <a:avLst/>
              <a:gdLst/>
              <a:ahLst/>
              <a:cxnLst/>
              <a:rect l="l" t="t" r="r" b="b"/>
              <a:pathLst>
                <a:path w="1506855" h="1506854">
                  <a:moveTo>
                    <a:pt x="753135" y="1506283"/>
                  </a:moveTo>
                  <a:lnTo>
                    <a:pt x="800765" y="1504801"/>
                  </a:lnTo>
                  <a:lnTo>
                    <a:pt x="847608" y="1500415"/>
                  </a:lnTo>
                  <a:lnTo>
                    <a:pt x="893575" y="1493212"/>
                  </a:lnTo>
                  <a:lnTo>
                    <a:pt x="938578" y="1483281"/>
                  </a:lnTo>
                  <a:lnTo>
                    <a:pt x="982530" y="1470710"/>
                  </a:lnTo>
                  <a:lnTo>
                    <a:pt x="1025341" y="1455587"/>
                  </a:lnTo>
                  <a:lnTo>
                    <a:pt x="1066924" y="1438001"/>
                  </a:lnTo>
                  <a:lnTo>
                    <a:pt x="1107190" y="1418040"/>
                  </a:lnTo>
                  <a:lnTo>
                    <a:pt x="1146051" y="1395791"/>
                  </a:lnTo>
                  <a:lnTo>
                    <a:pt x="1183420" y="1371344"/>
                  </a:lnTo>
                  <a:lnTo>
                    <a:pt x="1219207" y="1344786"/>
                  </a:lnTo>
                  <a:lnTo>
                    <a:pt x="1253324" y="1316206"/>
                  </a:lnTo>
                  <a:lnTo>
                    <a:pt x="1285684" y="1285692"/>
                  </a:lnTo>
                  <a:lnTo>
                    <a:pt x="1316198" y="1253332"/>
                  </a:lnTo>
                  <a:lnTo>
                    <a:pt x="1344778" y="1219214"/>
                  </a:lnTo>
                  <a:lnTo>
                    <a:pt x="1371335" y="1183427"/>
                  </a:lnTo>
                  <a:lnTo>
                    <a:pt x="1395782" y="1146058"/>
                  </a:lnTo>
                  <a:lnTo>
                    <a:pt x="1418030" y="1107197"/>
                  </a:lnTo>
                  <a:lnTo>
                    <a:pt x="1437991" y="1066931"/>
                  </a:lnTo>
                  <a:lnTo>
                    <a:pt x="1455576" y="1025348"/>
                  </a:lnTo>
                  <a:lnTo>
                    <a:pt x="1470699" y="982538"/>
                  </a:lnTo>
                  <a:lnTo>
                    <a:pt x="1483269" y="938587"/>
                  </a:lnTo>
                  <a:lnTo>
                    <a:pt x="1493200" y="893584"/>
                  </a:lnTo>
                  <a:lnTo>
                    <a:pt x="1500402" y="847618"/>
                  </a:lnTo>
                  <a:lnTo>
                    <a:pt x="1504789" y="800776"/>
                  </a:lnTo>
                  <a:lnTo>
                    <a:pt x="1506270" y="753148"/>
                  </a:lnTo>
                  <a:lnTo>
                    <a:pt x="1504789" y="705518"/>
                  </a:lnTo>
                  <a:lnTo>
                    <a:pt x="1500402" y="658675"/>
                  </a:lnTo>
                  <a:lnTo>
                    <a:pt x="1493200" y="612707"/>
                  </a:lnTo>
                  <a:lnTo>
                    <a:pt x="1483269" y="567703"/>
                  </a:lnTo>
                  <a:lnTo>
                    <a:pt x="1470699" y="523752"/>
                  </a:lnTo>
                  <a:lnTo>
                    <a:pt x="1455576" y="480940"/>
                  </a:lnTo>
                  <a:lnTo>
                    <a:pt x="1437991" y="439356"/>
                  </a:lnTo>
                  <a:lnTo>
                    <a:pt x="1418030" y="399090"/>
                  </a:lnTo>
                  <a:lnTo>
                    <a:pt x="1395782" y="360228"/>
                  </a:lnTo>
                  <a:lnTo>
                    <a:pt x="1371335" y="322859"/>
                  </a:lnTo>
                  <a:lnTo>
                    <a:pt x="1344778" y="287071"/>
                  </a:lnTo>
                  <a:lnTo>
                    <a:pt x="1316198" y="252953"/>
                  </a:lnTo>
                  <a:lnTo>
                    <a:pt x="1285684" y="220592"/>
                  </a:lnTo>
                  <a:lnTo>
                    <a:pt x="1253324" y="190078"/>
                  </a:lnTo>
                  <a:lnTo>
                    <a:pt x="1219207" y="161497"/>
                  </a:lnTo>
                  <a:lnTo>
                    <a:pt x="1183420" y="134939"/>
                  </a:lnTo>
                  <a:lnTo>
                    <a:pt x="1146051" y="110492"/>
                  </a:lnTo>
                  <a:lnTo>
                    <a:pt x="1107190" y="88243"/>
                  </a:lnTo>
                  <a:lnTo>
                    <a:pt x="1066924" y="68281"/>
                  </a:lnTo>
                  <a:lnTo>
                    <a:pt x="1025341" y="50695"/>
                  </a:lnTo>
                  <a:lnTo>
                    <a:pt x="982530" y="35572"/>
                  </a:lnTo>
                  <a:lnTo>
                    <a:pt x="938578" y="23001"/>
                  </a:lnTo>
                  <a:lnTo>
                    <a:pt x="893575" y="13070"/>
                  </a:lnTo>
                  <a:lnTo>
                    <a:pt x="847608" y="5868"/>
                  </a:lnTo>
                  <a:lnTo>
                    <a:pt x="800765" y="1481"/>
                  </a:lnTo>
                  <a:lnTo>
                    <a:pt x="753135" y="0"/>
                  </a:lnTo>
                  <a:lnTo>
                    <a:pt x="705505" y="1481"/>
                  </a:lnTo>
                  <a:lnTo>
                    <a:pt x="658662" y="5868"/>
                  </a:lnTo>
                  <a:lnTo>
                    <a:pt x="612695" y="13070"/>
                  </a:lnTo>
                  <a:lnTo>
                    <a:pt x="567692" y="23001"/>
                  </a:lnTo>
                  <a:lnTo>
                    <a:pt x="523740" y="35572"/>
                  </a:lnTo>
                  <a:lnTo>
                    <a:pt x="480929" y="50695"/>
                  </a:lnTo>
                  <a:lnTo>
                    <a:pt x="439346" y="68281"/>
                  </a:lnTo>
                  <a:lnTo>
                    <a:pt x="399080" y="88243"/>
                  </a:lnTo>
                  <a:lnTo>
                    <a:pt x="360218" y="110492"/>
                  </a:lnTo>
                  <a:lnTo>
                    <a:pt x="322850" y="134939"/>
                  </a:lnTo>
                  <a:lnTo>
                    <a:pt x="287063" y="161497"/>
                  </a:lnTo>
                  <a:lnTo>
                    <a:pt x="252946" y="190078"/>
                  </a:lnTo>
                  <a:lnTo>
                    <a:pt x="220586" y="220592"/>
                  </a:lnTo>
                  <a:lnTo>
                    <a:pt x="190072" y="252953"/>
                  </a:lnTo>
                  <a:lnTo>
                    <a:pt x="161492" y="287071"/>
                  </a:lnTo>
                  <a:lnTo>
                    <a:pt x="134935" y="322859"/>
                  </a:lnTo>
                  <a:lnTo>
                    <a:pt x="110488" y="360228"/>
                  </a:lnTo>
                  <a:lnTo>
                    <a:pt x="88240" y="399090"/>
                  </a:lnTo>
                  <a:lnTo>
                    <a:pt x="68279" y="439356"/>
                  </a:lnTo>
                  <a:lnTo>
                    <a:pt x="50693" y="480940"/>
                  </a:lnTo>
                  <a:lnTo>
                    <a:pt x="35571" y="523752"/>
                  </a:lnTo>
                  <a:lnTo>
                    <a:pt x="23001" y="567703"/>
                  </a:lnTo>
                  <a:lnTo>
                    <a:pt x="13070" y="612707"/>
                  </a:lnTo>
                  <a:lnTo>
                    <a:pt x="5867" y="658675"/>
                  </a:lnTo>
                  <a:lnTo>
                    <a:pt x="1481" y="705518"/>
                  </a:lnTo>
                  <a:lnTo>
                    <a:pt x="0" y="753148"/>
                  </a:lnTo>
                  <a:lnTo>
                    <a:pt x="1481" y="800776"/>
                  </a:lnTo>
                  <a:lnTo>
                    <a:pt x="5867" y="847618"/>
                  </a:lnTo>
                  <a:lnTo>
                    <a:pt x="13070" y="893584"/>
                  </a:lnTo>
                  <a:lnTo>
                    <a:pt x="23001" y="938587"/>
                  </a:lnTo>
                  <a:lnTo>
                    <a:pt x="35571" y="982538"/>
                  </a:lnTo>
                  <a:lnTo>
                    <a:pt x="50693" y="1025348"/>
                  </a:lnTo>
                  <a:lnTo>
                    <a:pt x="68279" y="1066931"/>
                  </a:lnTo>
                  <a:lnTo>
                    <a:pt x="88240" y="1107197"/>
                  </a:lnTo>
                  <a:lnTo>
                    <a:pt x="110488" y="1146058"/>
                  </a:lnTo>
                  <a:lnTo>
                    <a:pt x="134935" y="1183427"/>
                  </a:lnTo>
                  <a:lnTo>
                    <a:pt x="161492" y="1219214"/>
                  </a:lnTo>
                  <a:lnTo>
                    <a:pt x="190072" y="1253332"/>
                  </a:lnTo>
                  <a:lnTo>
                    <a:pt x="220586" y="1285692"/>
                  </a:lnTo>
                  <a:lnTo>
                    <a:pt x="252946" y="1316206"/>
                  </a:lnTo>
                  <a:lnTo>
                    <a:pt x="287063" y="1344786"/>
                  </a:lnTo>
                  <a:lnTo>
                    <a:pt x="322850" y="1371344"/>
                  </a:lnTo>
                  <a:lnTo>
                    <a:pt x="360218" y="1395791"/>
                  </a:lnTo>
                  <a:lnTo>
                    <a:pt x="399080" y="1418040"/>
                  </a:lnTo>
                  <a:lnTo>
                    <a:pt x="439346" y="1438001"/>
                  </a:lnTo>
                  <a:lnTo>
                    <a:pt x="480929" y="1455587"/>
                  </a:lnTo>
                  <a:lnTo>
                    <a:pt x="523740" y="1470710"/>
                  </a:lnTo>
                  <a:lnTo>
                    <a:pt x="567692" y="1483281"/>
                  </a:lnTo>
                  <a:lnTo>
                    <a:pt x="612695" y="1493212"/>
                  </a:lnTo>
                  <a:lnTo>
                    <a:pt x="658662" y="1500415"/>
                  </a:lnTo>
                  <a:lnTo>
                    <a:pt x="705505" y="1504801"/>
                  </a:lnTo>
                  <a:lnTo>
                    <a:pt x="753135" y="1506283"/>
                  </a:lnTo>
                  <a:close/>
                </a:path>
              </a:pathLst>
            </a:custGeom>
            <a:ln w="12179">
              <a:solidFill>
                <a:srgbClr val="F04E23"/>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2889846" y="1956180"/>
              <a:ext cx="1506283" cy="1506270"/>
            </a:xfrm>
            <a:prstGeom prst="rect">
              <a:avLst/>
            </a:prstGeom>
          </p:spPr>
        </p:pic>
        <p:sp>
          <p:nvSpPr>
            <p:cNvPr id="32" name="object 32"/>
            <p:cNvSpPr/>
            <p:nvPr/>
          </p:nvSpPr>
          <p:spPr>
            <a:xfrm>
              <a:off x="2889848" y="1956166"/>
              <a:ext cx="1506855" cy="1506855"/>
            </a:xfrm>
            <a:custGeom>
              <a:avLst/>
              <a:gdLst/>
              <a:ahLst/>
              <a:cxnLst/>
              <a:rect l="l" t="t" r="r" b="b"/>
              <a:pathLst>
                <a:path w="1506854" h="1506854">
                  <a:moveTo>
                    <a:pt x="753135" y="1506283"/>
                  </a:moveTo>
                  <a:lnTo>
                    <a:pt x="800765" y="1504801"/>
                  </a:lnTo>
                  <a:lnTo>
                    <a:pt x="847608" y="1500415"/>
                  </a:lnTo>
                  <a:lnTo>
                    <a:pt x="893575" y="1493212"/>
                  </a:lnTo>
                  <a:lnTo>
                    <a:pt x="938578" y="1483281"/>
                  </a:lnTo>
                  <a:lnTo>
                    <a:pt x="982530" y="1470710"/>
                  </a:lnTo>
                  <a:lnTo>
                    <a:pt x="1025341" y="1455587"/>
                  </a:lnTo>
                  <a:lnTo>
                    <a:pt x="1066924" y="1438001"/>
                  </a:lnTo>
                  <a:lnTo>
                    <a:pt x="1107190" y="1418040"/>
                  </a:lnTo>
                  <a:lnTo>
                    <a:pt x="1146051" y="1395791"/>
                  </a:lnTo>
                  <a:lnTo>
                    <a:pt x="1183420" y="1371344"/>
                  </a:lnTo>
                  <a:lnTo>
                    <a:pt x="1219207" y="1344786"/>
                  </a:lnTo>
                  <a:lnTo>
                    <a:pt x="1253324" y="1316206"/>
                  </a:lnTo>
                  <a:lnTo>
                    <a:pt x="1285684" y="1285692"/>
                  </a:lnTo>
                  <a:lnTo>
                    <a:pt x="1316198" y="1253332"/>
                  </a:lnTo>
                  <a:lnTo>
                    <a:pt x="1344778" y="1219214"/>
                  </a:lnTo>
                  <a:lnTo>
                    <a:pt x="1371335" y="1183427"/>
                  </a:lnTo>
                  <a:lnTo>
                    <a:pt x="1395782" y="1146058"/>
                  </a:lnTo>
                  <a:lnTo>
                    <a:pt x="1418030" y="1107197"/>
                  </a:lnTo>
                  <a:lnTo>
                    <a:pt x="1437991" y="1066931"/>
                  </a:lnTo>
                  <a:lnTo>
                    <a:pt x="1455576" y="1025348"/>
                  </a:lnTo>
                  <a:lnTo>
                    <a:pt x="1470699" y="982538"/>
                  </a:lnTo>
                  <a:lnTo>
                    <a:pt x="1483269" y="938587"/>
                  </a:lnTo>
                  <a:lnTo>
                    <a:pt x="1493200" y="893584"/>
                  </a:lnTo>
                  <a:lnTo>
                    <a:pt x="1500402" y="847618"/>
                  </a:lnTo>
                  <a:lnTo>
                    <a:pt x="1504789" y="800776"/>
                  </a:lnTo>
                  <a:lnTo>
                    <a:pt x="1506270" y="753148"/>
                  </a:lnTo>
                  <a:lnTo>
                    <a:pt x="1504789" y="705518"/>
                  </a:lnTo>
                  <a:lnTo>
                    <a:pt x="1500402" y="658675"/>
                  </a:lnTo>
                  <a:lnTo>
                    <a:pt x="1493200" y="612707"/>
                  </a:lnTo>
                  <a:lnTo>
                    <a:pt x="1483269" y="567703"/>
                  </a:lnTo>
                  <a:lnTo>
                    <a:pt x="1470699" y="523752"/>
                  </a:lnTo>
                  <a:lnTo>
                    <a:pt x="1455576" y="480940"/>
                  </a:lnTo>
                  <a:lnTo>
                    <a:pt x="1437991" y="439356"/>
                  </a:lnTo>
                  <a:lnTo>
                    <a:pt x="1418030" y="399090"/>
                  </a:lnTo>
                  <a:lnTo>
                    <a:pt x="1395782" y="360228"/>
                  </a:lnTo>
                  <a:lnTo>
                    <a:pt x="1371335" y="322859"/>
                  </a:lnTo>
                  <a:lnTo>
                    <a:pt x="1344778" y="287071"/>
                  </a:lnTo>
                  <a:lnTo>
                    <a:pt x="1316198" y="252953"/>
                  </a:lnTo>
                  <a:lnTo>
                    <a:pt x="1285684" y="220592"/>
                  </a:lnTo>
                  <a:lnTo>
                    <a:pt x="1253324" y="190078"/>
                  </a:lnTo>
                  <a:lnTo>
                    <a:pt x="1219207" y="161497"/>
                  </a:lnTo>
                  <a:lnTo>
                    <a:pt x="1183420" y="134939"/>
                  </a:lnTo>
                  <a:lnTo>
                    <a:pt x="1146051" y="110492"/>
                  </a:lnTo>
                  <a:lnTo>
                    <a:pt x="1107190" y="88243"/>
                  </a:lnTo>
                  <a:lnTo>
                    <a:pt x="1066924" y="68281"/>
                  </a:lnTo>
                  <a:lnTo>
                    <a:pt x="1025341" y="50695"/>
                  </a:lnTo>
                  <a:lnTo>
                    <a:pt x="982530" y="35572"/>
                  </a:lnTo>
                  <a:lnTo>
                    <a:pt x="938578" y="23001"/>
                  </a:lnTo>
                  <a:lnTo>
                    <a:pt x="893575" y="13070"/>
                  </a:lnTo>
                  <a:lnTo>
                    <a:pt x="847608" y="5868"/>
                  </a:lnTo>
                  <a:lnTo>
                    <a:pt x="800765" y="1481"/>
                  </a:lnTo>
                  <a:lnTo>
                    <a:pt x="753135" y="0"/>
                  </a:lnTo>
                  <a:lnTo>
                    <a:pt x="705505" y="1481"/>
                  </a:lnTo>
                  <a:lnTo>
                    <a:pt x="658662" y="5868"/>
                  </a:lnTo>
                  <a:lnTo>
                    <a:pt x="612695" y="13070"/>
                  </a:lnTo>
                  <a:lnTo>
                    <a:pt x="567692" y="23001"/>
                  </a:lnTo>
                  <a:lnTo>
                    <a:pt x="523740" y="35572"/>
                  </a:lnTo>
                  <a:lnTo>
                    <a:pt x="480929" y="50695"/>
                  </a:lnTo>
                  <a:lnTo>
                    <a:pt x="439346" y="68281"/>
                  </a:lnTo>
                  <a:lnTo>
                    <a:pt x="399080" y="88243"/>
                  </a:lnTo>
                  <a:lnTo>
                    <a:pt x="360218" y="110492"/>
                  </a:lnTo>
                  <a:lnTo>
                    <a:pt x="322850" y="134939"/>
                  </a:lnTo>
                  <a:lnTo>
                    <a:pt x="287063" y="161497"/>
                  </a:lnTo>
                  <a:lnTo>
                    <a:pt x="252946" y="190078"/>
                  </a:lnTo>
                  <a:lnTo>
                    <a:pt x="220586" y="220592"/>
                  </a:lnTo>
                  <a:lnTo>
                    <a:pt x="190072" y="252953"/>
                  </a:lnTo>
                  <a:lnTo>
                    <a:pt x="161492" y="287071"/>
                  </a:lnTo>
                  <a:lnTo>
                    <a:pt x="134935" y="322859"/>
                  </a:lnTo>
                  <a:lnTo>
                    <a:pt x="110488" y="360228"/>
                  </a:lnTo>
                  <a:lnTo>
                    <a:pt x="88240" y="399090"/>
                  </a:lnTo>
                  <a:lnTo>
                    <a:pt x="68279" y="439356"/>
                  </a:lnTo>
                  <a:lnTo>
                    <a:pt x="50693" y="480940"/>
                  </a:lnTo>
                  <a:lnTo>
                    <a:pt x="35571" y="523752"/>
                  </a:lnTo>
                  <a:lnTo>
                    <a:pt x="23001" y="567703"/>
                  </a:lnTo>
                  <a:lnTo>
                    <a:pt x="13070" y="612707"/>
                  </a:lnTo>
                  <a:lnTo>
                    <a:pt x="5867" y="658675"/>
                  </a:lnTo>
                  <a:lnTo>
                    <a:pt x="1481" y="705518"/>
                  </a:lnTo>
                  <a:lnTo>
                    <a:pt x="0" y="753148"/>
                  </a:lnTo>
                  <a:lnTo>
                    <a:pt x="1481" y="800776"/>
                  </a:lnTo>
                  <a:lnTo>
                    <a:pt x="5867" y="847618"/>
                  </a:lnTo>
                  <a:lnTo>
                    <a:pt x="13070" y="893584"/>
                  </a:lnTo>
                  <a:lnTo>
                    <a:pt x="23001" y="938587"/>
                  </a:lnTo>
                  <a:lnTo>
                    <a:pt x="35571" y="982538"/>
                  </a:lnTo>
                  <a:lnTo>
                    <a:pt x="50693" y="1025348"/>
                  </a:lnTo>
                  <a:lnTo>
                    <a:pt x="68279" y="1066931"/>
                  </a:lnTo>
                  <a:lnTo>
                    <a:pt x="88240" y="1107197"/>
                  </a:lnTo>
                  <a:lnTo>
                    <a:pt x="110488" y="1146058"/>
                  </a:lnTo>
                  <a:lnTo>
                    <a:pt x="134935" y="1183427"/>
                  </a:lnTo>
                  <a:lnTo>
                    <a:pt x="161492" y="1219214"/>
                  </a:lnTo>
                  <a:lnTo>
                    <a:pt x="190072" y="1253332"/>
                  </a:lnTo>
                  <a:lnTo>
                    <a:pt x="220586" y="1285692"/>
                  </a:lnTo>
                  <a:lnTo>
                    <a:pt x="252946" y="1316206"/>
                  </a:lnTo>
                  <a:lnTo>
                    <a:pt x="287063" y="1344786"/>
                  </a:lnTo>
                  <a:lnTo>
                    <a:pt x="322850" y="1371344"/>
                  </a:lnTo>
                  <a:lnTo>
                    <a:pt x="360218" y="1395791"/>
                  </a:lnTo>
                  <a:lnTo>
                    <a:pt x="399080" y="1418040"/>
                  </a:lnTo>
                  <a:lnTo>
                    <a:pt x="439346" y="1438001"/>
                  </a:lnTo>
                  <a:lnTo>
                    <a:pt x="480929" y="1455587"/>
                  </a:lnTo>
                  <a:lnTo>
                    <a:pt x="523740" y="1470710"/>
                  </a:lnTo>
                  <a:lnTo>
                    <a:pt x="567692" y="1483281"/>
                  </a:lnTo>
                  <a:lnTo>
                    <a:pt x="612695" y="1493212"/>
                  </a:lnTo>
                  <a:lnTo>
                    <a:pt x="658662" y="1500415"/>
                  </a:lnTo>
                  <a:lnTo>
                    <a:pt x="705505" y="1504801"/>
                  </a:lnTo>
                  <a:lnTo>
                    <a:pt x="753135" y="1506283"/>
                  </a:lnTo>
                  <a:close/>
                </a:path>
              </a:pathLst>
            </a:custGeom>
            <a:ln w="12179">
              <a:solidFill>
                <a:srgbClr val="F04E23"/>
              </a:solidFill>
            </a:ln>
          </p:spPr>
          <p:txBody>
            <a:bodyPr wrap="square" lIns="0" tIns="0" rIns="0" bIns="0" rtlCol="0"/>
            <a:lstStyle/>
            <a:p>
              <a:endParaRPr/>
            </a:p>
          </p:txBody>
        </p:sp>
        <p:pic>
          <p:nvPicPr>
            <p:cNvPr id="33" name="object 33"/>
            <p:cNvPicPr/>
            <p:nvPr/>
          </p:nvPicPr>
          <p:blipFill>
            <a:blip r:embed="rId4" cstate="print"/>
            <a:stretch>
              <a:fillRect/>
            </a:stretch>
          </p:blipFill>
          <p:spPr>
            <a:xfrm>
              <a:off x="4950358" y="1956180"/>
              <a:ext cx="1506270" cy="1506270"/>
            </a:xfrm>
            <a:prstGeom prst="rect">
              <a:avLst/>
            </a:prstGeom>
          </p:spPr>
        </p:pic>
        <p:sp>
          <p:nvSpPr>
            <p:cNvPr id="34" name="object 34"/>
            <p:cNvSpPr/>
            <p:nvPr/>
          </p:nvSpPr>
          <p:spPr>
            <a:xfrm>
              <a:off x="4950364" y="1956166"/>
              <a:ext cx="1506855" cy="1506855"/>
            </a:xfrm>
            <a:custGeom>
              <a:avLst/>
              <a:gdLst/>
              <a:ahLst/>
              <a:cxnLst/>
              <a:rect l="l" t="t" r="r" b="b"/>
              <a:pathLst>
                <a:path w="1506854" h="1506854">
                  <a:moveTo>
                    <a:pt x="753135" y="1506283"/>
                  </a:moveTo>
                  <a:lnTo>
                    <a:pt x="800765" y="1504801"/>
                  </a:lnTo>
                  <a:lnTo>
                    <a:pt x="847608" y="1500415"/>
                  </a:lnTo>
                  <a:lnTo>
                    <a:pt x="893575" y="1493212"/>
                  </a:lnTo>
                  <a:lnTo>
                    <a:pt x="938578" y="1483281"/>
                  </a:lnTo>
                  <a:lnTo>
                    <a:pt x="982530" y="1470710"/>
                  </a:lnTo>
                  <a:lnTo>
                    <a:pt x="1025341" y="1455587"/>
                  </a:lnTo>
                  <a:lnTo>
                    <a:pt x="1066924" y="1438001"/>
                  </a:lnTo>
                  <a:lnTo>
                    <a:pt x="1107190" y="1418040"/>
                  </a:lnTo>
                  <a:lnTo>
                    <a:pt x="1146051" y="1395791"/>
                  </a:lnTo>
                  <a:lnTo>
                    <a:pt x="1183420" y="1371344"/>
                  </a:lnTo>
                  <a:lnTo>
                    <a:pt x="1219207" y="1344786"/>
                  </a:lnTo>
                  <a:lnTo>
                    <a:pt x="1253324" y="1316206"/>
                  </a:lnTo>
                  <a:lnTo>
                    <a:pt x="1285684" y="1285692"/>
                  </a:lnTo>
                  <a:lnTo>
                    <a:pt x="1316198" y="1253332"/>
                  </a:lnTo>
                  <a:lnTo>
                    <a:pt x="1344778" y="1219214"/>
                  </a:lnTo>
                  <a:lnTo>
                    <a:pt x="1371335" y="1183427"/>
                  </a:lnTo>
                  <a:lnTo>
                    <a:pt x="1395782" y="1146058"/>
                  </a:lnTo>
                  <a:lnTo>
                    <a:pt x="1418030" y="1107197"/>
                  </a:lnTo>
                  <a:lnTo>
                    <a:pt x="1437991" y="1066931"/>
                  </a:lnTo>
                  <a:lnTo>
                    <a:pt x="1455576" y="1025348"/>
                  </a:lnTo>
                  <a:lnTo>
                    <a:pt x="1470699" y="982538"/>
                  </a:lnTo>
                  <a:lnTo>
                    <a:pt x="1483269" y="938587"/>
                  </a:lnTo>
                  <a:lnTo>
                    <a:pt x="1493200" y="893584"/>
                  </a:lnTo>
                  <a:lnTo>
                    <a:pt x="1500402" y="847618"/>
                  </a:lnTo>
                  <a:lnTo>
                    <a:pt x="1504789" y="800776"/>
                  </a:lnTo>
                  <a:lnTo>
                    <a:pt x="1506270" y="753148"/>
                  </a:lnTo>
                  <a:lnTo>
                    <a:pt x="1504789" y="705518"/>
                  </a:lnTo>
                  <a:lnTo>
                    <a:pt x="1500402" y="658675"/>
                  </a:lnTo>
                  <a:lnTo>
                    <a:pt x="1493200" y="612707"/>
                  </a:lnTo>
                  <a:lnTo>
                    <a:pt x="1483269" y="567703"/>
                  </a:lnTo>
                  <a:lnTo>
                    <a:pt x="1470699" y="523752"/>
                  </a:lnTo>
                  <a:lnTo>
                    <a:pt x="1455576" y="480940"/>
                  </a:lnTo>
                  <a:lnTo>
                    <a:pt x="1437991" y="439356"/>
                  </a:lnTo>
                  <a:lnTo>
                    <a:pt x="1418030" y="399090"/>
                  </a:lnTo>
                  <a:lnTo>
                    <a:pt x="1395782" y="360228"/>
                  </a:lnTo>
                  <a:lnTo>
                    <a:pt x="1371335" y="322859"/>
                  </a:lnTo>
                  <a:lnTo>
                    <a:pt x="1344778" y="287071"/>
                  </a:lnTo>
                  <a:lnTo>
                    <a:pt x="1316198" y="252953"/>
                  </a:lnTo>
                  <a:lnTo>
                    <a:pt x="1285684" y="220592"/>
                  </a:lnTo>
                  <a:lnTo>
                    <a:pt x="1253324" y="190078"/>
                  </a:lnTo>
                  <a:lnTo>
                    <a:pt x="1219207" y="161497"/>
                  </a:lnTo>
                  <a:lnTo>
                    <a:pt x="1183420" y="134939"/>
                  </a:lnTo>
                  <a:lnTo>
                    <a:pt x="1146051" y="110492"/>
                  </a:lnTo>
                  <a:lnTo>
                    <a:pt x="1107190" y="88243"/>
                  </a:lnTo>
                  <a:lnTo>
                    <a:pt x="1066924" y="68281"/>
                  </a:lnTo>
                  <a:lnTo>
                    <a:pt x="1025341" y="50695"/>
                  </a:lnTo>
                  <a:lnTo>
                    <a:pt x="982530" y="35572"/>
                  </a:lnTo>
                  <a:lnTo>
                    <a:pt x="938578" y="23001"/>
                  </a:lnTo>
                  <a:lnTo>
                    <a:pt x="893575" y="13070"/>
                  </a:lnTo>
                  <a:lnTo>
                    <a:pt x="847608" y="5868"/>
                  </a:lnTo>
                  <a:lnTo>
                    <a:pt x="800765" y="1481"/>
                  </a:lnTo>
                  <a:lnTo>
                    <a:pt x="753135" y="0"/>
                  </a:lnTo>
                  <a:lnTo>
                    <a:pt x="705505" y="1481"/>
                  </a:lnTo>
                  <a:lnTo>
                    <a:pt x="658662" y="5868"/>
                  </a:lnTo>
                  <a:lnTo>
                    <a:pt x="612695" y="13070"/>
                  </a:lnTo>
                  <a:lnTo>
                    <a:pt x="567692" y="23001"/>
                  </a:lnTo>
                  <a:lnTo>
                    <a:pt x="523740" y="35572"/>
                  </a:lnTo>
                  <a:lnTo>
                    <a:pt x="480929" y="50695"/>
                  </a:lnTo>
                  <a:lnTo>
                    <a:pt x="439346" y="68281"/>
                  </a:lnTo>
                  <a:lnTo>
                    <a:pt x="399080" y="88243"/>
                  </a:lnTo>
                  <a:lnTo>
                    <a:pt x="360218" y="110492"/>
                  </a:lnTo>
                  <a:lnTo>
                    <a:pt x="322850" y="134939"/>
                  </a:lnTo>
                  <a:lnTo>
                    <a:pt x="287063" y="161497"/>
                  </a:lnTo>
                  <a:lnTo>
                    <a:pt x="252946" y="190078"/>
                  </a:lnTo>
                  <a:lnTo>
                    <a:pt x="220586" y="220592"/>
                  </a:lnTo>
                  <a:lnTo>
                    <a:pt x="190072" y="252953"/>
                  </a:lnTo>
                  <a:lnTo>
                    <a:pt x="161492" y="287071"/>
                  </a:lnTo>
                  <a:lnTo>
                    <a:pt x="134935" y="322859"/>
                  </a:lnTo>
                  <a:lnTo>
                    <a:pt x="110488" y="360228"/>
                  </a:lnTo>
                  <a:lnTo>
                    <a:pt x="88240" y="399090"/>
                  </a:lnTo>
                  <a:lnTo>
                    <a:pt x="68279" y="439356"/>
                  </a:lnTo>
                  <a:lnTo>
                    <a:pt x="50693" y="480940"/>
                  </a:lnTo>
                  <a:lnTo>
                    <a:pt x="35571" y="523752"/>
                  </a:lnTo>
                  <a:lnTo>
                    <a:pt x="23001" y="567703"/>
                  </a:lnTo>
                  <a:lnTo>
                    <a:pt x="13070" y="612707"/>
                  </a:lnTo>
                  <a:lnTo>
                    <a:pt x="5867" y="658675"/>
                  </a:lnTo>
                  <a:lnTo>
                    <a:pt x="1481" y="705518"/>
                  </a:lnTo>
                  <a:lnTo>
                    <a:pt x="0" y="753148"/>
                  </a:lnTo>
                  <a:lnTo>
                    <a:pt x="1481" y="800776"/>
                  </a:lnTo>
                  <a:lnTo>
                    <a:pt x="5867" y="847618"/>
                  </a:lnTo>
                  <a:lnTo>
                    <a:pt x="13070" y="893584"/>
                  </a:lnTo>
                  <a:lnTo>
                    <a:pt x="23001" y="938587"/>
                  </a:lnTo>
                  <a:lnTo>
                    <a:pt x="35571" y="982538"/>
                  </a:lnTo>
                  <a:lnTo>
                    <a:pt x="50693" y="1025348"/>
                  </a:lnTo>
                  <a:lnTo>
                    <a:pt x="68279" y="1066931"/>
                  </a:lnTo>
                  <a:lnTo>
                    <a:pt x="88240" y="1107197"/>
                  </a:lnTo>
                  <a:lnTo>
                    <a:pt x="110488" y="1146058"/>
                  </a:lnTo>
                  <a:lnTo>
                    <a:pt x="134935" y="1183427"/>
                  </a:lnTo>
                  <a:lnTo>
                    <a:pt x="161492" y="1219214"/>
                  </a:lnTo>
                  <a:lnTo>
                    <a:pt x="190072" y="1253332"/>
                  </a:lnTo>
                  <a:lnTo>
                    <a:pt x="220586" y="1285692"/>
                  </a:lnTo>
                  <a:lnTo>
                    <a:pt x="252946" y="1316206"/>
                  </a:lnTo>
                  <a:lnTo>
                    <a:pt x="287063" y="1344786"/>
                  </a:lnTo>
                  <a:lnTo>
                    <a:pt x="322850" y="1371344"/>
                  </a:lnTo>
                  <a:lnTo>
                    <a:pt x="360218" y="1395791"/>
                  </a:lnTo>
                  <a:lnTo>
                    <a:pt x="399080" y="1418040"/>
                  </a:lnTo>
                  <a:lnTo>
                    <a:pt x="439346" y="1438001"/>
                  </a:lnTo>
                  <a:lnTo>
                    <a:pt x="480929" y="1455587"/>
                  </a:lnTo>
                  <a:lnTo>
                    <a:pt x="523740" y="1470710"/>
                  </a:lnTo>
                  <a:lnTo>
                    <a:pt x="567692" y="1483281"/>
                  </a:lnTo>
                  <a:lnTo>
                    <a:pt x="612695" y="1493212"/>
                  </a:lnTo>
                  <a:lnTo>
                    <a:pt x="658662" y="1500415"/>
                  </a:lnTo>
                  <a:lnTo>
                    <a:pt x="705505" y="1504801"/>
                  </a:lnTo>
                  <a:lnTo>
                    <a:pt x="753135" y="1506283"/>
                  </a:lnTo>
                  <a:close/>
                </a:path>
              </a:pathLst>
            </a:custGeom>
            <a:ln w="12179">
              <a:solidFill>
                <a:srgbClr val="F04E23"/>
              </a:solidFill>
            </a:ln>
          </p:spPr>
          <p:txBody>
            <a:bodyPr wrap="square" lIns="0" tIns="0" rIns="0" bIns="0" rtlCol="0"/>
            <a:lstStyle/>
            <a:p>
              <a:endParaRPr/>
            </a:p>
          </p:txBody>
        </p:sp>
        <p:pic>
          <p:nvPicPr>
            <p:cNvPr id="35" name="object 35"/>
            <p:cNvPicPr/>
            <p:nvPr/>
          </p:nvPicPr>
          <p:blipFill>
            <a:blip r:embed="rId5" cstate="print"/>
            <a:stretch>
              <a:fillRect/>
            </a:stretch>
          </p:blipFill>
          <p:spPr>
            <a:xfrm>
              <a:off x="6948398" y="1956180"/>
              <a:ext cx="1506283" cy="1506270"/>
            </a:xfrm>
            <a:prstGeom prst="rect">
              <a:avLst/>
            </a:prstGeom>
          </p:spPr>
        </p:pic>
        <p:sp>
          <p:nvSpPr>
            <p:cNvPr id="36" name="object 36"/>
            <p:cNvSpPr/>
            <p:nvPr/>
          </p:nvSpPr>
          <p:spPr>
            <a:xfrm>
              <a:off x="6948408" y="1956166"/>
              <a:ext cx="1506855" cy="1506855"/>
            </a:xfrm>
            <a:custGeom>
              <a:avLst/>
              <a:gdLst/>
              <a:ahLst/>
              <a:cxnLst/>
              <a:rect l="l" t="t" r="r" b="b"/>
              <a:pathLst>
                <a:path w="1506854" h="1506854">
                  <a:moveTo>
                    <a:pt x="753135" y="1506283"/>
                  </a:moveTo>
                  <a:lnTo>
                    <a:pt x="800765" y="1504801"/>
                  </a:lnTo>
                  <a:lnTo>
                    <a:pt x="847608" y="1500415"/>
                  </a:lnTo>
                  <a:lnTo>
                    <a:pt x="893575" y="1493212"/>
                  </a:lnTo>
                  <a:lnTo>
                    <a:pt x="938578" y="1483281"/>
                  </a:lnTo>
                  <a:lnTo>
                    <a:pt x="982530" y="1470710"/>
                  </a:lnTo>
                  <a:lnTo>
                    <a:pt x="1025341" y="1455587"/>
                  </a:lnTo>
                  <a:lnTo>
                    <a:pt x="1066924" y="1438001"/>
                  </a:lnTo>
                  <a:lnTo>
                    <a:pt x="1107190" y="1418040"/>
                  </a:lnTo>
                  <a:lnTo>
                    <a:pt x="1146051" y="1395791"/>
                  </a:lnTo>
                  <a:lnTo>
                    <a:pt x="1183420" y="1371344"/>
                  </a:lnTo>
                  <a:lnTo>
                    <a:pt x="1219207" y="1344786"/>
                  </a:lnTo>
                  <a:lnTo>
                    <a:pt x="1253324" y="1316206"/>
                  </a:lnTo>
                  <a:lnTo>
                    <a:pt x="1285684" y="1285692"/>
                  </a:lnTo>
                  <a:lnTo>
                    <a:pt x="1316198" y="1253332"/>
                  </a:lnTo>
                  <a:lnTo>
                    <a:pt x="1344778" y="1219214"/>
                  </a:lnTo>
                  <a:lnTo>
                    <a:pt x="1371335" y="1183427"/>
                  </a:lnTo>
                  <a:lnTo>
                    <a:pt x="1395782" y="1146058"/>
                  </a:lnTo>
                  <a:lnTo>
                    <a:pt x="1418030" y="1107197"/>
                  </a:lnTo>
                  <a:lnTo>
                    <a:pt x="1437991" y="1066931"/>
                  </a:lnTo>
                  <a:lnTo>
                    <a:pt x="1455576" y="1025348"/>
                  </a:lnTo>
                  <a:lnTo>
                    <a:pt x="1470699" y="982538"/>
                  </a:lnTo>
                  <a:lnTo>
                    <a:pt x="1483269" y="938587"/>
                  </a:lnTo>
                  <a:lnTo>
                    <a:pt x="1493200" y="893584"/>
                  </a:lnTo>
                  <a:lnTo>
                    <a:pt x="1500402" y="847618"/>
                  </a:lnTo>
                  <a:lnTo>
                    <a:pt x="1504789" y="800776"/>
                  </a:lnTo>
                  <a:lnTo>
                    <a:pt x="1506270" y="753148"/>
                  </a:lnTo>
                  <a:lnTo>
                    <a:pt x="1504789" y="705518"/>
                  </a:lnTo>
                  <a:lnTo>
                    <a:pt x="1500402" y="658675"/>
                  </a:lnTo>
                  <a:lnTo>
                    <a:pt x="1493200" y="612707"/>
                  </a:lnTo>
                  <a:lnTo>
                    <a:pt x="1483269" y="567703"/>
                  </a:lnTo>
                  <a:lnTo>
                    <a:pt x="1470699" y="523752"/>
                  </a:lnTo>
                  <a:lnTo>
                    <a:pt x="1455576" y="480940"/>
                  </a:lnTo>
                  <a:lnTo>
                    <a:pt x="1437991" y="439356"/>
                  </a:lnTo>
                  <a:lnTo>
                    <a:pt x="1418030" y="399090"/>
                  </a:lnTo>
                  <a:lnTo>
                    <a:pt x="1395782" y="360228"/>
                  </a:lnTo>
                  <a:lnTo>
                    <a:pt x="1371335" y="322859"/>
                  </a:lnTo>
                  <a:lnTo>
                    <a:pt x="1344778" y="287071"/>
                  </a:lnTo>
                  <a:lnTo>
                    <a:pt x="1316198" y="252953"/>
                  </a:lnTo>
                  <a:lnTo>
                    <a:pt x="1285684" y="220592"/>
                  </a:lnTo>
                  <a:lnTo>
                    <a:pt x="1253324" y="190078"/>
                  </a:lnTo>
                  <a:lnTo>
                    <a:pt x="1219207" y="161497"/>
                  </a:lnTo>
                  <a:lnTo>
                    <a:pt x="1183420" y="134939"/>
                  </a:lnTo>
                  <a:lnTo>
                    <a:pt x="1146051" y="110492"/>
                  </a:lnTo>
                  <a:lnTo>
                    <a:pt x="1107190" y="88243"/>
                  </a:lnTo>
                  <a:lnTo>
                    <a:pt x="1066924" y="68281"/>
                  </a:lnTo>
                  <a:lnTo>
                    <a:pt x="1025341" y="50695"/>
                  </a:lnTo>
                  <a:lnTo>
                    <a:pt x="982530" y="35572"/>
                  </a:lnTo>
                  <a:lnTo>
                    <a:pt x="938578" y="23001"/>
                  </a:lnTo>
                  <a:lnTo>
                    <a:pt x="893575" y="13070"/>
                  </a:lnTo>
                  <a:lnTo>
                    <a:pt x="847608" y="5868"/>
                  </a:lnTo>
                  <a:lnTo>
                    <a:pt x="800765" y="1481"/>
                  </a:lnTo>
                  <a:lnTo>
                    <a:pt x="753135" y="0"/>
                  </a:lnTo>
                  <a:lnTo>
                    <a:pt x="705505" y="1481"/>
                  </a:lnTo>
                  <a:lnTo>
                    <a:pt x="658662" y="5868"/>
                  </a:lnTo>
                  <a:lnTo>
                    <a:pt x="612695" y="13070"/>
                  </a:lnTo>
                  <a:lnTo>
                    <a:pt x="567692" y="23001"/>
                  </a:lnTo>
                  <a:lnTo>
                    <a:pt x="523740" y="35572"/>
                  </a:lnTo>
                  <a:lnTo>
                    <a:pt x="480929" y="50695"/>
                  </a:lnTo>
                  <a:lnTo>
                    <a:pt x="439346" y="68281"/>
                  </a:lnTo>
                  <a:lnTo>
                    <a:pt x="399080" y="88243"/>
                  </a:lnTo>
                  <a:lnTo>
                    <a:pt x="360218" y="110492"/>
                  </a:lnTo>
                  <a:lnTo>
                    <a:pt x="322850" y="134939"/>
                  </a:lnTo>
                  <a:lnTo>
                    <a:pt x="287063" y="161497"/>
                  </a:lnTo>
                  <a:lnTo>
                    <a:pt x="252946" y="190078"/>
                  </a:lnTo>
                  <a:lnTo>
                    <a:pt x="220586" y="220592"/>
                  </a:lnTo>
                  <a:lnTo>
                    <a:pt x="190072" y="252953"/>
                  </a:lnTo>
                  <a:lnTo>
                    <a:pt x="161492" y="287071"/>
                  </a:lnTo>
                  <a:lnTo>
                    <a:pt x="134935" y="322859"/>
                  </a:lnTo>
                  <a:lnTo>
                    <a:pt x="110488" y="360228"/>
                  </a:lnTo>
                  <a:lnTo>
                    <a:pt x="88240" y="399090"/>
                  </a:lnTo>
                  <a:lnTo>
                    <a:pt x="68279" y="439356"/>
                  </a:lnTo>
                  <a:lnTo>
                    <a:pt x="50693" y="480940"/>
                  </a:lnTo>
                  <a:lnTo>
                    <a:pt x="35571" y="523752"/>
                  </a:lnTo>
                  <a:lnTo>
                    <a:pt x="23001" y="567703"/>
                  </a:lnTo>
                  <a:lnTo>
                    <a:pt x="13070" y="612707"/>
                  </a:lnTo>
                  <a:lnTo>
                    <a:pt x="5867" y="658675"/>
                  </a:lnTo>
                  <a:lnTo>
                    <a:pt x="1481" y="705518"/>
                  </a:lnTo>
                  <a:lnTo>
                    <a:pt x="0" y="753148"/>
                  </a:lnTo>
                  <a:lnTo>
                    <a:pt x="1481" y="800776"/>
                  </a:lnTo>
                  <a:lnTo>
                    <a:pt x="5867" y="847618"/>
                  </a:lnTo>
                  <a:lnTo>
                    <a:pt x="13070" y="893584"/>
                  </a:lnTo>
                  <a:lnTo>
                    <a:pt x="23001" y="938587"/>
                  </a:lnTo>
                  <a:lnTo>
                    <a:pt x="35571" y="982538"/>
                  </a:lnTo>
                  <a:lnTo>
                    <a:pt x="50693" y="1025348"/>
                  </a:lnTo>
                  <a:lnTo>
                    <a:pt x="68279" y="1066931"/>
                  </a:lnTo>
                  <a:lnTo>
                    <a:pt x="88240" y="1107197"/>
                  </a:lnTo>
                  <a:lnTo>
                    <a:pt x="110488" y="1146058"/>
                  </a:lnTo>
                  <a:lnTo>
                    <a:pt x="134935" y="1183427"/>
                  </a:lnTo>
                  <a:lnTo>
                    <a:pt x="161492" y="1219214"/>
                  </a:lnTo>
                  <a:lnTo>
                    <a:pt x="190072" y="1253332"/>
                  </a:lnTo>
                  <a:lnTo>
                    <a:pt x="220586" y="1285692"/>
                  </a:lnTo>
                  <a:lnTo>
                    <a:pt x="252946" y="1316206"/>
                  </a:lnTo>
                  <a:lnTo>
                    <a:pt x="287063" y="1344786"/>
                  </a:lnTo>
                  <a:lnTo>
                    <a:pt x="322850" y="1371344"/>
                  </a:lnTo>
                  <a:lnTo>
                    <a:pt x="360218" y="1395791"/>
                  </a:lnTo>
                  <a:lnTo>
                    <a:pt x="399080" y="1418040"/>
                  </a:lnTo>
                  <a:lnTo>
                    <a:pt x="439346" y="1438001"/>
                  </a:lnTo>
                  <a:lnTo>
                    <a:pt x="480929" y="1455587"/>
                  </a:lnTo>
                  <a:lnTo>
                    <a:pt x="523740" y="1470710"/>
                  </a:lnTo>
                  <a:lnTo>
                    <a:pt x="567692" y="1483281"/>
                  </a:lnTo>
                  <a:lnTo>
                    <a:pt x="612695" y="1493212"/>
                  </a:lnTo>
                  <a:lnTo>
                    <a:pt x="658662" y="1500415"/>
                  </a:lnTo>
                  <a:lnTo>
                    <a:pt x="705505" y="1504801"/>
                  </a:lnTo>
                  <a:lnTo>
                    <a:pt x="753135" y="1506283"/>
                  </a:lnTo>
                  <a:close/>
                </a:path>
              </a:pathLst>
            </a:custGeom>
            <a:ln w="12179">
              <a:solidFill>
                <a:srgbClr val="F04E23"/>
              </a:solidFill>
            </a:ln>
          </p:spPr>
          <p:txBody>
            <a:bodyPr wrap="square" lIns="0" tIns="0" rIns="0" bIns="0" rtlCol="0"/>
            <a:lstStyle/>
            <a:p>
              <a:endParaRPr/>
            </a:p>
          </p:txBody>
        </p:sp>
        <p:pic>
          <p:nvPicPr>
            <p:cNvPr id="37" name="object 37"/>
            <p:cNvPicPr/>
            <p:nvPr/>
          </p:nvPicPr>
          <p:blipFill>
            <a:blip r:embed="rId6" cstate="print"/>
            <a:stretch>
              <a:fillRect/>
            </a:stretch>
          </p:blipFill>
          <p:spPr>
            <a:xfrm>
              <a:off x="4476140" y="4761102"/>
              <a:ext cx="1137678" cy="1153693"/>
            </a:xfrm>
            <a:prstGeom prst="rect">
              <a:avLst/>
            </a:prstGeom>
          </p:spPr>
        </p:pic>
        <p:sp>
          <p:nvSpPr>
            <p:cNvPr id="38" name="object 38"/>
            <p:cNvSpPr/>
            <p:nvPr/>
          </p:nvSpPr>
          <p:spPr>
            <a:xfrm>
              <a:off x="4476129" y="4761095"/>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pic>
          <p:nvPicPr>
            <p:cNvPr id="39" name="object 39"/>
            <p:cNvPicPr/>
            <p:nvPr/>
          </p:nvPicPr>
          <p:blipFill>
            <a:blip r:embed="rId7" cstate="print"/>
            <a:stretch>
              <a:fillRect/>
            </a:stretch>
          </p:blipFill>
          <p:spPr>
            <a:xfrm>
              <a:off x="5911551" y="4761102"/>
              <a:ext cx="1137684" cy="1153693"/>
            </a:xfrm>
            <a:prstGeom prst="rect">
              <a:avLst/>
            </a:prstGeom>
          </p:spPr>
        </p:pic>
        <p:sp>
          <p:nvSpPr>
            <p:cNvPr id="40" name="object 40"/>
            <p:cNvSpPr/>
            <p:nvPr/>
          </p:nvSpPr>
          <p:spPr>
            <a:xfrm>
              <a:off x="5911549" y="4761095"/>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pic>
          <p:nvPicPr>
            <p:cNvPr id="41" name="object 41"/>
            <p:cNvPicPr/>
            <p:nvPr/>
          </p:nvPicPr>
          <p:blipFill>
            <a:blip r:embed="rId8" cstate="print"/>
            <a:stretch>
              <a:fillRect/>
            </a:stretch>
          </p:blipFill>
          <p:spPr>
            <a:xfrm>
              <a:off x="9124289" y="1463992"/>
              <a:ext cx="1137678" cy="1153700"/>
            </a:xfrm>
            <a:prstGeom prst="rect">
              <a:avLst/>
            </a:prstGeom>
          </p:spPr>
        </p:pic>
        <p:sp>
          <p:nvSpPr>
            <p:cNvPr id="42" name="object 42"/>
            <p:cNvSpPr/>
            <p:nvPr/>
          </p:nvSpPr>
          <p:spPr>
            <a:xfrm>
              <a:off x="9124275" y="1463987"/>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9124289" y="3998172"/>
              <a:ext cx="1137678" cy="1153707"/>
            </a:xfrm>
            <a:prstGeom prst="rect">
              <a:avLst/>
            </a:prstGeom>
          </p:spPr>
        </p:pic>
        <p:sp>
          <p:nvSpPr>
            <p:cNvPr id="44" name="object 44"/>
            <p:cNvSpPr/>
            <p:nvPr/>
          </p:nvSpPr>
          <p:spPr>
            <a:xfrm>
              <a:off x="9124275" y="3998174"/>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pic>
          <p:nvPicPr>
            <p:cNvPr id="45" name="object 45"/>
            <p:cNvPicPr/>
            <p:nvPr/>
          </p:nvPicPr>
          <p:blipFill>
            <a:blip r:embed="rId10" cstate="print"/>
            <a:stretch>
              <a:fillRect/>
            </a:stretch>
          </p:blipFill>
          <p:spPr>
            <a:xfrm>
              <a:off x="9124289" y="2704249"/>
              <a:ext cx="1137678" cy="1153693"/>
            </a:xfrm>
            <a:prstGeom prst="rect">
              <a:avLst/>
            </a:prstGeom>
          </p:spPr>
        </p:pic>
        <p:sp>
          <p:nvSpPr>
            <p:cNvPr id="46" name="object 46"/>
            <p:cNvSpPr/>
            <p:nvPr/>
          </p:nvSpPr>
          <p:spPr>
            <a:xfrm>
              <a:off x="9124275" y="2704242"/>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pic>
          <p:nvPicPr>
            <p:cNvPr id="47" name="object 47"/>
            <p:cNvPicPr/>
            <p:nvPr/>
          </p:nvPicPr>
          <p:blipFill>
            <a:blip r:embed="rId11" cstate="print"/>
            <a:stretch>
              <a:fillRect/>
            </a:stretch>
          </p:blipFill>
          <p:spPr>
            <a:xfrm>
              <a:off x="9124289" y="5238432"/>
              <a:ext cx="1137678" cy="1153704"/>
            </a:xfrm>
            <a:prstGeom prst="rect">
              <a:avLst/>
            </a:prstGeom>
          </p:spPr>
        </p:pic>
        <p:sp>
          <p:nvSpPr>
            <p:cNvPr id="48" name="object 48"/>
            <p:cNvSpPr/>
            <p:nvPr/>
          </p:nvSpPr>
          <p:spPr>
            <a:xfrm>
              <a:off x="9124275" y="5238431"/>
              <a:ext cx="1137920" cy="1153795"/>
            </a:xfrm>
            <a:custGeom>
              <a:avLst/>
              <a:gdLst/>
              <a:ahLst/>
              <a:cxnLst/>
              <a:rect l="l" t="t" r="r" b="b"/>
              <a:pathLst>
                <a:path w="1137920" h="1153795">
                  <a:moveTo>
                    <a:pt x="568845" y="1153706"/>
                  </a:moveTo>
                  <a:lnTo>
                    <a:pt x="615499" y="1151793"/>
                  </a:lnTo>
                  <a:lnTo>
                    <a:pt x="661114" y="1146156"/>
                  </a:lnTo>
                  <a:lnTo>
                    <a:pt x="705544" y="1136941"/>
                  </a:lnTo>
                  <a:lnTo>
                    <a:pt x="748643" y="1124297"/>
                  </a:lnTo>
                  <a:lnTo>
                    <a:pt x="790264" y="1108373"/>
                  </a:lnTo>
                  <a:lnTo>
                    <a:pt x="830260" y="1089318"/>
                  </a:lnTo>
                  <a:lnTo>
                    <a:pt x="868487" y="1067279"/>
                  </a:lnTo>
                  <a:lnTo>
                    <a:pt x="904796" y="1042406"/>
                  </a:lnTo>
                  <a:lnTo>
                    <a:pt x="939042" y="1014846"/>
                  </a:lnTo>
                  <a:lnTo>
                    <a:pt x="971078" y="984748"/>
                  </a:lnTo>
                  <a:lnTo>
                    <a:pt x="1000758" y="952261"/>
                  </a:lnTo>
                  <a:lnTo>
                    <a:pt x="1027935" y="917533"/>
                  </a:lnTo>
                  <a:lnTo>
                    <a:pt x="1052464" y="880712"/>
                  </a:lnTo>
                  <a:lnTo>
                    <a:pt x="1074196" y="841947"/>
                  </a:lnTo>
                  <a:lnTo>
                    <a:pt x="1092987" y="801387"/>
                  </a:lnTo>
                  <a:lnTo>
                    <a:pt x="1108690" y="759179"/>
                  </a:lnTo>
                  <a:lnTo>
                    <a:pt x="1121158" y="715473"/>
                  </a:lnTo>
                  <a:lnTo>
                    <a:pt x="1130246" y="670416"/>
                  </a:lnTo>
                  <a:lnTo>
                    <a:pt x="1135805" y="624158"/>
                  </a:lnTo>
                  <a:lnTo>
                    <a:pt x="1137691" y="576846"/>
                  </a:lnTo>
                  <a:lnTo>
                    <a:pt x="1135805" y="529536"/>
                  </a:lnTo>
                  <a:lnTo>
                    <a:pt x="1130246" y="483280"/>
                  </a:lnTo>
                  <a:lnTo>
                    <a:pt x="1121158" y="438225"/>
                  </a:lnTo>
                  <a:lnTo>
                    <a:pt x="1108690" y="394520"/>
                  </a:lnTo>
                  <a:lnTo>
                    <a:pt x="1092987" y="352313"/>
                  </a:lnTo>
                  <a:lnTo>
                    <a:pt x="1074196" y="311754"/>
                  </a:lnTo>
                  <a:lnTo>
                    <a:pt x="1052464" y="272990"/>
                  </a:lnTo>
                  <a:lnTo>
                    <a:pt x="1027935" y="236170"/>
                  </a:lnTo>
                  <a:lnTo>
                    <a:pt x="1000758" y="201442"/>
                  </a:lnTo>
                  <a:lnTo>
                    <a:pt x="971078" y="168956"/>
                  </a:lnTo>
                  <a:lnTo>
                    <a:pt x="939042" y="138858"/>
                  </a:lnTo>
                  <a:lnTo>
                    <a:pt x="904796" y="111299"/>
                  </a:lnTo>
                  <a:lnTo>
                    <a:pt x="868487" y="86425"/>
                  </a:lnTo>
                  <a:lnTo>
                    <a:pt x="830260" y="64387"/>
                  </a:lnTo>
                  <a:lnTo>
                    <a:pt x="790264" y="45332"/>
                  </a:lnTo>
                  <a:lnTo>
                    <a:pt x="748643" y="29408"/>
                  </a:lnTo>
                  <a:lnTo>
                    <a:pt x="705544" y="16764"/>
                  </a:lnTo>
                  <a:lnTo>
                    <a:pt x="661114" y="7550"/>
                  </a:lnTo>
                  <a:lnTo>
                    <a:pt x="615499" y="1912"/>
                  </a:lnTo>
                  <a:lnTo>
                    <a:pt x="568845" y="0"/>
                  </a:lnTo>
                  <a:lnTo>
                    <a:pt x="522192" y="1912"/>
                  </a:lnTo>
                  <a:lnTo>
                    <a:pt x="476577" y="7550"/>
                  </a:lnTo>
                  <a:lnTo>
                    <a:pt x="432147" y="16764"/>
                  </a:lnTo>
                  <a:lnTo>
                    <a:pt x="389048" y="29408"/>
                  </a:lnTo>
                  <a:lnTo>
                    <a:pt x="347427" y="45332"/>
                  </a:lnTo>
                  <a:lnTo>
                    <a:pt x="307430" y="64387"/>
                  </a:lnTo>
                  <a:lnTo>
                    <a:pt x="269204" y="86425"/>
                  </a:lnTo>
                  <a:lnTo>
                    <a:pt x="232894" y="111299"/>
                  </a:lnTo>
                  <a:lnTo>
                    <a:pt x="198649" y="138858"/>
                  </a:lnTo>
                  <a:lnTo>
                    <a:pt x="166612" y="168956"/>
                  </a:lnTo>
                  <a:lnTo>
                    <a:pt x="136932" y="201442"/>
                  </a:lnTo>
                  <a:lnTo>
                    <a:pt x="109755" y="236170"/>
                  </a:lnTo>
                  <a:lnTo>
                    <a:pt x="85227" y="272990"/>
                  </a:lnTo>
                  <a:lnTo>
                    <a:pt x="63494" y="311754"/>
                  </a:lnTo>
                  <a:lnTo>
                    <a:pt x="44703" y="352313"/>
                  </a:lnTo>
                  <a:lnTo>
                    <a:pt x="29000" y="394520"/>
                  </a:lnTo>
                  <a:lnTo>
                    <a:pt x="16532" y="438225"/>
                  </a:lnTo>
                  <a:lnTo>
                    <a:pt x="7445" y="483280"/>
                  </a:lnTo>
                  <a:lnTo>
                    <a:pt x="1885" y="529536"/>
                  </a:lnTo>
                  <a:lnTo>
                    <a:pt x="0" y="576846"/>
                  </a:lnTo>
                  <a:lnTo>
                    <a:pt x="1885" y="624158"/>
                  </a:lnTo>
                  <a:lnTo>
                    <a:pt x="7445" y="670416"/>
                  </a:lnTo>
                  <a:lnTo>
                    <a:pt x="16532" y="715473"/>
                  </a:lnTo>
                  <a:lnTo>
                    <a:pt x="29000" y="759179"/>
                  </a:lnTo>
                  <a:lnTo>
                    <a:pt x="44703" y="801387"/>
                  </a:lnTo>
                  <a:lnTo>
                    <a:pt x="63494" y="841947"/>
                  </a:lnTo>
                  <a:lnTo>
                    <a:pt x="85227" y="880712"/>
                  </a:lnTo>
                  <a:lnTo>
                    <a:pt x="109755" y="917533"/>
                  </a:lnTo>
                  <a:lnTo>
                    <a:pt x="136932" y="952261"/>
                  </a:lnTo>
                  <a:lnTo>
                    <a:pt x="166612" y="984748"/>
                  </a:lnTo>
                  <a:lnTo>
                    <a:pt x="198649" y="1014846"/>
                  </a:lnTo>
                  <a:lnTo>
                    <a:pt x="232894" y="1042406"/>
                  </a:lnTo>
                  <a:lnTo>
                    <a:pt x="269204" y="1067279"/>
                  </a:lnTo>
                  <a:lnTo>
                    <a:pt x="307430" y="1089318"/>
                  </a:lnTo>
                  <a:lnTo>
                    <a:pt x="347427" y="1108373"/>
                  </a:lnTo>
                  <a:lnTo>
                    <a:pt x="389048" y="1124297"/>
                  </a:lnTo>
                  <a:lnTo>
                    <a:pt x="432147" y="1136941"/>
                  </a:lnTo>
                  <a:lnTo>
                    <a:pt x="476577" y="1146156"/>
                  </a:lnTo>
                  <a:lnTo>
                    <a:pt x="522192" y="1151793"/>
                  </a:lnTo>
                  <a:lnTo>
                    <a:pt x="568845" y="1153706"/>
                  </a:lnTo>
                  <a:close/>
                </a:path>
              </a:pathLst>
            </a:custGeom>
            <a:ln w="12179">
              <a:solidFill>
                <a:srgbClr val="F04E23"/>
              </a:solidFill>
            </a:ln>
          </p:spPr>
          <p:txBody>
            <a:bodyPr wrap="square" lIns="0" tIns="0" rIns="0" bIns="0" rtlCol="0"/>
            <a:lstStyle/>
            <a:p>
              <a:endParaRPr/>
            </a:p>
          </p:txBody>
        </p:sp>
        <p:sp>
          <p:nvSpPr>
            <p:cNvPr id="49" name="object 49"/>
            <p:cNvSpPr/>
            <p:nvPr/>
          </p:nvSpPr>
          <p:spPr>
            <a:xfrm>
              <a:off x="655180" y="2575547"/>
              <a:ext cx="6470015" cy="344170"/>
            </a:xfrm>
            <a:custGeom>
              <a:avLst/>
              <a:gdLst/>
              <a:ahLst/>
              <a:cxnLst/>
              <a:rect l="l" t="t" r="r" b="b"/>
              <a:pathLst>
                <a:path w="6470015" h="344169">
                  <a:moveTo>
                    <a:pt x="344119" y="172059"/>
                  </a:moveTo>
                  <a:lnTo>
                    <a:pt x="337972" y="126314"/>
                  </a:lnTo>
                  <a:lnTo>
                    <a:pt x="320624" y="85217"/>
                  </a:lnTo>
                  <a:lnTo>
                    <a:pt x="293725" y="50393"/>
                  </a:lnTo>
                  <a:lnTo>
                    <a:pt x="258902" y="23482"/>
                  </a:lnTo>
                  <a:lnTo>
                    <a:pt x="217792" y="6146"/>
                  </a:lnTo>
                  <a:lnTo>
                    <a:pt x="172059" y="0"/>
                  </a:lnTo>
                  <a:lnTo>
                    <a:pt x="126326" y="6146"/>
                  </a:lnTo>
                  <a:lnTo>
                    <a:pt x="85217" y="23482"/>
                  </a:lnTo>
                  <a:lnTo>
                    <a:pt x="50393" y="50393"/>
                  </a:lnTo>
                  <a:lnTo>
                    <a:pt x="23495" y="85217"/>
                  </a:lnTo>
                  <a:lnTo>
                    <a:pt x="6146" y="126314"/>
                  </a:lnTo>
                  <a:lnTo>
                    <a:pt x="0" y="172059"/>
                  </a:lnTo>
                  <a:lnTo>
                    <a:pt x="6146" y="217792"/>
                  </a:lnTo>
                  <a:lnTo>
                    <a:pt x="23495" y="258889"/>
                  </a:lnTo>
                  <a:lnTo>
                    <a:pt x="50393" y="293712"/>
                  </a:lnTo>
                  <a:lnTo>
                    <a:pt x="85217" y="320624"/>
                  </a:lnTo>
                  <a:lnTo>
                    <a:pt x="126326" y="337972"/>
                  </a:lnTo>
                  <a:lnTo>
                    <a:pt x="172059" y="344119"/>
                  </a:lnTo>
                  <a:lnTo>
                    <a:pt x="217792" y="337972"/>
                  </a:lnTo>
                  <a:lnTo>
                    <a:pt x="258902" y="320624"/>
                  </a:lnTo>
                  <a:lnTo>
                    <a:pt x="293725" y="293712"/>
                  </a:lnTo>
                  <a:lnTo>
                    <a:pt x="320624" y="258889"/>
                  </a:lnTo>
                  <a:lnTo>
                    <a:pt x="337972" y="217792"/>
                  </a:lnTo>
                  <a:lnTo>
                    <a:pt x="344119" y="172059"/>
                  </a:lnTo>
                  <a:close/>
                </a:path>
                <a:path w="6470015" h="344169">
                  <a:moveTo>
                    <a:pt x="2383790" y="172059"/>
                  </a:moveTo>
                  <a:lnTo>
                    <a:pt x="2377643" y="126314"/>
                  </a:lnTo>
                  <a:lnTo>
                    <a:pt x="2360307" y="85217"/>
                  </a:lnTo>
                  <a:lnTo>
                    <a:pt x="2333396" y="50393"/>
                  </a:lnTo>
                  <a:lnTo>
                    <a:pt x="2298573" y="23482"/>
                  </a:lnTo>
                  <a:lnTo>
                    <a:pt x="2257475" y="6146"/>
                  </a:lnTo>
                  <a:lnTo>
                    <a:pt x="2211730" y="0"/>
                  </a:lnTo>
                  <a:lnTo>
                    <a:pt x="2165997" y="6146"/>
                  </a:lnTo>
                  <a:lnTo>
                    <a:pt x="2124900" y="23482"/>
                  </a:lnTo>
                  <a:lnTo>
                    <a:pt x="2090077" y="50393"/>
                  </a:lnTo>
                  <a:lnTo>
                    <a:pt x="2063165" y="85217"/>
                  </a:lnTo>
                  <a:lnTo>
                    <a:pt x="2045817" y="126314"/>
                  </a:lnTo>
                  <a:lnTo>
                    <a:pt x="2039670" y="172059"/>
                  </a:lnTo>
                  <a:lnTo>
                    <a:pt x="2045817" y="217792"/>
                  </a:lnTo>
                  <a:lnTo>
                    <a:pt x="2063165" y="258889"/>
                  </a:lnTo>
                  <a:lnTo>
                    <a:pt x="2090077" y="293712"/>
                  </a:lnTo>
                  <a:lnTo>
                    <a:pt x="2124900" y="320624"/>
                  </a:lnTo>
                  <a:lnTo>
                    <a:pt x="2165997" y="337972"/>
                  </a:lnTo>
                  <a:lnTo>
                    <a:pt x="2211730" y="344119"/>
                  </a:lnTo>
                  <a:lnTo>
                    <a:pt x="2257475" y="337972"/>
                  </a:lnTo>
                  <a:lnTo>
                    <a:pt x="2298573" y="320624"/>
                  </a:lnTo>
                  <a:lnTo>
                    <a:pt x="2333396" y="293712"/>
                  </a:lnTo>
                  <a:lnTo>
                    <a:pt x="2360307" y="258889"/>
                  </a:lnTo>
                  <a:lnTo>
                    <a:pt x="2377643" y="217792"/>
                  </a:lnTo>
                  <a:lnTo>
                    <a:pt x="2383790" y="172059"/>
                  </a:lnTo>
                  <a:close/>
                </a:path>
                <a:path w="6470015" h="344169">
                  <a:moveTo>
                    <a:pt x="4409795" y="172059"/>
                  </a:moveTo>
                  <a:lnTo>
                    <a:pt x="4403649" y="126314"/>
                  </a:lnTo>
                  <a:lnTo>
                    <a:pt x="4386313" y="85217"/>
                  </a:lnTo>
                  <a:lnTo>
                    <a:pt x="4359402" y="50393"/>
                  </a:lnTo>
                  <a:lnTo>
                    <a:pt x="4324578" y="23482"/>
                  </a:lnTo>
                  <a:lnTo>
                    <a:pt x="4283481" y="6146"/>
                  </a:lnTo>
                  <a:lnTo>
                    <a:pt x="4237736" y="0"/>
                  </a:lnTo>
                  <a:lnTo>
                    <a:pt x="4192003" y="6146"/>
                  </a:lnTo>
                  <a:lnTo>
                    <a:pt x="4150906" y="23482"/>
                  </a:lnTo>
                  <a:lnTo>
                    <a:pt x="4116082" y="50393"/>
                  </a:lnTo>
                  <a:lnTo>
                    <a:pt x="4089171" y="85217"/>
                  </a:lnTo>
                  <a:lnTo>
                    <a:pt x="4071823" y="126314"/>
                  </a:lnTo>
                  <a:lnTo>
                    <a:pt x="4065676" y="172059"/>
                  </a:lnTo>
                  <a:lnTo>
                    <a:pt x="4071823" y="217792"/>
                  </a:lnTo>
                  <a:lnTo>
                    <a:pt x="4089171" y="258889"/>
                  </a:lnTo>
                  <a:lnTo>
                    <a:pt x="4116082" y="293712"/>
                  </a:lnTo>
                  <a:lnTo>
                    <a:pt x="4150906" y="320624"/>
                  </a:lnTo>
                  <a:lnTo>
                    <a:pt x="4192003" y="337972"/>
                  </a:lnTo>
                  <a:lnTo>
                    <a:pt x="4237736" y="344119"/>
                  </a:lnTo>
                  <a:lnTo>
                    <a:pt x="4283481" y="337972"/>
                  </a:lnTo>
                  <a:lnTo>
                    <a:pt x="4324578" y="320624"/>
                  </a:lnTo>
                  <a:lnTo>
                    <a:pt x="4359402" y="293712"/>
                  </a:lnTo>
                  <a:lnTo>
                    <a:pt x="4386313" y="258889"/>
                  </a:lnTo>
                  <a:lnTo>
                    <a:pt x="4403649" y="217792"/>
                  </a:lnTo>
                  <a:lnTo>
                    <a:pt x="4409795" y="172059"/>
                  </a:lnTo>
                  <a:close/>
                </a:path>
                <a:path w="6470015" h="344169">
                  <a:moveTo>
                    <a:pt x="6469939" y="172059"/>
                  </a:moveTo>
                  <a:lnTo>
                    <a:pt x="6463792" y="126314"/>
                  </a:lnTo>
                  <a:lnTo>
                    <a:pt x="6446444" y="85217"/>
                  </a:lnTo>
                  <a:lnTo>
                    <a:pt x="6419532" y="50393"/>
                  </a:lnTo>
                  <a:lnTo>
                    <a:pt x="6384709" y="23482"/>
                  </a:lnTo>
                  <a:lnTo>
                    <a:pt x="6343612" y="6146"/>
                  </a:lnTo>
                  <a:lnTo>
                    <a:pt x="6297879" y="0"/>
                  </a:lnTo>
                  <a:lnTo>
                    <a:pt x="6252134" y="6146"/>
                  </a:lnTo>
                  <a:lnTo>
                    <a:pt x="6211036" y="23482"/>
                  </a:lnTo>
                  <a:lnTo>
                    <a:pt x="6176213" y="50393"/>
                  </a:lnTo>
                  <a:lnTo>
                    <a:pt x="6149302" y="85217"/>
                  </a:lnTo>
                  <a:lnTo>
                    <a:pt x="6131953" y="126314"/>
                  </a:lnTo>
                  <a:lnTo>
                    <a:pt x="6125819" y="172059"/>
                  </a:lnTo>
                  <a:lnTo>
                    <a:pt x="6131953" y="217792"/>
                  </a:lnTo>
                  <a:lnTo>
                    <a:pt x="6149302" y="258889"/>
                  </a:lnTo>
                  <a:lnTo>
                    <a:pt x="6176213" y="293712"/>
                  </a:lnTo>
                  <a:lnTo>
                    <a:pt x="6211036" y="320624"/>
                  </a:lnTo>
                  <a:lnTo>
                    <a:pt x="6252134" y="337972"/>
                  </a:lnTo>
                  <a:lnTo>
                    <a:pt x="6297879" y="344119"/>
                  </a:lnTo>
                  <a:lnTo>
                    <a:pt x="6343612" y="337972"/>
                  </a:lnTo>
                  <a:lnTo>
                    <a:pt x="6384709" y="320624"/>
                  </a:lnTo>
                  <a:lnTo>
                    <a:pt x="6419532" y="293712"/>
                  </a:lnTo>
                  <a:lnTo>
                    <a:pt x="6446444" y="258889"/>
                  </a:lnTo>
                  <a:lnTo>
                    <a:pt x="6463792" y="217792"/>
                  </a:lnTo>
                  <a:lnTo>
                    <a:pt x="6469939" y="172059"/>
                  </a:lnTo>
                  <a:close/>
                </a:path>
              </a:pathLst>
            </a:custGeom>
            <a:solidFill>
              <a:srgbClr val="F04E23"/>
            </a:solidFill>
          </p:spPr>
          <p:txBody>
            <a:bodyPr wrap="square" lIns="0" tIns="0" rIns="0" bIns="0" rtlCol="0"/>
            <a:lstStyle/>
            <a:p>
              <a:endParaRPr/>
            </a:p>
          </p:txBody>
        </p:sp>
      </p:grpSp>
      <p:sp>
        <p:nvSpPr>
          <p:cNvPr id="50" name="object 50"/>
          <p:cNvSpPr txBox="1"/>
          <p:nvPr/>
        </p:nvSpPr>
        <p:spPr>
          <a:xfrm>
            <a:off x="753026" y="2547909"/>
            <a:ext cx="148590" cy="384810"/>
          </a:xfrm>
          <a:prstGeom prst="rect">
            <a:avLst/>
          </a:prstGeom>
        </p:spPr>
        <p:txBody>
          <a:bodyPr vert="horz" wrap="square" lIns="0" tIns="13335" rIns="0" bIns="0" rtlCol="0">
            <a:spAutoFit/>
          </a:bodyPr>
          <a:lstStyle/>
          <a:p>
            <a:pPr marL="12700">
              <a:lnSpc>
                <a:spcPct val="100000"/>
              </a:lnSpc>
              <a:spcBef>
                <a:spcPts val="105"/>
              </a:spcBef>
            </a:pPr>
            <a:r>
              <a:rPr sz="2350" spc="-645" dirty="0">
                <a:solidFill>
                  <a:srgbClr val="FFFFFF"/>
                </a:solidFill>
                <a:latin typeface="Arial Black"/>
                <a:cs typeface="Arial Black"/>
              </a:rPr>
              <a:t>1</a:t>
            </a:r>
            <a:endParaRPr sz="2350">
              <a:latin typeface="Arial Black"/>
              <a:cs typeface="Arial Black"/>
            </a:endParaRPr>
          </a:p>
        </p:txBody>
      </p:sp>
      <p:grpSp>
        <p:nvGrpSpPr>
          <p:cNvPr id="51" name="object 51"/>
          <p:cNvGrpSpPr/>
          <p:nvPr/>
        </p:nvGrpSpPr>
        <p:grpSpPr>
          <a:xfrm>
            <a:off x="2481042" y="1893917"/>
            <a:ext cx="6644005" cy="3977640"/>
            <a:chOff x="2481042" y="1893917"/>
            <a:chExt cx="6644005" cy="3977640"/>
          </a:xfrm>
        </p:grpSpPr>
        <p:sp>
          <p:nvSpPr>
            <p:cNvPr id="52" name="object 52"/>
            <p:cNvSpPr/>
            <p:nvPr/>
          </p:nvSpPr>
          <p:spPr>
            <a:xfrm>
              <a:off x="2487348"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3" name="object 53"/>
            <p:cNvSpPr/>
            <p:nvPr/>
          </p:nvSpPr>
          <p:spPr>
            <a:xfrm>
              <a:off x="4547864"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4" name="object 54"/>
            <p:cNvSpPr/>
            <p:nvPr/>
          </p:nvSpPr>
          <p:spPr>
            <a:xfrm>
              <a:off x="6607995"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5" name="object 55"/>
            <p:cNvSpPr/>
            <p:nvPr/>
          </p:nvSpPr>
          <p:spPr>
            <a:xfrm>
              <a:off x="8582059"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6" name="object 56"/>
            <p:cNvSpPr/>
            <p:nvPr/>
          </p:nvSpPr>
          <p:spPr>
            <a:xfrm>
              <a:off x="5612434" y="4340045"/>
              <a:ext cx="117475" cy="53975"/>
            </a:xfrm>
            <a:custGeom>
              <a:avLst/>
              <a:gdLst/>
              <a:ahLst/>
              <a:cxnLst/>
              <a:rect l="l" t="t" r="r" b="b"/>
              <a:pathLst>
                <a:path w="117475" h="53975">
                  <a:moveTo>
                    <a:pt x="0" y="0"/>
                  </a:moveTo>
                  <a:lnTo>
                    <a:pt x="58496" y="53365"/>
                  </a:lnTo>
                  <a:lnTo>
                    <a:pt x="116979" y="0"/>
                  </a:lnTo>
                </a:path>
              </a:pathLst>
            </a:custGeom>
            <a:ln w="12611">
              <a:solidFill>
                <a:srgbClr val="F04E23"/>
              </a:solidFill>
            </a:ln>
          </p:spPr>
          <p:txBody>
            <a:bodyPr wrap="square" lIns="0" tIns="0" rIns="0" bIns="0" rtlCol="0"/>
            <a:lstStyle/>
            <a:p>
              <a:endParaRPr/>
            </a:p>
          </p:txBody>
        </p:sp>
        <p:sp>
          <p:nvSpPr>
            <p:cNvPr id="57" name="object 57"/>
            <p:cNvSpPr/>
            <p:nvPr/>
          </p:nvSpPr>
          <p:spPr>
            <a:xfrm>
              <a:off x="2538503"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8" name="object 58"/>
            <p:cNvSpPr/>
            <p:nvPr/>
          </p:nvSpPr>
          <p:spPr>
            <a:xfrm>
              <a:off x="4599020"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59" name="object 59"/>
            <p:cNvSpPr/>
            <p:nvPr/>
          </p:nvSpPr>
          <p:spPr>
            <a:xfrm>
              <a:off x="6659152"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0" name="object 60"/>
            <p:cNvSpPr/>
            <p:nvPr/>
          </p:nvSpPr>
          <p:spPr>
            <a:xfrm>
              <a:off x="8633214" y="2682805"/>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1" name="object 61"/>
            <p:cNvSpPr/>
            <p:nvPr/>
          </p:nvSpPr>
          <p:spPr>
            <a:xfrm>
              <a:off x="5612434" y="4391201"/>
              <a:ext cx="117475" cy="53975"/>
            </a:xfrm>
            <a:custGeom>
              <a:avLst/>
              <a:gdLst/>
              <a:ahLst/>
              <a:cxnLst/>
              <a:rect l="l" t="t" r="r" b="b"/>
              <a:pathLst>
                <a:path w="117475" h="53975">
                  <a:moveTo>
                    <a:pt x="0" y="0"/>
                  </a:moveTo>
                  <a:lnTo>
                    <a:pt x="58496" y="53365"/>
                  </a:lnTo>
                  <a:lnTo>
                    <a:pt x="116979" y="0"/>
                  </a:lnTo>
                </a:path>
              </a:pathLst>
            </a:custGeom>
            <a:ln w="12611">
              <a:solidFill>
                <a:srgbClr val="F04E23"/>
              </a:solidFill>
            </a:ln>
          </p:spPr>
          <p:txBody>
            <a:bodyPr wrap="square" lIns="0" tIns="0" rIns="0" bIns="0" rtlCol="0"/>
            <a:lstStyle/>
            <a:p>
              <a:endParaRPr/>
            </a:p>
          </p:txBody>
        </p:sp>
        <p:sp>
          <p:nvSpPr>
            <p:cNvPr id="62" name="object 62"/>
            <p:cNvSpPr/>
            <p:nvPr/>
          </p:nvSpPr>
          <p:spPr>
            <a:xfrm>
              <a:off x="5014509" y="4699193"/>
              <a:ext cx="117475" cy="53975"/>
            </a:xfrm>
            <a:custGeom>
              <a:avLst/>
              <a:gdLst/>
              <a:ahLst/>
              <a:cxnLst/>
              <a:rect l="l" t="t" r="r" b="b"/>
              <a:pathLst>
                <a:path w="117475" h="53975">
                  <a:moveTo>
                    <a:pt x="0" y="0"/>
                  </a:moveTo>
                  <a:lnTo>
                    <a:pt x="58496" y="53365"/>
                  </a:lnTo>
                  <a:lnTo>
                    <a:pt x="116979" y="0"/>
                  </a:lnTo>
                </a:path>
              </a:pathLst>
            </a:custGeom>
            <a:ln w="12611">
              <a:solidFill>
                <a:srgbClr val="F04E23"/>
              </a:solidFill>
            </a:ln>
          </p:spPr>
          <p:txBody>
            <a:bodyPr wrap="square" lIns="0" tIns="0" rIns="0" bIns="0" rtlCol="0"/>
            <a:lstStyle/>
            <a:p>
              <a:endParaRPr/>
            </a:p>
          </p:txBody>
        </p:sp>
        <p:sp>
          <p:nvSpPr>
            <p:cNvPr id="63" name="object 63"/>
            <p:cNvSpPr/>
            <p:nvPr/>
          </p:nvSpPr>
          <p:spPr>
            <a:xfrm>
              <a:off x="6413314" y="4699193"/>
              <a:ext cx="117475" cy="53975"/>
            </a:xfrm>
            <a:custGeom>
              <a:avLst/>
              <a:gdLst/>
              <a:ahLst/>
              <a:cxnLst/>
              <a:rect l="l" t="t" r="r" b="b"/>
              <a:pathLst>
                <a:path w="117475" h="53975">
                  <a:moveTo>
                    <a:pt x="0" y="0"/>
                  </a:moveTo>
                  <a:lnTo>
                    <a:pt x="58496" y="53365"/>
                  </a:lnTo>
                  <a:lnTo>
                    <a:pt x="116979" y="0"/>
                  </a:lnTo>
                </a:path>
              </a:pathLst>
            </a:custGeom>
            <a:ln w="12611">
              <a:solidFill>
                <a:srgbClr val="F04E23"/>
              </a:solidFill>
            </a:ln>
          </p:spPr>
          <p:txBody>
            <a:bodyPr wrap="square" lIns="0" tIns="0" rIns="0" bIns="0" rtlCol="0"/>
            <a:lstStyle/>
            <a:p>
              <a:endParaRPr/>
            </a:p>
          </p:txBody>
        </p:sp>
        <p:sp>
          <p:nvSpPr>
            <p:cNvPr id="64" name="object 64"/>
            <p:cNvSpPr/>
            <p:nvPr/>
          </p:nvSpPr>
          <p:spPr>
            <a:xfrm>
              <a:off x="9064918" y="1900223"/>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5" name="object 65"/>
            <p:cNvSpPr/>
            <p:nvPr/>
          </p:nvSpPr>
          <p:spPr>
            <a:xfrm>
              <a:off x="9056290" y="3214200"/>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6" name="object 66"/>
            <p:cNvSpPr/>
            <p:nvPr/>
          </p:nvSpPr>
          <p:spPr>
            <a:xfrm>
              <a:off x="9056290" y="4537532"/>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7" name="object 67"/>
            <p:cNvSpPr/>
            <p:nvPr/>
          </p:nvSpPr>
          <p:spPr>
            <a:xfrm>
              <a:off x="9056290" y="5748167"/>
              <a:ext cx="53975" cy="117475"/>
            </a:xfrm>
            <a:custGeom>
              <a:avLst/>
              <a:gdLst/>
              <a:ahLst/>
              <a:cxnLst/>
              <a:rect l="l" t="t" r="r" b="b"/>
              <a:pathLst>
                <a:path w="53975" h="117475">
                  <a:moveTo>
                    <a:pt x="0" y="116979"/>
                  </a:moveTo>
                  <a:lnTo>
                    <a:pt x="53365" y="58483"/>
                  </a:lnTo>
                  <a:lnTo>
                    <a:pt x="0" y="0"/>
                  </a:lnTo>
                </a:path>
              </a:pathLst>
            </a:custGeom>
            <a:ln w="12611">
              <a:solidFill>
                <a:srgbClr val="F04E23"/>
              </a:solidFill>
            </a:ln>
          </p:spPr>
          <p:txBody>
            <a:bodyPr wrap="square" lIns="0" tIns="0" rIns="0" bIns="0" rtlCol="0"/>
            <a:lstStyle/>
            <a:p>
              <a:endParaRPr/>
            </a:p>
          </p:txBody>
        </p:sp>
        <p:sp>
          <p:nvSpPr>
            <p:cNvPr id="68" name="object 68"/>
            <p:cNvSpPr/>
            <p:nvPr/>
          </p:nvSpPr>
          <p:spPr>
            <a:xfrm>
              <a:off x="2910547" y="3436188"/>
              <a:ext cx="5600065" cy="1223010"/>
            </a:xfrm>
            <a:custGeom>
              <a:avLst/>
              <a:gdLst/>
              <a:ahLst/>
              <a:cxnLst/>
              <a:rect l="l" t="t" r="r" b="b"/>
              <a:pathLst>
                <a:path w="5600065" h="1223010">
                  <a:moveTo>
                    <a:pt x="1464856" y="101600"/>
                  </a:moveTo>
                  <a:lnTo>
                    <a:pt x="1463268" y="42862"/>
                  </a:lnTo>
                  <a:lnTo>
                    <a:pt x="1452156" y="12700"/>
                  </a:lnTo>
                  <a:lnTo>
                    <a:pt x="1421993" y="1587"/>
                  </a:lnTo>
                  <a:lnTo>
                    <a:pt x="1363256" y="0"/>
                  </a:lnTo>
                  <a:lnTo>
                    <a:pt x="101600" y="0"/>
                  </a:lnTo>
                  <a:lnTo>
                    <a:pt x="42862" y="1587"/>
                  </a:lnTo>
                  <a:lnTo>
                    <a:pt x="12700" y="12700"/>
                  </a:lnTo>
                  <a:lnTo>
                    <a:pt x="1587" y="42862"/>
                  </a:lnTo>
                  <a:lnTo>
                    <a:pt x="0" y="101600"/>
                  </a:lnTo>
                  <a:lnTo>
                    <a:pt x="0" y="135077"/>
                  </a:lnTo>
                  <a:lnTo>
                    <a:pt x="1587" y="193814"/>
                  </a:lnTo>
                  <a:lnTo>
                    <a:pt x="12700" y="223977"/>
                  </a:lnTo>
                  <a:lnTo>
                    <a:pt x="42862" y="235089"/>
                  </a:lnTo>
                  <a:lnTo>
                    <a:pt x="101600" y="236677"/>
                  </a:lnTo>
                  <a:lnTo>
                    <a:pt x="1363256" y="236677"/>
                  </a:lnTo>
                  <a:lnTo>
                    <a:pt x="1421993" y="235089"/>
                  </a:lnTo>
                  <a:lnTo>
                    <a:pt x="1452156" y="223977"/>
                  </a:lnTo>
                  <a:lnTo>
                    <a:pt x="1463268" y="193814"/>
                  </a:lnTo>
                  <a:lnTo>
                    <a:pt x="1464856" y="135077"/>
                  </a:lnTo>
                  <a:lnTo>
                    <a:pt x="1464856" y="101600"/>
                  </a:lnTo>
                  <a:close/>
                </a:path>
                <a:path w="5600065" h="1223010">
                  <a:moveTo>
                    <a:pt x="3552177" y="143014"/>
                  </a:moveTo>
                  <a:lnTo>
                    <a:pt x="3549942" y="60337"/>
                  </a:lnTo>
                  <a:lnTo>
                    <a:pt x="3534308" y="17881"/>
                  </a:lnTo>
                  <a:lnTo>
                    <a:pt x="3491839" y="2235"/>
                  </a:lnTo>
                  <a:lnTo>
                    <a:pt x="3409162" y="0"/>
                  </a:lnTo>
                  <a:lnTo>
                    <a:pt x="2078266" y="0"/>
                  </a:lnTo>
                  <a:lnTo>
                    <a:pt x="1995589" y="2235"/>
                  </a:lnTo>
                  <a:lnTo>
                    <a:pt x="1953133" y="17881"/>
                  </a:lnTo>
                  <a:lnTo>
                    <a:pt x="1937486" y="60337"/>
                  </a:lnTo>
                  <a:lnTo>
                    <a:pt x="1935251" y="143014"/>
                  </a:lnTo>
                  <a:lnTo>
                    <a:pt x="1935251" y="646912"/>
                  </a:lnTo>
                  <a:lnTo>
                    <a:pt x="1937486" y="729589"/>
                  </a:lnTo>
                  <a:lnTo>
                    <a:pt x="1953133" y="772058"/>
                  </a:lnTo>
                  <a:lnTo>
                    <a:pt x="1995589" y="787692"/>
                  </a:lnTo>
                  <a:lnTo>
                    <a:pt x="2078266" y="789927"/>
                  </a:lnTo>
                  <a:lnTo>
                    <a:pt x="3409162" y="789927"/>
                  </a:lnTo>
                  <a:lnTo>
                    <a:pt x="3491839" y="787692"/>
                  </a:lnTo>
                  <a:lnTo>
                    <a:pt x="3534308" y="772058"/>
                  </a:lnTo>
                  <a:lnTo>
                    <a:pt x="3549942" y="729589"/>
                  </a:lnTo>
                  <a:lnTo>
                    <a:pt x="3552177" y="646912"/>
                  </a:lnTo>
                  <a:lnTo>
                    <a:pt x="3552177" y="143014"/>
                  </a:lnTo>
                  <a:close/>
                </a:path>
                <a:path w="5600065" h="1223010">
                  <a:moveTo>
                    <a:pt x="5599455" y="143014"/>
                  </a:moveTo>
                  <a:lnTo>
                    <a:pt x="5597220" y="60337"/>
                  </a:lnTo>
                  <a:lnTo>
                    <a:pt x="5581574" y="17881"/>
                  </a:lnTo>
                  <a:lnTo>
                    <a:pt x="5539117" y="2235"/>
                  </a:lnTo>
                  <a:lnTo>
                    <a:pt x="5456440" y="0"/>
                  </a:lnTo>
                  <a:lnTo>
                    <a:pt x="4125544" y="0"/>
                  </a:lnTo>
                  <a:lnTo>
                    <a:pt x="4042867" y="2235"/>
                  </a:lnTo>
                  <a:lnTo>
                    <a:pt x="4000398" y="17881"/>
                  </a:lnTo>
                  <a:lnTo>
                    <a:pt x="3984764" y="60337"/>
                  </a:lnTo>
                  <a:lnTo>
                    <a:pt x="3982529" y="143014"/>
                  </a:lnTo>
                  <a:lnTo>
                    <a:pt x="3982529" y="1079563"/>
                  </a:lnTo>
                  <a:lnTo>
                    <a:pt x="3984764" y="1162240"/>
                  </a:lnTo>
                  <a:lnTo>
                    <a:pt x="4000398" y="1204709"/>
                  </a:lnTo>
                  <a:lnTo>
                    <a:pt x="4042867" y="1220343"/>
                  </a:lnTo>
                  <a:lnTo>
                    <a:pt x="4125544" y="1222578"/>
                  </a:lnTo>
                  <a:lnTo>
                    <a:pt x="5456440" y="1222578"/>
                  </a:lnTo>
                  <a:lnTo>
                    <a:pt x="5539117" y="1220343"/>
                  </a:lnTo>
                  <a:lnTo>
                    <a:pt x="5581574" y="1204709"/>
                  </a:lnTo>
                  <a:lnTo>
                    <a:pt x="5597220" y="1162240"/>
                  </a:lnTo>
                  <a:lnTo>
                    <a:pt x="5599455" y="1079563"/>
                  </a:lnTo>
                  <a:lnTo>
                    <a:pt x="5599455" y="143014"/>
                  </a:lnTo>
                  <a:close/>
                </a:path>
              </a:pathLst>
            </a:custGeom>
            <a:solidFill>
              <a:srgbClr val="F04E23"/>
            </a:solidFill>
          </p:spPr>
          <p:txBody>
            <a:bodyPr wrap="square" lIns="0" tIns="0" rIns="0" bIns="0" rtlCol="0"/>
            <a:lstStyle/>
            <a:p>
              <a:endParaRPr/>
            </a:p>
          </p:txBody>
        </p:sp>
      </p:grpSp>
      <p:sp>
        <p:nvSpPr>
          <p:cNvPr id="69" name="object 69"/>
          <p:cNvSpPr txBox="1"/>
          <p:nvPr/>
        </p:nvSpPr>
        <p:spPr>
          <a:xfrm>
            <a:off x="2769201" y="2547909"/>
            <a:ext cx="195580" cy="384810"/>
          </a:xfrm>
          <a:prstGeom prst="rect">
            <a:avLst/>
          </a:prstGeom>
        </p:spPr>
        <p:txBody>
          <a:bodyPr vert="horz" wrap="square" lIns="0" tIns="13335" rIns="0" bIns="0" rtlCol="0">
            <a:spAutoFit/>
          </a:bodyPr>
          <a:lstStyle/>
          <a:p>
            <a:pPr marL="12700">
              <a:lnSpc>
                <a:spcPct val="100000"/>
              </a:lnSpc>
              <a:spcBef>
                <a:spcPts val="105"/>
              </a:spcBef>
            </a:pPr>
            <a:r>
              <a:rPr sz="2350" spc="-180" dirty="0">
                <a:solidFill>
                  <a:srgbClr val="FFFFFF"/>
                </a:solidFill>
                <a:latin typeface="Arial Black"/>
                <a:cs typeface="Arial Black"/>
              </a:rPr>
              <a:t>2</a:t>
            </a:r>
            <a:endParaRPr sz="2350">
              <a:latin typeface="Arial Black"/>
              <a:cs typeface="Arial Black"/>
            </a:endParaRPr>
          </a:p>
        </p:txBody>
      </p:sp>
      <p:sp>
        <p:nvSpPr>
          <p:cNvPr id="75" name="object 75"/>
          <p:cNvSpPr txBox="1">
            <a:spLocks noGrp="1"/>
          </p:cNvSpPr>
          <p:nvPr>
            <p:ph type="sldNum" sz="quarter" idx="7"/>
          </p:nvPr>
        </p:nvSpPr>
        <p:spPr>
          <a:xfrm>
            <a:off x="11706768" y="6369564"/>
            <a:ext cx="207645" cy="237244"/>
          </a:xfrm>
          <a:prstGeom prst="rect">
            <a:avLst/>
          </a:prstGeom>
        </p:spPr>
        <p:txBody>
          <a:bodyPr vert="horz" wrap="square" lIns="0" tIns="21590" rIns="0" bIns="0" rtlCol="0">
            <a:spAutoFit/>
          </a:bodyPr>
          <a:lstStyle/>
          <a:p>
            <a:pPr marL="12700">
              <a:lnSpc>
                <a:spcPct val="100000"/>
              </a:lnSpc>
              <a:spcBef>
                <a:spcPts val="170"/>
              </a:spcBef>
            </a:pPr>
            <a:r>
              <a:rPr spc="-190" dirty="0"/>
              <a:t>1</a:t>
            </a:r>
            <a:r>
              <a:rPr lang="ru-RU" spc="-190" dirty="0"/>
              <a:t>2</a:t>
            </a:r>
            <a:endParaRPr spc="-190" dirty="0"/>
          </a:p>
        </p:txBody>
      </p:sp>
      <p:sp>
        <p:nvSpPr>
          <p:cNvPr id="70" name="object 70"/>
          <p:cNvSpPr txBox="1"/>
          <p:nvPr/>
        </p:nvSpPr>
        <p:spPr>
          <a:xfrm>
            <a:off x="4792214" y="2547909"/>
            <a:ext cx="201930" cy="384810"/>
          </a:xfrm>
          <a:prstGeom prst="rect">
            <a:avLst/>
          </a:prstGeom>
        </p:spPr>
        <p:txBody>
          <a:bodyPr vert="horz" wrap="square" lIns="0" tIns="13335" rIns="0" bIns="0" rtlCol="0">
            <a:spAutoFit/>
          </a:bodyPr>
          <a:lstStyle/>
          <a:p>
            <a:pPr marL="12700">
              <a:lnSpc>
                <a:spcPct val="100000"/>
              </a:lnSpc>
              <a:spcBef>
                <a:spcPts val="105"/>
              </a:spcBef>
            </a:pPr>
            <a:r>
              <a:rPr sz="2350" spc="-130" dirty="0">
                <a:solidFill>
                  <a:srgbClr val="FFFFFF"/>
                </a:solidFill>
                <a:latin typeface="Arial Black"/>
                <a:cs typeface="Arial Black"/>
              </a:rPr>
              <a:t>3</a:t>
            </a:r>
            <a:endParaRPr sz="2350">
              <a:latin typeface="Arial Black"/>
              <a:cs typeface="Arial Black"/>
            </a:endParaRPr>
          </a:p>
        </p:txBody>
      </p:sp>
      <p:sp>
        <p:nvSpPr>
          <p:cNvPr id="71" name="object 71"/>
          <p:cNvSpPr txBox="1"/>
          <p:nvPr/>
        </p:nvSpPr>
        <p:spPr>
          <a:xfrm>
            <a:off x="6855789" y="2547909"/>
            <a:ext cx="203835" cy="384810"/>
          </a:xfrm>
          <a:prstGeom prst="rect">
            <a:avLst/>
          </a:prstGeom>
        </p:spPr>
        <p:txBody>
          <a:bodyPr vert="horz" wrap="square" lIns="0" tIns="13335" rIns="0" bIns="0" rtlCol="0">
            <a:spAutoFit/>
          </a:bodyPr>
          <a:lstStyle/>
          <a:p>
            <a:pPr marL="12700">
              <a:lnSpc>
                <a:spcPct val="100000"/>
              </a:lnSpc>
              <a:spcBef>
                <a:spcPts val="105"/>
              </a:spcBef>
            </a:pPr>
            <a:r>
              <a:rPr sz="2350" spc="-114" dirty="0">
                <a:solidFill>
                  <a:srgbClr val="FFFFFF"/>
                </a:solidFill>
                <a:latin typeface="Arial Black"/>
                <a:cs typeface="Arial Black"/>
              </a:rPr>
              <a:t>4</a:t>
            </a:r>
            <a:endParaRPr sz="2350">
              <a:latin typeface="Arial Black"/>
              <a:cs typeface="Arial Black"/>
            </a:endParaRPr>
          </a:p>
        </p:txBody>
      </p:sp>
      <p:sp>
        <p:nvSpPr>
          <p:cNvPr id="72" name="object 72"/>
          <p:cNvSpPr txBox="1"/>
          <p:nvPr/>
        </p:nvSpPr>
        <p:spPr>
          <a:xfrm>
            <a:off x="2958185" y="3456021"/>
            <a:ext cx="1340485" cy="436880"/>
          </a:xfrm>
          <a:prstGeom prst="rect">
            <a:avLst/>
          </a:prstGeom>
        </p:spPr>
        <p:txBody>
          <a:bodyPr vert="horz" wrap="square" lIns="0" tIns="11430" rIns="0" bIns="0" rtlCol="0">
            <a:spAutoFit/>
          </a:bodyPr>
          <a:lstStyle/>
          <a:p>
            <a:pPr algn="ctr">
              <a:lnSpc>
                <a:spcPct val="100000"/>
              </a:lnSpc>
              <a:spcBef>
                <a:spcPts val="90"/>
              </a:spcBef>
            </a:pPr>
            <a:r>
              <a:rPr sz="1000" dirty="0">
                <a:solidFill>
                  <a:srgbClr val="FFFFFF"/>
                </a:solidFill>
                <a:latin typeface="Lucida Sans Unicode"/>
                <a:cs typeface="Lucida Sans Unicode"/>
              </a:rPr>
              <a:t>ООО</a:t>
            </a:r>
            <a:r>
              <a:rPr sz="1000" spc="20" dirty="0">
                <a:solidFill>
                  <a:srgbClr val="FFFFFF"/>
                </a:solidFill>
                <a:latin typeface="Lucida Sans Unicode"/>
                <a:cs typeface="Lucida Sans Unicode"/>
              </a:rPr>
              <a:t> </a:t>
            </a:r>
            <a:r>
              <a:rPr sz="1000" spc="-10" dirty="0">
                <a:solidFill>
                  <a:srgbClr val="FFFFFF"/>
                </a:solidFill>
                <a:latin typeface="Lucida Sans Unicode"/>
                <a:cs typeface="Lucida Sans Unicode"/>
              </a:rPr>
              <a:t>«Дельта</a:t>
            </a:r>
            <a:r>
              <a:rPr sz="1000" spc="20" dirty="0">
                <a:solidFill>
                  <a:srgbClr val="FFFFFF"/>
                </a:solidFill>
                <a:latin typeface="Lucida Sans Unicode"/>
                <a:cs typeface="Lucida Sans Unicode"/>
              </a:rPr>
              <a:t> </a:t>
            </a:r>
            <a:r>
              <a:rPr sz="1000" spc="-10" dirty="0">
                <a:solidFill>
                  <a:srgbClr val="FFFFFF"/>
                </a:solidFill>
                <a:latin typeface="Lucida Sans Unicode"/>
                <a:cs typeface="Lucida Sans Unicode"/>
              </a:rPr>
              <a:t>центр»</a:t>
            </a:r>
            <a:endParaRPr sz="1000">
              <a:latin typeface="Lucida Sans Unicode"/>
              <a:cs typeface="Lucida Sans Unicode"/>
            </a:endParaRPr>
          </a:p>
          <a:p>
            <a:pPr marR="36195" algn="ctr">
              <a:lnSpc>
                <a:spcPct val="100000"/>
              </a:lnSpc>
              <a:spcBef>
                <a:spcPts val="965"/>
              </a:spcBef>
            </a:pPr>
            <a:r>
              <a:rPr sz="900" spc="-10" dirty="0">
                <a:solidFill>
                  <a:srgbClr val="231F20"/>
                </a:solidFill>
                <a:latin typeface="Lucida Sans Unicode"/>
                <a:cs typeface="Lucida Sans Unicode"/>
              </a:rPr>
              <a:t>Этикетки</a:t>
            </a:r>
            <a:endParaRPr sz="900">
              <a:latin typeface="Lucida Sans Unicode"/>
              <a:cs typeface="Lucida Sans Unicode"/>
            </a:endParaRPr>
          </a:p>
        </p:txBody>
      </p:sp>
      <p:sp>
        <p:nvSpPr>
          <p:cNvPr id="73" name="object 73"/>
          <p:cNvSpPr txBox="1"/>
          <p:nvPr/>
        </p:nvSpPr>
        <p:spPr>
          <a:xfrm>
            <a:off x="4940763" y="3404432"/>
            <a:ext cx="1395730" cy="768350"/>
          </a:xfrm>
          <a:prstGeom prst="rect">
            <a:avLst/>
          </a:prstGeom>
        </p:spPr>
        <p:txBody>
          <a:bodyPr vert="horz" wrap="square" lIns="0" tIns="12700" rIns="0" bIns="0" rtlCol="0">
            <a:spAutoFit/>
          </a:bodyPr>
          <a:lstStyle/>
          <a:p>
            <a:pPr marL="12700" marR="5080" indent="241935">
              <a:lnSpc>
                <a:spcPct val="133200"/>
              </a:lnSpc>
              <a:spcBef>
                <a:spcPts val="100"/>
              </a:spcBef>
            </a:pPr>
            <a:r>
              <a:rPr sz="1000" dirty="0">
                <a:solidFill>
                  <a:srgbClr val="FFFFFF"/>
                </a:solidFill>
                <a:latin typeface="Lucida Sans Unicode"/>
                <a:cs typeface="Lucida Sans Unicode"/>
              </a:rPr>
              <a:t>АО</a:t>
            </a:r>
            <a:r>
              <a:rPr sz="1000" spc="-40" dirty="0">
                <a:solidFill>
                  <a:srgbClr val="FFFFFF"/>
                </a:solidFill>
                <a:latin typeface="Lucida Sans Unicode"/>
                <a:cs typeface="Lucida Sans Unicode"/>
              </a:rPr>
              <a:t> </a:t>
            </a:r>
            <a:r>
              <a:rPr sz="1000" spc="-10" dirty="0">
                <a:solidFill>
                  <a:srgbClr val="FFFFFF"/>
                </a:solidFill>
                <a:latin typeface="Lucida Sans Unicode"/>
                <a:cs typeface="Lucida Sans Unicode"/>
              </a:rPr>
              <a:t>«Поликон» </a:t>
            </a:r>
            <a:r>
              <a:rPr sz="1000" dirty="0">
                <a:solidFill>
                  <a:srgbClr val="FFFFFF"/>
                </a:solidFill>
                <a:latin typeface="Lucida Sans Unicode"/>
                <a:cs typeface="Lucida Sans Unicode"/>
              </a:rPr>
              <a:t>ООО</a:t>
            </a:r>
            <a:r>
              <a:rPr sz="1000" spc="140" dirty="0">
                <a:solidFill>
                  <a:srgbClr val="FFFFFF"/>
                </a:solidFill>
                <a:latin typeface="Lucida Sans Unicode"/>
                <a:cs typeface="Lucida Sans Unicode"/>
              </a:rPr>
              <a:t> </a:t>
            </a:r>
            <a:r>
              <a:rPr sz="1000" spc="-65" dirty="0">
                <a:solidFill>
                  <a:srgbClr val="FFFFFF"/>
                </a:solidFill>
                <a:latin typeface="Lucida Sans Unicode"/>
                <a:cs typeface="Lucida Sans Unicode"/>
              </a:rPr>
              <a:t>«КБ-</a:t>
            </a:r>
            <a:r>
              <a:rPr sz="1000" spc="-50" dirty="0">
                <a:solidFill>
                  <a:srgbClr val="FFFFFF"/>
                </a:solidFill>
                <a:latin typeface="Lucida Sans Unicode"/>
                <a:cs typeface="Lucida Sans Unicode"/>
              </a:rPr>
              <a:t>Технология»</a:t>
            </a:r>
            <a:endParaRPr sz="1000">
              <a:latin typeface="Lucida Sans Unicode"/>
              <a:cs typeface="Lucida Sans Unicode"/>
            </a:endParaRPr>
          </a:p>
          <a:p>
            <a:pPr marL="288290" marR="26670" indent="-254000">
              <a:lnSpc>
                <a:spcPts val="1050"/>
              </a:lnSpc>
              <a:spcBef>
                <a:spcPts val="555"/>
              </a:spcBef>
            </a:pPr>
            <a:r>
              <a:rPr sz="1000" dirty="0">
                <a:solidFill>
                  <a:srgbClr val="FFFFFF"/>
                </a:solidFill>
                <a:latin typeface="Lucida Sans Unicode"/>
                <a:cs typeface="Lucida Sans Unicode"/>
              </a:rPr>
              <a:t>ООО</a:t>
            </a:r>
            <a:r>
              <a:rPr sz="1000" spc="40" dirty="0">
                <a:solidFill>
                  <a:srgbClr val="FFFFFF"/>
                </a:solidFill>
                <a:latin typeface="Lucida Sans Unicode"/>
                <a:cs typeface="Lucida Sans Unicode"/>
              </a:rPr>
              <a:t> </a:t>
            </a:r>
            <a:r>
              <a:rPr sz="1000" dirty="0">
                <a:solidFill>
                  <a:srgbClr val="FFFFFF"/>
                </a:solidFill>
                <a:latin typeface="Lucida Sans Unicode"/>
                <a:cs typeface="Lucida Sans Unicode"/>
              </a:rPr>
              <a:t>«Компания </a:t>
            </a:r>
            <a:r>
              <a:rPr sz="1000" spc="-50" dirty="0">
                <a:solidFill>
                  <a:srgbClr val="FFFFFF"/>
                </a:solidFill>
                <a:latin typeface="Lucida Sans Unicode"/>
                <a:cs typeface="Lucida Sans Unicode"/>
              </a:rPr>
              <a:t>ТОП </a:t>
            </a:r>
            <a:r>
              <a:rPr sz="1000" spc="-10" dirty="0">
                <a:solidFill>
                  <a:srgbClr val="FFFFFF"/>
                </a:solidFill>
                <a:latin typeface="Lucida Sans Unicode"/>
                <a:cs typeface="Lucida Sans Unicode"/>
              </a:rPr>
              <a:t>инжиниринг»</a:t>
            </a:r>
            <a:endParaRPr sz="1000">
              <a:latin typeface="Lucida Sans Unicode"/>
              <a:cs typeface="Lucida Sans Unicode"/>
            </a:endParaRPr>
          </a:p>
        </p:txBody>
      </p:sp>
      <p:sp>
        <p:nvSpPr>
          <p:cNvPr id="74" name="object 74"/>
          <p:cNvSpPr txBox="1"/>
          <p:nvPr/>
        </p:nvSpPr>
        <p:spPr>
          <a:xfrm>
            <a:off x="6952462" y="3464650"/>
            <a:ext cx="1489710" cy="1122680"/>
          </a:xfrm>
          <a:prstGeom prst="rect">
            <a:avLst/>
          </a:prstGeom>
        </p:spPr>
        <p:txBody>
          <a:bodyPr vert="horz" wrap="square" lIns="0" tIns="31750" rIns="0" bIns="0" rtlCol="0">
            <a:spAutoFit/>
          </a:bodyPr>
          <a:lstStyle/>
          <a:p>
            <a:pPr marL="306705" marR="300355" algn="ctr">
              <a:lnSpc>
                <a:spcPts val="1050"/>
              </a:lnSpc>
              <a:spcBef>
                <a:spcPts val="250"/>
              </a:spcBef>
            </a:pPr>
            <a:r>
              <a:rPr sz="1000" dirty="0">
                <a:solidFill>
                  <a:srgbClr val="FFFFFF"/>
                </a:solidFill>
                <a:latin typeface="Lucida Sans Unicode"/>
                <a:cs typeface="Lucida Sans Unicode"/>
              </a:rPr>
              <a:t>ИП</a:t>
            </a:r>
            <a:r>
              <a:rPr sz="1000" spc="-40" dirty="0">
                <a:solidFill>
                  <a:srgbClr val="FFFFFF"/>
                </a:solidFill>
                <a:latin typeface="Lucida Sans Unicode"/>
                <a:cs typeface="Lucida Sans Unicode"/>
              </a:rPr>
              <a:t> </a:t>
            </a:r>
            <a:r>
              <a:rPr sz="1000" spc="-10" dirty="0">
                <a:solidFill>
                  <a:srgbClr val="FFFFFF"/>
                </a:solidFill>
                <a:latin typeface="Lucida Sans Unicode"/>
                <a:cs typeface="Lucida Sans Unicode"/>
              </a:rPr>
              <a:t>Тарасова </a:t>
            </a:r>
            <a:r>
              <a:rPr sz="1000" spc="-45" dirty="0">
                <a:solidFill>
                  <a:srgbClr val="FFFFFF"/>
                </a:solidFill>
                <a:latin typeface="Lucida Sans Unicode"/>
                <a:cs typeface="Lucida Sans Unicode"/>
              </a:rPr>
              <a:t>(ТЗ</a:t>
            </a:r>
            <a:r>
              <a:rPr sz="1000" spc="-25" dirty="0">
                <a:solidFill>
                  <a:srgbClr val="FFFFFF"/>
                </a:solidFill>
                <a:latin typeface="Lucida Sans Unicode"/>
                <a:cs typeface="Lucida Sans Unicode"/>
              </a:rPr>
              <a:t> СибХолод)</a:t>
            </a:r>
            <a:endParaRPr sz="1000">
              <a:latin typeface="Lucida Sans Unicode"/>
              <a:cs typeface="Lucida Sans Unicode"/>
            </a:endParaRPr>
          </a:p>
          <a:p>
            <a:pPr marL="12700" marR="5080" algn="ctr">
              <a:lnSpc>
                <a:spcPts val="1600"/>
              </a:lnSpc>
              <a:spcBef>
                <a:spcPts val="114"/>
              </a:spcBef>
            </a:pPr>
            <a:r>
              <a:rPr sz="1000" dirty="0">
                <a:solidFill>
                  <a:srgbClr val="FFFFFF"/>
                </a:solidFill>
                <a:latin typeface="Lucida Sans Unicode"/>
                <a:cs typeface="Lucida Sans Unicode"/>
              </a:rPr>
              <a:t>ООО</a:t>
            </a:r>
            <a:r>
              <a:rPr sz="1000" spc="140" dirty="0">
                <a:solidFill>
                  <a:srgbClr val="FFFFFF"/>
                </a:solidFill>
                <a:latin typeface="Lucida Sans Unicode"/>
                <a:cs typeface="Lucida Sans Unicode"/>
              </a:rPr>
              <a:t> </a:t>
            </a:r>
            <a:r>
              <a:rPr sz="1000" spc="-10" dirty="0">
                <a:solidFill>
                  <a:srgbClr val="FFFFFF"/>
                </a:solidFill>
                <a:latin typeface="Lucida Sans Unicode"/>
                <a:cs typeface="Lucida Sans Unicode"/>
              </a:rPr>
              <a:t>«Юнилевер-Русь» </a:t>
            </a:r>
            <a:r>
              <a:rPr sz="1000" dirty="0">
                <a:solidFill>
                  <a:srgbClr val="FFFFFF"/>
                </a:solidFill>
                <a:latin typeface="Lucida Sans Unicode"/>
                <a:cs typeface="Lucida Sans Unicode"/>
              </a:rPr>
              <a:t>ООО</a:t>
            </a:r>
            <a:r>
              <a:rPr sz="1000" spc="55" dirty="0">
                <a:solidFill>
                  <a:srgbClr val="FFFFFF"/>
                </a:solidFill>
                <a:latin typeface="Lucida Sans Unicode"/>
                <a:cs typeface="Lucida Sans Unicode"/>
              </a:rPr>
              <a:t> </a:t>
            </a:r>
            <a:r>
              <a:rPr sz="1000" dirty="0">
                <a:solidFill>
                  <a:srgbClr val="FFFFFF"/>
                </a:solidFill>
                <a:latin typeface="Lucida Sans Unicode"/>
                <a:cs typeface="Lucida Sans Unicode"/>
              </a:rPr>
              <a:t>«Омский</a:t>
            </a:r>
            <a:r>
              <a:rPr sz="1000" spc="55" dirty="0">
                <a:solidFill>
                  <a:srgbClr val="FFFFFF"/>
                </a:solidFill>
                <a:latin typeface="Lucida Sans Unicode"/>
                <a:cs typeface="Lucida Sans Unicode"/>
              </a:rPr>
              <a:t> </a:t>
            </a:r>
            <a:r>
              <a:rPr sz="1000" spc="-10" dirty="0">
                <a:solidFill>
                  <a:srgbClr val="FFFFFF"/>
                </a:solidFill>
                <a:latin typeface="Lucida Sans Unicode"/>
                <a:cs typeface="Lucida Sans Unicode"/>
              </a:rPr>
              <a:t>бекон» </a:t>
            </a:r>
            <a:r>
              <a:rPr sz="1000" dirty="0">
                <a:solidFill>
                  <a:srgbClr val="FFFFFF"/>
                </a:solidFill>
                <a:latin typeface="Lucida Sans Unicode"/>
                <a:cs typeface="Lucida Sans Unicode"/>
              </a:rPr>
              <a:t>ООО</a:t>
            </a:r>
            <a:r>
              <a:rPr sz="1000" spc="100" dirty="0">
                <a:solidFill>
                  <a:srgbClr val="FFFFFF"/>
                </a:solidFill>
                <a:latin typeface="Lucida Sans Unicode"/>
                <a:cs typeface="Lucida Sans Unicode"/>
              </a:rPr>
              <a:t> </a:t>
            </a:r>
            <a:r>
              <a:rPr sz="1000" spc="-10" dirty="0">
                <a:solidFill>
                  <a:srgbClr val="FFFFFF"/>
                </a:solidFill>
                <a:latin typeface="Lucida Sans Unicode"/>
                <a:cs typeface="Lucida Sans Unicode"/>
              </a:rPr>
              <a:t>«ВИТО»</a:t>
            </a:r>
            <a:endParaRPr sz="1000">
              <a:latin typeface="Lucida Sans Unicode"/>
              <a:cs typeface="Lucida Sans Unicode"/>
            </a:endParaRPr>
          </a:p>
          <a:p>
            <a:pPr algn="ctr">
              <a:lnSpc>
                <a:spcPct val="100000"/>
              </a:lnSpc>
              <a:spcBef>
                <a:spcPts val="275"/>
              </a:spcBef>
            </a:pPr>
            <a:r>
              <a:rPr sz="1000" dirty="0">
                <a:solidFill>
                  <a:srgbClr val="FFFFFF"/>
                </a:solidFill>
                <a:latin typeface="Lucida Sans Unicode"/>
                <a:cs typeface="Lucida Sans Unicode"/>
              </a:rPr>
              <a:t>ОАО</a:t>
            </a:r>
            <a:r>
              <a:rPr sz="1000" spc="-30" dirty="0">
                <a:solidFill>
                  <a:srgbClr val="FFFFFF"/>
                </a:solidFill>
                <a:latin typeface="Lucida Sans Unicode"/>
                <a:cs typeface="Lucida Sans Unicode"/>
              </a:rPr>
              <a:t> </a:t>
            </a:r>
            <a:r>
              <a:rPr sz="1000" spc="-10" dirty="0">
                <a:solidFill>
                  <a:srgbClr val="FFFFFF"/>
                </a:solidFill>
                <a:latin typeface="Lucida Sans Unicode"/>
                <a:cs typeface="Lucida Sans Unicode"/>
              </a:rPr>
              <a:t>«Сладонеж»</a:t>
            </a:r>
            <a:endParaRPr sz="1000">
              <a:latin typeface="Lucida Sans Unicode"/>
              <a:cs typeface="Lucida Sans Unicod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846" y="845258"/>
            <a:ext cx="3188335" cy="391160"/>
          </a:xfrm>
          <a:prstGeom prst="rect">
            <a:avLst/>
          </a:prstGeom>
        </p:spPr>
        <p:txBody>
          <a:bodyPr vert="horz" wrap="square" lIns="0" tIns="12700" rIns="0" bIns="0" rtlCol="0">
            <a:spAutoFit/>
          </a:bodyPr>
          <a:lstStyle/>
          <a:p>
            <a:pPr marL="12700">
              <a:lnSpc>
                <a:spcPct val="100000"/>
              </a:lnSpc>
              <a:spcBef>
                <a:spcPts val="100"/>
              </a:spcBef>
            </a:pPr>
            <a:r>
              <a:rPr dirty="0"/>
              <a:t>ПЛАН</a:t>
            </a:r>
            <a:r>
              <a:rPr spc="250" dirty="0"/>
              <a:t> </a:t>
            </a:r>
            <a:r>
              <a:rPr spc="-10" dirty="0"/>
              <a:t>МАРКЕТИНГА</a:t>
            </a:r>
          </a:p>
        </p:txBody>
      </p:sp>
      <p:sp>
        <p:nvSpPr>
          <p:cNvPr id="3" name="object 3"/>
          <p:cNvSpPr txBox="1"/>
          <p:nvPr/>
        </p:nvSpPr>
        <p:spPr>
          <a:xfrm>
            <a:off x="3896492" y="4088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4" name="object 4"/>
          <p:cNvSpPr/>
          <p:nvPr/>
        </p:nvSpPr>
        <p:spPr>
          <a:xfrm>
            <a:off x="623703" y="674796"/>
            <a:ext cx="10375265" cy="0"/>
          </a:xfrm>
          <a:custGeom>
            <a:avLst/>
            <a:gdLst/>
            <a:ahLst/>
            <a:cxnLst/>
            <a:rect l="l" t="t" r="r" b="b"/>
            <a:pathLst>
              <a:path w="10375265">
                <a:moveTo>
                  <a:pt x="10375011" y="0"/>
                </a:moveTo>
                <a:lnTo>
                  <a:pt x="0" y="0"/>
                </a:lnTo>
              </a:path>
            </a:pathLst>
          </a:custGeom>
          <a:ln w="6350">
            <a:solidFill>
              <a:srgbClr val="F04E23"/>
            </a:solidFill>
          </a:ln>
        </p:spPr>
        <p:txBody>
          <a:bodyPr wrap="square" lIns="0" tIns="0" rIns="0" bIns="0" rtlCol="0"/>
          <a:lstStyle/>
          <a:p>
            <a:endParaRPr/>
          </a:p>
        </p:txBody>
      </p:sp>
      <p:sp>
        <p:nvSpPr>
          <p:cNvPr id="5" name="object 5"/>
          <p:cNvSpPr txBox="1"/>
          <p:nvPr/>
        </p:nvSpPr>
        <p:spPr>
          <a:xfrm>
            <a:off x="1319300" y="1259800"/>
            <a:ext cx="4426585" cy="1367155"/>
          </a:xfrm>
          <a:prstGeom prst="rect">
            <a:avLst/>
          </a:prstGeom>
        </p:spPr>
        <p:txBody>
          <a:bodyPr vert="horz" wrap="square" lIns="0" tIns="91440" rIns="0" bIns="0" rtlCol="0">
            <a:spAutoFit/>
          </a:bodyPr>
          <a:lstStyle/>
          <a:p>
            <a:pPr marL="12700">
              <a:lnSpc>
                <a:spcPct val="100000"/>
              </a:lnSpc>
              <a:spcBef>
                <a:spcPts val="720"/>
              </a:spcBef>
            </a:pPr>
            <a:r>
              <a:rPr sz="1600" b="1" dirty="0">
                <a:solidFill>
                  <a:srgbClr val="231F20"/>
                </a:solidFill>
                <a:latin typeface="Arial"/>
                <a:cs typeface="Arial"/>
              </a:rPr>
              <a:t>Создание</a:t>
            </a:r>
            <a:r>
              <a:rPr sz="1600" b="1" spc="-30" dirty="0">
                <a:solidFill>
                  <a:srgbClr val="231F20"/>
                </a:solidFill>
                <a:latin typeface="Arial"/>
                <a:cs typeface="Arial"/>
              </a:rPr>
              <a:t> </a:t>
            </a:r>
            <a:r>
              <a:rPr sz="1600" b="1" dirty="0">
                <a:solidFill>
                  <a:srgbClr val="231F20"/>
                </a:solidFill>
                <a:latin typeface="Arial"/>
                <a:cs typeface="Arial"/>
              </a:rPr>
              <a:t>бренда</a:t>
            </a:r>
            <a:r>
              <a:rPr sz="1600" b="1" spc="-30" dirty="0">
                <a:solidFill>
                  <a:srgbClr val="231F20"/>
                </a:solidFill>
                <a:latin typeface="Arial"/>
                <a:cs typeface="Arial"/>
              </a:rPr>
              <a:t> </a:t>
            </a:r>
            <a:r>
              <a:rPr sz="1600" b="1" dirty="0">
                <a:solidFill>
                  <a:srgbClr val="231F20"/>
                </a:solidFill>
                <a:latin typeface="Arial"/>
                <a:cs typeface="Arial"/>
              </a:rPr>
              <a:t>и</a:t>
            </a:r>
            <a:r>
              <a:rPr sz="1600" b="1" spc="-25" dirty="0">
                <a:solidFill>
                  <a:srgbClr val="231F20"/>
                </a:solidFill>
                <a:latin typeface="Arial"/>
                <a:cs typeface="Arial"/>
              </a:rPr>
              <a:t> </a:t>
            </a:r>
            <a:r>
              <a:rPr sz="1600" b="1" spc="-10" dirty="0">
                <a:solidFill>
                  <a:srgbClr val="231F20"/>
                </a:solidFill>
                <a:latin typeface="Arial"/>
                <a:cs typeface="Arial"/>
              </a:rPr>
              <a:t>упаковки</a:t>
            </a:r>
            <a:endParaRPr sz="1600">
              <a:latin typeface="Arial"/>
              <a:cs typeface="Arial"/>
            </a:endParaRPr>
          </a:p>
          <a:p>
            <a:pPr marL="121285" indent="-108585">
              <a:lnSpc>
                <a:spcPct val="100000"/>
              </a:lnSpc>
              <a:spcBef>
                <a:spcPts val="509"/>
              </a:spcBef>
              <a:buChar char="•"/>
              <a:tabLst>
                <a:tab pos="121285" algn="l"/>
              </a:tabLst>
            </a:pPr>
            <a:r>
              <a:rPr sz="1300" spc="-20" dirty="0">
                <a:solidFill>
                  <a:srgbClr val="231F20"/>
                </a:solidFill>
                <a:latin typeface="Microsoft Sans Serif"/>
                <a:cs typeface="Microsoft Sans Serif"/>
              </a:rPr>
              <a:t>Создание </a:t>
            </a:r>
            <a:r>
              <a:rPr sz="1300" spc="-10" dirty="0">
                <a:solidFill>
                  <a:srgbClr val="231F20"/>
                </a:solidFill>
                <a:latin typeface="Microsoft Sans Serif"/>
                <a:cs typeface="Microsoft Sans Serif"/>
              </a:rPr>
              <a:t>торговой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марки</a:t>
            </a:r>
            <a:endParaRPr sz="1300">
              <a:latin typeface="Microsoft Sans Serif"/>
              <a:cs typeface="Microsoft Sans Serif"/>
            </a:endParaRPr>
          </a:p>
          <a:p>
            <a:pPr marL="121285" indent="-108585">
              <a:lnSpc>
                <a:spcPct val="100000"/>
              </a:lnSpc>
              <a:spcBef>
                <a:spcPts val="565"/>
              </a:spcBef>
              <a:buChar char="•"/>
              <a:tabLst>
                <a:tab pos="121285" algn="l"/>
              </a:tabLst>
            </a:pPr>
            <a:r>
              <a:rPr sz="1300" spc="-25" dirty="0">
                <a:solidFill>
                  <a:srgbClr val="231F20"/>
                </a:solidFill>
                <a:latin typeface="Microsoft Sans Serif"/>
                <a:cs typeface="Microsoft Sans Serif"/>
              </a:rPr>
              <a:t>Разработка</a:t>
            </a:r>
            <a:r>
              <a:rPr sz="1300" spc="-45" dirty="0">
                <a:solidFill>
                  <a:srgbClr val="231F20"/>
                </a:solidFill>
                <a:latin typeface="Microsoft Sans Serif"/>
                <a:cs typeface="Microsoft Sans Serif"/>
              </a:rPr>
              <a:t> </a:t>
            </a:r>
            <a:r>
              <a:rPr sz="1300" dirty="0">
                <a:solidFill>
                  <a:srgbClr val="231F20"/>
                </a:solidFill>
                <a:latin typeface="Microsoft Sans Serif"/>
                <a:cs typeface="Microsoft Sans Serif"/>
              </a:rPr>
              <a:t>визуальной</a:t>
            </a:r>
            <a:r>
              <a:rPr sz="1300" spc="-40" dirty="0">
                <a:solidFill>
                  <a:srgbClr val="231F20"/>
                </a:solidFill>
                <a:latin typeface="Microsoft Sans Serif"/>
                <a:cs typeface="Microsoft Sans Serif"/>
              </a:rPr>
              <a:t> </a:t>
            </a:r>
            <a:r>
              <a:rPr sz="1300" spc="-10" dirty="0">
                <a:solidFill>
                  <a:srgbClr val="231F20"/>
                </a:solidFill>
                <a:latin typeface="Microsoft Sans Serif"/>
                <a:cs typeface="Microsoft Sans Serif"/>
              </a:rPr>
              <a:t>айдентики</a:t>
            </a:r>
            <a:endParaRPr sz="1300">
              <a:latin typeface="Microsoft Sans Serif"/>
              <a:cs typeface="Microsoft Sans Serif"/>
            </a:endParaRPr>
          </a:p>
          <a:p>
            <a:pPr marL="120650" marR="5080" indent="-108585">
              <a:lnSpc>
                <a:spcPct val="109000"/>
              </a:lnSpc>
              <a:spcBef>
                <a:spcPts val="430"/>
              </a:spcBef>
              <a:buChar char="•"/>
              <a:tabLst>
                <a:tab pos="120650" algn="l"/>
              </a:tabLst>
            </a:pPr>
            <a:r>
              <a:rPr sz="1300" spc="-20" dirty="0">
                <a:solidFill>
                  <a:srgbClr val="231F20"/>
                </a:solidFill>
                <a:latin typeface="Microsoft Sans Serif"/>
                <a:cs typeface="Microsoft Sans Serif"/>
              </a:rPr>
              <a:t>Подготовка</a:t>
            </a:r>
            <a:r>
              <a:rPr sz="1300" spc="-50" dirty="0">
                <a:solidFill>
                  <a:srgbClr val="231F20"/>
                </a:solidFill>
                <a:latin typeface="Microsoft Sans Serif"/>
                <a:cs typeface="Microsoft Sans Serif"/>
              </a:rPr>
              <a:t> </a:t>
            </a:r>
            <a:r>
              <a:rPr sz="1300" dirty="0">
                <a:solidFill>
                  <a:srgbClr val="231F20"/>
                </a:solidFill>
                <a:latin typeface="Microsoft Sans Serif"/>
                <a:cs typeface="Microsoft Sans Serif"/>
              </a:rPr>
              <a:t>линейки</a:t>
            </a:r>
            <a:r>
              <a:rPr sz="1300" spc="-50" dirty="0">
                <a:solidFill>
                  <a:srgbClr val="231F20"/>
                </a:solidFill>
                <a:latin typeface="Microsoft Sans Serif"/>
                <a:cs typeface="Microsoft Sans Serif"/>
              </a:rPr>
              <a:t> </a:t>
            </a:r>
            <a:r>
              <a:rPr sz="1300" spc="-20" dirty="0">
                <a:solidFill>
                  <a:srgbClr val="231F20"/>
                </a:solidFill>
                <a:latin typeface="Microsoft Sans Serif"/>
                <a:cs typeface="Microsoft Sans Serif"/>
              </a:rPr>
              <a:t>продукции</a:t>
            </a:r>
            <a:r>
              <a:rPr sz="1300" spc="-45" dirty="0">
                <a:solidFill>
                  <a:srgbClr val="231F20"/>
                </a:solidFill>
                <a:latin typeface="Microsoft Sans Serif"/>
                <a:cs typeface="Microsoft Sans Serif"/>
              </a:rPr>
              <a:t> </a:t>
            </a:r>
            <a:r>
              <a:rPr sz="1300" dirty="0">
                <a:solidFill>
                  <a:srgbClr val="231F20"/>
                </a:solidFill>
                <a:latin typeface="Microsoft Sans Serif"/>
                <a:cs typeface="Microsoft Sans Serif"/>
              </a:rPr>
              <a:t>под</a:t>
            </a:r>
            <a:r>
              <a:rPr sz="1300" spc="-50"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ключевые</a:t>
            </a:r>
            <a:r>
              <a:rPr sz="1300" spc="-5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сегменты </a:t>
            </a:r>
            <a:r>
              <a:rPr sz="1300" dirty="0">
                <a:solidFill>
                  <a:srgbClr val="231F20"/>
                </a:solidFill>
                <a:latin typeface="Microsoft Sans Serif"/>
                <a:cs typeface="Microsoft Sans Serif"/>
              </a:rPr>
              <a:t>(B2B,</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B2C,</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экспорт)</a:t>
            </a:r>
            <a:endParaRPr sz="1300">
              <a:latin typeface="Microsoft Sans Serif"/>
              <a:cs typeface="Microsoft Sans Serif"/>
            </a:endParaRPr>
          </a:p>
        </p:txBody>
      </p:sp>
      <p:sp>
        <p:nvSpPr>
          <p:cNvPr id="6" name="object 6"/>
          <p:cNvSpPr txBox="1"/>
          <p:nvPr/>
        </p:nvSpPr>
        <p:spPr>
          <a:xfrm>
            <a:off x="1319300" y="2833095"/>
            <a:ext cx="4658360" cy="3413125"/>
          </a:xfrm>
          <a:prstGeom prst="rect">
            <a:avLst/>
          </a:prstGeom>
        </p:spPr>
        <p:txBody>
          <a:bodyPr vert="horz" wrap="square" lIns="0" tIns="43180" rIns="0" bIns="0" rtlCol="0">
            <a:spAutoFit/>
          </a:bodyPr>
          <a:lstStyle/>
          <a:p>
            <a:pPr marL="12700" marR="894080">
              <a:lnSpc>
                <a:spcPts val="1700"/>
              </a:lnSpc>
              <a:spcBef>
                <a:spcPts val="340"/>
              </a:spcBef>
            </a:pPr>
            <a:r>
              <a:rPr sz="1600" b="1" dirty="0">
                <a:solidFill>
                  <a:srgbClr val="231F20"/>
                </a:solidFill>
                <a:latin typeface="Arial"/>
                <a:cs typeface="Arial"/>
              </a:rPr>
              <a:t>Выход</a:t>
            </a:r>
            <a:r>
              <a:rPr sz="1600" b="1" spc="-35" dirty="0">
                <a:solidFill>
                  <a:srgbClr val="231F20"/>
                </a:solidFill>
                <a:latin typeface="Arial"/>
                <a:cs typeface="Arial"/>
              </a:rPr>
              <a:t> </a:t>
            </a:r>
            <a:r>
              <a:rPr sz="1600" b="1" dirty="0">
                <a:solidFill>
                  <a:srgbClr val="231F20"/>
                </a:solidFill>
                <a:latin typeface="Arial"/>
                <a:cs typeface="Arial"/>
              </a:rPr>
              <a:t>на</a:t>
            </a:r>
            <a:r>
              <a:rPr sz="1600" b="1" spc="-30" dirty="0">
                <a:solidFill>
                  <a:srgbClr val="231F20"/>
                </a:solidFill>
                <a:latin typeface="Arial"/>
                <a:cs typeface="Arial"/>
              </a:rPr>
              <a:t> </a:t>
            </a:r>
            <a:r>
              <a:rPr sz="1600" b="1" spc="-20" dirty="0">
                <a:solidFill>
                  <a:srgbClr val="231F20"/>
                </a:solidFill>
                <a:latin typeface="Arial"/>
                <a:cs typeface="Arial"/>
              </a:rPr>
              <a:t>торгово-</a:t>
            </a:r>
            <a:r>
              <a:rPr sz="1600" b="1" dirty="0">
                <a:solidFill>
                  <a:srgbClr val="231F20"/>
                </a:solidFill>
                <a:latin typeface="Arial"/>
                <a:cs typeface="Arial"/>
              </a:rPr>
              <a:t>сбытовые</a:t>
            </a:r>
            <a:r>
              <a:rPr sz="1600" b="1" spc="-35" dirty="0">
                <a:solidFill>
                  <a:srgbClr val="231F20"/>
                </a:solidFill>
                <a:latin typeface="Arial"/>
                <a:cs typeface="Arial"/>
              </a:rPr>
              <a:t> </a:t>
            </a:r>
            <a:r>
              <a:rPr sz="1600" b="1" spc="-10" dirty="0">
                <a:solidFill>
                  <a:srgbClr val="231F20"/>
                </a:solidFill>
                <a:latin typeface="Arial"/>
                <a:cs typeface="Arial"/>
              </a:rPr>
              <a:t>каналы </a:t>
            </a:r>
            <a:r>
              <a:rPr sz="1600" b="1" dirty="0">
                <a:solidFill>
                  <a:srgbClr val="231F20"/>
                </a:solidFill>
                <a:latin typeface="Arial"/>
                <a:cs typeface="Arial"/>
              </a:rPr>
              <a:t>и</a:t>
            </a:r>
            <a:r>
              <a:rPr sz="1600" b="1" spc="-25" dirty="0">
                <a:solidFill>
                  <a:srgbClr val="231F20"/>
                </a:solidFill>
                <a:latin typeface="Arial"/>
                <a:cs typeface="Arial"/>
              </a:rPr>
              <a:t> </a:t>
            </a:r>
            <a:r>
              <a:rPr sz="1600" b="1" dirty="0">
                <a:solidFill>
                  <a:srgbClr val="231F20"/>
                </a:solidFill>
                <a:latin typeface="Arial"/>
                <a:cs typeface="Arial"/>
              </a:rPr>
              <a:t>цифровые</a:t>
            </a:r>
            <a:r>
              <a:rPr sz="1600" b="1" spc="-20" dirty="0">
                <a:solidFill>
                  <a:srgbClr val="231F20"/>
                </a:solidFill>
                <a:latin typeface="Arial"/>
                <a:cs typeface="Arial"/>
              </a:rPr>
              <a:t> </a:t>
            </a:r>
            <a:r>
              <a:rPr sz="1600" b="1" spc="-10" dirty="0">
                <a:solidFill>
                  <a:srgbClr val="231F20"/>
                </a:solidFill>
                <a:latin typeface="Arial"/>
                <a:cs typeface="Arial"/>
              </a:rPr>
              <a:t>витрины</a:t>
            </a:r>
            <a:endParaRPr sz="1600">
              <a:latin typeface="Arial"/>
              <a:cs typeface="Arial"/>
            </a:endParaRPr>
          </a:p>
          <a:p>
            <a:pPr marL="120650" marR="201295" indent="-108585">
              <a:lnSpc>
                <a:spcPct val="100000"/>
              </a:lnSpc>
              <a:spcBef>
                <a:spcPts val="484"/>
              </a:spcBef>
              <a:buChar char="•"/>
              <a:tabLst>
                <a:tab pos="120650" algn="l"/>
              </a:tabLst>
            </a:pPr>
            <a:r>
              <a:rPr sz="1300" spc="-10" dirty="0">
                <a:solidFill>
                  <a:srgbClr val="231F20"/>
                </a:solidFill>
                <a:latin typeface="Microsoft Sans Serif"/>
                <a:cs typeface="Microsoft Sans Serif"/>
              </a:rPr>
              <a:t>Подписание</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контрактов</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с</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дистрибьюторами</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и</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оптовыми компаниями</a:t>
            </a:r>
            <a:endParaRPr sz="1300">
              <a:latin typeface="Microsoft Sans Serif"/>
              <a:cs typeface="Microsoft Sans Serif"/>
            </a:endParaRPr>
          </a:p>
          <a:p>
            <a:pPr marL="120650" marR="1299845" indent="-108585">
              <a:lnSpc>
                <a:spcPct val="100000"/>
              </a:lnSpc>
              <a:spcBef>
                <a:spcPts val="565"/>
              </a:spcBef>
              <a:buChar char="•"/>
              <a:tabLst>
                <a:tab pos="120650" algn="l"/>
              </a:tabLst>
            </a:pPr>
            <a:r>
              <a:rPr sz="1300" spc="-20" dirty="0">
                <a:solidFill>
                  <a:srgbClr val="231F20"/>
                </a:solidFill>
                <a:latin typeface="Microsoft Sans Serif"/>
                <a:cs typeface="Microsoft Sans Serif"/>
              </a:rPr>
              <a:t>Размещение</a:t>
            </a:r>
            <a:r>
              <a:rPr sz="1300" spc="-30" dirty="0">
                <a:solidFill>
                  <a:srgbClr val="231F20"/>
                </a:solidFill>
                <a:latin typeface="Microsoft Sans Serif"/>
                <a:cs typeface="Microsoft Sans Serif"/>
              </a:rPr>
              <a:t> </a:t>
            </a:r>
            <a:r>
              <a:rPr sz="1300" dirty="0">
                <a:solidFill>
                  <a:srgbClr val="231F20"/>
                </a:solidFill>
                <a:latin typeface="Microsoft Sans Serif"/>
                <a:cs typeface="Microsoft Sans Serif"/>
              </a:rPr>
              <a:t>на</a:t>
            </a:r>
            <a:r>
              <a:rPr sz="1300" spc="-25" dirty="0">
                <a:solidFill>
                  <a:srgbClr val="231F20"/>
                </a:solidFill>
                <a:latin typeface="Microsoft Sans Serif"/>
                <a:cs typeface="Microsoft Sans Serif"/>
              </a:rPr>
              <a:t> </a:t>
            </a:r>
            <a:r>
              <a:rPr sz="1300" dirty="0">
                <a:solidFill>
                  <a:srgbClr val="231F20"/>
                </a:solidFill>
                <a:latin typeface="Microsoft Sans Serif"/>
                <a:cs typeface="Microsoft Sans Serif"/>
              </a:rPr>
              <a:t>профильных</a:t>
            </a:r>
            <a:r>
              <a:rPr sz="1300" spc="-25"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платформах </a:t>
            </a:r>
            <a:r>
              <a:rPr sz="1300" dirty="0">
                <a:solidFill>
                  <a:srgbClr val="231F20"/>
                </a:solidFill>
                <a:latin typeface="Microsoft Sans Serif"/>
                <a:cs typeface="Microsoft Sans Serif"/>
              </a:rPr>
              <a:t>и/или</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маркетплейсах</a:t>
            </a:r>
            <a:endParaRPr sz="1300">
              <a:latin typeface="Microsoft Sans Serif"/>
              <a:cs typeface="Microsoft Sans Serif"/>
            </a:endParaRPr>
          </a:p>
          <a:p>
            <a:pPr marL="120650">
              <a:lnSpc>
                <a:spcPct val="100000"/>
              </a:lnSpc>
            </a:pPr>
            <a:r>
              <a:rPr sz="1300" spc="-10" dirty="0">
                <a:solidFill>
                  <a:srgbClr val="231F20"/>
                </a:solidFill>
                <a:latin typeface="Microsoft Sans Serif"/>
                <a:cs typeface="Microsoft Sans Serif"/>
              </a:rPr>
              <a:t>(например</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Wildberries,</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Ozon,</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Rusmarket</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и</a:t>
            </a:r>
            <a:r>
              <a:rPr sz="1300" spc="-35" dirty="0">
                <a:solidFill>
                  <a:srgbClr val="231F20"/>
                </a:solidFill>
                <a:latin typeface="Microsoft Sans Serif"/>
                <a:cs typeface="Microsoft Sans Serif"/>
              </a:rPr>
              <a:t> </a:t>
            </a:r>
            <a:r>
              <a:rPr sz="1300" spc="-20" dirty="0">
                <a:solidFill>
                  <a:srgbClr val="231F20"/>
                </a:solidFill>
                <a:latin typeface="Microsoft Sans Serif"/>
                <a:cs typeface="Microsoft Sans Serif"/>
              </a:rPr>
              <a:t>др.)</a:t>
            </a:r>
            <a:endParaRPr sz="1300">
              <a:latin typeface="Microsoft Sans Serif"/>
              <a:cs typeface="Microsoft Sans Serif"/>
            </a:endParaRPr>
          </a:p>
          <a:p>
            <a:pPr marL="120650" marR="126364" indent="-108585">
              <a:lnSpc>
                <a:spcPct val="100000"/>
              </a:lnSpc>
              <a:spcBef>
                <a:spcPts val="570"/>
              </a:spcBef>
              <a:buChar char="•"/>
              <a:tabLst>
                <a:tab pos="120650" algn="l"/>
              </a:tabLst>
            </a:pPr>
            <a:r>
              <a:rPr sz="1300" spc="-10" dirty="0">
                <a:solidFill>
                  <a:srgbClr val="231F20"/>
                </a:solidFill>
                <a:latin typeface="Microsoft Sans Serif"/>
                <a:cs typeface="Microsoft Sans Serif"/>
              </a:rPr>
              <a:t>Включение</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30" dirty="0">
                <a:solidFill>
                  <a:srgbClr val="231F20"/>
                </a:solidFill>
                <a:latin typeface="Microsoft Sans Serif"/>
                <a:cs typeface="Microsoft Sans Serif"/>
              </a:rPr>
              <a:t> </a:t>
            </a:r>
            <a:r>
              <a:rPr sz="1300" dirty="0">
                <a:solidFill>
                  <a:srgbClr val="231F20"/>
                </a:solidFill>
                <a:latin typeface="Microsoft Sans Serif"/>
                <a:cs typeface="Microsoft Sans Serif"/>
              </a:rPr>
              <a:t>федеральные</a:t>
            </a:r>
            <a:r>
              <a:rPr sz="1300" spc="-30" dirty="0">
                <a:solidFill>
                  <a:srgbClr val="231F20"/>
                </a:solidFill>
                <a:latin typeface="Microsoft Sans Serif"/>
                <a:cs typeface="Microsoft Sans Serif"/>
              </a:rPr>
              <a:t> </a:t>
            </a:r>
            <a:r>
              <a:rPr sz="1300" dirty="0">
                <a:solidFill>
                  <a:srgbClr val="231F20"/>
                </a:solidFill>
                <a:latin typeface="Microsoft Sans Serif"/>
                <a:cs typeface="Microsoft Sans Serif"/>
              </a:rPr>
              <a:t>и</a:t>
            </a:r>
            <a:r>
              <a:rPr sz="1300" spc="-30" dirty="0">
                <a:solidFill>
                  <a:srgbClr val="231F20"/>
                </a:solidFill>
                <a:latin typeface="Microsoft Sans Serif"/>
                <a:cs typeface="Microsoft Sans Serif"/>
              </a:rPr>
              <a:t> </a:t>
            </a:r>
            <a:r>
              <a:rPr sz="1300" dirty="0">
                <a:solidFill>
                  <a:srgbClr val="231F20"/>
                </a:solidFill>
                <a:latin typeface="Microsoft Sans Serif"/>
                <a:cs typeface="Microsoft Sans Serif"/>
              </a:rPr>
              <a:t>отраслевые</a:t>
            </a:r>
            <a:r>
              <a:rPr sz="1300" spc="-30" dirty="0">
                <a:solidFill>
                  <a:srgbClr val="231F20"/>
                </a:solidFill>
                <a:latin typeface="Microsoft Sans Serif"/>
                <a:cs typeface="Microsoft Sans Serif"/>
              </a:rPr>
              <a:t> </a:t>
            </a:r>
            <a:r>
              <a:rPr sz="1300" spc="-10" dirty="0">
                <a:solidFill>
                  <a:srgbClr val="231F20"/>
                </a:solidFill>
                <a:latin typeface="Microsoft Sans Serif"/>
                <a:cs typeface="Microsoft Sans Serif"/>
              </a:rPr>
              <a:t>реестры поставщиков</a:t>
            </a:r>
            <a:r>
              <a:rPr sz="1300" spc="-25"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(портал</a:t>
            </a:r>
            <a:r>
              <a:rPr sz="1300" spc="-20" dirty="0">
                <a:solidFill>
                  <a:srgbClr val="231F20"/>
                </a:solidFill>
                <a:latin typeface="Microsoft Sans Serif"/>
                <a:cs typeface="Microsoft Sans Serif"/>
              </a:rPr>
              <a:t> </a:t>
            </a:r>
            <a:r>
              <a:rPr sz="1300" spc="-35" dirty="0">
                <a:solidFill>
                  <a:srgbClr val="231F20"/>
                </a:solidFill>
                <a:latin typeface="Microsoft Sans Serif"/>
                <a:cs typeface="Microsoft Sans Serif"/>
              </a:rPr>
              <a:t>Госзакупки,</a:t>
            </a:r>
            <a:r>
              <a:rPr sz="1300" spc="-25" dirty="0">
                <a:solidFill>
                  <a:srgbClr val="231F20"/>
                </a:solidFill>
                <a:latin typeface="Microsoft Sans Serif"/>
                <a:cs typeface="Microsoft Sans Serif"/>
              </a:rPr>
              <a:t> </a:t>
            </a:r>
            <a:r>
              <a:rPr sz="1300" dirty="0">
                <a:solidFill>
                  <a:srgbClr val="231F20"/>
                </a:solidFill>
                <a:latin typeface="Microsoft Sans Serif"/>
                <a:cs typeface="Microsoft Sans Serif"/>
              </a:rPr>
              <a:t>реестры</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Минпромторга </a:t>
            </a:r>
            <a:r>
              <a:rPr sz="1300" dirty="0">
                <a:solidFill>
                  <a:srgbClr val="231F20"/>
                </a:solidFill>
                <a:latin typeface="Microsoft Sans Serif"/>
                <a:cs typeface="Microsoft Sans Serif"/>
              </a:rPr>
              <a:t>и</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др.)</a:t>
            </a:r>
            <a:endParaRPr sz="1300">
              <a:latin typeface="Microsoft Sans Serif"/>
              <a:cs typeface="Microsoft Sans Serif"/>
            </a:endParaRPr>
          </a:p>
          <a:p>
            <a:pPr marL="121285" indent="-108585">
              <a:lnSpc>
                <a:spcPct val="100000"/>
              </a:lnSpc>
              <a:spcBef>
                <a:spcPts val="565"/>
              </a:spcBef>
              <a:buChar char="•"/>
              <a:tabLst>
                <a:tab pos="121285" algn="l"/>
              </a:tabLst>
            </a:pPr>
            <a:r>
              <a:rPr sz="1300" spc="-20" dirty="0">
                <a:solidFill>
                  <a:srgbClr val="231F20"/>
                </a:solidFill>
                <a:latin typeface="Microsoft Sans Serif"/>
                <a:cs typeface="Microsoft Sans Serif"/>
              </a:rPr>
              <a:t>Создание</a:t>
            </a:r>
            <a:r>
              <a:rPr sz="1300" spc="-10" dirty="0">
                <a:solidFill>
                  <a:srgbClr val="231F20"/>
                </a:solidFill>
                <a:latin typeface="Microsoft Sans Serif"/>
                <a:cs typeface="Microsoft Sans Serif"/>
              </a:rPr>
              <a:t> </a:t>
            </a:r>
            <a:r>
              <a:rPr sz="1300" spc="-30" dirty="0">
                <a:solidFill>
                  <a:srgbClr val="231F20"/>
                </a:solidFill>
                <a:latin typeface="Microsoft Sans Serif"/>
                <a:cs typeface="Microsoft Sans Serif"/>
              </a:rPr>
              <a:t>карточек</a:t>
            </a:r>
            <a:r>
              <a:rPr sz="1300" spc="-5" dirty="0">
                <a:solidFill>
                  <a:srgbClr val="231F20"/>
                </a:solidFill>
                <a:latin typeface="Microsoft Sans Serif"/>
                <a:cs typeface="Microsoft Sans Serif"/>
              </a:rPr>
              <a:t> </a:t>
            </a:r>
            <a:r>
              <a:rPr sz="1300" spc="-20" dirty="0">
                <a:solidFill>
                  <a:srgbClr val="231F20"/>
                </a:solidFill>
                <a:latin typeface="Microsoft Sans Serif"/>
                <a:cs typeface="Microsoft Sans Serif"/>
              </a:rPr>
              <a:t>продукции</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участия</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0" dirty="0">
                <a:solidFill>
                  <a:srgbClr val="231F20"/>
                </a:solidFill>
                <a:latin typeface="Microsoft Sans Serif"/>
                <a:cs typeface="Microsoft Sans Serif"/>
              </a:rPr>
              <a:t> тендерах</a:t>
            </a:r>
            <a:endParaRPr sz="1300">
              <a:latin typeface="Microsoft Sans Serif"/>
              <a:cs typeface="Microsoft Sans Serif"/>
            </a:endParaRPr>
          </a:p>
          <a:p>
            <a:pPr marL="120650" marR="5080">
              <a:lnSpc>
                <a:spcPct val="100000"/>
              </a:lnSpc>
            </a:pPr>
            <a:r>
              <a:rPr sz="1300" dirty="0">
                <a:solidFill>
                  <a:srgbClr val="231F20"/>
                </a:solidFill>
                <a:latin typeface="Microsoft Sans Serif"/>
                <a:cs typeface="Microsoft Sans Serif"/>
              </a:rPr>
              <a:t>и</a:t>
            </a:r>
            <a:r>
              <a:rPr sz="1300" spc="-15" dirty="0">
                <a:solidFill>
                  <a:srgbClr val="231F20"/>
                </a:solidFill>
                <a:latin typeface="Microsoft Sans Serif"/>
                <a:cs typeface="Microsoft Sans Serif"/>
              </a:rPr>
              <a:t> </a:t>
            </a:r>
            <a:r>
              <a:rPr sz="1300" spc="-30" dirty="0">
                <a:solidFill>
                  <a:srgbClr val="231F20"/>
                </a:solidFill>
                <a:latin typeface="Microsoft Sans Serif"/>
                <a:cs typeface="Microsoft Sans Serif"/>
              </a:rPr>
              <a:t>онлайн-</a:t>
            </a:r>
            <a:r>
              <a:rPr sz="1300" spc="-10" dirty="0">
                <a:solidFill>
                  <a:srgbClr val="231F20"/>
                </a:solidFill>
                <a:latin typeface="Microsoft Sans Serif"/>
                <a:cs typeface="Microsoft Sans Serif"/>
              </a:rPr>
              <a:t>закупках</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на</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площадках</a:t>
            </a:r>
            <a:r>
              <a:rPr sz="1300" spc="-15" dirty="0">
                <a:solidFill>
                  <a:srgbClr val="231F20"/>
                </a:solidFill>
                <a:latin typeface="Microsoft Sans Serif"/>
                <a:cs typeface="Microsoft Sans Serif"/>
              </a:rPr>
              <a:t> </a:t>
            </a:r>
            <a:r>
              <a:rPr sz="1300" spc="-25" dirty="0">
                <a:solidFill>
                  <a:srgbClr val="231F20"/>
                </a:solidFill>
                <a:latin typeface="Microsoft Sans Serif"/>
                <a:cs typeface="Microsoft Sans Serif"/>
              </a:rPr>
              <a:t>(РТС-</a:t>
            </a:r>
            <a:r>
              <a:rPr sz="1300" spc="-10" dirty="0">
                <a:solidFill>
                  <a:srgbClr val="231F20"/>
                </a:solidFill>
                <a:latin typeface="Microsoft Sans Serif"/>
                <a:cs typeface="Microsoft Sans Serif"/>
              </a:rPr>
              <a:t>Тендер,</a:t>
            </a:r>
            <a:r>
              <a:rPr sz="1300" spc="-15" dirty="0">
                <a:solidFill>
                  <a:srgbClr val="231F20"/>
                </a:solidFill>
                <a:latin typeface="Microsoft Sans Serif"/>
                <a:cs typeface="Microsoft Sans Serif"/>
              </a:rPr>
              <a:t> </a:t>
            </a:r>
            <a:r>
              <a:rPr sz="1300" spc="-25" dirty="0">
                <a:solidFill>
                  <a:srgbClr val="231F20"/>
                </a:solidFill>
                <a:latin typeface="Microsoft Sans Serif"/>
                <a:cs typeface="Microsoft Sans Serif"/>
              </a:rPr>
              <a:t>Фабрикант, </a:t>
            </a:r>
            <a:r>
              <a:rPr sz="1300" spc="-40" dirty="0">
                <a:solidFill>
                  <a:srgbClr val="231F20"/>
                </a:solidFill>
                <a:latin typeface="Microsoft Sans Serif"/>
                <a:cs typeface="Microsoft Sans Serif"/>
              </a:rPr>
              <a:t>ТЭК-</a:t>
            </a:r>
            <a:r>
              <a:rPr sz="1300" spc="-20" dirty="0">
                <a:solidFill>
                  <a:srgbClr val="231F20"/>
                </a:solidFill>
                <a:latin typeface="Microsoft Sans Serif"/>
                <a:cs typeface="Microsoft Sans Serif"/>
              </a:rPr>
              <a:t>Торг</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и</a:t>
            </a:r>
            <a:r>
              <a:rPr sz="1300" spc="-5" dirty="0">
                <a:solidFill>
                  <a:srgbClr val="231F20"/>
                </a:solidFill>
                <a:latin typeface="Microsoft Sans Serif"/>
                <a:cs typeface="Microsoft Sans Serif"/>
              </a:rPr>
              <a:t> </a:t>
            </a:r>
            <a:r>
              <a:rPr sz="1300" spc="-20" dirty="0">
                <a:solidFill>
                  <a:srgbClr val="231F20"/>
                </a:solidFill>
                <a:latin typeface="Microsoft Sans Serif"/>
                <a:cs typeface="Microsoft Sans Serif"/>
              </a:rPr>
              <a:t>др.)</a:t>
            </a:r>
            <a:endParaRPr sz="1300">
              <a:latin typeface="Microsoft Sans Serif"/>
              <a:cs typeface="Microsoft Sans Serif"/>
            </a:endParaRPr>
          </a:p>
          <a:p>
            <a:pPr marL="120650" marR="1004569" indent="-108585">
              <a:lnSpc>
                <a:spcPct val="100000"/>
              </a:lnSpc>
              <a:spcBef>
                <a:spcPts val="570"/>
              </a:spcBef>
              <a:buChar char="•"/>
              <a:tabLst>
                <a:tab pos="120650" algn="l"/>
              </a:tabLst>
            </a:pPr>
            <a:r>
              <a:rPr sz="1300" spc="-10" dirty="0">
                <a:solidFill>
                  <a:srgbClr val="231F20"/>
                </a:solidFill>
                <a:latin typeface="Microsoft Sans Serif"/>
                <a:cs typeface="Microsoft Sans Serif"/>
              </a:rPr>
              <a:t>Обеспечение</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оперативной</a:t>
            </a:r>
            <a:r>
              <a:rPr sz="1300" spc="-20" dirty="0">
                <a:solidFill>
                  <a:srgbClr val="231F20"/>
                </a:solidFill>
                <a:latin typeface="Microsoft Sans Serif"/>
                <a:cs typeface="Microsoft Sans Serif"/>
              </a:rPr>
              <a:t> обработки </a:t>
            </a:r>
            <a:r>
              <a:rPr sz="1300" spc="-10" dirty="0">
                <a:solidFill>
                  <a:srgbClr val="231F20"/>
                </a:solidFill>
                <a:latin typeface="Microsoft Sans Serif"/>
                <a:cs typeface="Microsoft Sans Serif"/>
              </a:rPr>
              <a:t>заказов </a:t>
            </a:r>
            <a:r>
              <a:rPr sz="1300" dirty="0">
                <a:solidFill>
                  <a:srgbClr val="231F20"/>
                </a:solidFill>
                <a:latin typeface="Microsoft Sans Serif"/>
                <a:cs typeface="Microsoft Sans Serif"/>
              </a:rPr>
              <a:t>и</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технической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поддержки</a:t>
            </a:r>
            <a:endParaRPr sz="1300">
              <a:latin typeface="Microsoft Sans Serif"/>
              <a:cs typeface="Microsoft Sans Serif"/>
            </a:endParaRPr>
          </a:p>
        </p:txBody>
      </p:sp>
      <p:grpSp>
        <p:nvGrpSpPr>
          <p:cNvPr id="7" name="object 7"/>
          <p:cNvGrpSpPr/>
          <p:nvPr/>
        </p:nvGrpSpPr>
        <p:grpSpPr>
          <a:xfrm>
            <a:off x="811711" y="1324724"/>
            <a:ext cx="354965" cy="4825365"/>
            <a:chOff x="811711" y="1324724"/>
            <a:chExt cx="354965" cy="4825365"/>
          </a:xfrm>
        </p:grpSpPr>
        <p:sp>
          <p:nvSpPr>
            <p:cNvPr id="8" name="object 8"/>
            <p:cNvSpPr/>
            <p:nvPr/>
          </p:nvSpPr>
          <p:spPr>
            <a:xfrm>
              <a:off x="1001229" y="1595051"/>
              <a:ext cx="0" cy="4548505"/>
            </a:xfrm>
            <a:custGeom>
              <a:avLst/>
              <a:gdLst/>
              <a:ahLst/>
              <a:cxnLst/>
              <a:rect l="l" t="t" r="r" b="b"/>
              <a:pathLst>
                <a:path h="4548505">
                  <a:moveTo>
                    <a:pt x="0" y="4548073"/>
                  </a:moveTo>
                  <a:lnTo>
                    <a:pt x="0" y="0"/>
                  </a:lnTo>
                </a:path>
              </a:pathLst>
            </a:custGeom>
            <a:ln w="12700">
              <a:solidFill>
                <a:srgbClr val="F04E23"/>
              </a:solidFill>
            </a:ln>
          </p:spPr>
          <p:txBody>
            <a:bodyPr wrap="square" lIns="0" tIns="0" rIns="0" bIns="0" rtlCol="0"/>
            <a:lstStyle/>
            <a:p>
              <a:endParaRPr/>
            </a:p>
          </p:txBody>
        </p:sp>
        <p:sp>
          <p:nvSpPr>
            <p:cNvPr id="9" name="object 9"/>
            <p:cNvSpPr/>
            <p:nvPr/>
          </p:nvSpPr>
          <p:spPr>
            <a:xfrm>
              <a:off x="811707" y="1324724"/>
              <a:ext cx="354965" cy="1906905"/>
            </a:xfrm>
            <a:custGeom>
              <a:avLst/>
              <a:gdLst/>
              <a:ahLst/>
              <a:cxnLst/>
              <a:rect l="l" t="t" r="r" b="b"/>
              <a:pathLst>
                <a:path w="354965" h="1906905">
                  <a:moveTo>
                    <a:pt x="354685" y="1728927"/>
                  </a:moveTo>
                  <a:lnTo>
                    <a:pt x="348348" y="1681784"/>
                  </a:lnTo>
                  <a:lnTo>
                    <a:pt x="330466" y="1639417"/>
                  </a:lnTo>
                  <a:lnTo>
                    <a:pt x="302742" y="1603527"/>
                  </a:lnTo>
                  <a:lnTo>
                    <a:pt x="266852" y="1575803"/>
                  </a:lnTo>
                  <a:lnTo>
                    <a:pt x="224485" y="1557921"/>
                  </a:lnTo>
                  <a:lnTo>
                    <a:pt x="177342" y="1551584"/>
                  </a:lnTo>
                  <a:lnTo>
                    <a:pt x="130200" y="1557921"/>
                  </a:lnTo>
                  <a:lnTo>
                    <a:pt x="87833" y="1575803"/>
                  </a:lnTo>
                  <a:lnTo>
                    <a:pt x="51943" y="1603527"/>
                  </a:lnTo>
                  <a:lnTo>
                    <a:pt x="24206" y="1639417"/>
                  </a:lnTo>
                  <a:lnTo>
                    <a:pt x="6337" y="1681784"/>
                  </a:lnTo>
                  <a:lnTo>
                    <a:pt x="0" y="1728927"/>
                  </a:lnTo>
                  <a:lnTo>
                    <a:pt x="6337" y="1776082"/>
                  </a:lnTo>
                  <a:lnTo>
                    <a:pt x="24206" y="1818449"/>
                  </a:lnTo>
                  <a:lnTo>
                    <a:pt x="51943" y="1854339"/>
                  </a:lnTo>
                  <a:lnTo>
                    <a:pt x="87833" y="1882076"/>
                  </a:lnTo>
                  <a:lnTo>
                    <a:pt x="130200" y="1899945"/>
                  </a:lnTo>
                  <a:lnTo>
                    <a:pt x="177342" y="1906282"/>
                  </a:lnTo>
                  <a:lnTo>
                    <a:pt x="224485" y="1899945"/>
                  </a:lnTo>
                  <a:lnTo>
                    <a:pt x="266852" y="1882076"/>
                  </a:lnTo>
                  <a:lnTo>
                    <a:pt x="302742" y="1854339"/>
                  </a:lnTo>
                  <a:lnTo>
                    <a:pt x="330466" y="1818449"/>
                  </a:lnTo>
                  <a:lnTo>
                    <a:pt x="348348" y="1776082"/>
                  </a:lnTo>
                  <a:lnTo>
                    <a:pt x="354685" y="1728927"/>
                  </a:lnTo>
                  <a:close/>
                </a:path>
                <a:path w="354965" h="1906905">
                  <a:moveTo>
                    <a:pt x="354685" y="177342"/>
                  </a:moveTo>
                  <a:lnTo>
                    <a:pt x="348348" y="130200"/>
                  </a:lnTo>
                  <a:lnTo>
                    <a:pt x="330466" y="87845"/>
                  </a:lnTo>
                  <a:lnTo>
                    <a:pt x="302742" y="51943"/>
                  </a:lnTo>
                  <a:lnTo>
                    <a:pt x="266852" y="24218"/>
                  </a:lnTo>
                  <a:lnTo>
                    <a:pt x="224485" y="6337"/>
                  </a:lnTo>
                  <a:lnTo>
                    <a:pt x="177342" y="0"/>
                  </a:lnTo>
                  <a:lnTo>
                    <a:pt x="130200" y="6337"/>
                  </a:lnTo>
                  <a:lnTo>
                    <a:pt x="87833" y="24218"/>
                  </a:lnTo>
                  <a:lnTo>
                    <a:pt x="51943" y="51943"/>
                  </a:lnTo>
                  <a:lnTo>
                    <a:pt x="24206" y="87845"/>
                  </a:lnTo>
                  <a:lnTo>
                    <a:pt x="6337" y="130200"/>
                  </a:lnTo>
                  <a:lnTo>
                    <a:pt x="0" y="177342"/>
                  </a:lnTo>
                  <a:lnTo>
                    <a:pt x="6337" y="224497"/>
                  </a:lnTo>
                  <a:lnTo>
                    <a:pt x="24206" y="266865"/>
                  </a:lnTo>
                  <a:lnTo>
                    <a:pt x="51943" y="302755"/>
                  </a:lnTo>
                  <a:lnTo>
                    <a:pt x="87833" y="330492"/>
                  </a:lnTo>
                  <a:lnTo>
                    <a:pt x="130200" y="348373"/>
                  </a:lnTo>
                  <a:lnTo>
                    <a:pt x="177342" y="354698"/>
                  </a:lnTo>
                  <a:lnTo>
                    <a:pt x="224485" y="348373"/>
                  </a:lnTo>
                  <a:lnTo>
                    <a:pt x="266852" y="330492"/>
                  </a:lnTo>
                  <a:lnTo>
                    <a:pt x="302742" y="302755"/>
                  </a:lnTo>
                  <a:lnTo>
                    <a:pt x="330466" y="266865"/>
                  </a:lnTo>
                  <a:lnTo>
                    <a:pt x="348348" y="224497"/>
                  </a:lnTo>
                  <a:lnTo>
                    <a:pt x="354685" y="177342"/>
                  </a:lnTo>
                  <a:close/>
                </a:path>
              </a:pathLst>
            </a:custGeom>
            <a:solidFill>
              <a:srgbClr val="F04E23"/>
            </a:solidFill>
          </p:spPr>
          <p:txBody>
            <a:bodyPr wrap="square" lIns="0" tIns="0" rIns="0" bIns="0" rtlCol="0"/>
            <a:lstStyle/>
            <a:p>
              <a:endParaRPr/>
            </a:p>
          </p:txBody>
        </p:sp>
      </p:grpSp>
      <p:grpSp>
        <p:nvGrpSpPr>
          <p:cNvPr id="10" name="object 10"/>
          <p:cNvGrpSpPr/>
          <p:nvPr/>
        </p:nvGrpSpPr>
        <p:grpSpPr>
          <a:xfrm>
            <a:off x="6289559" y="1324724"/>
            <a:ext cx="354965" cy="4618990"/>
            <a:chOff x="6289559" y="1324724"/>
            <a:chExt cx="354965" cy="4618990"/>
          </a:xfrm>
        </p:grpSpPr>
        <p:sp>
          <p:nvSpPr>
            <p:cNvPr id="11" name="object 11"/>
            <p:cNvSpPr/>
            <p:nvPr/>
          </p:nvSpPr>
          <p:spPr>
            <a:xfrm>
              <a:off x="6472688" y="1595056"/>
              <a:ext cx="0" cy="4273550"/>
            </a:xfrm>
            <a:custGeom>
              <a:avLst/>
              <a:gdLst/>
              <a:ahLst/>
              <a:cxnLst/>
              <a:rect l="l" t="t" r="r" b="b"/>
              <a:pathLst>
                <a:path h="4273550">
                  <a:moveTo>
                    <a:pt x="0" y="4273181"/>
                  </a:moveTo>
                  <a:lnTo>
                    <a:pt x="0" y="0"/>
                  </a:lnTo>
                </a:path>
              </a:pathLst>
            </a:custGeom>
            <a:ln w="12700">
              <a:solidFill>
                <a:srgbClr val="F04E23"/>
              </a:solidFill>
            </a:ln>
          </p:spPr>
          <p:txBody>
            <a:bodyPr wrap="square" lIns="0" tIns="0" rIns="0" bIns="0" rtlCol="0"/>
            <a:lstStyle/>
            <a:p>
              <a:endParaRPr/>
            </a:p>
          </p:txBody>
        </p:sp>
        <p:sp>
          <p:nvSpPr>
            <p:cNvPr id="12" name="object 12"/>
            <p:cNvSpPr/>
            <p:nvPr/>
          </p:nvSpPr>
          <p:spPr>
            <a:xfrm>
              <a:off x="6289548" y="1324724"/>
              <a:ext cx="354965" cy="4618990"/>
            </a:xfrm>
            <a:custGeom>
              <a:avLst/>
              <a:gdLst/>
              <a:ahLst/>
              <a:cxnLst/>
              <a:rect l="l" t="t" r="r" b="b"/>
              <a:pathLst>
                <a:path w="354965" h="4618990">
                  <a:moveTo>
                    <a:pt x="354685" y="4441622"/>
                  </a:moveTo>
                  <a:lnTo>
                    <a:pt x="348361" y="4394479"/>
                  </a:lnTo>
                  <a:lnTo>
                    <a:pt x="330479" y="4352112"/>
                  </a:lnTo>
                  <a:lnTo>
                    <a:pt x="302742" y="4316222"/>
                  </a:lnTo>
                  <a:lnTo>
                    <a:pt x="266852" y="4288498"/>
                  </a:lnTo>
                  <a:lnTo>
                    <a:pt x="224497" y="4270616"/>
                  </a:lnTo>
                  <a:lnTo>
                    <a:pt x="177342" y="4264279"/>
                  </a:lnTo>
                  <a:lnTo>
                    <a:pt x="130200" y="4270616"/>
                  </a:lnTo>
                  <a:lnTo>
                    <a:pt x="87845" y="4288498"/>
                  </a:lnTo>
                  <a:lnTo>
                    <a:pt x="51943" y="4316222"/>
                  </a:lnTo>
                  <a:lnTo>
                    <a:pt x="24218" y="4352112"/>
                  </a:lnTo>
                  <a:lnTo>
                    <a:pt x="6337" y="4394479"/>
                  </a:lnTo>
                  <a:lnTo>
                    <a:pt x="0" y="4441622"/>
                  </a:lnTo>
                  <a:lnTo>
                    <a:pt x="6337" y="4488777"/>
                  </a:lnTo>
                  <a:lnTo>
                    <a:pt x="24218" y="4531144"/>
                  </a:lnTo>
                  <a:lnTo>
                    <a:pt x="51943" y="4567034"/>
                  </a:lnTo>
                  <a:lnTo>
                    <a:pt x="87845" y="4594771"/>
                  </a:lnTo>
                  <a:lnTo>
                    <a:pt x="130200" y="4612640"/>
                  </a:lnTo>
                  <a:lnTo>
                    <a:pt x="177342" y="4618977"/>
                  </a:lnTo>
                  <a:lnTo>
                    <a:pt x="224497" y="4612640"/>
                  </a:lnTo>
                  <a:lnTo>
                    <a:pt x="266852" y="4594771"/>
                  </a:lnTo>
                  <a:lnTo>
                    <a:pt x="302742" y="4567034"/>
                  </a:lnTo>
                  <a:lnTo>
                    <a:pt x="330479" y="4531144"/>
                  </a:lnTo>
                  <a:lnTo>
                    <a:pt x="348361" y="4488777"/>
                  </a:lnTo>
                  <a:lnTo>
                    <a:pt x="354685" y="4441622"/>
                  </a:lnTo>
                  <a:close/>
                </a:path>
                <a:path w="354965" h="4618990">
                  <a:moveTo>
                    <a:pt x="354685" y="3469627"/>
                  </a:moveTo>
                  <a:lnTo>
                    <a:pt x="348361" y="3422485"/>
                  </a:lnTo>
                  <a:lnTo>
                    <a:pt x="330479" y="3380117"/>
                  </a:lnTo>
                  <a:lnTo>
                    <a:pt x="302742" y="3344227"/>
                  </a:lnTo>
                  <a:lnTo>
                    <a:pt x="266852" y="3316490"/>
                  </a:lnTo>
                  <a:lnTo>
                    <a:pt x="224497" y="3298621"/>
                  </a:lnTo>
                  <a:lnTo>
                    <a:pt x="177342" y="3292284"/>
                  </a:lnTo>
                  <a:lnTo>
                    <a:pt x="130200" y="3298621"/>
                  </a:lnTo>
                  <a:lnTo>
                    <a:pt x="87845" y="3316490"/>
                  </a:lnTo>
                  <a:lnTo>
                    <a:pt x="51943" y="3344227"/>
                  </a:lnTo>
                  <a:lnTo>
                    <a:pt x="24218" y="3380117"/>
                  </a:lnTo>
                  <a:lnTo>
                    <a:pt x="6337" y="3422485"/>
                  </a:lnTo>
                  <a:lnTo>
                    <a:pt x="0" y="3469627"/>
                  </a:lnTo>
                  <a:lnTo>
                    <a:pt x="6337" y="3516769"/>
                  </a:lnTo>
                  <a:lnTo>
                    <a:pt x="24218" y="3559137"/>
                  </a:lnTo>
                  <a:lnTo>
                    <a:pt x="51943" y="3595039"/>
                  </a:lnTo>
                  <a:lnTo>
                    <a:pt x="87845" y="3622764"/>
                  </a:lnTo>
                  <a:lnTo>
                    <a:pt x="130200" y="3640645"/>
                  </a:lnTo>
                  <a:lnTo>
                    <a:pt x="177342" y="3646982"/>
                  </a:lnTo>
                  <a:lnTo>
                    <a:pt x="224497" y="3640645"/>
                  </a:lnTo>
                  <a:lnTo>
                    <a:pt x="266852" y="3622764"/>
                  </a:lnTo>
                  <a:lnTo>
                    <a:pt x="302742" y="3595039"/>
                  </a:lnTo>
                  <a:lnTo>
                    <a:pt x="330479" y="3559137"/>
                  </a:lnTo>
                  <a:lnTo>
                    <a:pt x="348361" y="3516769"/>
                  </a:lnTo>
                  <a:lnTo>
                    <a:pt x="354685" y="3469627"/>
                  </a:lnTo>
                  <a:close/>
                </a:path>
                <a:path w="354965" h="4618990">
                  <a:moveTo>
                    <a:pt x="354685" y="1534655"/>
                  </a:moveTo>
                  <a:lnTo>
                    <a:pt x="348361" y="1487512"/>
                  </a:lnTo>
                  <a:lnTo>
                    <a:pt x="330479" y="1445145"/>
                  </a:lnTo>
                  <a:lnTo>
                    <a:pt x="302742" y="1409255"/>
                  </a:lnTo>
                  <a:lnTo>
                    <a:pt x="266852" y="1381531"/>
                  </a:lnTo>
                  <a:lnTo>
                    <a:pt x="224497" y="1363649"/>
                  </a:lnTo>
                  <a:lnTo>
                    <a:pt x="177342" y="1357312"/>
                  </a:lnTo>
                  <a:lnTo>
                    <a:pt x="130200" y="1363649"/>
                  </a:lnTo>
                  <a:lnTo>
                    <a:pt x="87845" y="1381531"/>
                  </a:lnTo>
                  <a:lnTo>
                    <a:pt x="51943" y="1409255"/>
                  </a:lnTo>
                  <a:lnTo>
                    <a:pt x="24218" y="1445145"/>
                  </a:lnTo>
                  <a:lnTo>
                    <a:pt x="6337" y="1487512"/>
                  </a:lnTo>
                  <a:lnTo>
                    <a:pt x="0" y="1534655"/>
                  </a:lnTo>
                  <a:lnTo>
                    <a:pt x="6337" y="1581810"/>
                  </a:lnTo>
                  <a:lnTo>
                    <a:pt x="24218" y="1624177"/>
                  </a:lnTo>
                  <a:lnTo>
                    <a:pt x="51943" y="1660067"/>
                  </a:lnTo>
                  <a:lnTo>
                    <a:pt x="87845" y="1687804"/>
                  </a:lnTo>
                  <a:lnTo>
                    <a:pt x="130200" y="1705673"/>
                  </a:lnTo>
                  <a:lnTo>
                    <a:pt x="177342" y="1712010"/>
                  </a:lnTo>
                  <a:lnTo>
                    <a:pt x="224497" y="1705673"/>
                  </a:lnTo>
                  <a:lnTo>
                    <a:pt x="266852" y="1687804"/>
                  </a:lnTo>
                  <a:lnTo>
                    <a:pt x="302742" y="1660067"/>
                  </a:lnTo>
                  <a:lnTo>
                    <a:pt x="330479" y="1624177"/>
                  </a:lnTo>
                  <a:lnTo>
                    <a:pt x="348361" y="1581810"/>
                  </a:lnTo>
                  <a:lnTo>
                    <a:pt x="354685" y="1534655"/>
                  </a:lnTo>
                  <a:close/>
                </a:path>
                <a:path w="354965" h="4618990">
                  <a:moveTo>
                    <a:pt x="354685" y="177342"/>
                  </a:moveTo>
                  <a:lnTo>
                    <a:pt x="348361" y="130200"/>
                  </a:lnTo>
                  <a:lnTo>
                    <a:pt x="330479" y="87845"/>
                  </a:lnTo>
                  <a:lnTo>
                    <a:pt x="302742" y="51943"/>
                  </a:lnTo>
                  <a:lnTo>
                    <a:pt x="266852" y="24218"/>
                  </a:lnTo>
                  <a:lnTo>
                    <a:pt x="224497" y="6337"/>
                  </a:lnTo>
                  <a:lnTo>
                    <a:pt x="177342" y="0"/>
                  </a:lnTo>
                  <a:lnTo>
                    <a:pt x="130200" y="6337"/>
                  </a:lnTo>
                  <a:lnTo>
                    <a:pt x="87845" y="24218"/>
                  </a:lnTo>
                  <a:lnTo>
                    <a:pt x="51943" y="51943"/>
                  </a:lnTo>
                  <a:lnTo>
                    <a:pt x="24218" y="87845"/>
                  </a:lnTo>
                  <a:lnTo>
                    <a:pt x="6337" y="130200"/>
                  </a:lnTo>
                  <a:lnTo>
                    <a:pt x="0" y="177342"/>
                  </a:lnTo>
                  <a:lnTo>
                    <a:pt x="6337" y="224497"/>
                  </a:lnTo>
                  <a:lnTo>
                    <a:pt x="24218" y="266865"/>
                  </a:lnTo>
                  <a:lnTo>
                    <a:pt x="51943" y="302755"/>
                  </a:lnTo>
                  <a:lnTo>
                    <a:pt x="87845" y="330492"/>
                  </a:lnTo>
                  <a:lnTo>
                    <a:pt x="130200" y="348373"/>
                  </a:lnTo>
                  <a:lnTo>
                    <a:pt x="177342" y="354698"/>
                  </a:lnTo>
                  <a:lnTo>
                    <a:pt x="224497" y="348373"/>
                  </a:lnTo>
                  <a:lnTo>
                    <a:pt x="266852" y="330492"/>
                  </a:lnTo>
                  <a:lnTo>
                    <a:pt x="302742" y="302755"/>
                  </a:lnTo>
                  <a:lnTo>
                    <a:pt x="330479" y="266865"/>
                  </a:lnTo>
                  <a:lnTo>
                    <a:pt x="348361" y="224497"/>
                  </a:lnTo>
                  <a:lnTo>
                    <a:pt x="354685" y="177342"/>
                  </a:lnTo>
                  <a:close/>
                </a:path>
              </a:pathLst>
            </a:custGeom>
            <a:solidFill>
              <a:srgbClr val="F04E23"/>
            </a:solidFill>
          </p:spPr>
          <p:txBody>
            <a:bodyPr wrap="square" lIns="0" tIns="0" rIns="0" bIns="0" rtlCol="0"/>
            <a:lstStyle/>
            <a:p>
              <a:endParaRPr/>
            </a:p>
          </p:txBody>
        </p:sp>
      </p:grpSp>
      <p:sp>
        <p:nvSpPr>
          <p:cNvPr id="13" name="object 13"/>
          <p:cNvSpPr txBox="1"/>
          <p:nvPr/>
        </p:nvSpPr>
        <p:spPr>
          <a:xfrm>
            <a:off x="912817" y="1359677"/>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1</a:t>
            </a:r>
            <a:endParaRPr sz="1800">
              <a:latin typeface="Arial"/>
              <a:cs typeface="Arial"/>
            </a:endParaRPr>
          </a:p>
        </p:txBody>
      </p:sp>
      <p:sp>
        <p:nvSpPr>
          <p:cNvPr id="14" name="object 14"/>
          <p:cNvSpPr txBox="1"/>
          <p:nvPr/>
        </p:nvSpPr>
        <p:spPr>
          <a:xfrm>
            <a:off x="912817" y="2892539"/>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2</a:t>
            </a:r>
            <a:endParaRPr sz="1800">
              <a:latin typeface="Arial"/>
              <a:cs typeface="Arial"/>
            </a:endParaRPr>
          </a:p>
        </p:txBody>
      </p:sp>
      <p:sp>
        <p:nvSpPr>
          <p:cNvPr id="15" name="object 15"/>
          <p:cNvSpPr txBox="1"/>
          <p:nvPr/>
        </p:nvSpPr>
        <p:spPr>
          <a:xfrm>
            <a:off x="6390666" y="1335056"/>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3</a:t>
            </a:r>
            <a:endParaRPr sz="1800">
              <a:latin typeface="Arial"/>
              <a:cs typeface="Arial"/>
            </a:endParaRPr>
          </a:p>
        </p:txBody>
      </p:sp>
      <p:sp>
        <p:nvSpPr>
          <p:cNvPr id="16" name="object 16"/>
          <p:cNvSpPr txBox="1"/>
          <p:nvPr/>
        </p:nvSpPr>
        <p:spPr>
          <a:xfrm>
            <a:off x="6390666" y="2692366"/>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4</a:t>
            </a:r>
            <a:endParaRPr sz="1800">
              <a:latin typeface="Arial"/>
              <a:cs typeface="Arial"/>
            </a:endParaRPr>
          </a:p>
        </p:txBody>
      </p:sp>
      <p:sp>
        <p:nvSpPr>
          <p:cNvPr id="17" name="object 17"/>
          <p:cNvSpPr txBox="1"/>
          <p:nvPr/>
        </p:nvSpPr>
        <p:spPr>
          <a:xfrm>
            <a:off x="6390666" y="4627332"/>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5</a:t>
            </a:r>
            <a:endParaRPr sz="1800">
              <a:latin typeface="Arial"/>
              <a:cs typeface="Arial"/>
            </a:endParaRPr>
          </a:p>
        </p:txBody>
      </p:sp>
      <p:sp>
        <p:nvSpPr>
          <p:cNvPr id="18" name="object 18"/>
          <p:cNvSpPr txBox="1"/>
          <p:nvPr/>
        </p:nvSpPr>
        <p:spPr>
          <a:xfrm>
            <a:off x="6390666" y="5599332"/>
            <a:ext cx="15303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FFFFFF"/>
                </a:solidFill>
                <a:latin typeface="Arial"/>
                <a:cs typeface="Arial"/>
              </a:rPr>
              <a:t>6</a:t>
            </a:r>
            <a:endParaRPr sz="1800">
              <a:latin typeface="Arial"/>
              <a:cs typeface="Arial"/>
            </a:endParaRPr>
          </a:p>
        </p:txBody>
      </p:sp>
      <p:sp>
        <p:nvSpPr>
          <p:cNvPr id="19" name="object 19"/>
          <p:cNvSpPr txBox="1"/>
          <p:nvPr/>
        </p:nvSpPr>
        <p:spPr>
          <a:xfrm>
            <a:off x="6876794" y="1259800"/>
            <a:ext cx="3947795" cy="1169035"/>
          </a:xfrm>
          <a:prstGeom prst="rect">
            <a:avLst/>
          </a:prstGeom>
        </p:spPr>
        <p:txBody>
          <a:bodyPr vert="horz" wrap="square" lIns="0" tIns="91440" rIns="0" bIns="0" rtlCol="0">
            <a:spAutoFit/>
          </a:bodyPr>
          <a:lstStyle/>
          <a:p>
            <a:pPr marL="12700">
              <a:lnSpc>
                <a:spcPct val="100000"/>
              </a:lnSpc>
              <a:spcBef>
                <a:spcPts val="720"/>
              </a:spcBef>
            </a:pPr>
            <a:r>
              <a:rPr sz="1600" b="1" spc="-10" dirty="0">
                <a:solidFill>
                  <a:srgbClr val="231F20"/>
                </a:solidFill>
                <a:latin typeface="Arial"/>
                <a:cs typeface="Arial"/>
              </a:rPr>
              <a:t>Использование</a:t>
            </a:r>
            <a:r>
              <a:rPr sz="1600" b="1" spc="-35" dirty="0">
                <a:solidFill>
                  <a:srgbClr val="231F20"/>
                </a:solidFill>
                <a:latin typeface="Arial"/>
                <a:cs typeface="Arial"/>
              </a:rPr>
              <a:t> </a:t>
            </a:r>
            <a:r>
              <a:rPr sz="1600" b="1" spc="-10" dirty="0">
                <a:solidFill>
                  <a:srgbClr val="231F20"/>
                </a:solidFill>
                <a:latin typeface="Arial"/>
                <a:cs typeface="Arial"/>
              </a:rPr>
              <a:t>CRM-системы</a:t>
            </a:r>
            <a:endParaRPr sz="1600">
              <a:latin typeface="Arial"/>
              <a:cs typeface="Arial"/>
            </a:endParaRPr>
          </a:p>
          <a:p>
            <a:pPr marL="121285" indent="-108585">
              <a:lnSpc>
                <a:spcPct val="100000"/>
              </a:lnSpc>
              <a:spcBef>
                <a:spcPts val="509"/>
              </a:spcBef>
              <a:buChar char="•"/>
              <a:tabLst>
                <a:tab pos="121285" algn="l"/>
              </a:tabLst>
            </a:pPr>
            <a:r>
              <a:rPr sz="1300" spc="-20" dirty="0">
                <a:solidFill>
                  <a:srgbClr val="231F20"/>
                </a:solidFill>
                <a:latin typeface="Microsoft Sans Serif"/>
                <a:cs typeface="Microsoft Sans Serif"/>
              </a:rPr>
              <a:t>Автоматизация</a:t>
            </a:r>
            <a:r>
              <a:rPr sz="1300" spc="3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маркетинга</a:t>
            </a:r>
            <a:endParaRPr sz="1300">
              <a:latin typeface="Microsoft Sans Serif"/>
              <a:cs typeface="Microsoft Sans Serif"/>
            </a:endParaRPr>
          </a:p>
          <a:p>
            <a:pPr marL="121285" indent="-108585">
              <a:lnSpc>
                <a:spcPct val="100000"/>
              </a:lnSpc>
              <a:spcBef>
                <a:spcPts val="565"/>
              </a:spcBef>
              <a:buChar char="•"/>
              <a:tabLst>
                <a:tab pos="121285" algn="l"/>
              </a:tabLst>
            </a:pPr>
            <a:r>
              <a:rPr sz="1300" spc="-20" dirty="0">
                <a:solidFill>
                  <a:srgbClr val="231F20"/>
                </a:solidFill>
                <a:latin typeface="Microsoft Sans Serif"/>
                <a:cs typeface="Microsoft Sans Serif"/>
              </a:rPr>
              <a:t>Таргетированная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реклама</a:t>
            </a:r>
            <a:endParaRPr sz="1300">
              <a:latin typeface="Microsoft Sans Serif"/>
              <a:cs typeface="Microsoft Sans Serif"/>
            </a:endParaRPr>
          </a:p>
          <a:p>
            <a:pPr marL="121285" indent="-108585">
              <a:lnSpc>
                <a:spcPct val="100000"/>
              </a:lnSpc>
              <a:spcBef>
                <a:spcPts val="710"/>
              </a:spcBef>
              <a:buChar char="•"/>
              <a:tabLst>
                <a:tab pos="121285" algn="l"/>
              </a:tabLst>
            </a:pPr>
            <a:r>
              <a:rPr sz="1300" spc="-10" dirty="0">
                <a:solidFill>
                  <a:srgbClr val="231F20"/>
                </a:solidFill>
                <a:latin typeface="Microsoft Sans Serif"/>
                <a:cs typeface="Microsoft Sans Serif"/>
              </a:rPr>
              <a:t>Оценка эффективности </a:t>
            </a:r>
            <a:r>
              <a:rPr sz="1300" spc="-20" dirty="0">
                <a:solidFill>
                  <a:srgbClr val="231F20"/>
                </a:solidFill>
                <a:latin typeface="Microsoft Sans Serif"/>
                <a:cs typeface="Microsoft Sans Serif"/>
              </a:rPr>
              <a:t>маркетинговых</a:t>
            </a:r>
            <a:r>
              <a:rPr sz="1300" spc="-10" dirty="0">
                <a:solidFill>
                  <a:srgbClr val="231F20"/>
                </a:solidFill>
                <a:latin typeface="Microsoft Sans Serif"/>
                <a:cs typeface="Microsoft Sans Serif"/>
              </a:rPr>
              <a:t> кампаний</a:t>
            </a:r>
            <a:endParaRPr sz="1300">
              <a:latin typeface="Microsoft Sans Serif"/>
              <a:cs typeface="Microsoft Sans Serif"/>
            </a:endParaRPr>
          </a:p>
        </p:txBody>
      </p:sp>
      <p:sp>
        <p:nvSpPr>
          <p:cNvPr id="20" name="object 20"/>
          <p:cNvSpPr txBox="1"/>
          <p:nvPr/>
        </p:nvSpPr>
        <p:spPr>
          <a:xfrm>
            <a:off x="6876794" y="2634975"/>
            <a:ext cx="3801110" cy="1684655"/>
          </a:xfrm>
          <a:prstGeom prst="rect">
            <a:avLst/>
          </a:prstGeom>
        </p:spPr>
        <p:txBody>
          <a:bodyPr vert="horz" wrap="square" lIns="0" tIns="12700" rIns="0" bIns="0" rtlCol="0">
            <a:spAutoFit/>
          </a:bodyPr>
          <a:lstStyle/>
          <a:p>
            <a:pPr marL="12700">
              <a:lnSpc>
                <a:spcPts val="1810"/>
              </a:lnSpc>
              <a:spcBef>
                <a:spcPts val="100"/>
              </a:spcBef>
            </a:pPr>
            <a:r>
              <a:rPr sz="1600" b="1" dirty="0">
                <a:solidFill>
                  <a:srgbClr val="231F20"/>
                </a:solidFill>
                <a:latin typeface="Arial"/>
                <a:cs typeface="Arial"/>
              </a:rPr>
              <a:t>Цифровой</a:t>
            </a:r>
            <a:r>
              <a:rPr sz="1600" b="1" spc="-110" dirty="0">
                <a:solidFill>
                  <a:srgbClr val="231F20"/>
                </a:solidFill>
                <a:latin typeface="Arial"/>
                <a:cs typeface="Arial"/>
              </a:rPr>
              <a:t> </a:t>
            </a:r>
            <a:r>
              <a:rPr sz="1600" b="1" spc="-10" dirty="0">
                <a:solidFill>
                  <a:srgbClr val="231F20"/>
                </a:solidFill>
                <a:latin typeface="Arial"/>
                <a:cs typeface="Arial"/>
              </a:rPr>
              <a:t>маркетинг</a:t>
            </a:r>
            <a:endParaRPr sz="1600">
              <a:latin typeface="Arial"/>
              <a:cs typeface="Arial"/>
            </a:endParaRPr>
          </a:p>
          <a:p>
            <a:pPr marL="12700">
              <a:lnSpc>
                <a:spcPts val="1810"/>
              </a:lnSpc>
            </a:pPr>
            <a:r>
              <a:rPr sz="1600" b="1" dirty="0">
                <a:solidFill>
                  <a:srgbClr val="231F20"/>
                </a:solidFill>
                <a:latin typeface="Arial"/>
                <a:cs typeface="Arial"/>
              </a:rPr>
              <a:t>и </a:t>
            </a:r>
            <a:r>
              <a:rPr sz="1600" b="1" spc="-10" dirty="0">
                <a:solidFill>
                  <a:srgbClr val="231F20"/>
                </a:solidFill>
                <a:latin typeface="Arial"/>
                <a:cs typeface="Arial"/>
              </a:rPr>
              <a:t>информационная</a:t>
            </a:r>
            <a:r>
              <a:rPr sz="1600" b="1" dirty="0">
                <a:solidFill>
                  <a:srgbClr val="231F20"/>
                </a:solidFill>
                <a:latin typeface="Arial"/>
                <a:cs typeface="Arial"/>
              </a:rPr>
              <a:t> </a:t>
            </a:r>
            <a:r>
              <a:rPr sz="1600" b="1" spc="-10" dirty="0">
                <a:solidFill>
                  <a:srgbClr val="231F20"/>
                </a:solidFill>
                <a:latin typeface="Arial"/>
                <a:cs typeface="Arial"/>
              </a:rPr>
              <a:t>поддержка</a:t>
            </a:r>
            <a:endParaRPr sz="1600">
              <a:latin typeface="Arial"/>
              <a:cs typeface="Arial"/>
            </a:endParaRPr>
          </a:p>
          <a:p>
            <a:pPr marL="120650" marR="448309" indent="-108585">
              <a:lnSpc>
                <a:spcPct val="100000"/>
              </a:lnSpc>
              <a:spcBef>
                <a:spcPts val="505"/>
              </a:spcBef>
              <a:buChar char="•"/>
              <a:tabLst>
                <a:tab pos="120650" algn="l"/>
              </a:tabLst>
            </a:pPr>
            <a:r>
              <a:rPr sz="1300" spc="-25" dirty="0">
                <a:solidFill>
                  <a:srgbClr val="231F20"/>
                </a:solidFill>
                <a:latin typeface="Microsoft Sans Serif"/>
                <a:cs typeface="Microsoft Sans Serif"/>
              </a:rPr>
              <a:t>Запуск </a:t>
            </a:r>
            <a:r>
              <a:rPr sz="1300" dirty="0">
                <a:solidFill>
                  <a:srgbClr val="231F20"/>
                </a:solidFill>
                <a:latin typeface="Microsoft Sans Serif"/>
                <a:cs typeface="Microsoft Sans Serif"/>
              </a:rPr>
              <a:t>сайта,</a:t>
            </a:r>
            <a:r>
              <a:rPr sz="1300" spc="-25" dirty="0">
                <a:solidFill>
                  <a:srgbClr val="231F20"/>
                </a:solidFill>
                <a:latin typeface="Microsoft Sans Serif"/>
                <a:cs typeface="Microsoft Sans Serif"/>
              </a:rPr>
              <a:t> </a:t>
            </a:r>
            <a:r>
              <a:rPr sz="1300" spc="-20" dirty="0">
                <a:solidFill>
                  <a:srgbClr val="231F20"/>
                </a:solidFill>
                <a:latin typeface="Microsoft Sans Serif"/>
                <a:cs typeface="Microsoft Sans Serif"/>
              </a:rPr>
              <a:t>контекстная</a:t>
            </a:r>
            <a:r>
              <a:rPr sz="1300" spc="-25" dirty="0">
                <a:solidFill>
                  <a:srgbClr val="231F20"/>
                </a:solidFill>
                <a:latin typeface="Microsoft Sans Serif"/>
                <a:cs typeface="Microsoft Sans Serif"/>
              </a:rPr>
              <a:t> </a:t>
            </a:r>
            <a:r>
              <a:rPr sz="1300" spc="-10" dirty="0">
                <a:solidFill>
                  <a:srgbClr val="231F20"/>
                </a:solidFill>
                <a:latin typeface="Microsoft Sans Serif"/>
                <a:cs typeface="Microsoft Sans Serif"/>
              </a:rPr>
              <a:t>реклама (Яндекс/Google),</a:t>
            </a:r>
            <a:r>
              <a:rPr sz="1300" dirty="0">
                <a:solidFill>
                  <a:srgbClr val="231F20"/>
                </a:solidFill>
                <a:latin typeface="Microsoft Sans Serif"/>
                <a:cs typeface="Microsoft Sans Serif"/>
              </a:rPr>
              <a:t> </a:t>
            </a:r>
            <a:r>
              <a:rPr sz="1300" spc="-20" dirty="0">
                <a:solidFill>
                  <a:srgbClr val="231F20"/>
                </a:solidFill>
                <a:latin typeface="Microsoft Sans Serif"/>
                <a:cs typeface="Microsoft Sans Serif"/>
              </a:rPr>
              <a:t>продвижение</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соцсетях</a:t>
            </a:r>
            <a:endParaRPr sz="1300">
              <a:latin typeface="Microsoft Sans Serif"/>
              <a:cs typeface="Microsoft Sans Serif"/>
            </a:endParaRPr>
          </a:p>
          <a:p>
            <a:pPr marL="120650" marR="5080" indent="-108585">
              <a:lnSpc>
                <a:spcPct val="100000"/>
              </a:lnSpc>
              <a:spcBef>
                <a:spcPts val="565"/>
              </a:spcBef>
              <a:buChar char="•"/>
              <a:tabLst>
                <a:tab pos="120650" algn="l"/>
              </a:tabLst>
            </a:pPr>
            <a:r>
              <a:rPr sz="1300" spc="-10" dirty="0">
                <a:solidFill>
                  <a:srgbClr val="231F20"/>
                </a:solidFill>
                <a:latin typeface="Microsoft Sans Serif"/>
                <a:cs typeface="Microsoft Sans Serif"/>
              </a:rPr>
              <a:t>SEO-</a:t>
            </a:r>
            <a:r>
              <a:rPr sz="1300" dirty="0">
                <a:solidFill>
                  <a:srgbClr val="231F20"/>
                </a:solidFill>
                <a:latin typeface="Microsoft Sans Serif"/>
                <a:cs typeface="Microsoft Sans Serif"/>
              </a:rPr>
              <a:t>оптимизация</a:t>
            </a:r>
            <a:r>
              <a:rPr sz="1300" spc="-40"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повышения</a:t>
            </a:r>
            <a:r>
              <a:rPr sz="1300" spc="-35" dirty="0">
                <a:solidFill>
                  <a:srgbClr val="231F20"/>
                </a:solidFill>
                <a:latin typeface="Microsoft Sans Serif"/>
                <a:cs typeface="Microsoft Sans Serif"/>
              </a:rPr>
              <a:t> </a:t>
            </a:r>
            <a:r>
              <a:rPr sz="1300" dirty="0">
                <a:solidFill>
                  <a:srgbClr val="231F20"/>
                </a:solidFill>
                <a:latin typeface="Microsoft Sans Serif"/>
                <a:cs typeface="Microsoft Sans Serif"/>
              </a:rPr>
              <a:t>видимости</a:t>
            </a:r>
            <a:r>
              <a:rPr sz="1300" spc="-40" dirty="0">
                <a:solidFill>
                  <a:srgbClr val="231F20"/>
                </a:solidFill>
                <a:latin typeface="Microsoft Sans Serif"/>
                <a:cs typeface="Microsoft Sans Serif"/>
              </a:rPr>
              <a:t> </a:t>
            </a:r>
            <a:r>
              <a:rPr sz="1300" spc="-50" dirty="0">
                <a:solidFill>
                  <a:srgbClr val="231F20"/>
                </a:solidFill>
                <a:latin typeface="Microsoft Sans Serif"/>
                <a:cs typeface="Microsoft Sans Serif"/>
              </a:rPr>
              <a:t>в </a:t>
            </a:r>
            <a:r>
              <a:rPr sz="1300" spc="-10" dirty="0">
                <a:solidFill>
                  <a:srgbClr val="231F20"/>
                </a:solidFill>
                <a:latin typeface="Microsoft Sans Serif"/>
                <a:cs typeface="Microsoft Sans Serif"/>
              </a:rPr>
              <a:t>поисковых</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системах</a:t>
            </a:r>
            <a:endParaRPr sz="1300">
              <a:latin typeface="Microsoft Sans Serif"/>
              <a:cs typeface="Microsoft Sans Serif"/>
            </a:endParaRPr>
          </a:p>
          <a:p>
            <a:pPr marL="121285" indent="-108585">
              <a:lnSpc>
                <a:spcPct val="100000"/>
              </a:lnSpc>
              <a:spcBef>
                <a:spcPts val="570"/>
              </a:spcBef>
              <a:buChar char="•"/>
              <a:tabLst>
                <a:tab pos="121285" algn="l"/>
              </a:tabLst>
            </a:pPr>
            <a:r>
              <a:rPr sz="1300" spc="-10" dirty="0">
                <a:solidFill>
                  <a:srgbClr val="231F20"/>
                </a:solidFill>
                <a:latin typeface="Microsoft Sans Serif"/>
                <a:cs typeface="Microsoft Sans Serif"/>
              </a:rPr>
              <a:t>Публикация</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на</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отраслевых</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порталах</a:t>
            </a:r>
            <a:endParaRPr sz="1300">
              <a:latin typeface="Microsoft Sans Serif"/>
              <a:cs typeface="Microsoft Sans Serif"/>
            </a:endParaRPr>
          </a:p>
        </p:txBody>
      </p:sp>
      <p:sp>
        <p:nvSpPr>
          <p:cNvPr id="21" name="object 21"/>
          <p:cNvSpPr txBox="1"/>
          <p:nvPr/>
        </p:nvSpPr>
        <p:spPr>
          <a:xfrm>
            <a:off x="6876794" y="4561495"/>
            <a:ext cx="3757295" cy="748030"/>
          </a:xfrm>
          <a:prstGeom prst="rect">
            <a:avLst/>
          </a:prstGeom>
        </p:spPr>
        <p:txBody>
          <a:bodyPr vert="horz" wrap="square" lIns="0" tIns="43180" rIns="0" bIns="0" rtlCol="0">
            <a:spAutoFit/>
          </a:bodyPr>
          <a:lstStyle/>
          <a:p>
            <a:pPr marL="12700" marR="157480">
              <a:lnSpc>
                <a:spcPts val="1700"/>
              </a:lnSpc>
              <a:spcBef>
                <a:spcPts val="340"/>
              </a:spcBef>
            </a:pPr>
            <a:r>
              <a:rPr sz="1600" b="1" dirty="0">
                <a:solidFill>
                  <a:srgbClr val="231F20"/>
                </a:solidFill>
                <a:latin typeface="Arial"/>
                <a:cs typeface="Arial"/>
              </a:rPr>
              <a:t>Участие</a:t>
            </a:r>
            <a:r>
              <a:rPr sz="1600" b="1" spc="-40" dirty="0">
                <a:solidFill>
                  <a:srgbClr val="231F20"/>
                </a:solidFill>
                <a:latin typeface="Arial"/>
                <a:cs typeface="Arial"/>
              </a:rPr>
              <a:t> </a:t>
            </a:r>
            <a:r>
              <a:rPr sz="1600" b="1" dirty="0">
                <a:solidFill>
                  <a:srgbClr val="231F20"/>
                </a:solidFill>
                <a:latin typeface="Arial"/>
                <a:cs typeface="Arial"/>
              </a:rPr>
              <a:t>в</a:t>
            </a:r>
            <a:r>
              <a:rPr sz="1600" b="1" spc="-40" dirty="0">
                <a:solidFill>
                  <a:srgbClr val="231F20"/>
                </a:solidFill>
                <a:latin typeface="Arial"/>
                <a:cs typeface="Arial"/>
              </a:rPr>
              <a:t> </a:t>
            </a:r>
            <a:r>
              <a:rPr sz="1600" b="1" dirty="0">
                <a:solidFill>
                  <a:srgbClr val="231F20"/>
                </a:solidFill>
                <a:latin typeface="Arial"/>
                <a:cs typeface="Arial"/>
              </a:rPr>
              <a:t>выставках</a:t>
            </a:r>
            <a:r>
              <a:rPr sz="1600" b="1" spc="-35" dirty="0">
                <a:solidFill>
                  <a:srgbClr val="231F20"/>
                </a:solidFill>
                <a:latin typeface="Arial"/>
                <a:cs typeface="Arial"/>
              </a:rPr>
              <a:t> </a:t>
            </a:r>
            <a:r>
              <a:rPr sz="1600" b="1" dirty="0">
                <a:solidFill>
                  <a:srgbClr val="231F20"/>
                </a:solidFill>
                <a:latin typeface="Arial"/>
                <a:cs typeface="Arial"/>
              </a:rPr>
              <a:t>и</a:t>
            </a:r>
            <a:r>
              <a:rPr sz="1600" b="1" spc="-40" dirty="0">
                <a:solidFill>
                  <a:srgbClr val="231F20"/>
                </a:solidFill>
                <a:latin typeface="Arial"/>
                <a:cs typeface="Arial"/>
              </a:rPr>
              <a:t> </a:t>
            </a:r>
            <a:r>
              <a:rPr sz="1600" b="1" spc="-10" dirty="0">
                <a:solidFill>
                  <a:srgbClr val="231F20"/>
                </a:solidFill>
                <a:latin typeface="Arial"/>
                <a:cs typeface="Arial"/>
              </a:rPr>
              <a:t>отраслевых мероприятиях</a:t>
            </a:r>
            <a:endParaRPr sz="1600">
              <a:latin typeface="Arial"/>
              <a:cs typeface="Arial"/>
            </a:endParaRPr>
          </a:p>
          <a:p>
            <a:pPr marL="121285" indent="-108585">
              <a:lnSpc>
                <a:spcPct val="100000"/>
              </a:lnSpc>
              <a:spcBef>
                <a:spcPts val="484"/>
              </a:spcBef>
              <a:buChar char="•"/>
              <a:tabLst>
                <a:tab pos="121285" algn="l"/>
              </a:tabLst>
            </a:pPr>
            <a:r>
              <a:rPr sz="1300" spc="-10" dirty="0">
                <a:solidFill>
                  <a:srgbClr val="231F20"/>
                </a:solidFill>
                <a:latin typeface="Microsoft Sans Serif"/>
                <a:cs typeface="Microsoft Sans Serif"/>
              </a:rPr>
              <a:t>Региональные,</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федеральные,</a:t>
            </a:r>
            <a:r>
              <a:rPr sz="130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международные</a:t>
            </a:r>
            <a:endParaRPr sz="1300">
              <a:latin typeface="Microsoft Sans Serif"/>
              <a:cs typeface="Microsoft Sans Serif"/>
            </a:endParaRPr>
          </a:p>
        </p:txBody>
      </p:sp>
      <p:sp>
        <p:nvSpPr>
          <p:cNvPr id="22" name="object 22"/>
          <p:cNvSpPr txBox="1"/>
          <p:nvPr/>
        </p:nvSpPr>
        <p:spPr>
          <a:xfrm>
            <a:off x="6876794" y="5551535"/>
            <a:ext cx="3261995" cy="485140"/>
          </a:xfrm>
          <a:prstGeom prst="rect">
            <a:avLst/>
          </a:prstGeom>
        </p:spPr>
        <p:txBody>
          <a:bodyPr vert="horz" wrap="square" lIns="0" tIns="43180" rIns="0" bIns="0" rtlCol="0">
            <a:spAutoFit/>
          </a:bodyPr>
          <a:lstStyle/>
          <a:p>
            <a:pPr marL="12700" marR="5080">
              <a:lnSpc>
                <a:spcPts val="1700"/>
              </a:lnSpc>
              <a:spcBef>
                <a:spcPts val="340"/>
              </a:spcBef>
            </a:pPr>
            <a:r>
              <a:rPr sz="1600" b="1" spc="-10" dirty="0">
                <a:solidFill>
                  <a:srgbClr val="231F20"/>
                </a:solidFill>
                <a:latin typeface="Arial"/>
                <a:cs typeface="Arial"/>
              </a:rPr>
              <a:t>Персонифицированный</a:t>
            </a:r>
            <a:r>
              <a:rPr sz="1600" b="1" spc="20" dirty="0">
                <a:solidFill>
                  <a:srgbClr val="231F20"/>
                </a:solidFill>
                <a:latin typeface="Arial"/>
                <a:cs typeface="Arial"/>
              </a:rPr>
              <a:t> </a:t>
            </a:r>
            <a:r>
              <a:rPr sz="1600" b="1" spc="-10" dirty="0">
                <a:solidFill>
                  <a:srgbClr val="231F20"/>
                </a:solidFill>
                <a:latin typeface="Arial"/>
                <a:cs typeface="Arial"/>
              </a:rPr>
              <a:t>подход </a:t>
            </a:r>
            <a:r>
              <a:rPr sz="1600" b="1" dirty="0">
                <a:solidFill>
                  <a:srgbClr val="231F20"/>
                </a:solidFill>
                <a:latin typeface="Arial"/>
                <a:cs typeface="Arial"/>
              </a:rPr>
              <a:t>к</a:t>
            </a:r>
            <a:r>
              <a:rPr sz="1600" b="1" spc="-60" dirty="0">
                <a:solidFill>
                  <a:srgbClr val="231F20"/>
                </a:solidFill>
                <a:latin typeface="Arial"/>
                <a:cs typeface="Arial"/>
              </a:rPr>
              <a:t> </a:t>
            </a:r>
            <a:r>
              <a:rPr sz="1600" b="1" dirty="0">
                <a:solidFill>
                  <a:srgbClr val="231F20"/>
                </a:solidFill>
                <a:latin typeface="Arial"/>
                <a:cs typeface="Arial"/>
              </a:rPr>
              <a:t>крупнейшим</a:t>
            </a:r>
            <a:r>
              <a:rPr sz="1600" b="1" spc="-50" dirty="0">
                <a:solidFill>
                  <a:srgbClr val="231F20"/>
                </a:solidFill>
                <a:latin typeface="Arial"/>
                <a:cs typeface="Arial"/>
              </a:rPr>
              <a:t> </a:t>
            </a:r>
            <a:r>
              <a:rPr sz="1600" b="1" spc="-10" dirty="0">
                <a:solidFill>
                  <a:srgbClr val="231F20"/>
                </a:solidFill>
                <a:latin typeface="Arial"/>
                <a:cs typeface="Arial"/>
              </a:rPr>
              <a:t>покупателям</a:t>
            </a:r>
            <a:endParaRPr sz="1600">
              <a:latin typeface="Arial"/>
              <a:cs typeface="Arial"/>
            </a:endParaRPr>
          </a:p>
        </p:txBody>
      </p:sp>
      <p:grpSp>
        <p:nvGrpSpPr>
          <p:cNvPr id="23" name="object 23"/>
          <p:cNvGrpSpPr/>
          <p:nvPr/>
        </p:nvGrpSpPr>
        <p:grpSpPr>
          <a:xfrm>
            <a:off x="898236" y="2201782"/>
            <a:ext cx="201295" cy="3997960"/>
            <a:chOff x="898236" y="2201782"/>
            <a:chExt cx="201295" cy="3997960"/>
          </a:xfrm>
        </p:grpSpPr>
        <p:sp>
          <p:nvSpPr>
            <p:cNvPr id="24" name="object 24"/>
            <p:cNvSpPr/>
            <p:nvPr/>
          </p:nvSpPr>
          <p:spPr>
            <a:xfrm>
              <a:off x="910936" y="2214482"/>
              <a:ext cx="175895" cy="97155"/>
            </a:xfrm>
            <a:custGeom>
              <a:avLst/>
              <a:gdLst/>
              <a:ahLst/>
              <a:cxnLst/>
              <a:rect l="l" t="t" r="r" b="b"/>
              <a:pathLst>
                <a:path w="175894" h="97155">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5" name="object 25"/>
            <p:cNvSpPr/>
            <p:nvPr/>
          </p:nvSpPr>
          <p:spPr>
            <a:xfrm>
              <a:off x="910936" y="4208406"/>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6" name="object 26"/>
            <p:cNvSpPr/>
            <p:nvPr/>
          </p:nvSpPr>
          <p:spPr>
            <a:xfrm>
              <a:off x="910936" y="6027012"/>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sp>
          <p:nvSpPr>
            <p:cNvPr id="27" name="object 27"/>
            <p:cNvSpPr/>
            <p:nvPr/>
          </p:nvSpPr>
          <p:spPr>
            <a:xfrm>
              <a:off x="910936" y="6089321"/>
              <a:ext cx="175895" cy="97155"/>
            </a:xfrm>
            <a:custGeom>
              <a:avLst/>
              <a:gdLst/>
              <a:ahLst/>
              <a:cxnLst/>
              <a:rect l="l" t="t" r="r" b="b"/>
              <a:pathLst>
                <a:path w="175894" h="97154">
                  <a:moveTo>
                    <a:pt x="175285" y="0"/>
                  </a:moveTo>
                  <a:lnTo>
                    <a:pt x="87642" y="97142"/>
                  </a:lnTo>
                  <a:lnTo>
                    <a:pt x="0" y="0"/>
                  </a:lnTo>
                </a:path>
              </a:pathLst>
            </a:custGeom>
            <a:ln w="25400">
              <a:solidFill>
                <a:srgbClr val="F04E23"/>
              </a:solidFill>
            </a:ln>
          </p:spPr>
          <p:txBody>
            <a:bodyPr wrap="square" lIns="0" tIns="0" rIns="0" bIns="0" rtlCol="0"/>
            <a:lstStyle/>
            <a:p>
              <a:endParaRPr/>
            </a:p>
          </p:txBody>
        </p:sp>
      </p:grpSp>
      <p:grpSp>
        <p:nvGrpSpPr>
          <p:cNvPr id="28" name="object 28"/>
          <p:cNvGrpSpPr/>
          <p:nvPr/>
        </p:nvGrpSpPr>
        <p:grpSpPr>
          <a:xfrm>
            <a:off x="6372852" y="2143974"/>
            <a:ext cx="187325" cy="3150870"/>
            <a:chOff x="6372852" y="2143974"/>
            <a:chExt cx="187325" cy="3150870"/>
          </a:xfrm>
        </p:grpSpPr>
        <p:sp>
          <p:nvSpPr>
            <p:cNvPr id="29" name="object 29"/>
            <p:cNvSpPr/>
            <p:nvPr/>
          </p:nvSpPr>
          <p:spPr>
            <a:xfrm>
              <a:off x="6385552" y="2156674"/>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sp>
          <p:nvSpPr>
            <p:cNvPr id="30" name="object 30"/>
            <p:cNvSpPr/>
            <p:nvPr/>
          </p:nvSpPr>
          <p:spPr>
            <a:xfrm>
              <a:off x="6385552" y="3761922"/>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sp>
          <p:nvSpPr>
            <p:cNvPr id="31" name="object 31"/>
            <p:cNvSpPr/>
            <p:nvPr/>
          </p:nvSpPr>
          <p:spPr>
            <a:xfrm>
              <a:off x="6385552" y="5193320"/>
              <a:ext cx="161925" cy="88900"/>
            </a:xfrm>
            <a:custGeom>
              <a:avLst/>
              <a:gdLst/>
              <a:ahLst/>
              <a:cxnLst/>
              <a:rect l="l" t="t" r="r" b="b"/>
              <a:pathLst>
                <a:path w="161925" h="88900">
                  <a:moveTo>
                    <a:pt x="161569" y="0"/>
                  </a:moveTo>
                  <a:lnTo>
                    <a:pt x="80784" y="88353"/>
                  </a:lnTo>
                  <a:lnTo>
                    <a:pt x="0" y="0"/>
                  </a:lnTo>
                </a:path>
              </a:pathLst>
            </a:custGeom>
            <a:ln w="25400">
              <a:solidFill>
                <a:srgbClr val="F04E23"/>
              </a:solidFill>
            </a:ln>
          </p:spPr>
          <p:txBody>
            <a:bodyPr wrap="square" lIns="0" tIns="0" rIns="0" bIns="0" rtlCol="0"/>
            <a:lstStyle/>
            <a:p>
              <a:endParaRPr/>
            </a:p>
          </p:txBody>
        </p:sp>
      </p:grpSp>
      <p:sp>
        <p:nvSpPr>
          <p:cNvPr id="32" name="object 32"/>
          <p:cNvSpPr txBox="1">
            <a:spLocks noGrp="1"/>
          </p:cNvSpPr>
          <p:nvPr>
            <p:ph type="sldNum" sz="quarter" idx="7"/>
          </p:nvPr>
        </p:nvSpPr>
        <p:spPr>
          <a:prstGeom prst="rect">
            <a:avLst/>
          </a:prstGeom>
        </p:spPr>
        <p:txBody>
          <a:bodyPr vert="horz" wrap="square" lIns="0" tIns="21590" rIns="0" bIns="0" rtlCol="0">
            <a:spAutoFit/>
          </a:bodyPr>
          <a:lstStyle/>
          <a:p>
            <a:pPr marL="12700">
              <a:lnSpc>
                <a:spcPct val="100000"/>
              </a:lnSpc>
              <a:spcBef>
                <a:spcPts val="170"/>
              </a:spcBef>
            </a:pPr>
            <a:fld id="{81D60167-4931-47E6-BA6A-407CBD079E47}" type="slidenum">
              <a:rPr spc="-145" dirty="0"/>
              <a:t>13</a:t>
            </a:fld>
            <a:endParaRPr spc="-14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6365" y="392689"/>
            <a:ext cx="57854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70" dirty="0">
                <a:solidFill>
                  <a:srgbClr val="231F20"/>
                </a:solidFill>
                <a:latin typeface="Arial"/>
                <a:cs typeface="Arial"/>
              </a:rPr>
              <a:t> </a:t>
            </a:r>
            <a:r>
              <a:rPr sz="1500" b="1" i="1" dirty="0">
                <a:solidFill>
                  <a:srgbClr val="231F20"/>
                </a:solidFill>
                <a:latin typeface="Arial"/>
                <a:cs typeface="Arial"/>
              </a:rPr>
              <a:t>сырьевого</a:t>
            </a:r>
            <a:r>
              <a:rPr sz="1500" b="1" i="1" spc="-65" dirty="0">
                <a:solidFill>
                  <a:srgbClr val="231F20"/>
                </a:solidFill>
                <a:latin typeface="Arial"/>
                <a:cs typeface="Arial"/>
              </a:rPr>
              <a:t> </a:t>
            </a:r>
            <a:r>
              <a:rPr sz="1500" b="1" i="1" dirty="0">
                <a:solidFill>
                  <a:srgbClr val="231F20"/>
                </a:solidFill>
                <a:latin typeface="Arial"/>
                <a:cs typeface="Arial"/>
              </a:rPr>
              <a:t>обеспечения</a:t>
            </a:r>
            <a:r>
              <a:rPr sz="1500" b="1" i="1" spc="-65" dirty="0">
                <a:solidFill>
                  <a:srgbClr val="231F20"/>
                </a:solidFill>
                <a:latin typeface="Arial"/>
                <a:cs typeface="Arial"/>
              </a:rPr>
              <a:t> </a:t>
            </a:r>
            <a:r>
              <a:rPr sz="1500" b="1" i="1" dirty="0">
                <a:solidFill>
                  <a:srgbClr val="231F20"/>
                </a:solidFill>
                <a:latin typeface="Arial"/>
                <a:cs typeface="Arial"/>
              </a:rPr>
              <a:t>инвестиционного</a:t>
            </a:r>
            <a:r>
              <a:rPr sz="1500" b="1" i="1" spc="-6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3" name="object 3"/>
          <p:cNvSpPr/>
          <p:nvPr/>
        </p:nvSpPr>
        <p:spPr>
          <a:xfrm>
            <a:off x="457206"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4" name="object 4"/>
          <p:cNvSpPr txBox="1">
            <a:spLocks noGrp="1"/>
          </p:cNvSpPr>
          <p:nvPr>
            <p:ph type="title"/>
          </p:nvPr>
        </p:nvSpPr>
        <p:spPr>
          <a:xfrm>
            <a:off x="457200" y="665081"/>
            <a:ext cx="10268585" cy="1005403"/>
          </a:xfrm>
          <a:prstGeom prst="rect">
            <a:avLst/>
          </a:prstGeom>
        </p:spPr>
        <p:txBody>
          <a:bodyPr vert="horz" wrap="square" lIns="0" tIns="91440" rIns="0" bIns="0" rtlCol="0">
            <a:spAutoFit/>
          </a:bodyPr>
          <a:lstStyle/>
          <a:p>
            <a:pPr marL="17780">
              <a:lnSpc>
                <a:spcPct val="100000"/>
              </a:lnSpc>
              <a:spcBef>
                <a:spcPts val="720"/>
              </a:spcBef>
            </a:pPr>
            <a:r>
              <a:rPr dirty="0"/>
              <a:t>СЫРЬЕ</a:t>
            </a:r>
            <a:r>
              <a:rPr spc="195" dirty="0"/>
              <a:t> </a:t>
            </a:r>
            <a:r>
              <a:rPr dirty="0"/>
              <a:t>ДЛЯ</a:t>
            </a:r>
            <a:r>
              <a:rPr spc="200" dirty="0"/>
              <a:t> </a:t>
            </a:r>
            <a:r>
              <a:rPr spc="55" dirty="0"/>
              <a:t>ОБЕСПЕЧЕНИЯ</a:t>
            </a:r>
            <a:r>
              <a:rPr spc="200" dirty="0"/>
              <a:t> </a:t>
            </a:r>
            <a:r>
              <a:rPr spc="-10" dirty="0"/>
              <a:t>ПРОИЗВОДСТВА</a:t>
            </a:r>
          </a:p>
          <a:p>
            <a:pPr marL="12700">
              <a:lnSpc>
                <a:spcPct val="100000"/>
              </a:lnSpc>
              <a:spcBef>
                <a:spcPts val="385"/>
              </a:spcBef>
            </a:pPr>
            <a:r>
              <a:rPr lang="ru-RU" sz="1600" spc="-20" dirty="0">
                <a:solidFill>
                  <a:srgbClr val="231F20"/>
                </a:solidFill>
                <a:latin typeface="Microsoft Sans Serif"/>
                <a:cs typeface="Microsoft Sans Serif"/>
              </a:rPr>
              <a:t>Карбонат аммония получают преимущественно искусственным путём </a:t>
            </a:r>
            <a:r>
              <a:rPr lang="ru-RU" sz="1600" b="0" spc="-20" dirty="0">
                <a:solidFill>
                  <a:srgbClr val="231F20"/>
                </a:solidFill>
                <a:latin typeface="Microsoft Sans Serif"/>
                <a:cs typeface="Microsoft Sans Serif"/>
              </a:rPr>
              <a:t>в промышленных условиях. Получение из натуральных ингредиентов утратило актуальность.</a:t>
            </a:r>
            <a:endParaRPr sz="1600" dirty="0">
              <a:latin typeface="Microsoft Sans Serif"/>
              <a:cs typeface="Microsoft Sans Serif"/>
            </a:endParaRPr>
          </a:p>
        </p:txBody>
      </p:sp>
      <p:sp>
        <p:nvSpPr>
          <p:cNvPr id="5" name="object 5"/>
          <p:cNvSpPr txBox="1"/>
          <p:nvPr/>
        </p:nvSpPr>
        <p:spPr>
          <a:xfrm>
            <a:off x="250825" y="4410217"/>
            <a:ext cx="10681334" cy="305212"/>
          </a:xfrm>
          <a:prstGeom prst="rect">
            <a:avLst/>
          </a:prstGeom>
        </p:spPr>
        <p:txBody>
          <a:bodyPr vert="horz" wrap="square" lIns="0" tIns="12700" rIns="0" bIns="0" rtlCol="0">
            <a:spAutoFit/>
          </a:bodyPr>
          <a:lstStyle/>
          <a:p>
            <a:pPr marL="12700">
              <a:lnSpc>
                <a:spcPct val="100000"/>
              </a:lnSpc>
              <a:spcBef>
                <a:spcPts val="100"/>
              </a:spcBef>
            </a:pPr>
            <a:r>
              <a:rPr sz="1900" b="1" spc="-10" dirty="0" err="1">
                <a:solidFill>
                  <a:srgbClr val="F04E23"/>
                </a:solidFill>
                <a:latin typeface="Arial"/>
                <a:cs typeface="Arial"/>
              </a:rPr>
              <a:t>Ключевые</a:t>
            </a:r>
            <a:r>
              <a:rPr sz="1900" b="1" spc="-65" dirty="0">
                <a:solidFill>
                  <a:srgbClr val="F04E23"/>
                </a:solidFill>
                <a:latin typeface="Arial"/>
                <a:cs typeface="Arial"/>
              </a:rPr>
              <a:t> </a:t>
            </a:r>
            <a:r>
              <a:rPr lang="ru-RU" sz="1900" b="1" spc="-65" dirty="0">
                <a:solidFill>
                  <a:srgbClr val="F04E23"/>
                </a:solidFill>
                <a:latin typeface="Arial"/>
                <a:cs typeface="Arial"/>
              </a:rPr>
              <a:t>поставщики сырья для производства пищевых волокон</a:t>
            </a:r>
            <a:r>
              <a:rPr sz="1900" b="1" spc="-10" dirty="0">
                <a:solidFill>
                  <a:srgbClr val="F04E23"/>
                </a:solidFill>
                <a:latin typeface="Arial"/>
                <a:cs typeface="Arial"/>
              </a:rPr>
              <a:t>:</a:t>
            </a:r>
            <a:endParaRPr sz="1900" dirty="0">
              <a:latin typeface="Arial"/>
              <a:cs typeface="Arial"/>
            </a:endParaRPr>
          </a:p>
        </p:txBody>
      </p:sp>
      <p:sp>
        <p:nvSpPr>
          <p:cNvPr id="6" name="object 6"/>
          <p:cNvSpPr txBox="1"/>
          <p:nvPr/>
        </p:nvSpPr>
        <p:spPr>
          <a:xfrm>
            <a:off x="456069" y="6438002"/>
            <a:ext cx="10390505" cy="579646"/>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Microsoft Sans Serif"/>
                <a:cs typeface="Microsoft Sans Serif"/>
              </a:rPr>
              <a:t>Примечание:</a:t>
            </a:r>
            <a:r>
              <a:rPr sz="1200" spc="-30" dirty="0">
                <a:solidFill>
                  <a:srgbClr val="231F20"/>
                </a:solidFill>
                <a:latin typeface="Microsoft Sans Serif"/>
                <a:cs typeface="Microsoft Sans Serif"/>
              </a:rPr>
              <a:t> </a:t>
            </a:r>
            <a:r>
              <a:rPr sz="1200" dirty="0">
                <a:solidFill>
                  <a:srgbClr val="231F20"/>
                </a:solidFill>
                <a:latin typeface="Microsoft Sans Serif"/>
                <a:cs typeface="Microsoft Sans Serif"/>
              </a:rPr>
              <a:t>Перечень</a:t>
            </a:r>
            <a:r>
              <a:rPr sz="1200" spc="-30" dirty="0">
                <a:solidFill>
                  <a:srgbClr val="231F20"/>
                </a:solidFill>
                <a:latin typeface="Microsoft Sans Serif"/>
                <a:cs typeface="Microsoft Sans Serif"/>
              </a:rPr>
              <a:t> </a:t>
            </a:r>
            <a:r>
              <a:rPr sz="1200" spc="-10" dirty="0">
                <a:solidFill>
                  <a:srgbClr val="231F20"/>
                </a:solidFill>
                <a:latin typeface="Microsoft Sans Serif"/>
                <a:cs typeface="Microsoft Sans Serif"/>
              </a:rPr>
              <a:t>компаний</a:t>
            </a:r>
            <a:r>
              <a:rPr sz="1200" spc="-25" dirty="0">
                <a:solidFill>
                  <a:srgbClr val="231F20"/>
                </a:solidFill>
                <a:latin typeface="Microsoft Sans Serif"/>
                <a:cs typeface="Microsoft Sans Serif"/>
              </a:rPr>
              <a:t> </a:t>
            </a:r>
            <a:r>
              <a:rPr sz="1200" dirty="0">
                <a:solidFill>
                  <a:srgbClr val="231F20"/>
                </a:solidFill>
                <a:latin typeface="Microsoft Sans Serif"/>
                <a:cs typeface="Microsoft Sans Serif"/>
              </a:rPr>
              <a:t>не</a:t>
            </a:r>
            <a:r>
              <a:rPr sz="1200" spc="-30" dirty="0">
                <a:solidFill>
                  <a:srgbClr val="231F20"/>
                </a:solidFill>
                <a:latin typeface="Microsoft Sans Serif"/>
                <a:cs typeface="Microsoft Sans Serif"/>
              </a:rPr>
              <a:t> </a:t>
            </a:r>
            <a:r>
              <a:rPr sz="1200" spc="-10" dirty="0">
                <a:solidFill>
                  <a:srgbClr val="231F20"/>
                </a:solidFill>
                <a:latin typeface="Microsoft Sans Serif"/>
                <a:cs typeface="Microsoft Sans Serif"/>
              </a:rPr>
              <a:t>является</a:t>
            </a:r>
            <a:r>
              <a:rPr sz="1200" spc="-25" dirty="0">
                <a:solidFill>
                  <a:srgbClr val="231F20"/>
                </a:solidFill>
                <a:latin typeface="Microsoft Sans Serif"/>
                <a:cs typeface="Microsoft Sans Serif"/>
              </a:rPr>
              <a:t> </a:t>
            </a:r>
            <a:r>
              <a:rPr sz="1200" spc="-10" dirty="0">
                <a:solidFill>
                  <a:srgbClr val="231F20"/>
                </a:solidFill>
                <a:latin typeface="Microsoft Sans Serif"/>
                <a:cs typeface="Microsoft Sans Serif"/>
              </a:rPr>
              <a:t>рейтингом</a:t>
            </a:r>
            <a:r>
              <a:rPr sz="1200" spc="-25" dirty="0">
                <a:solidFill>
                  <a:srgbClr val="231F20"/>
                </a:solidFill>
                <a:latin typeface="Microsoft Sans Serif"/>
                <a:cs typeface="Microsoft Sans Serif"/>
              </a:rPr>
              <a:t> </a:t>
            </a:r>
            <a:r>
              <a:rPr sz="1200" dirty="0">
                <a:solidFill>
                  <a:srgbClr val="231F20"/>
                </a:solidFill>
                <a:latin typeface="Microsoft Sans Serif"/>
                <a:cs typeface="Microsoft Sans Serif"/>
              </a:rPr>
              <a:t>и</a:t>
            </a:r>
            <a:r>
              <a:rPr sz="1200" spc="-25" dirty="0">
                <a:solidFill>
                  <a:srgbClr val="231F20"/>
                </a:solidFill>
                <a:latin typeface="Microsoft Sans Serif"/>
                <a:cs typeface="Microsoft Sans Serif"/>
              </a:rPr>
              <a:t> </a:t>
            </a:r>
            <a:r>
              <a:rPr sz="1200" dirty="0">
                <a:solidFill>
                  <a:srgbClr val="231F20"/>
                </a:solidFill>
                <a:latin typeface="Microsoft Sans Serif"/>
                <a:cs typeface="Microsoft Sans Serif"/>
              </a:rPr>
              <a:t>составлен</a:t>
            </a:r>
            <a:r>
              <a:rPr sz="1200" spc="-30" dirty="0">
                <a:solidFill>
                  <a:srgbClr val="231F20"/>
                </a:solidFill>
                <a:latin typeface="Microsoft Sans Serif"/>
                <a:cs typeface="Microsoft Sans Serif"/>
              </a:rPr>
              <a:t> </a:t>
            </a:r>
            <a:r>
              <a:rPr sz="1200" dirty="0">
                <a:solidFill>
                  <a:srgbClr val="231F20"/>
                </a:solidFill>
                <a:latin typeface="Microsoft Sans Serif"/>
                <a:cs typeface="Microsoft Sans Serif"/>
              </a:rPr>
              <a:t>в</a:t>
            </a:r>
            <a:r>
              <a:rPr sz="1200" spc="-30" dirty="0">
                <a:solidFill>
                  <a:srgbClr val="231F20"/>
                </a:solidFill>
                <a:latin typeface="Microsoft Sans Serif"/>
                <a:cs typeface="Microsoft Sans Serif"/>
              </a:rPr>
              <a:t> </a:t>
            </a:r>
            <a:r>
              <a:rPr sz="1200" spc="-10" dirty="0">
                <a:solidFill>
                  <a:srgbClr val="231F20"/>
                </a:solidFill>
                <a:latin typeface="Microsoft Sans Serif"/>
                <a:cs typeface="Microsoft Sans Serif"/>
              </a:rPr>
              <a:t>произвольном</a:t>
            </a:r>
            <a:r>
              <a:rPr sz="1200" spc="-25" dirty="0">
                <a:solidFill>
                  <a:srgbClr val="231F20"/>
                </a:solidFill>
                <a:latin typeface="Microsoft Sans Serif"/>
                <a:cs typeface="Microsoft Sans Serif"/>
              </a:rPr>
              <a:t> </a:t>
            </a:r>
            <a:r>
              <a:rPr sz="1200" spc="-10" dirty="0">
                <a:solidFill>
                  <a:srgbClr val="231F20"/>
                </a:solidFill>
                <a:latin typeface="Microsoft Sans Serif"/>
                <a:cs typeface="Microsoft Sans Serif"/>
              </a:rPr>
              <a:t>порядке.</a:t>
            </a:r>
            <a:endParaRPr sz="1200" dirty="0">
              <a:latin typeface="Microsoft Sans Serif"/>
              <a:cs typeface="Microsoft Sans Serif"/>
            </a:endParaRPr>
          </a:p>
          <a:p>
            <a:pPr>
              <a:lnSpc>
                <a:spcPct val="100000"/>
              </a:lnSpc>
            </a:pPr>
            <a:endParaRPr sz="1200" dirty="0">
              <a:latin typeface="Microsoft Sans Serif"/>
              <a:cs typeface="Microsoft Sans Serif"/>
            </a:endParaRPr>
          </a:p>
          <a:p>
            <a:pPr>
              <a:lnSpc>
                <a:spcPct val="100000"/>
              </a:lnSpc>
              <a:spcBef>
                <a:spcPts val="110"/>
              </a:spcBef>
            </a:pPr>
            <a:endParaRPr sz="1200" dirty="0">
              <a:latin typeface="Microsoft Sans Serif"/>
              <a:cs typeface="Microsoft Sans Serif"/>
            </a:endParaRPr>
          </a:p>
        </p:txBody>
      </p:sp>
      <p:sp>
        <p:nvSpPr>
          <p:cNvPr id="7" name="object 7"/>
          <p:cNvSpPr txBox="1"/>
          <p:nvPr/>
        </p:nvSpPr>
        <p:spPr>
          <a:xfrm>
            <a:off x="433699" y="1821600"/>
            <a:ext cx="3308938" cy="2264723"/>
          </a:xfrm>
          <a:prstGeom prst="rect">
            <a:avLst/>
          </a:prstGeom>
        </p:spPr>
        <p:txBody>
          <a:bodyPr vert="horz" wrap="square" lIns="0" tIns="48260" rIns="0" bIns="0" rtlCol="0">
            <a:spAutoFit/>
          </a:bodyPr>
          <a:lstStyle/>
          <a:p>
            <a:r>
              <a:rPr lang="ru-RU" sz="1600" b="1" dirty="0"/>
              <a:t>Реакция аммиака с углекислым газом и водой</a:t>
            </a:r>
            <a:r>
              <a:rPr lang="ru-RU" sz="1600" dirty="0"/>
              <a:t>. Аммиак вводится в реактор, где контактирует </a:t>
            </a:r>
            <a:br>
              <a:rPr lang="ru-RU" sz="1600" dirty="0"/>
            </a:br>
            <a:r>
              <a:rPr lang="ru-RU" sz="1600" dirty="0"/>
              <a:t>с углекислым газом в присутствии воды. В результате образуется раствор карбоната аммония, </a:t>
            </a:r>
            <a:br>
              <a:rPr lang="ru-RU" sz="1600" dirty="0"/>
            </a:br>
            <a:r>
              <a:rPr lang="ru-RU" sz="1600" dirty="0"/>
              <a:t>из которого затем выделяют вещество в кристаллической форме.</a:t>
            </a:r>
          </a:p>
        </p:txBody>
      </p:sp>
      <p:sp>
        <p:nvSpPr>
          <p:cNvPr id="9" name="object 9"/>
          <p:cNvSpPr txBox="1"/>
          <p:nvPr/>
        </p:nvSpPr>
        <p:spPr>
          <a:xfrm>
            <a:off x="4060022" y="1944710"/>
            <a:ext cx="3415078" cy="2018501"/>
          </a:xfrm>
          <a:prstGeom prst="rect">
            <a:avLst/>
          </a:prstGeom>
        </p:spPr>
        <p:txBody>
          <a:bodyPr vert="horz" wrap="square" lIns="0" tIns="48260" rIns="0" bIns="0" rtlCol="0">
            <a:spAutoFit/>
          </a:bodyPr>
          <a:lstStyle/>
          <a:p>
            <a:r>
              <a:rPr lang="ru-RU" sz="1600" b="1" dirty="0"/>
              <a:t>Обработка хлористого аммония</a:t>
            </a:r>
            <a:r>
              <a:rPr lang="ru-RU" sz="1600" dirty="0"/>
              <a:t>. Хлористый аммоний (NH₄HCO₃) нагревают — при повышенной температуре он разлагается </a:t>
            </a:r>
            <a:br>
              <a:rPr lang="ru-RU" sz="1600" dirty="0"/>
            </a:br>
            <a:r>
              <a:rPr lang="ru-RU" sz="1600" dirty="0"/>
              <a:t>до карбоната аммония и воды. Процесс требует строгого контроля температуры, чтобы избежать разложения конечного продукта.</a:t>
            </a:r>
          </a:p>
        </p:txBody>
      </p:sp>
      <p:sp>
        <p:nvSpPr>
          <p:cNvPr id="27" name="object 27"/>
          <p:cNvSpPr txBox="1"/>
          <p:nvPr/>
        </p:nvSpPr>
        <p:spPr>
          <a:xfrm>
            <a:off x="11689459" y="6369564"/>
            <a:ext cx="256540" cy="274320"/>
          </a:xfrm>
          <a:prstGeom prst="rect">
            <a:avLst/>
          </a:prstGeom>
        </p:spPr>
        <p:txBody>
          <a:bodyPr vert="horz" wrap="square" lIns="0" tIns="21590" rIns="0" bIns="0" rtlCol="0">
            <a:spAutoFit/>
          </a:bodyPr>
          <a:lstStyle/>
          <a:p>
            <a:pPr marL="36195">
              <a:lnSpc>
                <a:spcPct val="100000"/>
              </a:lnSpc>
              <a:spcBef>
                <a:spcPts val="170"/>
              </a:spcBef>
            </a:pPr>
            <a:fld id="{81D60167-4931-47E6-BA6A-407CBD079E47}" type="slidenum">
              <a:rPr sz="1400" spc="-55" dirty="0">
                <a:solidFill>
                  <a:srgbClr val="FFFFFF"/>
                </a:solidFill>
                <a:latin typeface="Verdana"/>
                <a:cs typeface="Verdana"/>
              </a:rPr>
              <a:t>14</a:t>
            </a:fld>
            <a:endParaRPr sz="1400">
              <a:latin typeface="Verdana"/>
              <a:cs typeface="Verdana"/>
            </a:endParaRPr>
          </a:p>
        </p:txBody>
      </p:sp>
      <p:sp>
        <p:nvSpPr>
          <p:cNvPr id="33" name="object 23">
            <a:extLst>
              <a:ext uri="{FF2B5EF4-FFF2-40B4-BE49-F238E27FC236}">
                <a16:creationId xmlns:a16="http://schemas.microsoft.com/office/drawing/2014/main" id="{DB6E560B-5CAE-B768-980B-2612240D42D5}"/>
              </a:ext>
            </a:extLst>
          </p:cNvPr>
          <p:cNvSpPr/>
          <p:nvPr/>
        </p:nvSpPr>
        <p:spPr>
          <a:xfrm>
            <a:off x="527905" y="1764843"/>
            <a:ext cx="3308939" cy="2609341"/>
          </a:xfrm>
          <a:custGeom>
            <a:avLst/>
            <a:gdLst/>
            <a:ahLst/>
            <a:cxnLst/>
            <a:rect l="l" t="t" r="r" b="b"/>
            <a:pathLst>
              <a:path w="3089909" h="1906270">
                <a:moveTo>
                  <a:pt x="0" y="1905939"/>
                </a:moveTo>
                <a:lnTo>
                  <a:pt x="2937243" y="1905939"/>
                </a:lnTo>
                <a:lnTo>
                  <a:pt x="3025349" y="1903558"/>
                </a:lnTo>
                <a:lnTo>
                  <a:pt x="3070593" y="1886889"/>
                </a:lnTo>
                <a:lnTo>
                  <a:pt x="3087262" y="1841646"/>
                </a:lnTo>
                <a:lnTo>
                  <a:pt x="3089643" y="1753539"/>
                </a:lnTo>
                <a:lnTo>
                  <a:pt x="3089643" y="152399"/>
                </a:lnTo>
                <a:lnTo>
                  <a:pt x="3087262" y="64293"/>
                </a:lnTo>
                <a:lnTo>
                  <a:pt x="3070593" y="19049"/>
                </a:lnTo>
                <a:lnTo>
                  <a:pt x="3025349" y="2381"/>
                </a:lnTo>
                <a:lnTo>
                  <a:pt x="2937243" y="0"/>
                </a:lnTo>
                <a:lnTo>
                  <a:pt x="2373007" y="0"/>
                </a:lnTo>
              </a:path>
            </a:pathLst>
          </a:custGeom>
          <a:ln w="12699">
            <a:solidFill>
              <a:srgbClr val="F04E23"/>
            </a:solidFill>
          </a:ln>
        </p:spPr>
        <p:txBody>
          <a:bodyPr wrap="square" lIns="0" tIns="0" rIns="0" bIns="0" rtlCol="0"/>
          <a:lstStyle/>
          <a:p>
            <a:endParaRPr/>
          </a:p>
        </p:txBody>
      </p:sp>
      <p:sp>
        <p:nvSpPr>
          <p:cNvPr id="11" name="object 23">
            <a:extLst>
              <a:ext uri="{FF2B5EF4-FFF2-40B4-BE49-F238E27FC236}">
                <a16:creationId xmlns:a16="http://schemas.microsoft.com/office/drawing/2014/main" id="{4FDD934B-7647-2F22-291B-4B3DFB8B0244}"/>
              </a:ext>
            </a:extLst>
          </p:cNvPr>
          <p:cNvSpPr/>
          <p:nvPr/>
        </p:nvSpPr>
        <p:spPr>
          <a:xfrm>
            <a:off x="4431219" y="1763822"/>
            <a:ext cx="3057412" cy="2610362"/>
          </a:xfrm>
          <a:custGeom>
            <a:avLst/>
            <a:gdLst/>
            <a:ahLst/>
            <a:cxnLst/>
            <a:rect l="l" t="t" r="r" b="b"/>
            <a:pathLst>
              <a:path w="3089909" h="1906270">
                <a:moveTo>
                  <a:pt x="0" y="1905939"/>
                </a:moveTo>
                <a:lnTo>
                  <a:pt x="2937243" y="1905939"/>
                </a:lnTo>
                <a:lnTo>
                  <a:pt x="3025349" y="1903558"/>
                </a:lnTo>
                <a:lnTo>
                  <a:pt x="3070593" y="1886889"/>
                </a:lnTo>
                <a:lnTo>
                  <a:pt x="3087262" y="1841646"/>
                </a:lnTo>
                <a:lnTo>
                  <a:pt x="3089643" y="1753539"/>
                </a:lnTo>
                <a:lnTo>
                  <a:pt x="3089643" y="152399"/>
                </a:lnTo>
                <a:lnTo>
                  <a:pt x="3087262" y="64293"/>
                </a:lnTo>
                <a:lnTo>
                  <a:pt x="3070593" y="19049"/>
                </a:lnTo>
                <a:lnTo>
                  <a:pt x="3025349" y="2381"/>
                </a:lnTo>
                <a:lnTo>
                  <a:pt x="2937243" y="0"/>
                </a:lnTo>
                <a:lnTo>
                  <a:pt x="2373007" y="0"/>
                </a:lnTo>
              </a:path>
            </a:pathLst>
          </a:custGeom>
          <a:ln w="12699">
            <a:solidFill>
              <a:srgbClr val="F04E23"/>
            </a:solidFill>
          </a:ln>
        </p:spPr>
        <p:txBody>
          <a:bodyPr wrap="square" lIns="0" tIns="0" rIns="0" bIns="0" rtlCol="0"/>
          <a:lstStyle/>
          <a:p>
            <a:endParaRPr/>
          </a:p>
        </p:txBody>
      </p:sp>
      <p:sp>
        <p:nvSpPr>
          <p:cNvPr id="15" name="TextBox 14">
            <a:extLst>
              <a:ext uri="{FF2B5EF4-FFF2-40B4-BE49-F238E27FC236}">
                <a16:creationId xmlns:a16="http://schemas.microsoft.com/office/drawing/2014/main" id="{9BABA65F-FF78-16E0-8475-2ACCA8470906}"/>
              </a:ext>
            </a:extLst>
          </p:cNvPr>
          <p:cNvSpPr txBox="1"/>
          <p:nvPr/>
        </p:nvSpPr>
        <p:spPr>
          <a:xfrm>
            <a:off x="7698278" y="1944710"/>
            <a:ext cx="3105785" cy="2308324"/>
          </a:xfrm>
          <a:prstGeom prst="rect">
            <a:avLst/>
          </a:prstGeom>
          <a:noFill/>
        </p:spPr>
        <p:txBody>
          <a:bodyPr wrap="square">
            <a:spAutoFit/>
          </a:bodyPr>
          <a:lstStyle/>
          <a:p>
            <a:r>
              <a:rPr lang="ru-RU" sz="1600" b="1" dirty="0"/>
              <a:t>Побочные продукты промышленного производства</a:t>
            </a:r>
            <a:r>
              <a:rPr lang="ru-RU" sz="1600" dirty="0"/>
              <a:t>. </a:t>
            </a:r>
            <a:br>
              <a:rPr lang="ru-RU" sz="1600" dirty="0"/>
            </a:br>
            <a:r>
              <a:rPr lang="ru-RU" sz="1600" dirty="0"/>
              <a:t>Карбонат аммония может быть выделен как побочный продукт в процессе очистки аммиака или переработки углекислого газа в химической промышленности.</a:t>
            </a:r>
          </a:p>
        </p:txBody>
      </p:sp>
      <p:sp>
        <p:nvSpPr>
          <p:cNvPr id="16" name="object 23">
            <a:extLst>
              <a:ext uri="{FF2B5EF4-FFF2-40B4-BE49-F238E27FC236}">
                <a16:creationId xmlns:a16="http://schemas.microsoft.com/office/drawing/2014/main" id="{08E92B99-787B-A37B-371E-292E6A046CCE}"/>
              </a:ext>
            </a:extLst>
          </p:cNvPr>
          <p:cNvSpPr/>
          <p:nvPr/>
        </p:nvSpPr>
        <p:spPr>
          <a:xfrm>
            <a:off x="7760782" y="1763822"/>
            <a:ext cx="3057412" cy="2596061"/>
          </a:xfrm>
          <a:custGeom>
            <a:avLst/>
            <a:gdLst/>
            <a:ahLst/>
            <a:cxnLst/>
            <a:rect l="l" t="t" r="r" b="b"/>
            <a:pathLst>
              <a:path w="3089909" h="1906270">
                <a:moveTo>
                  <a:pt x="0" y="1905939"/>
                </a:moveTo>
                <a:lnTo>
                  <a:pt x="2937243" y="1905939"/>
                </a:lnTo>
                <a:lnTo>
                  <a:pt x="3025349" y="1903558"/>
                </a:lnTo>
                <a:lnTo>
                  <a:pt x="3070593" y="1886889"/>
                </a:lnTo>
                <a:lnTo>
                  <a:pt x="3087262" y="1841646"/>
                </a:lnTo>
                <a:lnTo>
                  <a:pt x="3089643" y="1753539"/>
                </a:lnTo>
                <a:lnTo>
                  <a:pt x="3089643" y="152399"/>
                </a:lnTo>
                <a:lnTo>
                  <a:pt x="3087262" y="64293"/>
                </a:lnTo>
                <a:lnTo>
                  <a:pt x="3070593" y="19049"/>
                </a:lnTo>
                <a:lnTo>
                  <a:pt x="3025349" y="2381"/>
                </a:lnTo>
                <a:lnTo>
                  <a:pt x="2937243" y="0"/>
                </a:lnTo>
                <a:lnTo>
                  <a:pt x="2373007" y="0"/>
                </a:lnTo>
              </a:path>
            </a:pathLst>
          </a:custGeom>
          <a:ln w="12699">
            <a:solidFill>
              <a:srgbClr val="F04E23"/>
            </a:solidFill>
          </a:ln>
        </p:spPr>
        <p:txBody>
          <a:bodyPr wrap="square" lIns="0" tIns="0" rIns="0" bIns="0" rtlCol="0"/>
          <a:lstStyle/>
          <a:p>
            <a:endParaRPr/>
          </a:p>
        </p:txBody>
      </p:sp>
      <p:pic>
        <p:nvPicPr>
          <p:cNvPr id="1026" name="Picture 2" descr="Picture background">
            <a:extLst>
              <a:ext uri="{FF2B5EF4-FFF2-40B4-BE49-F238E27FC236}">
                <a16:creationId xmlns:a16="http://schemas.microsoft.com/office/drawing/2014/main" id="{678B10AE-9617-EFFE-9DF8-28485A3947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66" t="4144" r="18332" b="15013"/>
          <a:stretch>
            <a:fillRect/>
          </a:stretch>
        </p:blipFill>
        <p:spPr bwMode="auto">
          <a:xfrm>
            <a:off x="9152650" y="4613457"/>
            <a:ext cx="1670529" cy="1806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a:extLst>
              <a:ext uri="{FF2B5EF4-FFF2-40B4-BE49-F238E27FC236}">
                <a16:creationId xmlns:a16="http://schemas.microsoft.com/office/drawing/2014/main" id="{652F77B6-8B39-6EFD-448F-B6925EF34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656" y="4810716"/>
            <a:ext cx="3276777" cy="1531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052BB2F-80BB-20D9-D052-5C3044A4F3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27"/>
          <a:stretch>
            <a:fillRect/>
          </a:stretch>
        </p:blipFill>
        <p:spPr bwMode="auto">
          <a:xfrm>
            <a:off x="2771491" y="4872612"/>
            <a:ext cx="2790791" cy="1591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a:extLst>
              <a:ext uri="{FF2B5EF4-FFF2-40B4-BE49-F238E27FC236}">
                <a16:creationId xmlns:a16="http://schemas.microsoft.com/office/drawing/2014/main" id="{D1F82349-F24E-2F58-82D2-6BC2FA8394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9" t="15399" r="1923" b="11914"/>
          <a:stretch>
            <a:fillRect/>
          </a:stretch>
        </p:blipFill>
        <p:spPr bwMode="auto">
          <a:xfrm>
            <a:off x="415183" y="5006796"/>
            <a:ext cx="2315909" cy="1322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ВОЗМОЖНЫЕ</a:t>
            </a:r>
            <a:r>
              <a:rPr spc="120" dirty="0"/>
              <a:t> </a:t>
            </a:r>
            <a:r>
              <a:rPr spc="65" dirty="0"/>
              <a:t>ТЕРРИТОРИИ</a:t>
            </a:r>
            <a:r>
              <a:rPr spc="120" dirty="0"/>
              <a:t> </a:t>
            </a:r>
            <a:r>
              <a:rPr dirty="0"/>
              <a:t>ДЛЯ</a:t>
            </a:r>
            <a:r>
              <a:rPr spc="120" dirty="0"/>
              <a:t> </a:t>
            </a:r>
            <a:r>
              <a:rPr spc="-10" dirty="0"/>
              <a:t>РАЗМЕЩЕНИЯ*</a:t>
            </a:r>
          </a:p>
        </p:txBody>
      </p:sp>
      <p:sp>
        <p:nvSpPr>
          <p:cNvPr id="3" name="object 3"/>
          <p:cNvSpPr txBox="1"/>
          <p:nvPr/>
        </p:nvSpPr>
        <p:spPr>
          <a:xfrm>
            <a:off x="4835359" y="6016820"/>
            <a:ext cx="2720975" cy="427355"/>
          </a:xfrm>
          <a:prstGeom prst="rect">
            <a:avLst/>
          </a:prstGeom>
        </p:spPr>
        <p:txBody>
          <a:bodyPr vert="horz" wrap="square" lIns="0" tIns="30480" rIns="0" bIns="0" rtlCol="0">
            <a:spAutoFit/>
          </a:bodyPr>
          <a:lstStyle/>
          <a:p>
            <a:pPr marL="12700">
              <a:lnSpc>
                <a:spcPct val="100000"/>
              </a:lnSpc>
              <a:spcBef>
                <a:spcPts val="240"/>
              </a:spcBef>
            </a:pPr>
            <a:r>
              <a:rPr sz="1200" spc="-10" dirty="0">
                <a:solidFill>
                  <a:srgbClr val="231F20"/>
                </a:solidFill>
                <a:latin typeface="Microsoft Sans Serif"/>
                <a:cs typeface="Microsoft Sans Serif"/>
              </a:rPr>
              <a:t>*без</a:t>
            </a:r>
            <a:r>
              <a:rPr sz="1200" spc="-50" dirty="0">
                <a:solidFill>
                  <a:srgbClr val="231F20"/>
                </a:solidFill>
                <a:latin typeface="Microsoft Sans Serif"/>
                <a:cs typeface="Microsoft Sans Serif"/>
              </a:rPr>
              <a:t> </a:t>
            </a:r>
            <a:r>
              <a:rPr sz="1200" spc="-10" dirty="0">
                <a:solidFill>
                  <a:srgbClr val="231F20"/>
                </a:solidFill>
                <a:latin typeface="Microsoft Sans Serif"/>
                <a:cs typeface="Microsoft Sans Serif"/>
              </a:rPr>
              <a:t>строительства</a:t>
            </a:r>
            <a:endParaRPr sz="1200">
              <a:latin typeface="Microsoft Sans Serif"/>
              <a:cs typeface="Microsoft Sans Serif"/>
            </a:endParaRPr>
          </a:p>
          <a:p>
            <a:pPr marL="12700">
              <a:lnSpc>
                <a:spcPct val="100000"/>
              </a:lnSpc>
              <a:spcBef>
                <a:spcPts val="140"/>
              </a:spcBef>
            </a:pPr>
            <a:r>
              <a:rPr sz="1200" spc="-10" dirty="0">
                <a:solidFill>
                  <a:srgbClr val="231F20"/>
                </a:solidFill>
                <a:latin typeface="Microsoft Sans Serif"/>
                <a:cs typeface="Microsoft Sans Serif"/>
              </a:rPr>
              <a:t>**включен</a:t>
            </a:r>
            <a:r>
              <a:rPr sz="1200" spc="-5" dirty="0">
                <a:solidFill>
                  <a:srgbClr val="231F20"/>
                </a:solidFill>
                <a:latin typeface="Microsoft Sans Serif"/>
                <a:cs typeface="Microsoft Sans Serif"/>
              </a:rPr>
              <a:t> </a:t>
            </a:r>
            <a:r>
              <a:rPr sz="1200" dirty="0">
                <a:solidFill>
                  <a:srgbClr val="231F20"/>
                </a:solidFill>
                <a:latin typeface="Microsoft Sans Serif"/>
                <a:cs typeface="Microsoft Sans Serif"/>
              </a:rPr>
              <a:t>в</a:t>
            </a:r>
            <a:r>
              <a:rPr sz="1200" spc="-5" dirty="0">
                <a:solidFill>
                  <a:srgbClr val="231F20"/>
                </a:solidFill>
                <a:latin typeface="Microsoft Sans Serif"/>
                <a:cs typeface="Microsoft Sans Serif"/>
              </a:rPr>
              <a:t> </a:t>
            </a:r>
            <a:r>
              <a:rPr sz="1200" dirty="0">
                <a:solidFill>
                  <a:srgbClr val="231F20"/>
                </a:solidFill>
                <a:latin typeface="Microsoft Sans Serif"/>
                <a:cs typeface="Microsoft Sans Serif"/>
              </a:rPr>
              <a:t>реестр</a:t>
            </a:r>
            <a:r>
              <a:rPr sz="1200" spc="-5" dirty="0">
                <a:solidFill>
                  <a:srgbClr val="231F20"/>
                </a:solidFill>
                <a:latin typeface="Microsoft Sans Serif"/>
                <a:cs typeface="Microsoft Sans Serif"/>
              </a:rPr>
              <a:t> </a:t>
            </a:r>
            <a:r>
              <a:rPr sz="1200" spc="-10" dirty="0">
                <a:solidFill>
                  <a:srgbClr val="231F20"/>
                </a:solidFill>
                <a:latin typeface="Microsoft Sans Serif"/>
                <a:cs typeface="Microsoft Sans Serif"/>
              </a:rPr>
              <a:t>Минпромторга</a:t>
            </a:r>
            <a:r>
              <a:rPr sz="1200" spc="-5" dirty="0">
                <a:solidFill>
                  <a:srgbClr val="231F20"/>
                </a:solidFill>
                <a:latin typeface="Microsoft Sans Serif"/>
                <a:cs typeface="Microsoft Sans Serif"/>
              </a:rPr>
              <a:t> </a:t>
            </a:r>
            <a:r>
              <a:rPr sz="1200" spc="-25" dirty="0">
                <a:solidFill>
                  <a:srgbClr val="231F20"/>
                </a:solidFill>
                <a:latin typeface="Microsoft Sans Serif"/>
                <a:cs typeface="Microsoft Sans Serif"/>
              </a:rPr>
              <a:t>РФ</a:t>
            </a:r>
            <a:endParaRPr sz="1200">
              <a:latin typeface="Microsoft Sans Serif"/>
              <a:cs typeface="Microsoft Sans Serif"/>
            </a:endParaRPr>
          </a:p>
        </p:txBody>
      </p:sp>
      <p:sp>
        <p:nvSpPr>
          <p:cNvPr id="4" name="object 4"/>
          <p:cNvSpPr txBox="1"/>
          <p:nvPr/>
        </p:nvSpPr>
        <p:spPr>
          <a:xfrm>
            <a:off x="4835359" y="3337610"/>
            <a:ext cx="3263900" cy="2484120"/>
          </a:xfrm>
          <a:prstGeom prst="rect">
            <a:avLst/>
          </a:prstGeom>
        </p:spPr>
        <p:txBody>
          <a:bodyPr vert="horz" wrap="square" lIns="0" tIns="43180" rIns="0" bIns="0" rtlCol="0">
            <a:spAutoFit/>
          </a:bodyPr>
          <a:lstStyle/>
          <a:p>
            <a:pPr marL="12700" marR="173355">
              <a:lnSpc>
                <a:spcPts val="1700"/>
              </a:lnSpc>
              <a:spcBef>
                <a:spcPts val="340"/>
              </a:spcBef>
            </a:pPr>
            <a:r>
              <a:rPr sz="1600" b="1" dirty="0">
                <a:solidFill>
                  <a:srgbClr val="F04E23"/>
                </a:solidFill>
                <a:latin typeface="Arial"/>
                <a:cs typeface="Arial"/>
              </a:rPr>
              <a:t>Преференции</a:t>
            </a:r>
            <a:r>
              <a:rPr sz="1600" b="1" spc="-55" dirty="0">
                <a:solidFill>
                  <a:srgbClr val="F04E23"/>
                </a:solidFill>
                <a:latin typeface="Arial"/>
                <a:cs typeface="Arial"/>
              </a:rPr>
              <a:t> </a:t>
            </a:r>
            <a:r>
              <a:rPr sz="1600" b="1" dirty="0">
                <a:solidFill>
                  <a:srgbClr val="F04E23"/>
                </a:solidFill>
                <a:latin typeface="Arial"/>
                <a:cs typeface="Arial"/>
              </a:rPr>
              <a:t>для</a:t>
            </a:r>
            <a:r>
              <a:rPr sz="1600" b="1" spc="-55" dirty="0">
                <a:solidFill>
                  <a:srgbClr val="F04E23"/>
                </a:solidFill>
                <a:latin typeface="Arial"/>
                <a:cs typeface="Arial"/>
              </a:rPr>
              <a:t> </a:t>
            </a:r>
            <a:r>
              <a:rPr sz="1600" b="1" spc="-10" dirty="0">
                <a:solidFill>
                  <a:srgbClr val="F04E23"/>
                </a:solidFill>
                <a:latin typeface="Arial"/>
                <a:cs typeface="Arial"/>
              </a:rPr>
              <a:t>резидентов территорий:</a:t>
            </a:r>
            <a:endParaRPr sz="1600">
              <a:latin typeface="Arial"/>
              <a:cs typeface="Arial"/>
            </a:endParaRPr>
          </a:p>
          <a:p>
            <a:pPr marL="271145">
              <a:lnSpc>
                <a:spcPct val="100000"/>
              </a:lnSpc>
              <a:spcBef>
                <a:spcPts val="590"/>
              </a:spcBef>
            </a:pPr>
            <a:r>
              <a:rPr sz="1800" b="1" spc="-10" dirty="0">
                <a:solidFill>
                  <a:srgbClr val="231F20"/>
                </a:solidFill>
                <a:latin typeface="Arial"/>
                <a:cs typeface="Arial"/>
              </a:rPr>
              <a:t>0%</a:t>
            </a:r>
            <a:r>
              <a:rPr sz="1800" b="1" spc="-140" dirty="0">
                <a:solidFill>
                  <a:srgbClr val="231F20"/>
                </a:solidFill>
                <a:latin typeface="Arial"/>
                <a:cs typeface="Arial"/>
              </a:rPr>
              <a:t> </a:t>
            </a:r>
            <a:r>
              <a:rPr sz="1300" b="1" dirty="0">
                <a:solidFill>
                  <a:srgbClr val="231F20"/>
                </a:solidFill>
                <a:latin typeface="Arial"/>
                <a:cs typeface="Arial"/>
              </a:rPr>
              <a:t>налог</a:t>
            </a:r>
            <a:r>
              <a:rPr sz="1300" b="1" spc="-50" dirty="0">
                <a:solidFill>
                  <a:srgbClr val="231F20"/>
                </a:solidFill>
                <a:latin typeface="Arial"/>
                <a:cs typeface="Arial"/>
              </a:rPr>
              <a:t> </a:t>
            </a:r>
            <a:r>
              <a:rPr sz="1300" b="1" dirty="0">
                <a:solidFill>
                  <a:srgbClr val="231F20"/>
                </a:solidFill>
                <a:latin typeface="Arial"/>
                <a:cs typeface="Arial"/>
              </a:rPr>
              <a:t>на</a:t>
            </a:r>
            <a:r>
              <a:rPr sz="1300" b="1" spc="-25" dirty="0">
                <a:solidFill>
                  <a:srgbClr val="231F20"/>
                </a:solidFill>
                <a:latin typeface="Arial"/>
                <a:cs typeface="Arial"/>
              </a:rPr>
              <a:t> </a:t>
            </a:r>
            <a:r>
              <a:rPr sz="1300" b="1" spc="-10" dirty="0">
                <a:solidFill>
                  <a:srgbClr val="231F20"/>
                </a:solidFill>
                <a:latin typeface="Arial"/>
                <a:cs typeface="Arial"/>
              </a:rPr>
              <a:t>имущество</a:t>
            </a:r>
            <a:endParaRPr sz="1300">
              <a:latin typeface="Arial"/>
              <a:cs typeface="Arial"/>
            </a:endParaRPr>
          </a:p>
          <a:p>
            <a:pPr marL="271145">
              <a:lnSpc>
                <a:spcPct val="100000"/>
              </a:lnSpc>
              <a:spcBef>
                <a:spcPts val="40"/>
              </a:spcBef>
            </a:pP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течение</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5</a:t>
            </a:r>
            <a:r>
              <a:rPr sz="1300" spc="-10" dirty="0">
                <a:solidFill>
                  <a:srgbClr val="231F20"/>
                </a:solidFill>
                <a:latin typeface="Microsoft Sans Serif"/>
                <a:cs typeface="Microsoft Sans Serif"/>
              </a:rPr>
              <a:t> </a:t>
            </a:r>
            <a:r>
              <a:rPr sz="1300" spc="-20" dirty="0">
                <a:solidFill>
                  <a:srgbClr val="231F20"/>
                </a:solidFill>
                <a:latin typeface="Microsoft Sans Serif"/>
                <a:cs typeface="Microsoft Sans Serif"/>
              </a:rPr>
              <a:t>лет)</a:t>
            </a:r>
            <a:endParaRPr sz="1300">
              <a:latin typeface="Microsoft Sans Serif"/>
              <a:cs typeface="Microsoft Sans Serif"/>
            </a:endParaRPr>
          </a:p>
          <a:p>
            <a:pPr marL="271145">
              <a:lnSpc>
                <a:spcPts val="1380"/>
              </a:lnSpc>
              <a:spcBef>
                <a:spcPts val="705"/>
              </a:spcBef>
            </a:pPr>
            <a:r>
              <a:rPr sz="1300" b="1" spc="-10" dirty="0">
                <a:solidFill>
                  <a:srgbClr val="231F20"/>
                </a:solidFill>
                <a:latin typeface="Arial"/>
                <a:cs typeface="Arial"/>
              </a:rPr>
              <a:t>пониженная</a:t>
            </a:r>
            <a:r>
              <a:rPr sz="1300" b="1" spc="-55" dirty="0">
                <a:solidFill>
                  <a:srgbClr val="231F20"/>
                </a:solidFill>
                <a:latin typeface="Arial"/>
                <a:cs typeface="Arial"/>
              </a:rPr>
              <a:t> </a:t>
            </a:r>
            <a:r>
              <a:rPr sz="1300" b="1" spc="-10" dirty="0">
                <a:solidFill>
                  <a:srgbClr val="231F20"/>
                </a:solidFill>
                <a:latin typeface="Arial"/>
                <a:cs typeface="Arial"/>
              </a:rPr>
              <a:t>налоговая</a:t>
            </a:r>
            <a:r>
              <a:rPr sz="1300" b="1" spc="-50" dirty="0">
                <a:solidFill>
                  <a:srgbClr val="231F20"/>
                </a:solidFill>
                <a:latin typeface="Arial"/>
                <a:cs typeface="Arial"/>
              </a:rPr>
              <a:t> </a:t>
            </a:r>
            <a:r>
              <a:rPr sz="1300" b="1" dirty="0">
                <a:solidFill>
                  <a:srgbClr val="231F20"/>
                </a:solidFill>
                <a:latin typeface="Arial"/>
                <a:cs typeface="Arial"/>
              </a:rPr>
              <a:t>ставка</a:t>
            </a:r>
            <a:r>
              <a:rPr sz="1300" b="1" spc="-45" dirty="0">
                <a:solidFill>
                  <a:srgbClr val="231F20"/>
                </a:solidFill>
                <a:latin typeface="Arial"/>
                <a:cs typeface="Arial"/>
              </a:rPr>
              <a:t> </a:t>
            </a:r>
            <a:r>
              <a:rPr sz="1300" b="1" spc="-25" dirty="0">
                <a:solidFill>
                  <a:srgbClr val="231F20"/>
                </a:solidFill>
                <a:latin typeface="Arial"/>
                <a:cs typeface="Arial"/>
              </a:rPr>
              <a:t>УСН</a:t>
            </a:r>
            <a:endParaRPr sz="1300">
              <a:latin typeface="Arial"/>
              <a:cs typeface="Arial"/>
            </a:endParaRPr>
          </a:p>
          <a:p>
            <a:pPr marL="271145">
              <a:lnSpc>
                <a:spcPts val="1980"/>
              </a:lnSpc>
            </a:pPr>
            <a:r>
              <a:rPr sz="1300" spc="-10" dirty="0">
                <a:solidFill>
                  <a:srgbClr val="231F20"/>
                </a:solidFill>
                <a:latin typeface="Microsoft Sans Serif"/>
                <a:cs typeface="Microsoft Sans Serif"/>
              </a:rPr>
              <a:t>(</a:t>
            </a:r>
            <a:r>
              <a:rPr sz="1800" b="1" spc="-10" dirty="0">
                <a:solidFill>
                  <a:srgbClr val="231F20"/>
                </a:solidFill>
                <a:latin typeface="Arial"/>
                <a:cs typeface="Arial"/>
              </a:rPr>
              <a:t>1%</a:t>
            </a:r>
            <a:r>
              <a:rPr sz="1800" b="1" spc="-140" dirty="0">
                <a:solidFill>
                  <a:srgbClr val="231F20"/>
                </a:solidFill>
                <a:latin typeface="Arial"/>
                <a:cs typeface="Arial"/>
              </a:rPr>
              <a:t> </a:t>
            </a:r>
            <a:r>
              <a:rPr sz="1300" dirty="0">
                <a:solidFill>
                  <a:srgbClr val="231F20"/>
                </a:solidFill>
                <a:latin typeface="Microsoft Sans Serif"/>
                <a:cs typeface="Microsoft Sans Serif"/>
              </a:rPr>
              <a:t>если</a:t>
            </a:r>
            <a:r>
              <a:rPr sz="1300" spc="-10" dirty="0">
                <a:solidFill>
                  <a:srgbClr val="231F20"/>
                </a:solidFill>
                <a:latin typeface="Microsoft Sans Serif"/>
                <a:cs typeface="Microsoft Sans Serif"/>
              </a:rPr>
              <a:t> </a:t>
            </a:r>
            <a:r>
              <a:rPr sz="1300" spc="-20" dirty="0">
                <a:solidFill>
                  <a:srgbClr val="231F20"/>
                </a:solidFill>
                <a:latin typeface="Microsoft Sans Serif"/>
                <a:cs typeface="Microsoft Sans Serif"/>
              </a:rPr>
              <a:t>объектом</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налогообложения</a:t>
            </a:r>
            <a:endParaRPr sz="1300">
              <a:latin typeface="Microsoft Sans Serif"/>
              <a:cs typeface="Microsoft Sans Serif"/>
            </a:endParaRPr>
          </a:p>
          <a:p>
            <a:pPr marL="271145">
              <a:lnSpc>
                <a:spcPct val="100000"/>
              </a:lnSpc>
              <a:spcBef>
                <a:spcPts val="40"/>
              </a:spcBef>
            </a:pPr>
            <a:r>
              <a:rPr sz="1300" dirty="0">
                <a:solidFill>
                  <a:srgbClr val="231F20"/>
                </a:solidFill>
                <a:latin typeface="Microsoft Sans Serif"/>
                <a:cs typeface="Microsoft Sans Serif"/>
              </a:rPr>
              <a:t>являются</a:t>
            </a:r>
            <a:r>
              <a:rPr sz="1300" spc="-55" dirty="0">
                <a:solidFill>
                  <a:srgbClr val="231F20"/>
                </a:solidFill>
                <a:latin typeface="Microsoft Sans Serif"/>
                <a:cs typeface="Microsoft Sans Serif"/>
              </a:rPr>
              <a:t> </a:t>
            </a:r>
            <a:r>
              <a:rPr sz="1300" spc="-10" dirty="0">
                <a:solidFill>
                  <a:srgbClr val="231F20"/>
                </a:solidFill>
                <a:latin typeface="Microsoft Sans Serif"/>
                <a:cs typeface="Microsoft Sans Serif"/>
              </a:rPr>
              <a:t>доходы;</a:t>
            </a:r>
            <a:endParaRPr sz="1300">
              <a:latin typeface="Microsoft Sans Serif"/>
              <a:cs typeface="Microsoft Sans Serif"/>
            </a:endParaRPr>
          </a:p>
          <a:p>
            <a:pPr marL="271145" marR="59690">
              <a:lnSpc>
                <a:spcPct val="105400"/>
              </a:lnSpc>
              <a:spcBef>
                <a:spcPts val="125"/>
              </a:spcBef>
            </a:pPr>
            <a:r>
              <a:rPr sz="1800" b="1" spc="-10" dirty="0">
                <a:solidFill>
                  <a:srgbClr val="231F20"/>
                </a:solidFill>
                <a:latin typeface="Arial"/>
                <a:cs typeface="Arial"/>
              </a:rPr>
              <a:t>5%</a:t>
            </a:r>
            <a:r>
              <a:rPr sz="1800" b="1" spc="-140" dirty="0">
                <a:solidFill>
                  <a:srgbClr val="231F20"/>
                </a:solidFill>
                <a:latin typeface="Arial"/>
                <a:cs typeface="Arial"/>
              </a:rPr>
              <a:t> </a:t>
            </a:r>
            <a:r>
              <a:rPr sz="1300" dirty="0">
                <a:solidFill>
                  <a:srgbClr val="231F20"/>
                </a:solidFill>
                <a:latin typeface="Microsoft Sans Serif"/>
                <a:cs typeface="Microsoft Sans Serif"/>
              </a:rPr>
              <a:t>если</a:t>
            </a:r>
            <a:r>
              <a:rPr sz="1300" spc="-10" dirty="0">
                <a:solidFill>
                  <a:srgbClr val="231F20"/>
                </a:solidFill>
                <a:latin typeface="Microsoft Sans Serif"/>
                <a:cs typeface="Microsoft Sans Serif"/>
              </a:rPr>
              <a:t> </a:t>
            </a:r>
            <a:r>
              <a:rPr sz="1300" spc="-20" dirty="0">
                <a:solidFill>
                  <a:srgbClr val="231F20"/>
                </a:solidFill>
                <a:latin typeface="Microsoft Sans Serif"/>
                <a:cs typeface="Microsoft Sans Serif"/>
              </a:rPr>
              <a:t>объектом</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налогообложения </a:t>
            </a:r>
            <a:r>
              <a:rPr sz="1300" dirty="0">
                <a:solidFill>
                  <a:srgbClr val="231F20"/>
                </a:solidFill>
                <a:latin typeface="Microsoft Sans Serif"/>
                <a:cs typeface="Microsoft Sans Serif"/>
              </a:rPr>
              <a:t>являются</a:t>
            </a:r>
            <a:r>
              <a:rPr sz="1300" spc="-30" dirty="0">
                <a:solidFill>
                  <a:srgbClr val="231F20"/>
                </a:solidFill>
                <a:latin typeface="Microsoft Sans Serif"/>
                <a:cs typeface="Microsoft Sans Serif"/>
              </a:rPr>
              <a:t> </a:t>
            </a:r>
            <a:r>
              <a:rPr sz="1300" spc="-10" dirty="0">
                <a:solidFill>
                  <a:srgbClr val="231F20"/>
                </a:solidFill>
                <a:latin typeface="Microsoft Sans Serif"/>
                <a:cs typeface="Microsoft Sans Serif"/>
              </a:rPr>
              <a:t>доходы,</a:t>
            </a:r>
            <a:r>
              <a:rPr sz="1300" spc="-30" dirty="0">
                <a:solidFill>
                  <a:srgbClr val="231F20"/>
                </a:solidFill>
                <a:latin typeface="Microsoft Sans Serif"/>
                <a:cs typeface="Microsoft Sans Serif"/>
              </a:rPr>
              <a:t> </a:t>
            </a:r>
            <a:r>
              <a:rPr sz="1300" spc="-10" dirty="0">
                <a:solidFill>
                  <a:srgbClr val="231F20"/>
                </a:solidFill>
                <a:latin typeface="Microsoft Sans Serif"/>
                <a:cs typeface="Microsoft Sans Serif"/>
              </a:rPr>
              <a:t>уменьшенные</a:t>
            </a:r>
            <a:r>
              <a:rPr sz="1300" spc="-30" dirty="0">
                <a:solidFill>
                  <a:srgbClr val="231F20"/>
                </a:solidFill>
                <a:latin typeface="Microsoft Sans Serif"/>
                <a:cs typeface="Microsoft Sans Serif"/>
              </a:rPr>
              <a:t> </a:t>
            </a:r>
            <a:r>
              <a:rPr sz="1300" spc="-25" dirty="0">
                <a:solidFill>
                  <a:srgbClr val="231F20"/>
                </a:solidFill>
                <a:latin typeface="Microsoft Sans Serif"/>
                <a:cs typeface="Microsoft Sans Serif"/>
              </a:rPr>
              <a:t>на </a:t>
            </a:r>
            <a:r>
              <a:rPr sz="1300" dirty="0">
                <a:solidFill>
                  <a:srgbClr val="231F20"/>
                </a:solidFill>
                <a:latin typeface="Microsoft Sans Serif"/>
                <a:cs typeface="Microsoft Sans Serif"/>
              </a:rPr>
              <a:t>величину</a:t>
            </a:r>
            <a:r>
              <a:rPr sz="1300" spc="-55" dirty="0">
                <a:solidFill>
                  <a:srgbClr val="231F20"/>
                </a:solidFill>
                <a:latin typeface="Microsoft Sans Serif"/>
                <a:cs typeface="Microsoft Sans Serif"/>
              </a:rPr>
              <a:t> </a:t>
            </a:r>
            <a:r>
              <a:rPr sz="1300" spc="-10" dirty="0">
                <a:solidFill>
                  <a:srgbClr val="231F20"/>
                </a:solidFill>
                <a:latin typeface="Microsoft Sans Serif"/>
                <a:cs typeface="Microsoft Sans Serif"/>
              </a:rPr>
              <a:t>расходов)</a:t>
            </a:r>
            <a:endParaRPr sz="1300">
              <a:latin typeface="Microsoft Sans Serif"/>
              <a:cs typeface="Microsoft Sans Serif"/>
            </a:endParaRPr>
          </a:p>
        </p:txBody>
      </p:sp>
      <p:sp>
        <p:nvSpPr>
          <p:cNvPr id="5" name="object 5"/>
          <p:cNvSpPr txBox="1"/>
          <p:nvPr/>
        </p:nvSpPr>
        <p:spPr>
          <a:xfrm>
            <a:off x="7051927" y="392689"/>
            <a:ext cx="39604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Локализация</a:t>
            </a:r>
            <a:r>
              <a:rPr sz="1500" b="1" i="1" spc="-60" dirty="0">
                <a:solidFill>
                  <a:srgbClr val="231F20"/>
                </a:solidFill>
                <a:latin typeface="Arial"/>
                <a:cs typeface="Arial"/>
              </a:rPr>
              <a:t>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6" name="object 6"/>
          <p:cNvSpPr/>
          <p:nvPr/>
        </p:nvSpPr>
        <p:spPr>
          <a:xfrm>
            <a:off x="457206"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7" name="object 7"/>
          <p:cNvSpPr txBox="1"/>
          <p:nvPr/>
        </p:nvSpPr>
        <p:spPr>
          <a:xfrm>
            <a:off x="5270121" y="1358525"/>
            <a:ext cx="1456055" cy="385445"/>
          </a:xfrm>
          <a:prstGeom prst="rect">
            <a:avLst/>
          </a:prstGeom>
        </p:spPr>
        <p:txBody>
          <a:bodyPr vert="horz" wrap="square" lIns="0" tIns="13970" rIns="0" bIns="0" rtlCol="0">
            <a:spAutoFit/>
          </a:bodyPr>
          <a:lstStyle/>
          <a:p>
            <a:pPr marL="12700">
              <a:lnSpc>
                <a:spcPct val="100000"/>
              </a:lnSpc>
              <a:spcBef>
                <a:spcPts val="110"/>
              </a:spcBef>
            </a:pPr>
            <a:r>
              <a:rPr sz="2350" b="1" dirty="0">
                <a:solidFill>
                  <a:srgbClr val="231F20"/>
                </a:solidFill>
                <a:latin typeface="Arial"/>
                <a:cs typeface="Arial"/>
              </a:rPr>
              <a:t>ИП </a:t>
            </a:r>
            <a:r>
              <a:rPr sz="2350" b="1" spc="-10" dirty="0">
                <a:solidFill>
                  <a:srgbClr val="231F20"/>
                </a:solidFill>
                <a:latin typeface="Arial"/>
                <a:cs typeface="Arial"/>
              </a:rPr>
              <a:t>«Т7»**</a:t>
            </a:r>
            <a:endParaRPr sz="2350">
              <a:latin typeface="Arial"/>
              <a:cs typeface="Arial"/>
            </a:endParaRPr>
          </a:p>
        </p:txBody>
      </p:sp>
      <p:sp>
        <p:nvSpPr>
          <p:cNvPr id="8" name="object 8"/>
          <p:cNvSpPr txBox="1"/>
          <p:nvPr/>
        </p:nvSpPr>
        <p:spPr>
          <a:xfrm>
            <a:off x="5270121" y="1998818"/>
            <a:ext cx="2120900" cy="385445"/>
          </a:xfrm>
          <a:prstGeom prst="rect">
            <a:avLst/>
          </a:prstGeom>
        </p:spPr>
        <p:txBody>
          <a:bodyPr vert="horz" wrap="square" lIns="0" tIns="13970" rIns="0" bIns="0" rtlCol="0">
            <a:spAutoFit/>
          </a:bodyPr>
          <a:lstStyle/>
          <a:p>
            <a:pPr marL="12700">
              <a:lnSpc>
                <a:spcPct val="100000"/>
              </a:lnSpc>
              <a:spcBef>
                <a:spcPts val="110"/>
              </a:spcBef>
            </a:pPr>
            <a:r>
              <a:rPr sz="2350" b="1" dirty="0">
                <a:solidFill>
                  <a:srgbClr val="231F20"/>
                </a:solidFill>
                <a:latin typeface="Arial"/>
                <a:cs typeface="Arial"/>
              </a:rPr>
              <a:t>ПТ </a:t>
            </a:r>
            <a:r>
              <a:rPr sz="2350" b="1" spc="-10" dirty="0">
                <a:solidFill>
                  <a:srgbClr val="231F20"/>
                </a:solidFill>
                <a:latin typeface="Arial"/>
                <a:cs typeface="Arial"/>
              </a:rPr>
              <a:t>«Иртыш»**</a:t>
            </a:r>
            <a:endParaRPr sz="2350">
              <a:latin typeface="Arial"/>
              <a:cs typeface="Arial"/>
            </a:endParaRPr>
          </a:p>
        </p:txBody>
      </p:sp>
      <p:sp>
        <p:nvSpPr>
          <p:cNvPr id="9" name="object 9"/>
          <p:cNvSpPr txBox="1"/>
          <p:nvPr/>
        </p:nvSpPr>
        <p:spPr>
          <a:xfrm>
            <a:off x="5270121" y="2639113"/>
            <a:ext cx="2736215" cy="385445"/>
          </a:xfrm>
          <a:prstGeom prst="rect">
            <a:avLst/>
          </a:prstGeom>
        </p:spPr>
        <p:txBody>
          <a:bodyPr vert="horz" wrap="square" lIns="0" tIns="13970" rIns="0" bIns="0" rtlCol="0">
            <a:spAutoFit/>
          </a:bodyPr>
          <a:lstStyle/>
          <a:p>
            <a:pPr marL="12700">
              <a:lnSpc>
                <a:spcPct val="100000"/>
              </a:lnSpc>
              <a:spcBef>
                <a:spcPts val="110"/>
              </a:spcBef>
            </a:pPr>
            <a:r>
              <a:rPr sz="2350" b="1" dirty="0">
                <a:solidFill>
                  <a:srgbClr val="231F20"/>
                </a:solidFill>
                <a:latin typeface="Arial"/>
                <a:cs typeface="Arial"/>
              </a:rPr>
              <a:t>ИП </a:t>
            </a:r>
            <a:r>
              <a:rPr sz="2350" b="1" spc="-10" dirty="0">
                <a:solidFill>
                  <a:srgbClr val="231F20"/>
                </a:solidFill>
                <a:latin typeface="Arial"/>
                <a:cs typeface="Arial"/>
              </a:rPr>
              <a:t>«ТехноОмск»**</a:t>
            </a:r>
            <a:endParaRPr sz="2350">
              <a:latin typeface="Arial"/>
              <a:cs typeface="Arial"/>
            </a:endParaRPr>
          </a:p>
        </p:txBody>
      </p:sp>
      <p:sp>
        <p:nvSpPr>
          <p:cNvPr id="10" name="object 10"/>
          <p:cNvSpPr/>
          <p:nvPr/>
        </p:nvSpPr>
        <p:spPr>
          <a:xfrm>
            <a:off x="4781562" y="1339978"/>
            <a:ext cx="325120" cy="325120"/>
          </a:xfrm>
          <a:custGeom>
            <a:avLst/>
            <a:gdLst/>
            <a:ahLst/>
            <a:cxnLst/>
            <a:rect l="l" t="t" r="r" b="b"/>
            <a:pathLst>
              <a:path w="325120" h="325119">
                <a:moveTo>
                  <a:pt x="162560" y="0"/>
                </a:moveTo>
                <a:lnTo>
                  <a:pt x="119346" y="5807"/>
                </a:lnTo>
                <a:lnTo>
                  <a:pt x="80514" y="22194"/>
                </a:lnTo>
                <a:lnTo>
                  <a:pt x="47613" y="47613"/>
                </a:lnTo>
                <a:lnTo>
                  <a:pt x="22194" y="80514"/>
                </a:lnTo>
                <a:lnTo>
                  <a:pt x="5807" y="119346"/>
                </a:lnTo>
                <a:lnTo>
                  <a:pt x="0" y="162560"/>
                </a:lnTo>
                <a:lnTo>
                  <a:pt x="5807" y="205773"/>
                </a:lnTo>
                <a:lnTo>
                  <a:pt x="22194" y="244605"/>
                </a:lnTo>
                <a:lnTo>
                  <a:pt x="47613" y="277506"/>
                </a:lnTo>
                <a:lnTo>
                  <a:pt x="80514" y="302925"/>
                </a:lnTo>
                <a:lnTo>
                  <a:pt x="119346" y="319312"/>
                </a:lnTo>
                <a:lnTo>
                  <a:pt x="162560" y="325120"/>
                </a:lnTo>
                <a:lnTo>
                  <a:pt x="205773" y="319312"/>
                </a:lnTo>
                <a:lnTo>
                  <a:pt x="244605" y="302925"/>
                </a:lnTo>
                <a:lnTo>
                  <a:pt x="277506" y="277506"/>
                </a:lnTo>
                <a:lnTo>
                  <a:pt x="302925" y="244605"/>
                </a:lnTo>
                <a:lnTo>
                  <a:pt x="319312" y="205773"/>
                </a:lnTo>
                <a:lnTo>
                  <a:pt x="325120" y="162560"/>
                </a:lnTo>
                <a:lnTo>
                  <a:pt x="319312" y="119346"/>
                </a:lnTo>
                <a:lnTo>
                  <a:pt x="302925" y="80514"/>
                </a:lnTo>
                <a:lnTo>
                  <a:pt x="277506" y="47613"/>
                </a:lnTo>
                <a:lnTo>
                  <a:pt x="244605" y="22194"/>
                </a:lnTo>
                <a:lnTo>
                  <a:pt x="205773" y="5807"/>
                </a:lnTo>
                <a:lnTo>
                  <a:pt x="162560" y="0"/>
                </a:lnTo>
                <a:close/>
              </a:path>
            </a:pathLst>
          </a:custGeom>
          <a:solidFill>
            <a:srgbClr val="F04E23"/>
          </a:solidFill>
        </p:spPr>
        <p:txBody>
          <a:bodyPr wrap="square" lIns="0" tIns="0" rIns="0" bIns="0" rtlCol="0"/>
          <a:lstStyle/>
          <a:p>
            <a:endParaRPr/>
          </a:p>
        </p:txBody>
      </p:sp>
      <p:sp>
        <p:nvSpPr>
          <p:cNvPr id="11" name="object 11"/>
          <p:cNvSpPr txBox="1"/>
          <p:nvPr/>
        </p:nvSpPr>
        <p:spPr>
          <a:xfrm>
            <a:off x="4853494" y="1320318"/>
            <a:ext cx="173990" cy="345440"/>
          </a:xfrm>
          <a:prstGeom prst="rect">
            <a:avLst/>
          </a:prstGeom>
        </p:spPr>
        <p:txBody>
          <a:bodyPr vert="horz" wrap="square" lIns="0" tIns="12065" rIns="0" bIns="0" rtlCol="0">
            <a:spAutoFit/>
          </a:bodyPr>
          <a:lstStyle/>
          <a:p>
            <a:pPr marL="12700">
              <a:lnSpc>
                <a:spcPct val="100000"/>
              </a:lnSpc>
              <a:spcBef>
                <a:spcPts val="95"/>
              </a:spcBef>
            </a:pPr>
            <a:r>
              <a:rPr sz="2100" b="1" spc="-50" dirty="0">
                <a:solidFill>
                  <a:srgbClr val="FFFFFF"/>
                </a:solidFill>
                <a:latin typeface="Arial"/>
                <a:cs typeface="Arial"/>
              </a:rPr>
              <a:t>1</a:t>
            </a:r>
            <a:endParaRPr sz="2100">
              <a:latin typeface="Arial"/>
              <a:cs typeface="Arial"/>
            </a:endParaRPr>
          </a:p>
        </p:txBody>
      </p:sp>
      <p:sp>
        <p:nvSpPr>
          <p:cNvPr id="12" name="object 12"/>
          <p:cNvSpPr/>
          <p:nvPr/>
        </p:nvSpPr>
        <p:spPr>
          <a:xfrm>
            <a:off x="4781562" y="1993709"/>
            <a:ext cx="325120" cy="325120"/>
          </a:xfrm>
          <a:custGeom>
            <a:avLst/>
            <a:gdLst/>
            <a:ahLst/>
            <a:cxnLst/>
            <a:rect l="l" t="t" r="r" b="b"/>
            <a:pathLst>
              <a:path w="325120" h="325119">
                <a:moveTo>
                  <a:pt x="162560" y="0"/>
                </a:moveTo>
                <a:lnTo>
                  <a:pt x="119346" y="5807"/>
                </a:lnTo>
                <a:lnTo>
                  <a:pt x="80514" y="22194"/>
                </a:lnTo>
                <a:lnTo>
                  <a:pt x="47613" y="47613"/>
                </a:lnTo>
                <a:lnTo>
                  <a:pt x="22194" y="80514"/>
                </a:lnTo>
                <a:lnTo>
                  <a:pt x="5807" y="119346"/>
                </a:lnTo>
                <a:lnTo>
                  <a:pt x="0" y="162560"/>
                </a:lnTo>
                <a:lnTo>
                  <a:pt x="5807" y="205773"/>
                </a:lnTo>
                <a:lnTo>
                  <a:pt x="22194" y="244605"/>
                </a:lnTo>
                <a:lnTo>
                  <a:pt x="47613" y="277506"/>
                </a:lnTo>
                <a:lnTo>
                  <a:pt x="80514" y="302925"/>
                </a:lnTo>
                <a:lnTo>
                  <a:pt x="119346" y="319312"/>
                </a:lnTo>
                <a:lnTo>
                  <a:pt x="162560" y="325120"/>
                </a:lnTo>
                <a:lnTo>
                  <a:pt x="205773" y="319312"/>
                </a:lnTo>
                <a:lnTo>
                  <a:pt x="244605" y="302925"/>
                </a:lnTo>
                <a:lnTo>
                  <a:pt x="277506" y="277506"/>
                </a:lnTo>
                <a:lnTo>
                  <a:pt x="302925" y="244605"/>
                </a:lnTo>
                <a:lnTo>
                  <a:pt x="319312" y="205773"/>
                </a:lnTo>
                <a:lnTo>
                  <a:pt x="325120" y="162560"/>
                </a:lnTo>
                <a:lnTo>
                  <a:pt x="319312" y="119346"/>
                </a:lnTo>
                <a:lnTo>
                  <a:pt x="302925" y="80514"/>
                </a:lnTo>
                <a:lnTo>
                  <a:pt x="277506" y="47613"/>
                </a:lnTo>
                <a:lnTo>
                  <a:pt x="244605" y="22194"/>
                </a:lnTo>
                <a:lnTo>
                  <a:pt x="205773" y="5807"/>
                </a:lnTo>
                <a:lnTo>
                  <a:pt x="162560" y="0"/>
                </a:lnTo>
                <a:close/>
              </a:path>
            </a:pathLst>
          </a:custGeom>
          <a:solidFill>
            <a:srgbClr val="F04E23"/>
          </a:solidFill>
        </p:spPr>
        <p:txBody>
          <a:bodyPr wrap="square" lIns="0" tIns="0" rIns="0" bIns="0" rtlCol="0"/>
          <a:lstStyle/>
          <a:p>
            <a:endParaRPr/>
          </a:p>
        </p:txBody>
      </p:sp>
      <p:sp>
        <p:nvSpPr>
          <p:cNvPr id="13" name="object 13"/>
          <p:cNvSpPr txBox="1"/>
          <p:nvPr/>
        </p:nvSpPr>
        <p:spPr>
          <a:xfrm>
            <a:off x="4853494" y="1974048"/>
            <a:ext cx="173990" cy="345440"/>
          </a:xfrm>
          <a:prstGeom prst="rect">
            <a:avLst/>
          </a:prstGeom>
        </p:spPr>
        <p:txBody>
          <a:bodyPr vert="horz" wrap="square" lIns="0" tIns="12065" rIns="0" bIns="0" rtlCol="0">
            <a:spAutoFit/>
          </a:bodyPr>
          <a:lstStyle/>
          <a:p>
            <a:pPr marL="12700">
              <a:lnSpc>
                <a:spcPct val="100000"/>
              </a:lnSpc>
              <a:spcBef>
                <a:spcPts val="95"/>
              </a:spcBef>
            </a:pPr>
            <a:r>
              <a:rPr sz="2100" b="1" spc="-50" dirty="0">
                <a:solidFill>
                  <a:srgbClr val="FFFFFF"/>
                </a:solidFill>
                <a:latin typeface="Arial"/>
                <a:cs typeface="Arial"/>
              </a:rPr>
              <a:t>2</a:t>
            </a:r>
            <a:endParaRPr sz="2100">
              <a:latin typeface="Arial"/>
              <a:cs typeface="Arial"/>
            </a:endParaRPr>
          </a:p>
        </p:txBody>
      </p:sp>
      <p:sp>
        <p:nvSpPr>
          <p:cNvPr id="14" name="object 14"/>
          <p:cNvSpPr/>
          <p:nvPr/>
        </p:nvSpPr>
        <p:spPr>
          <a:xfrm>
            <a:off x="4781562" y="2654574"/>
            <a:ext cx="325120" cy="325120"/>
          </a:xfrm>
          <a:custGeom>
            <a:avLst/>
            <a:gdLst/>
            <a:ahLst/>
            <a:cxnLst/>
            <a:rect l="l" t="t" r="r" b="b"/>
            <a:pathLst>
              <a:path w="325120" h="325119">
                <a:moveTo>
                  <a:pt x="162560" y="0"/>
                </a:moveTo>
                <a:lnTo>
                  <a:pt x="119346" y="5807"/>
                </a:lnTo>
                <a:lnTo>
                  <a:pt x="80514" y="22194"/>
                </a:lnTo>
                <a:lnTo>
                  <a:pt x="47613" y="47613"/>
                </a:lnTo>
                <a:lnTo>
                  <a:pt x="22194" y="80514"/>
                </a:lnTo>
                <a:lnTo>
                  <a:pt x="5807" y="119346"/>
                </a:lnTo>
                <a:lnTo>
                  <a:pt x="0" y="162560"/>
                </a:lnTo>
                <a:lnTo>
                  <a:pt x="5807" y="205773"/>
                </a:lnTo>
                <a:lnTo>
                  <a:pt x="22194" y="244605"/>
                </a:lnTo>
                <a:lnTo>
                  <a:pt x="47613" y="277506"/>
                </a:lnTo>
                <a:lnTo>
                  <a:pt x="80514" y="302925"/>
                </a:lnTo>
                <a:lnTo>
                  <a:pt x="119346" y="319312"/>
                </a:lnTo>
                <a:lnTo>
                  <a:pt x="162560" y="325120"/>
                </a:lnTo>
                <a:lnTo>
                  <a:pt x="205773" y="319312"/>
                </a:lnTo>
                <a:lnTo>
                  <a:pt x="244605" y="302925"/>
                </a:lnTo>
                <a:lnTo>
                  <a:pt x="277506" y="277506"/>
                </a:lnTo>
                <a:lnTo>
                  <a:pt x="302925" y="244605"/>
                </a:lnTo>
                <a:lnTo>
                  <a:pt x="319312" y="205773"/>
                </a:lnTo>
                <a:lnTo>
                  <a:pt x="325120" y="162560"/>
                </a:lnTo>
                <a:lnTo>
                  <a:pt x="319312" y="119346"/>
                </a:lnTo>
                <a:lnTo>
                  <a:pt x="302925" y="80514"/>
                </a:lnTo>
                <a:lnTo>
                  <a:pt x="277506" y="47613"/>
                </a:lnTo>
                <a:lnTo>
                  <a:pt x="244605" y="22194"/>
                </a:lnTo>
                <a:lnTo>
                  <a:pt x="205773" y="5807"/>
                </a:lnTo>
                <a:lnTo>
                  <a:pt x="162560" y="0"/>
                </a:lnTo>
                <a:close/>
              </a:path>
            </a:pathLst>
          </a:custGeom>
          <a:solidFill>
            <a:srgbClr val="F04E23"/>
          </a:solidFill>
        </p:spPr>
        <p:txBody>
          <a:bodyPr wrap="square" lIns="0" tIns="0" rIns="0" bIns="0" rtlCol="0"/>
          <a:lstStyle/>
          <a:p>
            <a:endParaRPr/>
          </a:p>
        </p:txBody>
      </p:sp>
      <p:sp>
        <p:nvSpPr>
          <p:cNvPr id="15" name="object 15"/>
          <p:cNvSpPr txBox="1"/>
          <p:nvPr/>
        </p:nvSpPr>
        <p:spPr>
          <a:xfrm>
            <a:off x="4853494" y="2634914"/>
            <a:ext cx="173990" cy="345440"/>
          </a:xfrm>
          <a:prstGeom prst="rect">
            <a:avLst/>
          </a:prstGeom>
        </p:spPr>
        <p:txBody>
          <a:bodyPr vert="horz" wrap="square" lIns="0" tIns="12065" rIns="0" bIns="0" rtlCol="0">
            <a:spAutoFit/>
          </a:bodyPr>
          <a:lstStyle/>
          <a:p>
            <a:pPr marL="12700">
              <a:lnSpc>
                <a:spcPct val="100000"/>
              </a:lnSpc>
              <a:spcBef>
                <a:spcPts val="95"/>
              </a:spcBef>
            </a:pPr>
            <a:r>
              <a:rPr sz="2100" b="1" spc="-50" dirty="0">
                <a:solidFill>
                  <a:srgbClr val="FFFFFF"/>
                </a:solidFill>
                <a:latin typeface="Arial"/>
                <a:cs typeface="Arial"/>
              </a:rPr>
              <a:t>3</a:t>
            </a:r>
            <a:endParaRPr sz="2100">
              <a:latin typeface="Arial"/>
              <a:cs typeface="Arial"/>
            </a:endParaRPr>
          </a:p>
        </p:txBody>
      </p:sp>
      <p:grpSp>
        <p:nvGrpSpPr>
          <p:cNvPr id="16" name="object 16"/>
          <p:cNvGrpSpPr/>
          <p:nvPr/>
        </p:nvGrpSpPr>
        <p:grpSpPr>
          <a:xfrm>
            <a:off x="457200" y="1314005"/>
            <a:ext cx="3886835" cy="5113020"/>
            <a:chOff x="457200" y="1314005"/>
            <a:chExt cx="3886835" cy="5113020"/>
          </a:xfrm>
        </p:grpSpPr>
        <p:pic>
          <p:nvPicPr>
            <p:cNvPr id="17" name="object 17"/>
            <p:cNvPicPr/>
            <p:nvPr/>
          </p:nvPicPr>
          <p:blipFill>
            <a:blip r:embed="rId2" cstate="print"/>
            <a:stretch>
              <a:fillRect/>
            </a:stretch>
          </p:blipFill>
          <p:spPr>
            <a:xfrm>
              <a:off x="457200" y="1314005"/>
              <a:ext cx="3886288" cy="5112867"/>
            </a:xfrm>
            <a:prstGeom prst="rect">
              <a:avLst/>
            </a:prstGeom>
          </p:spPr>
        </p:pic>
        <p:sp>
          <p:nvSpPr>
            <p:cNvPr id="18" name="object 18"/>
            <p:cNvSpPr/>
            <p:nvPr/>
          </p:nvSpPr>
          <p:spPr>
            <a:xfrm>
              <a:off x="2782485" y="1834968"/>
              <a:ext cx="572135" cy="936625"/>
            </a:xfrm>
            <a:custGeom>
              <a:avLst/>
              <a:gdLst/>
              <a:ahLst/>
              <a:cxnLst/>
              <a:rect l="l" t="t" r="r" b="b"/>
              <a:pathLst>
                <a:path w="572135" h="936625">
                  <a:moveTo>
                    <a:pt x="286029" y="0"/>
                  </a:moveTo>
                  <a:lnTo>
                    <a:pt x="239635" y="3745"/>
                  </a:lnTo>
                  <a:lnTo>
                    <a:pt x="195624" y="14588"/>
                  </a:lnTo>
                  <a:lnTo>
                    <a:pt x="154585" y="31941"/>
                  </a:lnTo>
                  <a:lnTo>
                    <a:pt x="117107" y="55213"/>
                  </a:lnTo>
                  <a:lnTo>
                    <a:pt x="83778" y="83816"/>
                  </a:lnTo>
                  <a:lnTo>
                    <a:pt x="55189" y="117162"/>
                  </a:lnTo>
                  <a:lnTo>
                    <a:pt x="31927" y="154660"/>
                  </a:lnTo>
                  <a:lnTo>
                    <a:pt x="14582" y="195722"/>
                  </a:lnTo>
                  <a:lnTo>
                    <a:pt x="3743" y="239759"/>
                  </a:lnTo>
                  <a:lnTo>
                    <a:pt x="0" y="286181"/>
                  </a:lnTo>
                  <a:lnTo>
                    <a:pt x="3743" y="332601"/>
                  </a:lnTo>
                  <a:lnTo>
                    <a:pt x="14582" y="376635"/>
                  </a:lnTo>
                  <a:lnTo>
                    <a:pt x="31927" y="417695"/>
                  </a:lnTo>
                  <a:lnTo>
                    <a:pt x="55189" y="455191"/>
                  </a:lnTo>
                  <a:lnTo>
                    <a:pt x="83778" y="488535"/>
                  </a:lnTo>
                  <a:lnTo>
                    <a:pt x="117107" y="517138"/>
                  </a:lnTo>
                  <a:lnTo>
                    <a:pt x="154585" y="540410"/>
                  </a:lnTo>
                  <a:lnTo>
                    <a:pt x="195624" y="557762"/>
                  </a:lnTo>
                  <a:lnTo>
                    <a:pt x="239635" y="568605"/>
                  </a:lnTo>
                  <a:lnTo>
                    <a:pt x="286029" y="572350"/>
                  </a:lnTo>
                  <a:lnTo>
                    <a:pt x="297776" y="572541"/>
                  </a:lnTo>
                  <a:lnTo>
                    <a:pt x="307098" y="572325"/>
                  </a:lnTo>
                  <a:lnTo>
                    <a:pt x="309803" y="575665"/>
                  </a:lnTo>
                  <a:lnTo>
                    <a:pt x="308787" y="579031"/>
                  </a:lnTo>
                  <a:lnTo>
                    <a:pt x="206108" y="927366"/>
                  </a:lnTo>
                  <a:lnTo>
                    <a:pt x="212572" y="936028"/>
                  </a:lnTo>
                  <a:lnTo>
                    <a:pt x="225831" y="936028"/>
                  </a:lnTo>
                  <a:lnTo>
                    <a:pt x="229692" y="934186"/>
                  </a:lnTo>
                  <a:lnTo>
                    <a:pt x="262258" y="888029"/>
                  </a:lnTo>
                  <a:lnTo>
                    <a:pt x="286134" y="853162"/>
                  </a:lnTo>
                  <a:lnTo>
                    <a:pt x="314313" y="811216"/>
                  </a:lnTo>
                  <a:lnTo>
                    <a:pt x="345596" y="763638"/>
                  </a:lnTo>
                  <a:lnTo>
                    <a:pt x="378785" y="711876"/>
                  </a:lnTo>
                  <a:lnTo>
                    <a:pt x="412683" y="657377"/>
                  </a:lnTo>
                  <a:lnTo>
                    <a:pt x="446090" y="601590"/>
                  </a:lnTo>
                  <a:lnTo>
                    <a:pt x="477810" y="545962"/>
                  </a:lnTo>
                  <a:lnTo>
                    <a:pt x="506644" y="491941"/>
                  </a:lnTo>
                  <a:lnTo>
                    <a:pt x="531394" y="440976"/>
                  </a:lnTo>
                  <a:lnTo>
                    <a:pt x="550862" y="394512"/>
                  </a:lnTo>
                  <a:lnTo>
                    <a:pt x="566596" y="342190"/>
                  </a:lnTo>
                  <a:lnTo>
                    <a:pt x="572071" y="286181"/>
                  </a:lnTo>
                  <a:lnTo>
                    <a:pt x="568327" y="239759"/>
                  </a:lnTo>
                  <a:lnTo>
                    <a:pt x="557489" y="195722"/>
                  </a:lnTo>
                  <a:lnTo>
                    <a:pt x="540146" y="154660"/>
                  </a:lnTo>
                  <a:lnTo>
                    <a:pt x="516885" y="117162"/>
                  </a:lnTo>
                  <a:lnTo>
                    <a:pt x="488295" y="83816"/>
                  </a:lnTo>
                  <a:lnTo>
                    <a:pt x="454967" y="55213"/>
                  </a:lnTo>
                  <a:lnTo>
                    <a:pt x="417487" y="31941"/>
                  </a:lnTo>
                  <a:lnTo>
                    <a:pt x="376445" y="14588"/>
                  </a:lnTo>
                  <a:lnTo>
                    <a:pt x="332429" y="3745"/>
                  </a:lnTo>
                  <a:lnTo>
                    <a:pt x="286029" y="0"/>
                  </a:lnTo>
                  <a:close/>
                </a:path>
              </a:pathLst>
            </a:custGeom>
            <a:solidFill>
              <a:srgbClr val="FF4533"/>
            </a:solidFill>
          </p:spPr>
          <p:txBody>
            <a:bodyPr wrap="square" lIns="0" tIns="0" rIns="0" bIns="0" rtlCol="0"/>
            <a:lstStyle/>
            <a:p>
              <a:endParaRPr/>
            </a:p>
          </p:txBody>
        </p:sp>
        <p:sp>
          <p:nvSpPr>
            <p:cNvPr id="19" name="object 19"/>
            <p:cNvSpPr/>
            <p:nvPr/>
          </p:nvSpPr>
          <p:spPr>
            <a:xfrm>
              <a:off x="2860492" y="1912926"/>
              <a:ext cx="416559" cy="416559"/>
            </a:xfrm>
            <a:custGeom>
              <a:avLst/>
              <a:gdLst/>
              <a:ahLst/>
              <a:cxnLst/>
              <a:rect l="l" t="t" r="r" b="b"/>
              <a:pathLst>
                <a:path w="416560" h="416560">
                  <a:moveTo>
                    <a:pt x="208025" y="0"/>
                  </a:moveTo>
                  <a:lnTo>
                    <a:pt x="160329" y="5494"/>
                  </a:lnTo>
                  <a:lnTo>
                    <a:pt x="116543" y="21145"/>
                  </a:lnTo>
                  <a:lnTo>
                    <a:pt x="77918" y="45703"/>
                  </a:lnTo>
                  <a:lnTo>
                    <a:pt x="45702" y="77920"/>
                  </a:lnTo>
                  <a:lnTo>
                    <a:pt x="21144" y="116548"/>
                  </a:lnTo>
                  <a:lnTo>
                    <a:pt x="5494" y="160337"/>
                  </a:lnTo>
                  <a:lnTo>
                    <a:pt x="0" y="208038"/>
                  </a:lnTo>
                  <a:lnTo>
                    <a:pt x="5494" y="255734"/>
                  </a:lnTo>
                  <a:lnTo>
                    <a:pt x="21144" y="299518"/>
                  </a:lnTo>
                  <a:lnTo>
                    <a:pt x="45702" y="338141"/>
                  </a:lnTo>
                  <a:lnTo>
                    <a:pt x="77918" y="370354"/>
                  </a:lnTo>
                  <a:lnTo>
                    <a:pt x="116543" y="394909"/>
                  </a:lnTo>
                  <a:lnTo>
                    <a:pt x="160329" y="410558"/>
                  </a:lnTo>
                  <a:lnTo>
                    <a:pt x="208025" y="416051"/>
                  </a:lnTo>
                  <a:lnTo>
                    <a:pt x="255726" y="410558"/>
                  </a:lnTo>
                  <a:lnTo>
                    <a:pt x="299513" y="394909"/>
                  </a:lnTo>
                  <a:lnTo>
                    <a:pt x="338138" y="370354"/>
                  </a:lnTo>
                  <a:lnTo>
                    <a:pt x="370353" y="338141"/>
                  </a:lnTo>
                  <a:lnTo>
                    <a:pt x="394909" y="299518"/>
                  </a:lnTo>
                  <a:lnTo>
                    <a:pt x="410558" y="255734"/>
                  </a:lnTo>
                  <a:lnTo>
                    <a:pt x="416051" y="208038"/>
                  </a:lnTo>
                  <a:lnTo>
                    <a:pt x="410558" y="160337"/>
                  </a:lnTo>
                  <a:lnTo>
                    <a:pt x="394909" y="116548"/>
                  </a:lnTo>
                  <a:lnTo>
                    <a:pt x="370353" y="77920"/>
                  </a:lnTo>
                  <a:lnTo>
                    <a:pt x="338138" y="45703"/>
                  </a:lnTo>
                  <a:lnTo>
                    <a:pt x="299513" y="21145"/>
                  </a:lnTo>
                  <a:lnTo>
                    <a:pt x="255726" y="5494"/>
                  </a:lnTo>
                  <a:lnTo>
                    <a:pt x="208025" y="0"/>
                  </a:lnTo>
                  <a:close/>
                </a:path>
              </a:pathLst>
            </a:custGeom>
            <a:solidFill>
              <a:srgbClr val="FFFFFF"/>
            </a:solidFill>
          </p:spPr>
          <p:txBody>
            <a:bodyPr wrap="square" lIns="0" tIns="0" rIns="0" bIns="0" rtlCol="0"/>
            <a:lstStyle/>
            <a:p>
              <a:endParaRPr/>
            </a:p>
          </p:txBody>
        </p:sp>
        <p:sp>
          <p:nvSpPr>
            <p:cNvPr id="20" name="object 20"/>
            <p:cNvSpPr/>
            <p:nvPr/>
          </p:nvSpPr>
          <p:spPr>
            <a:xfrm>
              <a:off x="2092437" y="2762119"/>
              <a:ext cx="572135" cy="936625"/>
            </a:xfrm>
            <a:custGeom>
              <a:avLst/>
              <a:gdLst/>
              <a:ahLst/>
              <a:cxnLst/>
              <a:rect l="l" t="t" r="r" b="b"/>
              <a:pathLst>
                <a:path w="572135" h="936625">
                  <a:moveTo>
                    <a:pt x="286029" y="0"/>
                  </a:moveTo>
                  <a:lnTo>
                    <a:pt x="239632" y="3745"/>
                  </a:lnTo>
                  <a:lnTo>
                    <a:pt x="195619" y="14588"/>
                  </a:lnTo>
                  <a:lnTo>
                    <a:pt x="154579" y="31941"/>
                  </a:lnTo>
                  <a:lnTo>
                    <a:pt x="117101" y="55213"/>
                  </a:lnTo>
                  <a:lnTo>
                    <a:pt x="83773" y="83816"/>
                  </a:lnTo>
                  <a:lnTo>
                    <a:pt x="55185" y="117162"/>
                  </a:lnTo>
                  <a:lnTo>
                    <a:pt x="31925" y="154660"/>
                  </a:lnTo>
                  <a:lnTo>
                    <a:pt x="14581" y="195722"/>
                  </a:lnTo>
                  <a:lnTo>
                    <a:pt x="3743" y="239759"/>
                  </a:lnTo>
                  <a:lnTo>
                    <a:pt x="0" y="286181"/>
                  </a:lnTo>
                  <a:lnTo>
                    <a:pt x="3743" y="332601"/>
                  </a:lnTo>
                  <a:lnTo>
                    <a:pt x="14581" y="376635"/>
                  </a:lnTo>
                  <a:lnTo>
                    <a:pt x="31925" y="417695"/>
                  </a:lnTo>
                  <a:lnTo>
                    <a:pt x="55185" y="455191"/>
                  </a:lnTo>
                  <a:lnTo>
                    <a:pt x="83773" y="488535"/>
                  </a:lnTo>
                  <a:lnTo>
                    <a:pt x="117101" y="517138"/>
                  </a:lnTo>
                  <a:lnTo>
                    <a:pt x="154579" y="540410"/>
                  </a:lnTo>
                  <a:lnTo>
                    <a:pt x="195619" y="557762"/>
                  </a:lnTo>
                  <a:lnTo>
                    <a:pt x="239632" y="568605"/>
                  </a:lnTo>
                  <a:lnTo>
                    <a:pt x="286029" y="572350"/>
                  </a:lnTo>
                  <a:lnTo>
                    <a:pt x="297764" y="572554"/>
                  </a:lnTo>
                  <a:lnTo>
                    <a:pt x="307085" y="572325"/>
                  </a:lnTo>
                  <a:lnTo>
                    <a:pt x="309791" y="575665"/>
                  </a:lnTo>
                  <a:lnTo>
                    <a:pt x="308787" y="579031"/>
                  </a:lnTo>
                  <a:lnTo>
                    <a:pt x="206095" y="927366"/>
                  </a:lnTo>
                  <a:lnTo>
                    <a:pt x="212559" y="936028"/>
                  </a:lnTo>
                  <a:lnTo>
                    <a:pt x="225805" y="936028"/>
                  </a:lnTo>
                  <a:lnTo>
                    <a:pt x="229692" y="934186"/>
                  </a:lnTo>
                  <a:lnTo>
                    <a:pt x="262258" y="888029"/>
                  </a:lnTo>
                  <a:lnTo>
                    <a:pt x="286134" y="853162"/>
                  </a:lnTo>
                  <a:lnTo>
                    <a:pt x="314312" y="811216"/>
                  </a:lnTo>
                  <a:lnTo>
                    <a:pt x="345595" y="763638"/>
                  </a:lnTo>
                  <a:lnTo>
                    <a:pt x="378783" y="711876"/>
                  </a:lnTo>
                  <a:lnTo>
                    <a:pt x="412680" y="657377"/>
                  </a:lnTo>
                  <a:lnTo>
                    <a:pt x="446087" y="601590"/>
                  </a:lnTo>
                  <a:lnTo>
                    <a:pt x="477805" y="545962"/>
                  </a:lnTo>
                  <a:lnTo>
                    <a:pt x="506637" y="491941"/>
                  </a:lnTo>
                  <a:lnTo>
                    <a:pt x="531384" y="440976"/>
                  </a:lnTo>
                  <a:lnTo>
                    <a:pt x="550849" y="394512"/>
                  </a:lnTo>
                  <a:lnTo>
                    <a:pt x="566578" y="342190"/>
                  </a:lnTo>
                  <a:lnTo>
                    <a:pt x="572058" y="286181"/>
                  </a:lnTo>
                  <a:lnTo>
                    <a:pt x="568315" y="239759"/>
                  </a:lnTo>
                  <a:lnTo>
                    <a:pt x="557477" y="195722"/>
                  </a:lnTo>
                  <a:lnTo>
                    <a:pt x="540133" y="154660"/>
                  </a:lnTo>
                  <a:lnTo>
                    <a:pt x="516873" y="117162"/>
                  </a:lnTo>
                  <a:lnTo>
                    <a:pt x="488284" y="83816"/>
                  </a:lnTo>
                  <a:lnTo>
                    <a:pt x="454957" y="55213"/>
                  </a:lnTo>
                  <a:lnTo>
                    <a:pt x="417478" y="31941"/>
                  </a:lnTo>
                  <a:lnTo>
                    <a:pt x="376438" y="14588"/>
                  </a:lnTo>
                  <a:lnTo>
                    <a:pt x="332426" y="3745"/>
                  </a:lnTo>
                  <a:lnTo>
                    <a:pt x="286029" y="0"/>
                  </a:lnTo>
                  <a:close/>
                </a:path>
              </a:pathLst>
            </a:custGeom>
            <a:solidFill>
              <a:srgbClr val="FF4533"/>
            </a:solidFill>
          </p:spPr>
          <p:txBody>
            <a:bodyPr wrap="square" lIns="0" tIns="0" rIns="0" bIns="0" rtlCol="0"/>
            <a:lstStyle/>
            <a:p>
              <a:endParaRPr/>
            </a:p>
          </p:txBody>
        </p:sp>
        <p:sp>
          <p:nvSpPr>
            <p:cNvPr id="21" name="object 21"/>
            <p:cNvSpPr/>
            <p:nvPr/>
          </p:nvSpPr>
          <p:spPr>
            <a:xfrm>
              <a:off x="2170443" y="2840076"/>
              <a:ext cx="416559" cy="416559"/>
            </a:xfrm>
            <a:custGeom>
              <a:avLst/>
              <a:gdLst/>
              <a:ahLst/>
              <a:cxnLst/>
              <a:rect l="l" t="t" r="r" b="b"/>
              <a:pathLst>
                <a:path w="416560" h="416560">
                  <a:moveTo>
                    <a:pt x="208025" y="0"/>
                  </a:moveTo>
                  <a:lnTo>
                    <a:pt x="160329" y="5494"/>
                  </a:lnTo>
                  <a:lnTo>
                    <a:pt x="116543" y="21145"/>
                  </a:lnTo>
                  <a:lnTo>
                    <a:pt x="77918" y="45703"/>
                  </a:lnTo>
                  <a:lnTo>
                    <a:pt x="45702" y="77920"/>
                  </a:lnTo>
                  <a:lnTo>
                    <a:pt x="21144" y="116548"/>
                  </a:lnTo>
                  <a:lnTo>
                    <a:pt x="5494" y="160337"/>
                  </a:lnTo>
                  <a:lnTo>
                    <a:pt x="0" y="208038"/>
                  </a:lnTo>
                  <a:lnTo>
                    <a:pt x="5494" y="255734"/>
                  </a:lnTo>
                  <a:lnTo>
                    <a:pt x="21144" y="299518"/>
                  </a:lnTo>
                  <a:lnTo>
                    <a:pt x="45702" y="338141"/>
                  </a:lnTo>
                  <a:lnTo>
                    <a:pt x="77918" y="370354"/>
                  </a:lnTo>
                  <a:lnTo>
                    <a:pt x="116543" y="394909"/>
                  </a:lnTo>
                  <a:lnTo>
                    <a:pt x="160329" y="410558"/>
                  </a:lnTo>
                  <a:lnTo>
                    <a:pt x="208025" y="416051"/>
                  </a:lnTo>
                  <a:lnTo>
                    <a:pt x="255722" y="410558"/>
                  </a:lnTo>
                  <a:lnTo>
                    <a:pt x="299505" y="394909"/>
                  </a:lnTo>
                  <a:lnTo>
                    <a:pt x="338128" y="370354"/>
                  </a:lnTo>
                  <a:lnTo>
                    <a:pt x="370341" y="338141"/>
                  </a:lnTo>
                  <a:lnTo>
                    <a:pt x="394896" y="299518"/>
                  </a:lnTo>
                  <a:lnTo>
                    <a:pt x="410545" y="255734"/>
                  </a:lnTo>
                  <a:lnTo>
                    <a:pt x="416039" y="208038"/>
                  </a:lnTo>
                  <a:lnTo>
                    <a:pt x="410545" y="160337"/>
                  </a:lnTo>
                  <a:lnTo>
                    <a:pt x="394896" y="116548"/>
                  </a:lnTo>
                  <a:lnTo>
                    <a:pt x="370341" y="77920"/>
                  </a:lnTo>
                  <a:lnTo>
                    <a:pt x="338128" y="45703"/>
                  </a:lnTo>
                  <a:lnTo>
                    <a:pt x="299505" y="21145"/>
                  </a:lnTo>
                  <a:lnTo>
                    <a:pt x="255722" y="5494"/>
                  </a:lnTo>
                  <a:lnTo>
                    <a:pt x="208025" y="0"/>
                  </a:lnTo>
                  <a:close/>
                </a:path>
              </a:pathLst>
            </a:custGeom>
            <a:solidFill>
              <a:srgbClr val="FFFFFF"/>
            </a:solidFill>
          </p:spPr>
          <p:txBody>
            <a:bodyPr wrap="square" lIns="0" tIns="0" rIns="0" bIns="0" rtlCol="0"/>
            <a:lstStyle/>
            <a:p>
              <a:endParaRPr/>
            </a:p>
          </p:txBody>
        </p:sp>
        <p:sp>
          <p:nvSpPr>
            <p:cNvPr id="22" name="object 22"/>
            <p:cNvSpPr/>
            <p:nvPr/>
          </p:nvSpPr>
          <p:spPr>
            <a:xfrm>
              <a:off x="1744548" y="2594310"/>
              <a:ext cx="572135" cy="936625"/>
            </a:xfrm>
            <a:custGeom>
              <a:avLst/>
              <a:gdLst/>
              <a:ahLst/>
              <a:cxnLst/>
              <a:rect l="l" t="t" r="r" b="b"/>
              <a:pathLst>
                <a:path w="572135" h="936625">
                  <a:moveTo>
                    <a:pt x="286029" y="0"/>
                  </a:moveTo>
                  <a:lnTo>
                    <a:pt x="239632" y="3745"/>
                  </a:lnTo>
                  <a:lnTo>
                    <a:pt x="195619" y="14589"/>
                  </a:lnTo>
                  <a:lnTo>
                    <a:pt x="154579" y="31943"/>
                  </a:lnTo>
                  <a:lnTo>
                    <a:pt x="117101" y="55217"/>
                  </a:lnTo>
                  <a:lnTo>
                    <a:pt x="83773" y="83821"/>
                  </a:lnTo>
                  <a:lnTo>
                    <a:pt x="55185" y="117167"/>
                  </a:lnTo>
                  <a:lnTo>
                    <a:pt x="31925" y="154665"/>
                  </a:lnTo>
                  <a:lnTo>
                    <a:pt x="14581" y="195727"/>
                  </a:lnTo>
                  <a:lnTo>
                    <a:pt x="3743" y="239762"/>
                  </a:lnTo>
                  <a:lnTo>
                    <a:pt x="0" y="286181"/>
                  </a:lnTo>
                  <a:lnTo>
                    <a:pt x="3743" y="332601"/>
                  </a:lnTo>
                  <a:lnTo>
                    <a:pt x="14581" y="376635"/>
                  </a:lnTo>
                  <a:lnTo>
                    <a:pt x="31925" y="417695"/>
                  </a:lnTo>
                  <a:lnTo>
                    <a:pt x="55185" y="455191"/>
                  </a:lnTo>
                  <a:lnTo>
                    <a:pt x="83773" y="488535"/>
                  </a:lnTo>
                  <a:lnTo>
                    <a:pt x="117101" y="517138"/>
                  </a:lnTo>
                  <a:lnTo>
                    <a:pt x="154579" y="540410"/>
                  </a:lnTo>
                  <a:lnTo>
                    <a:pt x="195619" y="557762"/>
                  </a:lnTo>
                  <a:lnTo>
                    <a:pt x="239632" y="568605"/>
                  </a:lnTo>
                  <a:lnTo>
                    <a:pt x="286029" y="572350"/>
                  </a:lnTo>
                  <a:lnTo>
                    <a:pt x="297764" y="572554"/>
                  </a:lnTo>
                  <a:lnTo>
                    <a:pt x="307085" y="572325"/>
                  </a:lnTo>
                  <a:lnTo>
                    <a:pt x="309791" y="575678"/>
                  </a:lnTo>
                  <a:lnTo>
                    <a:pt x="308775" y="579031"/>
                  </a:lnTo>
                  <a:lnTo>
                    <a:pt x="206095" y="927366"/>
                  </a:lnTo>
                  <a:lnTo>
                    <a:pt x="212559" y="936028"/>
                  </a:lnTo>
                  <a:lnTo>
                    <a:pt x="225818" y="936028"/>
                  </a:lnTo>
                  <a:lnTo>
                    <a:pt x="229692" y="934186"/>
                  </a:lnTo>
                  <a:lnTo>
                    <a:pt x="262247" y="888030"/>
                  </a:lnTo>
                  <a:lnTo>
                    <a:pt x="286123" y="853164"/>
                  </a:lnTo>
                  <a:lnTo>
                    <a:pt x="314303" y="811219"/>
                  </a:lnTo>
                  <a:lnTo>
                    <a:pt x="345587" y="763642"/>
                  </a:lnTo>
                  <a:lnTo>
                    <a:pt x="378777" y="711881"/>
                  </a:lnTo>
                  <a:lnTo>
                    <a:pt x="412675" y="657383"/>
                  </a:lnTo>
                  <a:lnTo>
                    <a:pt x="446083" y="601596"/>
                  </a:lnTo>
                  <a:lnTo>
                    <a:pt x="477803" y="545968"/>
                  </a:lnTo>
                  <a:lnTo>
                    <a:pt x="506636" y="491946"/>
                  </a:lnTo>
                  <a:lnTo>
                    <a:pt x="531384" y="440978"/>
                  </a:lnTo>
                  <a:lnTo>
                    <a:pt x="550849" y="394512"/>
                  </a:lnTo>
                  <a:lnTo>
                    <a:pt x="566583" y="342195"/>
                  </a:lnTo>
                  <a:lnTo>
                    <a:pt x="572058" y="286181"/>
                  </a:lnTo>
                  <a:lnTo>
                    <a:pt x="568315" y="239762"/>
                  </a:lnTo>
                  <a:lnTo>
                    <a:pt x="557477" y="195727"/>
                  </a:lnTo>
                  <a:lnTo>
                    <a:pt x="540133" y="154665"/>
                  </a:lnTo>
                  <a:lnTo>
                    <a:pt x="516873" y="117167"/>
                  </a:lnTo>
                  <a:lnTo>
                    <a:pt x="488284" y="83821"/>
                  </a:lnTo>
                  <a:lnTo>
                    <a:pt x="454957" y="55217"/>
                  </a:lnTo>
                  <a:lnTo>
                    <a:pt x="417478" y="31943"/>
                  </a:lnTo>
                  <a:lnTo>
                    <a:pt x="376438" y="14589"/>
                  </a:lnTo>
                  <a:lnTo>
                    <a:pt x="332426" y="3745"/>
                  </a:lnTo>
                  <a:lnTo>
                    <a:pt x="286029" y="0"/>
                  </a:lnTo>
                  <a:close/>
                </a:path>
              </a:pathLst>
            </a:custGeom>
            <a:solidFill>
              <a:srgbClr val="FF4533"/>
            </a:solidFill>
          </p:spPr>
          <p:txBody>
            <a:bodyPr wrap="square" lIns="0" tIns="0" rIns="0" bIns="0" rtlCol="0"/>
            <a:lstStyle/>
            <a:p>
              <a:endParaRPr/>
            </a:p>
          </p:txBody>
        </p:sp>
        <p:sp>
          <p:nvSpPr>
            <p:cNvPr id="23" name="object 23"/>
            <p:cNvSpPr/>
            <p:nvPr/>
          </p:nvSpPr>
          <p:spPr>
            <a:xfrm>
              <a:off x="1822541" y="2672280"/>
              <a:ext cx="416559" cy="416559"/>
            </a:xfrm>
            <a:custGeom>
              <a:avLst/>
              <a:gdLst/>
              <a:ahLst/>
              <a:cxnLst/>
              <a:rect l="l" t="t" r="r" b="b"/>
              <a:pathLst>
                <a:path w="416560" h="416560">
                  <a:moveTo>
                    <a:pt x="208038" y="0"/>
                  </a:moveTo>
                  <a:lnTo>
                    <a:pt x="160337" y="5494"/>
                  </a:lnTo>
                  <a:lnTo>
                    <a:pt x="116548" y="21144"/>
                  </a:lnTo>
                  <a:lnTo>
                    <a:pt x="77920" y="45702"/>
                  </a:lnTo>
                  <a:lnTo>
                    <a:pt x="45703" y="77918"/>
                  </a:lnTo>
                  <a:lnTo>
                    <a:pt x="21145" y="116543"/>
                  </a:lnTo>
                  <a:lnTo>
                    <a:pt x="5494" y="160329"/>
                  </a:lnTo>
                  <a:lnTo>
                    <a:pt x="0" y="208026"/>
                  </a:lnTo>
                  <a:lnTo>
                    <a:pt x="5494" y="255722"/>
                  </a:lnTo>
                  <a:lnTo>
                    <a:pt x="21145" y="299505"/>
                  </a:lnTo>
                  <a:lnTo>
                    <a:pt x="45703" y="338128"/>
                  </a:lnTo>
                  <a:lnTo>
                    <a:pt x="77920" y="370341"/>
                  </a:lnTo>
                  <a:lnTo>
                    <a:pt x="116548" y="394896"/>
                  </a:lnTo>
                  <a:lnTo>
                    <a:pt x="160337" y="410545"/>
                  </a:lnTo>
                  <a:lnTo>
                    <a:pt x="208038" y="416039"/>
                  </a:lnTo>
                  <a:lnTo>
                    <a:pt x="255734" y="410545"/>
                  </a:lnTo>
                  <a:lnTo>
                    <a:pt x="299518" y="394896"/>
                  </a:lnTo>
                  <a:lnTo>
                    <a:pt x="338141" y="370341"/>
                  </a:lnTo>
                  <a:lnTo>
                    <a:pt x="370354" y="338128"/>
                  </a:lnTo>
                  <a:lnTo>
                    <a:pt x="394909" y="299505"/>
                  </a:lnTo>
                  <a:lnTo>
                    <a:pt x="410558" y="255722"/>
                  </a:lnTo>
                  <a:lnTo>
                    <a:pt x="416052" y="208026"/>
                  </a:lnTo>
                  <a:lnTo>
                    <a:pt x="410558" y="160329"/>
                  </a:lnTo>
                  <a:lnTo>
                    <a:pt x="394909" y="116543"/>
                  </a:lnTo>
                  <a:lnTo>
                    <a:pt x="370354" y="77918"/>
                  </a:lnTo>
                  <a:lnTo>
                    <a:pt x="338141" y="45702"/>
                  </a:lnTo>
                  <a:lnTo>
                    <a:pt x="299518" y="21144"/>
                  </a:lnTo>
                  <a:lnTo>
                    <a:pt x="255734" y="5494"/>
                  </a:lnTo>
                  <a:lnTo>
                    <a:pt x="208038" y="0"/>
                  </a:lnTo>
                  <a:close/>
                </a:path>
              </a:pathLst>
            </a:custGeom>
            <a:solidFill>
              <a:srgbClr val="FFFFFF"/>
            </a:solidFill>
          </p:spPr>
          <p:txBody>
            <a:bodyPr wrap="square" lIns="0" tIns="0" rIns="0" bIns="0" rtlCol="0"/>
            <a:lstStyle/>
            <a:p>
              <a:endParaRPr/>
            </a:p>
          </p:txBody>
        </p:sp>
      </p:grpSp>
      <p:sp>
        <p:nvSpPr>
          <p:cNvPr id="24" name="object 24"/>
          <p:cNvSpPr txBox="1"/>
          <p:nvPr/>
        </p:nvSpPr>
        <p:spPr>
          <a:xfrm>
            <a:off x="2989591" y="1903078"/>
            <a:ext cx="194945" cy="390525"/>
          </a:xfrm>
          <a:prstGeom prst="rect">
            <a:avLst/>
          </a:prstGeom>
        </p:spPr>
        <p:txBody>
          <a:bodyPr vert="horz" wrap="square" lIns="0" tIns="12065" rIns="0" bIns="0" rtlCol="0">
            <a:spAutoFit/>
          </a:bodyPr>
          <a:lstStyle/>
          <a:p>
            <a:pPr marL="12700">
              <a:lnSpc>
                <a:spcPct val="100000"/>
              </a:lnSpc>
              <a:spcBef>
                <a:spcPts val="95"/>
              </a:spcBef>
            </a:pPr>
            <a:r>
              <a:rPr sz="2400" b="1" spc="-50" dirty="0">
                <a:solidFill>
                  <a:srgbClr val="F04E23"/>
                </a:solidFill>
                <a:latin typeface="Arial"/>
                <a:cs typeface="Arial"/>
              </a:rPr>
              <a:t>1</a:t>
            </a:r>
            <a:endParaRPr sz="2400">
              <a:latin typeface="Arial"/>
              <a:cs typeface="Arial"/>
            </a:endParaRPr>
          </a:p>
        </p:txBody>
      </p:sp>
      <p:sp>
        <p:nvSpPr>
          <p:cNvPr id="25" name="object 25"/>
          <p:cNvSpPr txBox="1"/>
          <p:nvPr/>
        </p:nvSpPr>
        <p:spPr>
          <a:xfrm>
            <a:off x="1896033" y="2680879"/>
            <a:ext cx="606425" cy="390525"/>
          </a:xfrm>
          <a:prstGeom prst="rect">
            <a:avLst/>
          </a:prstGeom>
        </p:spPr>
        <p:txBody>
          <a:bodyPr vert="horz" wrap="square" lIns="0" tIns="12065" rIns="0" bIns="0" rtlCol="0">
            <a:spAutoFit/>
          </a:bodyPr>
          <a:lstStyle/>
          <a:p>
            <a:pPr marL="38100">
              <a:lnSpc>
                <a:spcPct val="100000"/>
              </a:lnSpc>
              <a:spcBef>
                <a:spcPts val="95"/>
              </a:spcBef>
              <a:tabLst>
                <a:tab pos="398145" algn="l"/>
              </a:tabLst>
            </a:pPr>
            <a:r>
              <a:rPr sz="2400" b="1" spc="-50" dirty="0">
                <a:solidFill>
                  <a:srgbClr val="F04E23"/>
                </a:solidFill>
                <a:latin typeface="Arial"/>
                <a:cs typeface="Arial"/>
              </a:rPr>
              <a:t>2</a:t>
            </a:r>
            <a:r>
              <a:rPr sz="2400" b="1" dirty="0">
                <a:solidFill>
                  <a:srgbClr val="F04E23"/>
                </a:solidFill>
                <a:latin typeface="Arial"/>
                <a:cs typeface="Arial"/>
              </a:rPr>
              <a:t>	</a:t>
            </a:r>
            <a:r>
              <a:rPr sz="3600" b="1" spc="-75" baseline="-27777" dirty="0">
                <a:solidFill>
                  <a:srgbClr val="F04E23"/>
                </a:solidFill>
                <a:latin typeface="Arial"/>
                <a:cs typeface="Arial"/>
              </a:rPr>
              <a:t>3</a:t>
            </a:r>
            <a:endParaRPr sz="3600" baseline="-27777">
              <a:latin typeface="Arial"/>
              <a:cs typeface="Arial"/>
            </a:endParaRPr>
          </a:p>
        </p:txBody>
      </p:sp>
      <p:grpSp>
        <p:nvGrpSpPr>
          <p:cNvPr id="26" name="object 26"/>
          <p:cNvGrpSpPr/>
          <p:nvPr/>
        </p:nvGrpSpPr>
        <p:grpSpPr>
          <a:xfrm>
            <a:off x="8380341" y="5010315"/>
            <a:ext cx="2647950" cy="1390650"/>
            <a:chOff x="8380341" y="5010315"/>
            <a:chExt cx="2647950" cy="1390650"/>
          </a:xfrm>
        </p:grpSpPr>
        <p:pic>
          <p:nvPicPr>
            <p:cNvPr id="27" name="object 27"/>
            <p:cNvPicPr/>
            <p:nvPr/>
          </p:nvPicPr>
          <p:blipFill>
            <a:blip r:embed="rId3" cstate="print"/>
            <a:stretch>
              <a:fillRect/>
            </a:stretch>
          </p:blipFill>
          <p:spPr>
            <a:xfrm>
              <a:off x="8380341" y="5010315"/>
              <a:ext cx="2647537" cy="1390484"/>
            </a:xfrm>
            <a:prstGeom prst="rect">
              <a:avLst/>
            </a:prstGeom>
          </p:spPr>
        </p:pic>
        <p:sp>
          <p:nvSpPr>
            <p:cNvPr id="28" name="object 28"/>
            <p:cNvSpPr/>
            <p:nvPr/>
          </p:nvSpPr>
          <p:spPr>
            <a:xfrm>
              <a:off x="10563811" y="5082319"/>
              <a:ext cx="304800" cy="304800"/>
            </a:xfrm>
            <a:custGeom>
              <a:avLst/>
              <a:gdLst/>
              <a:ahLst/>
              <a:cxnLst/>
              <a:rect l="l" t="t" r="r" b="b"/>
              <a:pathLst>
                <a:path w="304800" h="304800">
                  <a:moveTo>
                    <a:pt x="152158" y="0"/>
                  </a:moveTo>
                  <a:lnTo>
                    <a:pt x="104064" y="7756"/>
                  </a:lnTo>
                  <a:lnTo>
                    <a:pt x="62295" y="29356"/>
                  </a:lnTo>
                  <a:lnTo>
                    <a:pt x="29357" y="62292"/>
                  </a:lnTo>
                  <a:lnTo>
                    <a:pt x="7757" y="104057"/>
                  </a:lnTo>
                  <a:lnTo>
                    <a:pt x="0" y="152146"/>
                  </a:lnTo>
                  <a:lnTo>
                    <a:pt x="7757" y="200240"/>
                  </a:lnTo>
                  <a:lnTo>
                    <a:pt x="29357" y="242009"/>
                  </a:lnTo>
                  <a:lnTo>
                    <a:pt x="62295" y="274947"/>
                  </a:lnTo>
                  <a:lnTo>
                    <a:pt x="104064" y="296547"/>
                  </a:lnTo>
                  <a:lnTo>
                    <a:pt x="152158" y="304304"/>
                  </a:lnTo>
                  <a:lnTo>
                    <a:pt x="200252" y="296547"/>
                  </a:lnTo>
                  <a:lnTo>
                    <a:pt x="242022" y="274947"/>
                  </a:lnTo>
                  <a:lnTo>
                    <a:pt x="274959" y="242009"/>
                  </a:lnTo>
                  <a:lnTo>
                    <a:pt x="296560" y="200240"/>
                  </a:lnTo>
                  <a:lnTo>
                    <a:pt x="304317" y="152146"/>
                  </a:lnTo>
                  <a:lnTo>
                    <a:pt x="296560" y="104057"/>
                  </a:lnTo>
                  <a:lnTo>
                    <a:pt x="274959" y="62292"/>
                  </a:lnTo>
                  <a:lnTo>
                    <a:pt x="242022" y="29356"/>
                  </a:lnTo>
                  <a:lnTo>
                    <a:pt x="200252" y="7756"/>
                  </a:lnTo>
                  <a:lnTo>
                    <a:pt x="152158" y="0"/>
                  </a:lnTo>
                  <a:close/>
                </a:path>
              </a:pathLst>
            </a:custGeom>
            <a:solidFill>
              <a:srgbClr val="F04E23"/>
            </a:solidFill>
          </p:spPr>
          <p:txBody>
            <a:bodyPr wrap="square" lIns="0" tIns="0" rIns="0" bIns="0" rtlCol="0"/>
            <a:lstStyle/>
            <a:p>
              <a:endParaRPr/>
            </a:p>
          </p:txBody>
        </p:sp>
      </p:grpSp>
      <p:sp>
        <p:nvSpPr>
          <p:cNvPr id="29" name="object 29"/>
          <p:cNvSpPr txBox="1"/>
          <p:nvPr/>
        </p:nvSpPr>
        <p:spPr>
          <a:xfrm>
            <a:off x="10627790" y="5063097"/>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3</a:t>
            </a:r>
            <a:endParaRPr sz="1950">
              <a:latin typeface="Arial"/>
              <a:cs typeface="Arial"/>
            </a:endParaRPr>
          </a:p>
        </p:txBody>
      </p:sp>
      <p:grpSp>
        <p:nvGrpSpPr>
          <p:cNvPr id="30" name="object 30"/>
          <p:cNvGrpSpPr/>
          <p:nvPr/>
        </p:nvGrpSpPr>
        <p:grpSpPr>
          <a:xfrm>
            <a:off x="8380342" y="3518992"/>
            <a:ext cx="2647950" cy="1361440"/>
            <a:chOff x="8380342" y="3518992"/>
            <a:chExt cx="2647950" cy="1361440"/>
          </a:xfrm>
        </p:grpSpPr>
        <p:pic>
          <p:nvPicPr>
            <p:cNvPr id="31" name="object 31"/>
            <p:cNvPicPr/>
            <p:nvPr/>
          </p:nvPicPr>
          <p:blipFill>
            <a:blip r:embed="rId4" cstate="print"/>
            <a:stretch>
              <a:fillRect/>
            </a:stretch>
          </p:blipFill>
          <p:spPr>
            <a:xfrm>
              <a:off x="8380342" y="3518992"/>
              <a:ext cx="2647537" cy="1361211"/>
            </a:xfrm>
            <a:prstGeom prst="rect">
              <a:avLst/>
            </a:prstGeom>
          </p:spPr>
        </p:pic>
        <p:sp>
          <p:nvSpPr>
            <p:cNvPr id="32" name="object 32"/>
            <p:cNvSpPr/>
            <p:nvPr/>
          </p:nvSpPr>
          <p:spPr>
            <a:xfrm>
              <a:off x="10563811" y="3671797"/>
              <a:ext cx="304800" cy="304800"/>
            </a:xfrm>
            <a:custGeom>
              <a:avLst/>
              <a:gdLst/>
              <a:ahLst/>
              <a:cxnLst/>
              <a:rect l="l" t="t" r="r" b="b"/>
              <a:pathLst>
                <a:path w="304800" h="304800">
                  <a:moveTo>
                    <a:pt x="152158" y="0"/>
                  </a:moveTo>
                  <a:lnTo>
                    <a:pt x="104064" y="7756"/>
                  </a:lnTo>
                  <a:lnTo>
                    <a:pt x="62295" y="29356"/>
                  </a:lnTo>
                  <a:lnTo>
                    <a:pt x="29357" y="62292"/>
                  </a:lnTo>
                  <a:lnTo>
                    <a:pt x="7757" y="104057"/>
                  </a:lnTo>
                  <a:lnTo>
                    <a:pt x="0" y="152145"/>
                  </a:lnTo>
                  <a:lnTo>
                    <a:pt x="7757" y="200240"/>
                  </a:lnTo>
                  <a:lnTo>
                    <a:pt x="29357" y="242009"/>
                  </a:lnTo>
                  <a:lnTo>
                    <a:pt x="62295" y="274947"/>
                  </a:lnTo>
                  <a:lnTo>
                    <a:pt x="104064" y="296547"/>
                  </a:lnTo>
                  <a:lnTo>
                    <a:pt x="152158" y="304304"/>
                  </a:lnTo>
                  <a:lnTo>
                    <a:pt x="200252" y="296547"/>
                  </a:lnTo>
                  <a:lnTo>
                    <a:pt x="242022" y="274947"/>
                  </a:lnTo>
                  <a:lnTo>
                    <a:pt x="274959" y="242009"/>
                  </a:lnTo>
                  <a:lnTo>
                    <a:pt x="296560" y="200240"/>
                  </a:lnTo>
                  <a:lnTo>
                    <a:pt x="304317" y="152145"/>
                  </a:lnTo>
                  <a:lnTo>
                    <a:pt x="296560" y="104057"/>
                  </a:lnTo>
                  <a:lnTo>
                    <a:pt x="274959" y="62292"/>
                  </a:lnTo>
                  <a:lnTo>
                    <a:pt x="242022" y="29356"/>
                  </a:lnTo>
                  <a:lnTo>
                    <a:pt x="200252" y="7756"/>
                  </a:lnTo>
                  <a:lnTo>
                    <a:pt x="152158" y="0"/>
                  </a:lnTo>
                  <a:close/>
                </a:path>
              </a:pathLst>
            </a:custGeom>
            <a:solidFill>
              <a:srgbClr val="F04E23"/>
            </a:solidFill>
          </p:spPr>
          <p:txBody>
            <a:bodyPr wrap="square" lIns="0" tIns="0" rIns="0" bIns="0" rtlCol="0"/>
            <a:lstStyle/>
            <a:p>
              <a:endParaRPr/>
            </a:p>
          </p:txBody>
        </p:sp>
      </p:grpSp>
      <p:sp>
        <p:nvSpPr>
          <p:cNvPr id="33" name="object 33"/>
          <p:cNvSpPr txBox="1"/>
          <p:nvPr/>
        </p:nvSpPr>
        <p:spPr>
          <a:xfrm>
            <a:off x="10627790" y="3652575"/>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2</a:t>
            </a:r>
            <a:endParaRPr sz="1950">
              <a:latin typeface="Arial"/>
              <a:cs typeface="Arial"/>
            </a:endParaRPr>
          </a:p>
        </p:txBody>
      </p:sp>
      <p:grpSp>
        <p:nvGrpSpPr>
          <p:cNvPr id="34" name="object 34"/>
          <p:cNvGrpSpPr/>
          <p:nvPr/>
        </p:nvGrpSpPr>
        <p:grpSpPr>
          <a:xfrm>
            <a:off x="8380341" y="1963115"/>
            <a:ext cx="2647950" cy="1424305"/>
            <a:chOff x="8380341" y="1963115"/>
            <a:chExt cx="2647950" cy="1424305"/>
          </a:xfrm>
        </p:grpSpPr>
        <p:pic>
          <p:nvPicPr>
            <p:cNvPr id="35" name="object 35"/>
            <p:cNvPicPr/>
            <p:nvPr/>
          </p:nvPicPr>
          <p:blipFill>
            <a:blip r:embed="rId5" cstate="print"/>
            <a:stretch>
              <a:fillRect/>
            </a:stretch>
          </p:blipFill>
          <p:spPr>
            <a:xfrm>
              <a:off x="8380341" y="1963115"/>
              <a:ext cx="2647537" cy="1423885"/>
            </a:xfrm>
            <a:prstGeom prst="rect">
              <a:avLst/>
            </a:prstGeom>
          </p:spPr>
        </p:pic>
        <p:sp>
          <p:nvSpPr>
            <p:cNvPr id="36" name="object 36"/>
            <p:cNvSpPr/>
            <p:nvPr/>
          </p:nvSpPr>
          <p:spPr>
            <a:xfrm>
              <a:off x="10586732" y="2158920"/>
              <a:ext cx="304800" cy="290830"/>
            </a:xfrm>
            <a:custGeom>
              <a:avLst/>
              <a:gdLst/>
              <a:ahLst/>
              <a:cxnLst/>
              <a:rect l="l" t="t" r="r" b="b"/>
              <a:pathLst>
                <a:path w="304800" h="290830">
                  <a:moveTo>
                    <a:pt x="152158" y="0"/>
                  </a:moveTo>
                  <a:lnTo>
                    <a:pt x="104064" y="7414"/>
                  </a:lnTo>
                  <a:lnTo>
                    <a:pt x="62295" y="28059"/>
                  </a:lnTo>
                  <a:lnTo>
                    <a:pt x="29357" y="59538"/>
                  </a:lnTo>
                  <a:lnTo>
                    <a:pt x="7757" y="99455"/>
                  </a:lnTo>
                  <a:lnTo>
                    <a:pt x="0" y="145414"/>
                  </a:lnTo>
                  <a:lnTo>
                    <a:pt x="7757" y="191379"/>
                  </a:lnTo>
                  <a:lnTo>
                    <a:pt x="29357" y="231297"/>
                  </a:lnTo>
                  <a:lnTo>
                    <a:pt x="62295" y="262774"/>
                  </a:lnTo>
                  <a:lnTo>
                    <a:pt x="104064" y="283417"/>
                  </a:lnTo>
                  <a:lnTo>
                    <a:pt x="152158" y="290829"/>
                  </a:lnTo>
                  <a:lnTo>
                    <a:pt x="200252" y="283417"/>
                  </a:lnTo>
                  <a:lnTo>
                    <a:pt x="242022" y="262774"/>
                  </a:lnTo>
                  <a:lnTo>
                    <a:pt x="274959" y="231297"/>
                  </a:lnTo>
                  <a:lnTo>
                    <a:pt x="296560" y="191379"/>
                  </a:lnTo>
                  <a:lnTo>
                    <a:pt x="304317" y="145414"/>
                  </a:lnTo>
                  <a:lnTo>
                    <a:pt x="296560" y="99455"/>
                  </a:lnTo>
                  <a:lnTo>
                    <a:pt x="274959" y="59538"/>
                  </a:lnTo>
                  <a:lnTo>
                    <a:pt x="242022" y="28059"/>
                  </a:lnTo>
                  <a:lnTo>
                    <a:pt x="200252" y="7414"/>
                  </a:lnTo>
                  <a:lnTo>
                    <a:pt x="152158" y="0"/>
                  </a:lnTo>
                  <a:close/>
                </a:path>
              </a:pathLst>
            </a:custGeom>
            <a:solidFill>
              <a:srgbClr val="F04E23"/>
            </a:solidFill>
          </p:spPr>
          <p:txBody>
            <a:bodyPr wrap="square" lIns="0" tIns="0" rIns="0" bIns="0" rtlCol="0"/>
            <a:lstStyle/>
            <a:p>
              <a:endParaRPr/>
            </a:p>
          </p:txBody>
        </p:sp>
      </p:grpSp>
      <p:sp>
        <p:nvSpPr>
          <p:cNvPr id="37" name="object 37"/>
          <p:cNvSpPr txBox="1"/>
          <p:nvPr/>
        </p:nvSpPr>
        <p:spPr>
          <a:xfrm>
            <a:off x="10650711" y="2132965"/>
            <a:ext cx="164465" cy="325120"/>
          </a:xfrm>
          <a:prstGeom prst="rect">
            <a:avLst/>
          </a:prstGeom>
        </p:spPr>
        <p:txBody>
          <a:bodyPr vert="horz" wrap="square" lIns="0" tIns="14605" rIns="0" bIns="0" rtlCol="0">
            <a:spAutoFit/>
          </a:bodyPr>
          <a:lstStyle/>
          <a:p>
            <a:pPr marL="12700">
              <a:lnSpc>
                <a:spcPct val="100000"/>
              </a:lnSpc>
              <a:spcBef>
                <a:spcPts val="115"/>
              </a:spcBef>
            </a:pPr>
            <a:r>
              <a:rPr sz="1950" b="1" spc="-50" dirty="0">
                <a:solidFill>
                  <a:srgbClr val="FFFFFF"/>
                </a:solidFill>
                <a:latin typeface="Arial"/>
                <a:cs typeface="Arial"/>
              </a:rPr>
              <a:t>1</a:t>
            </a:r>
            <a:endParaRPr sz="1950">
              <a:latin typeface="Arial"/>
              <a:cs typeface="Arial"/>
            </a:endParaRPr>
          </a:p>
        </p:txBody>
      </p:sp>
      <p:pic>
        <p:nvPicPr>
          <p:cNvPr id="38" name="object 38"/>
          <p:cNvPicPr/>
          <p:nvPr/>
        </p:nvPicPr>
        <p:blipFill>
          <a:blip r:embed="rId6" cstate="print"/>
          <a:stretch>
            <a:fillRect/>
          </a:stretch>
        </p:blipFill>
        <p:spPr>
          <a:xfrm>
            <a:off x="8419902" y="909399"/>
            <a:ext cx="836856" cy="836861"/>
          </a:xfrm>
          <a:prstGeom prst="rect">
            <a:avLst/>
          </a:prstGeom>
        </p:spPr>
      </p:pic>
      <p:sp>
        <p:nvSpPr>
          <p:cNvPr id="39" name="object 39"/>
          <p:cNvSpPr/>
          <p:nvPr/>
        </p:nvSpPr>
        <p:spPr>
          <a:xfrm>
            <a:off x="4848064" y="3949765"/>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40" name="object 40"/>
          <p:cNvSpPr/>
          <p:nvPr/>
        </p:nvSpPr>
        <p:spPr>
          <a:xfrm>
            <a:off x="4848064" y="4486767"/>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41" name="object 41"/>
          <p:cNvSpPr txBox="1"/>
          <p:nvPr/>
        </p:nvSpPr>
        <p:spPr>
          <a:xfrm>
            <a:off x="11689459" y="6369564"/>
            <a:ext cx="256540" cy="274320"/>
          </a:xfrm>
          <a:prstGeom prst="rect">
            <a:avLst/>
          </a:prstGeom>
        </p:spPr>
        <p:txBody>
          <a:bodyPr vert="horz" wrap="square" lIns="0" tIns="21590" rIns="0" bIns="0" rtlCol="0">
            <a:spAutoFit/>
          </a:bodyPr>
          <a:lstStyle/>
          <a:p>
            <a:pPr marL="36195">
              <a:lnSpc>
                <a:spcPct val="100000"/>
              </a:lnSpc>
              <a:spcBef>
                <a:spcPts val="170"/>
              </a:spcBef>
            </a:pPr>
            <a:fld id="{81D60167-4931-47E6-BA6A-407CBD079E47}" type="slidenum">
              <a:rPr sz="1400" spc="-55" dirty="0">
                <a:solidFill>
                  <a:srgbClr val="FFFFFF"/>
                </a:solidFill>
                <a:latin typeface="Verdana"/>
                <a:cs typeface="Verdana"/>
              </a:rPr>
              <a:t>15</a:t>
            </a:fld>
            <a:endParaRPr sz="140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1729" y="2597924"/>
            <a:ext cx="3732529" cy="3771265"/>
            <a:chOff x="671729" y="2597924"/>
            <a:chExt cx="3732529" cy="3771265"/>
          </a:xfrm>
        </p:grpSpPr>
        <p:pic>
          <p:nvPicPr>
            <p:cNvPr id="3" name="object 3"/>
            <p:cNvPicPr/>
            <p:nvPr/>
          </p:nvPicPr>
          <p:blipFill>
            <a:blip r:embed="rId2" cstate="print"/>
            <a:stretch>
              <a:fillRect/>
            </a:stretch>
          </p:blipFill>
          <p:spPr>
            <a:xfrm>
              <a:off x="719861" y="2771584"/>
              <a:ext cx="3677881" cy="3505365"/>
            </a:xfrm>
            <a:prstGeom prst="rect">
              <a:avLst/>
            </a:prstGeom>
          </p:spPr>
        </p:pic>
        <p:pic>
          <p:nvPicPr>
            <p:cNvPr id="4" name="object 4"/>
            <p:cNvPicPr/>
            <p:nvPr/>
          </p:nvPicPr>
          <p:blipFill>
            <a:blip r:embed="rId3" cstate="print"/>
            <a:stretch>
              <a:fillRect/>
            </a:stretch>
          </p:blipFill>
          <p:spPr>
            <a:xfrm>
              <a:off x="671729" y="2597924"/>
              <a:ext cx="3732118" cy="3771057"/>
            </a:xfrm>
            <a:prstGeom prst="rect">
              <a:avLst/>
            </a:prstGeom>
          </p:spPr>
        </p:pic>
      </p:grpSp>
      <p:sp>
        <p:nvSpPr>
          <p:cNvPr id="5" name="object 5"/>
          <p:cNvSpPr txBox="1"/>
          <p:nvPr/>
        </p:nvSpPr>
        <p:spPr>
          <a:xfrm>
            <a:off x="497900" y="4907800"/>
            <a:ext cx="170180"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Курган</a:t>
            </a:r>
            <a:endParaRPr sz="350">
              <a:latin typeface="Microsoft Sans Serif"/>
              <a:cs typeface="Microsoft Sans Serif"/>
            </a:endParaRPr>
          </a:p>
        </p:txBody>
      </p:sp>
      <p:sp>
        <p:nvSpPr>
          <p:cNvPr id="6" name="object 6"/>
          <p:cNvSpPr txBox="1"/>
          <p:nvPr/>
        </p:nvSpPr>
        <p:spPr>
          <a:xfrm>
            <a:off x="789048" y="4265900"/>
            <a:ext cx="197485"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Тюмень</a:t>
            </a:r>
            <a:endParaRPr sz="350">
              <a:latin typeface="Microsoft Sans Serif"/>
              <a:cs typeface="Microsoft Sans Serif"/>
            </a:endParaRPr>
          </a:p>
        </p:txBody>
      </p:sp>
      <p:sp>
        <p:nvSpPr>
          <p:cNvPr id="7" name="object 7"/>
          <p:cNvSpPr txBox="1"/>
          <p:nvPr/>
        </p:nvSpPr>
        <p:spPr>
          <a:xfrm>
            <a:off x="1508094" y="3681503"/>
            <a:ext cx="336550" cy="163830"/>
          </a:xfrm>
          <a:prstGeom prst="rect">
            <a:avLst/>
          </a:prstGeom>
        </p:spPr>
        <p:txBody>
          <a:bodyPr vert="horz" wrap="square" lIns="0" tIns="29844" rIns="0" bIns="0" rtlCol="0">
            <a:spAutoFit/>
          </a:bodyPr>
          <a:lstStyle/>
          <a:p>
            <a:pPr marL="90805" marR="5080" indent="-78740">
              <a:lnSpc>
                <a:spcPct val="79200"/>
              </a:lnSpc>
              <a:spcBef>
                <a:spcPts val="234"/>
              </a:spcBef>
            </a:pPr>
            <a:r>
              <a:rPr sz="500" spc="-10" dirty="0">
                <a:solidFill>
                  <a:srgbClr val="231F20"/>
                </a:solidFill>
                <a:latin typeface="Microsoft Sans Serif"/>
                <a:cs typeface="Microsoft Sans Serif"/>
              </a:rPr>
              <a:t>Советский</a:t>
            </a:r>
            <a:r>
              <a:rPr sz="500" spc="500" dirty="0">
                <a:solidFill>
                  <a:srgbClr val="231F20"/>
                </a:solidFill>
                <a:latin typeface="Microsoft Sans Serif"/>
                <a:cs typeface="Microsoft Sans Serif"/>
              </a:rPr>
              <a:t> </a:t>
            </a:r>
            <a:r>
              <a:rPr sz="500" spc="-10" dirty="0">
                <a:solidFill>
                  <a:srgbClr val="231F20"/>
                </a:solidFill>
                <a:latin typeface="Microsoft Sans Serif"/>
                <a:cs typeface="Microsoft Sans Serif"/>
              </a:rPr>
              <a:t>округ</a:t>
            </a:r>
            <a:endParaRPr sz="500">
              <a:latin typeface="Microsoft Sans Serif"/>
              <a:cs typeface="Microsoft Sans Serif"/>
            </a:endParaRPr>
          </a:p>
        </p:txBody>
      </p:sp>
      <p:sp>
        <p:nvSpPr>
          <p:cNvPr id="8" name="object 8"/>
          <p:cNvSpPr txBox="1"/>
          <p:nvPr/>
        </p:nvSpPr>
        <p:spPr>
          <a:xfrm>
            <a:off x="1145599" y="3457992"/>
            <a:ext cx="647065" cy="163830"/>
          </a:xfrm>
          <a:prstGeom prst="rect">
            <a:avLst/>
          </a:prstGeom>
        </p:spPr>
        <p:txBody>
          <a:bodyPr vert="horz" wrap="square" lIns="0" tIns="29844" rIns="0" bIns="0" rtlCol="0">
            <a:spAutoFit/>
          </a:bodyPr>
          <a:lstStyle/>
          <a:p>
            <a:pPr marL="12700" marR="5080" indent="158750">
              <a:lnSpc>
                <a:spcPct val="79200"/>
              </a:lnSpc>
              <a:spcBef>
                <a:spcPts val="234"/>
              </a:spcBef>
            </a:pPr>
            <a:r>
              <a:rPr sz="500" spc="-10" dirty="0">
                <a:solidFill>
                  <a:srgbClr val="231F20"/>
                </a:solidFill>
                <a:latin typeface="Microsoft Sans Serif"/>
                <a:cs typeface="Microsoft Sans Serif"/>
              </a:rPr>
              <a:t>Северный</a:t>
            </a:r>
            <a:r>
              <a:rPr sz="500" spc="500" dirty="0">
                <a:solidFill>
                  <a:srgbClr val="231F20"/>
                </a:solidFill>
                <a:latin typeface="Microsoft Sans Serif"/>
                <a:cs typeface="Microsoft Sans Serif"/>
              </a:rPr>
              <a:t> </a:t>
            </a:r>
            <a:r>
              <a:rPr sz="500" dirty="0">
                <a:solidFill>
                  <a:srgbClr val="231F20"/>
                </a:solidFill>
                <a:latin typeface="Microsoft Sans Serif"/>
                <a:cs typeface="Microsoft Sans Serif"/>
              </a:rPr>
              <a:t>промышленный</a:t>
            </a:r>
            <a:r>
              <a:rPr sz="500" spc="-10" dirty="0">
                <a:solidFill>
                  <a:srgbClr val="231F20"/>
                </a:solidFill>
                <a:latin typeface="Microsoft Sans Serif"/>
                <a:cs typeface="Microsoft Sans Serif"/>
              </a:rPr>
              <a:t> </a:t>
            </a:r>
            <a:r>
              <a:rPr sz="500" spc="-20" dirty="0">
                <a:solidFill>
                  <a:srgbClr val="231F20"/>
                </a:solidFill>
                <a:latin typeface="Microsoft Sans Serif"/>
                <a:cs typeface="Microsoft Sans Serif"/>
              </a:rPr>
              <a:t>узел</a:t>
            </a:r>
            <a:endParaRPr sz="500">
              <a:latin typeface="Microsoft Sans Serif"/>
              <a:cs typeface="Microsoft Sans Serif"/>
            </a:endParaRPr>
          </a:p>
        </p:txBody>
      </p:sp>
      <p:sp>
        <p:nvSpPr>
          <p:cNvPr id="9" name="object 9"/>
          <p:cNvSpPr txBox="1"/>
          <p:nvPr/>
        </p:nvSpPr>
        <p:spPr>
          <a:xfrm>
            <a:off x="3645747" y="4810314"/>
            <a:ext cx="402590" cy="163830"/>
          </a:xfrm>
          <a:prstGeom prst="rect">
            <a:avLst/>
          </a:prstGeom>
        </p:spPr>
        <p:txBody>
          <a:bodyPr vert="horz" wrap="square" lIns="0" tIns="29844" rIns="0" bIns="0" rtlCol="0">
            <a:spAutoFit/>
          </a:bodyPr>
          <a:lstStyle/>
          <a:p>
            <a:pPr marL="123825" marR="5080" indent="-111760">
              <a:lnSpc>
                <a:spcPct val="79200"/>
              </a:lnSpc>
              <a:spcBef>
                <a:spcPts val="234"/>
              </a:spcBef>
            </a:pPr>
            <a:r>
              <a:rPr sz="500" spc="-10" dirty="0">
                <a:solidFill>
                  <a:srgbClr val="231F20"/>
                </a:solidFill>
                <a:latin typeface="Microsoft Sans Serif"/>
                <a:cs typeface="Microsoft Sans Serif"/>
              </a:rPr>
              <a:t>Октябрьский</a:t>
            </a:r>
            <a:r>
              <a:rPr sz="500" spc="500" dirty="0">
                <a:solidFill>
                  <a:srgbClr val="231F20"/>
                </a:solidFill>
                <a:latin typeface="Microsoft Sans Serif"/>
                <a:cs typeface="Microsoft Sans Serif"/>
              </a:rPr>
              <a:t> </a:t>
            </a:r>
            <a:r>
              <a:rPr sz="500" spc="-10" dirty="0">
                <a:solidFill>
                  <a:srgbClr val="231F20"/>
                </a:solidFill>
                <a:latin typeface="Microsoft Sans Serif"/>
                <a:cs typeface="Microsoft Sans Serif"/>
              </a:rPr>
              <a:t>округ</a:t>
            </a:r>
            <a:endParaRPr sz="500">
              <a:latin typeface="Microsoft Sans Serif"/>
              <a:cs typeface="Microsoft Sans Serif"/>
            </a:endParaRPr>
          </a:p>
        </p:txBody>
      </p:sp>
      <p:sp>
        <p:nvSpPr>
          <p:cNvPr id="10" name="object 10"/>
          <p:cNvSpPr txBox="1"/>
          <p:nvPr/>
        </p:nvSpPr>
        <p:spPr>
          <a:xfrm>
            <a:off x="1152288" y="4408003"/>
            <a:ext cx="333375" cy="163830"/>
          </a:xfrm>
          <a:prstGeom prst="rect">
            <a:avLst/>
          </a:prstGeom>
        </p:spPr>
        <p:txBody>
          <a:bodyPr vert="horz" wrap="square" lIns="0" tIns="29844" rIns="0" bIns="0" rtlCol="0">
            <a:spAutoFit/>
          </a:bodyPr>
          <a:lstStyle/>
          <a:p>
            <a:pPr marL="89535" marR="5080" indent="-77470">
              <a:lnSpc>
                <a:spcPct val="79200"/>
              </a:lnSpc>
              <a:spcBef>
                <a:spcPts val="234"/>
              </a:spcBef>
            </a:pPr>
            <a:r>
              <a:rPr sz="500" spc="-10" dirty="0">
                <a:solidFill>
                  <a:srgbClr val="231F20"/>
                </a:solidFill>
                <a:latin typeface="Microsoft Sans Serif"/>
                <a:cs typeface="Microsoft Sans Serif"/>
              </a:rPr>
              <a:t>Кировский</a:t>
            </a:r>
            <a:r>
              <a:rPr sz="500" spc="500" dirty="0">
                <a:solidFill>
                  <a:srgbClr val="231F20"/>
                </a:solidFill>
                <a:latin typeface="Microsoft Sans Serif"/>
                <a:cs typeface="Microsoft Sans Serif"/>
              </a:rPr>
              <a:t> </a:t>
            </a:r>
            <a:r>
              <a:rPr sz="500" spc="-10" dirty="0">
                <a:solidFill>
                  <a:srgbClr val="231F20"/>
                </a:solidFill>
                <a:latin typeface="Microsoft Sans Serif"/>
                <a:cs typeface="Microsoft Sans Serif"/>
              </a:rPr>
              <a:t>округ</a:t>
            </a:r>
            <a:endParaRPr sz="500">
              <a:latin typeface="Microsoft Sans Serif"/>
              <a:cs typeface="Microsoft Sans Serif"/>
            </a:endParaRPr>
          </a:p>
        </p:txBody>
      </p:sp>
      <p:sp>
        <p:nvSpPr>
          <p:cNvPr id="11" name="object 11"/>
          <p:cNvSpPr txBox="1"/>
          <p:nvPr/>
        </p:nvSpPr>
        <p:spPr>
          <a:xfrm>
            <a:off x="2425515" y="5897563"/>
            <a:ext cx="339725" cy="163830"/>
          </a:xfrm>
          <a:prstGeom prst="rect">
            <a:avLst/>
          </a:prstGeom>
        </p:spPr>
        <p:txBody>
          <a:bodyPr vert="horz" wrap="square" lIns="0" tIns="29844" rIns="0" bIns="0" rtlCol="0">
            <a:spAutoFit/>
          </a:bodyPr>
          <a:lstStyle/>
          <a:p>
            <a:pPr marL="92710" marR="5080" indent="-80645">
              <a:lnSpc>
                <a:spcPct val="79200"/>
              </a:lnSpc>
              <a:spcBef>
                <a:spcPts val="234"/>
              </a:spcBef>
            </a:pPr>
            <a:r>
              <a:rPr sz="500" spc="-10" dirty="0">
                <a:solidFill>
                  <a:srgbClr val="231F20"/>
                </a:solidFill>
                <a:latin typeface="Microsoft Sans Serif"/>
                <a:cs typeface="Microsoft Sans Serif"/>
              </a:rPr>
              <a:t>Ленинский</a:t>
            </a:r>
            <a:r>
              <a:rPr sz="500" spc="500" dirty="0">
                <a:solidFill>
                  <a:srgbClr val="231F20"/>
                </a:solidFill>
                <a:latin typeface="Microsoft Sans Serif"/>
                <a:cs typeface="Microsoft Sans Serif"/>
              </a:rPr>
              <a:t> </a:t>
            </a:r>
            <a:r>
              <a:rPr sz="500" spc="-10" dirty="0">
                <a:solidFill>
                  <a:srgbClr val="231F20"/>
                </a:solidFill>
                <a:latin typeface="Microsoft Sans Serif"/>
                <a:cs typeface="Microsoft Sans Serif"/>
              </a:rPr>
              <a:t>округ</a:t>
            </a:r>
            <a:endParaRPr sz="500">
              <a:latin typeface="Microsoft Sans Serif"/>
              <a:cs typeface="Microsoft Sans Serif"/>
            </a:endParaRPr>
          </a:p>
        </p:txBody>
      </p:sp>
      <p:sp>
        <p:nvSpPr>
          <p:cNvPr id="12" name="object 12"/>
          <p:cNvSpPr txBox="1"/>
          <p:nvPr/>
        </p:nvSpPr>
        <p:spPr>
          <a:xfrm>
            <a:off x="3173399" y="3968159"/>
            <a:ext cx="430530" cy="163830"/>
          </a:xfrm>
          <a:prstGeom prst="rect">
            <a:avLst/>
          </a:prstGeom>
        </p:spPr>
        <p:txBody>
          <a:bodyPr vert="horz" wrap="square" lIns="0" tIns="29844" rIns="0" bIns="0" rtlCol="0">
            <a:spAutoFit/>
          </a:bodyPr>
          <a:lstStyle/>
          <a:p>
            <a:pPr marL="137795" marR="5080" indent="-125730">
              <a:lnSpc>
                <a:spcPct val="79200"/>
              </a:lnSpc>
              <a:spcBef>
                <a:spcPts val="234"/>
              </a:spcBef>
            </a:pPr>
            <a:r>
              <a:rPr sz="500" spc="-10" dirty="0">
                <a:solidFill>
                  <a:srgbClr val="231F20"/>
                </a:solidFill>
                <a:latin typeface="Microsoft Sans Serif"/>
                <a:cs typeface="Microsoft Sans Serif"/>
              </a:rPr>
              <a:t>Центральный</a:t>
            </a:r>
            <a:r>
              <a:rPr sz="500" spc="500" dirty="0">
                <a:solidFill>
                  <a:srgbClr val="231F20"/>
                </a:solidFill>
                <a:latin typeface="Microsoft Sans Serif"/>
                <a:cs typeface="Microsoft Sans Serif"/>
              </a:rPr>
              <a:t> </a:t>
            </a:r>
            <a:r>
              <a:rPr sz="500" spc="-10" dirty="0">
                <a:solidFill>
                  <a:srgbClr val="231F20"/>
                </a:solidFill>
                <a:latin typeface="Microsoft Sans Serif"/>
                <a:cs typeface="Microsoft Sans Serif"/>
              </a:rPr>
              <a:t>округ</a:t>
            </a:r>
            <a:endParaRPr sz="500">
              <a:latin typeface="Microsoft Sans Serif"/>
              <a:cs typeface="Microsoft Sans Serif"/>
            </a:endParaRPr>
          </a:p>
        </p:txBody>
      </p:sp>
      <p:sp>
        <p:nvSpPr>
          <p:cNvPr id="13" name="object 13"/>
          <p:cNvSpPr txBox="1"/>
          <p:nvPr/>
        </p:nvSpPr>
        <p:spPr>
          <a:xfrm>
            <a:off x="3601529" y="6309022"/>
            <a:ext cx="245110"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Казахстан</a:t>
            </a:r>
            <a:endParaRPr sz="350">
              <a:latin typeface="Microsoft Sans Serif"/>
              <a:cs typeface="Microsoft Sans Serif"/>
            </a:endParaRPr>
          </a:p>
        </p:txBody>
      </p:sp>
      <p:sp>
        <p:nvSpPr>
          <p:cNvPr id="14" name="object 14"/>
          <p:cNvSpPr txBox="1"/>
          <p:nvPr/>
        </p:nvSpPr>
        <p:spPr>
          <a:xfrm>
            <a:off x="1528350" y="5857743"/>
            <a:ext cx="245110"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Казахстан</a:t>
            </a:r>
            <a:endParaRPr sz="350">
              <a:latin typeface="Microsoft Sans Serif"/>
              <a:cs typeface="Microsoft Sans Serif"/>
            </a:endParaRPr>
          </a:p>
        </p:txBody>
      </p:sp>
      <p:sp>
        <p:nvSpPr>
          <p:cNvPr id="15" name="object 15"/>
          <p:cNvSpPr txBox="1"/>
          <p:nvPr/>
        </p:nvSpPr>
        <p:spPr>
          <a:xfrm>
            <a:off x="2141169" y="4448747"/>
            <a:ext cx="179705"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31F20"/>
                </a:solidFill>
                <a:latin typeface="Microsoft Sans Serif"/>
                <a:cs typeface="Microsoft Sans Serif"/>
              </a:rPr>
              <a:t>Иртыш</a:t>
            </a:r>
            <a:endParaRPr sz="350">
              <a:latin typeface="Microsoft Sans Serif"/>
              <a:cs typeface="Microsoft Sans Serif"/>
            </a:endParaRPr>
          </a:p>
        </p:txBody>
      </p:sp>
      <p:sp>
        <p:nvSpPr>
          <p:cNvPr id="16" name="object 16"/>
          <p:cNvSpPr txBox="1"/>
          <p:nvPr/>
        </p:nvSpPr>
        <p:spPr>
          <a:xfrm>
            <a:off x="2149801" y="5505115"/>
            <a:ext cx="179705"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31F20"/>
                </a:solidFill>
                <a:latin typeface="Microsoft Sans Serif"/>
                <a:cs typeface="Microsoft Sans Serif"/>
              </a:rPr>
              <a:t>Иртыш</a:t>
            </a:r>
            <a:endParaRPr sz="350">
              <a:latin typeface="Microsoft Sans Serif"/>
              <a:cs typeface="Microsoft Sans Serif"/>
            </a:endParaRPr>
          </a:p>
        </p:txBody>
      </p:sp>
      <p:sp>
        <p:nvSpPr>
          <p:cNvPr id="17" name="object 17"/>
          <p:cNvSpPr txBox="1"/>
          <p:nvPr/>
        </p:nvSpPr>
        <p:spPr>
          <a:xfrm>
            <a:off x="4030129" y="4971394"/>
            <a:ext cx="307340"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Новосибирск</a:t>
            </a:r>
            <a:endParaRPr sz="350">
              <a:latin typeface="Microsoft Sans Serif"/>
              <a:cs typeface="Microsoft Sans Serif"/>
            </a:endParaRPr>
          </a:p>
        </p:txBody>
      </p:sp>
      <p:sp>
        <p:nvSpPr>
          <p:cNvPr id="18" name="object 18"/>
          <p:cNvSpPr txBox="1"/>
          <p:nvPr/>
        </p:nvSpPr>
        <p:spPr>
          <a:xfrm>
            <a:off x="4030129" y="5278397"/>
            <a:ext cx="307340" cy="82550"/>
          </a:xfrm>
          <a:prstGeom prst="rect">
            <a:avLst/>
          </a:prstGeom>
        </p:spPr>
        <p:txBody>
          <a:bodyPr vert="horz" wrap="square" lIns="0" tIns="15240" rIns="0" bIns="0" rtlCol="0">
            <a:spAutoFit/>
          </a:bodyPr>
          <a:lstStyle/>
          <a:p>
            <a:pPr marL="12700">
              <a:lnSpc>
                <a:spcPct val="100000"/>
              </a:lnSpc>
              <a:spcBef>
                <a:spcPts val="120"/>
              </a:spcBef>
            </a:pPr>
            <a:r>
              <a:rPr sz="350" spc="-10" dirty="0">
                <a:solidFill>
                  <a:srgbClr val="221E1F"/>
                </a:solidFill>
                <a:latin typeface="Microsoft Sans Serif"/>
                <a:cs typeface="Microsoft Sans Serif"/>
              </a:rPr>
              <a:t>Новосибирск</a:t>
            </a:r>
            <a:endParaRPr sz="350">
              <a:latin typeface="Microsoft Sans Serif"/>
              <a:cs typeface="Microsoft Sans Serif"/>
            </a:endParaRPr>
          </a:p>
        </p:txBody>
      </p:sp>
      <p:sp>
        <p:nvSpPr>
          <p:cNvPr id="19" name="object 19"/>
          <p:cNvSpPr txBox="1"/>
          <p:nvPr/>
        </p:nvSpPr>
        <p:spPr>
          <a:xfrm>
            <a:off x="2879312" y="5230605"/>
            <a:ext cx="386080" cy="111125"/>
          </a:xfrm>
          <a:prstGeom prst="rect">
            <a:avLst/>
          </a:prstGeom>
        </p:spPr>
        <p:txBody>
          <a:bodyPr vert="horz" wrap="square" lIns="0" tIns="19685" rIns="0" bIns="0" rtlCol="0">
            <a:spAutoFit/>
          </a:bodyPr>
          <a:lstStyle/>
          <a:p>
            <a:pPr marL="44450" marR="5080" indent="-32384">
              <a:lnSpc>
                <a:spcPts val="310"/>
              </a:lnSpc>
              <a:spcBef>
                <a:spcPts val="155"/>
              </a:spcBef>
            </a:pPr>
            <a:r>
              <a:rPr sz="300" dirty="0">
                <a:solidFill>
                  <a:srgbClr val="231F20"/>
                </a:solidFill>
                <a:latin typeface="Microsoft Sans Serif"/>
                <a:cs typeface="Microsoft Sans Serif"/>
              </a:rPr>
              <a:t>Западно-</a:t>
            </a:r>
            <a:r>
              <a:rPr sz="300" spc="-10" dirty="0">
                <a:solidFill>
                  <a:srgbClr val="231F20"/>
                </a:solidFill>
                <a:latin typeface="Microsoft Sans Serif"/>
                <a:cs typeface="Microsoft Sans Serif"/>
              </a:rPr>
              <a:t>Сибирская</a:t>
            </a:r>
            <a:r>
              <a:rPr sz="300" spc="500" dirty="0">
                <a:solidFill>
                  <a:srgbClr val="231F20"/>
                </a:solidFill>
                <a:latin typeface="Microsoft Sans Serif"/>
                <a:cs typeface="Microsoft Sans Serif"/>
              </a:rPr>
              <a:t> </a:t>
            </a:r>
            <a:r>
              <a:rPr sz="300" dirty="0">
                <a:solidFill>
                  <a:srgbClr val="231F20"/>
                </a:solidFill>
                <a:latin typeface="Microsoft Sans Serif"/>
                <a:cs typeface="Microsoft Sans Serif"/>
              </a:rPr>
              <a:t>железная </a:t>
            </a:r>
            <a:r>
              <a:rPr sz="300" spc="-10" dirty="0">
                <a:solidFill>
                  <a:srgbClr val="231F20"/>
                </a:solidFill>
                <a:latin typeface="Microsoft Sans Serif"/>
                <a:cs typeface="Microsoft Sans Serif"/>
              </a:rPr>
              <a:t>дорога</a:t>
            </a:r>
            <a:endParaRPr sz="300">
              <a:latin typeface="Microsoft Sans Serif"/>
              <a:cs typeface="Microsoft Sans Serif"/>
            </a:endParaRPr>
          </a:p>
        </p:txBody>
      </p:sp>
      <p:sp>
        <p:nvSpPr>
          <p:cNvPr id="20" name="object 20"/>
          <p:cNvSpPr txBox="1"/>
          <p:nvPr/>
        </p:nvSpPr>
        <p:spPr>
          <a:xfrm>
            <a:off x="2026536" y="4925211"/>
            <a:ext cx="327025" cy="119380"/>
          </a:xfrm>
          <a:prstGeom prst="rect">
            <a:avLst/>
          </a:prstGeom>
        </p:spPr>
        <p:txBody>
          <a:bodyPr vert="horz" wrap="square" lIns="0" tIns="11430" rIns="0" bIns="0" rtlCol="0">
            <a:spAutoFit/>
          </a:bodyPr>
          <a:lstStyle/>
          <a:p>
            <a:pPr marL="80010" marR="5080" indent="-67945">
              <a:lnSpc>
                <a:spcPct val="103699"/>
              </a:lnSpc>
              <a:spcBef>
                <a:spcPts val="90"/>
              </a:spcBef>
            </a:pPr>
            <a:r>
              <a:rPr sz="300" spc="-10" dirty="0">
                <a:solidFill>
                  <a:srgbClr val="231F20"/>
                </a:solidFill>
                <a:latin typeface="Microsoft Sans Serif"/>
                <a:cs typeface="Microsoft Sans Serif"/>
              </a:rPr>
              <a:t>Международный</a:t>
            </a:r>
            <a:r>
              <a:rPr sz="300" spc="500" dirty="0">
                <a:solidFill>
                  <a:srgbClr val="231F20"/>
                </a:solidFill>
                <a:latin typeface="Microsoft Sans Serif"/>
                <a:cs typeface="Microsoft Sans Serif"/>
              </a:rPr>
              <a:t> </a:t>
            </a:r>
            <a:r>
              <a:rPr sz="300" spc="-10" dirty="0">
                <a:solidFill>
                  <a:srgbClr val="231F20"/>
                </a:solidFill>
                <a:latin typeface="Microsoft Sans Serif"/>
                <a:cs typeface="Microsoft Sans Serif"/>
              </a:rPr>
              <a:t>аэропорт</a:t>
            </a:r>
            <a:endParaRPr sz="300">
              <a:latin typeface="Microsoft Sans Serif"/>
              <a:cs typeface="Microsoft Sans Serif"/>
            </a:endParaRPr>
          </a:p>
        </p:txBody>
      </p:sp>
      <p:sp>
        <p:nvSpPr>
          <p:cNvPr id="21" name="object 21"/>
          <p:cNvSpPr txBox="1"/>
          <p:nvPr/>
        </p:nvSpPr>
        <p:spPr>
          <a:xfrm>
            <a:off x="2337906" y="5030139"/>
            <a:ext cx="250825" cy="72390"/>
          </a:xfrm>
          <a:prstGeom prst="rect">
            <a:avLst/>
          </a:prstGeom>
        </p:spPr>
        <p:txBody>
          <a:bodyPr vert="horz" wrap="square" lIns="0" tIns="13335" rIns="0" bIns="0" rtlCol="0">
            <a:spAutoFit/>
          </a:bodyPr>
          <a:lstStyle/>
          <a:p>
            <a:pPr marL="12700">
              <a:lnSpc>
                <a:spcPct val="100000"/>
              </a:lnSpc>
              <a:spcBef>
                <a:spcPts val="105"/>
              </a:spcBef>
            </a:pPr>
            <a:r>
              <a:rPr sz="300" dirty="0">
                <a:solidFill>
                  <a:srgbClr val="231F20"/>
                </a:solidFill>
                <a:latin typeface="Microsoft Sans Serif"/>
                <a:cs typeface="Microsoft Sans Serif"/>
              </a:rPr>
              <a:t>Речной</a:t>
            </a:r>
            <a:r>
              <a:rPr sz="300" spc="25" dirty="0">
                <a:solidFill>
                  <a:srgbClr val="231F20"/>
                </a:solidFill>
                <a:latin typeface="Microsoft Sans Serif"/>
                <a:cs typeface="Microsoft Sans Serif"/>
              </a:rPr>
              <a:t> </a:t>
            </a:r>
            <a:r>
              <a:rPr sz="300" spc="-20" dirty="0">
                <a:solidFill>
                  <a:srgbClr val="231F20"/>
                </a:solidFill>
                <a:latin typeface="Microsoft Sans Serif"/>
                <a:cs typeface="Microsoft Sans Serif"/>
              </a:rPr>
              <a:t>порт</a:t>
            </a:r>
            <a:endParaRPr sz="300">
              <a:latin typeface="Microsoft Sans Serif"/>
              <a:cs typeface="Microsoft Sans Serif"/>
            </a:endParaRPr>
          </a:p>
        </p:txBody>
      </p:sp>
      <p:sp>
        <p:nvSpPr>
          <p:cNvPr id="22" name="object 22"/>
          <p:cNvSpPr txBox="1"/>
          <p:nvPr/>
        </p:nvSpPr>
        <p:spPr>
          <a:xfrm>
            <a:off x="2952653" y="5621564"/>
            <a:ext cx="466090" cy="111125"/>
          </a:xfrm>
          <a:prstGeom prst="rect">
            <a:avLst/>
          </a:prstGeom>
        </p:spPr>
        <p:txBody>
          <a:bodyPr vert="horz" wrap="square" lIns="0" tIns="19685" rIns="0" bIns="0" rtlCol="0">
            <a:spAutoFit/>
          </a:bodyPr>
          <a:lstStyle/>
          <a:p>
            <a:pPr marL="12700" marR="5080" indent="109855">
              <a:lnSpc>
                <a:spcPts val="310"/>
              </a:lnSpc>
              <a:spcBef>
                <a:spcPts val="155"/>
              </a:spcBef>
            </a:pPr>
            <a:r>
              <a:rPr sz="300" spc="-10" dirty="0">
                <a:solidFill>
                  <a:srgbClr val="231F20"/>
                </a:solidFill>
                <a:latin typeface="Microsoft Sans Serif"/>
                <a:cs typeface="Microsoft Sans Serif"/>
              </a:rPr>
              <a:t>Автодорога</a:t>
            </a:r>
            <a:r>
              <a:rPr sz="300" spc="500" dirty="0">
                <a:solidFill>
                  <a:srgbClr val="231F20"/>
                </a:solidFill>
                <a:latin typeface="Microsoft Sans Serif"/>
                <a:cs typeface="Microsoft Sans Serif"/>
              </a:rPr>
              <a:t> </a:t>
            </a:r>
            <a:r>
              <a:rPr sz="300" dirty="0">
                <a:solidFill>
                  <a:srgbClr val="231F20"/>
                </a:solidFill>
                <a:latin typeface="Microsoft Sans Serif"/>
                <a:cs typeface="Microsoft Sans Serif"/>
              </a:rPr>
              <a:t>федерального</a:t>
            </a:r>
            <a:r>
              <a:rPr sz="300" spc="35" dirty="0">
                <a:solidFill>
                  <a:srgbClr val="231F20"/>
                </a:solidFill>
                <a:latin typeface="Microsoft Sans Serif"/>
                <a:cs typeface="Microsoft Sans Serif"/>
              </a:rPr>
              <a:t> </a:t>
            </a:r>
            <a:r>
              <a:rPr sz="300" spc="-10" dirty="0">
                <a:solidFill>
                  <a:srgbClr val="231F20"/>
                </a:solidFill>
                <a:latin typeface="Microsoft Sans Serif"/>
                <a:cs typeface="Microsoft Sans Serif"/>
              </a:rPr>
              <a:t>значения</a:t>
            </a:r>
            <a:endParaRPr sz="300">
              <a:latin typeface="Microsoft Sans Serif"/>
              <a:cs typeface="Microsoft Sans Serif"/>
            </a:endParaRPr>
          </a:p>
        </p:txBody>
      </p:sp>
      <p:sp>
        <p:nvSpPr>
          <p:cNvPr id="23" name="object 23"/>
          <p:cNvSpPr txBox="1"/>
          <p:nvPr/>
        </p:nvSpPr>
        <p:spPr>
          <a:xfrm>
            <a:off x="800031" y="3399637"/>
            <a:ext cx="151765" cy="111125"/>
          </a:xfrm>
          <a:prstGeom prst="rect">
            <a:avLst/>
          </a:prstGeom>
        </p:spPr>
        <p:txBody>
          <a:bodyPr vert="horz" wrap="square" lIns="0" tIns="19685" rIns="0" bIns="0" rtlCol="0">
            <a:spAutoFit/>
          </a:bodyPr>
          <a:lstStyle/>
          <a:p>
            <a:pPr marL="12700" marR="5080" indent="40005">
              <a:lnSpc>
                <a:spcPts val="310"/>
              </a:lnSpc>
              <a:spcBef>
                <a:spcPts val="155"/>
              </a:spcBef>
            </a:pPr>
            <a:r>
              <a:rPr sz="300" spc="-20" dirty="0">
                <a:solidFill>
                  <a:srgbClr val="231F20"/>
                </a:solidFill>
                <a:latin typeface="Microsoft Sans Serif"/>
                <a:cs typeface="Microsoft Sans Serif"/>
              </a:rPr>
              <a:t>Река</a:t>
            </a:r>
            <a:r>
              <a:rPr sz="300" spc="500" dirty="0">
                <a:solidFill>
                  <a:srgbClr val="231F20"/>
                </a:solidFill>
                <a:latin typeface="Microsoft Sans Serif"/>
                <a:cs typeface="Microsoft Sans Serif"/>
              </a:rPr>
              <a:t> </a:t>
            </a:r>
            <a:r>
              <a:rPr sz="300" spc="-10" dirty="0">
                <a:solidFill>
                  <a:srgbClr val="231F20"/>
                </a:solidFill>
                <a:latin typeface="Microsoft Sans Serif"/>
                <a:cs typeface="Microsoft Sans Serif"/>
              </a:rPr>
              <a:t>Иртыш</a:t>
            </a:r>
            <a:endParaRPr sz="300">
              <a:latin typeface="Microsoft Sans Serif"/>
              <a:cs typeface="Microsoft Sans Serif"/>
            </a:endParaRPr>
          </a:p>
        </p:txBody>
      </p:sp>
      <p:sp>
        <p:nvSpPr>
          <p:cNvPr id="24" name="object 24"/>
          <p:cNvSpPr txBox="1"/>
          <p:nvPr/>
        </p:nvSpPr>
        <p:spPr>
          <a:xfrm>
            <a:off x="2348350" y="4520774"/>
            <a:ext cx="234315" cy="123825"/>
          </a:xfrm>
          <a:prstGeom prst="rect">
            <a:avLst/>
          </a:prstGeom>
        </p:spPr>
        <p:txBody>
          <a:bodyPr vert="horz" wrap="square" lIns="0" tIns="12065" rIns="0" bIns="0" rtlCol="0">
            <a:spAutoFit/>
          </a:bodyPr>
          <a:lstStyle/>
          <a:p>
            <a:pPr marL="12700">
              <a:lnSpc>
                <a:spcPct val="100000"/>
              </a:lnSpc>
              <a:spcBef>
                <a:spcPts val="95"/>
              </a:spcBef>
            </a:pPr>
            <a:r>
              <a:rPr sz="650" b="1" spc="-20" dirty="0">
                <a:solidFill>
                  <a:srgbClr val="231F20"/>
                </a:solidFill>
                <a:latin typeface="Arial"/>
                <a:cs typeface="Arial"/>
              </a:rPr>
              <a:t>Омск</a:t>
            </a:r>
            <a:endParaRPr sz="650">
              <a:latin typeface="Arial"/>
              <a:cs typeface="Arial"/>
            </a:endParaRPr>
          </a:p>
        </p:txBody>
      </p:sp>
      <p:sp>
        <p:nvSpPr>
          <p:cNvPr id="25" name="object 25"/>
          <p:cNvSpPr txBox="1"/>
          <p:nvPr/>
        </p:nvSpPr>
        <p:spPr>
          <a:xfrm>
            <a:off x="2262620" y="2839411"/>
            <a:ext cx="1224280" cy="419734"/>
          </a:xfrm>
          <a:prstGeom prst="rect">
            <a:avLst/>
          </a:prstGeom>
        </p:spPr>
        <p:txBody>
          <a:bodyPr vert="horz" wrap="square" lIns="0" tIns="25400" rIns="0" bIns="0" rtlCol="0">
            <a:spAutoFit/>
          </a:bodyPr>
          <a:lstStyle/>
          <a:p>
            <a:pPr marL="12700">
              <a:lnSpc>
                <a:spcPct val="100000"/>
              </a:lnSpc>
              <a:spcBef>
                <a:spcPts val="200"/>
              </a:spcBef>
            </a:pPr>
            <a:r>
              <a:rPr sz="900" dirty="0">
                <a:solidFill>
                  <a:srgbClr val="231F20"/>
                </a:solidFill>
                <a:latin typeface="Microsoft Sans Serif"/>
                <a:cs typeface="Microsoft Sans Serif"/>
              </a:rPr>
              <a:t>ОЭЗ</a:t>
            </a:r>
            <a:r>
              <a:rPr sz="900" spc="50" dirty="0">
                <a:solidFill>
                  <a:srgbClr val="231F20"/>
                </a:solidFill>
                <a:latin typeface="Microsoft Sans Serif"/>
                <a:cs typeface="Microsoft Sans Serif"/>
              </a:rPr>
              <a:t> </a:t>
            </a:r>
            <a:r>
              <a:rPr sz="900" dirty="0">
                <a:solidFill>
                  <a:srgbClr val="231F20"/>
                </a:solidFill>
                <a:latin typeface="Microsoft Sans Serif"/>
                <a:cs typeface="Microsoft Sans Serif"/>
              </a:rPr>
              <a:t>ППТ</a:t>
            </a:r>
            <a:r>
              <a:rPr sz="900" spc="50" dirty="0">
                <a:solidFill>
                  <a:srgbClr val="231F20"/>
                </a:solidFill>
                <a:latin typeface="Microsoft Sans Serif"/>
                <a:cs typeface="Microsoft Sans Serif"/>
              </a:rPr>
              <a:t> </a:t>
            </a:r>
            <a:r>
              <a:rPr sz="900" spc="-10" dirty="0">
                <a:solidFill>
                  <a:srgbClr val="231F20"/>
                </a:solidFill>
                <a:latin typeface="Microsoft Sans Serif"/>
                <a:cs typeface="Microsoft Sans Serif"/>
              </a:rPr>
              <a:t>«Авангард»</a:t>
            </a:r>
            <a:endParaRPr sz="900">
              <a:latin typeface="Microsoft Sans Serif"/>
              <a:cs typeface="Microsoft Sans Serif"/>
            </a:endParaRPr>
          </a:p>
          <a:p>
            <a:pPr marL="12700">
              <a:lnSpc>
                <a:spcPct val="100000"/>
              </a:lnSpc>
              <a:spcBef>
                <a:spcPts val="120"/>
              </a:spcBef>
            </a:pPr>
            <a:r>
              <a:rPr sz="1500" b="1" spc="-20" dirty="0">
                <a:solidFill>
                  <a:srgbClr val="F04E23"/>
                </a:solidFill>
                <a:latin typeface="Arial"/>
                <a:cs typeface="Arial"/>
              </a:rPr>
              <a:t>488</a:t>
            </a:r>
            <a:r>
              <a:rPr sz="1500" b="1" spc="-140" dirty="0">
                <a:solidFill>
                  <a:srgbClr val="F04E23"/>
                </a:solidFill>
                <a:latin typeface="Arial"/>
                <a:cs typeface="Arial"/>
              </a:rPr>
              <a:t> </a:t>
            </a:r>
            <a:r>
              <a:rPr sz="900" b="1" spc="-25" dirty="0">
                <a:solidFill>
                  <a:srgbClr val="F04E23"/>
                </a:solidFill>
                <a:latin typeface="Arial"/>
                <a:cs typeface="Arial"/>
              </a:rPr>
              <a:t>га</a:t>
            </a:r>
            <a:endParaRPr sz="900">
              <a:latin typeface="Arial"/>
              <a:cs typeface="Arial"/>
            </a:endParaRPr>
          </a:p>
        </p:txBody>
      </p:sp>
      <p:sp>
        <p:nvSpPr>
          <p:cNvPr id="26" name="object 2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ВОЗМОЖНЫЕ</a:t>
            </a:r>
            <a:r>
              <a:rPr spc="120" dirty="0"/>
              <a:t> </a:t>
            </a:r>
            <a:r>
              <a:rPr spc="65" dirty="0"/>
              <a:t>ТЕРРИТОРИИ</a:t>
            </a:r>
            <a:r>
              <a:rPr spc="120" dirty="0"/>
              <a:t> </a:t>
            </a:r>
            <a:r>
              <a:rPr dirty="0"/>
              <a:t>ДЛЯ</a:t>
            </a:r>
            <a:r>
              <a:rPr spc="120" dirty="0"/>
              <a:t> </a:t>
            </a:r>
            <a:r>
              <a:rPr spc="-10" dirty="0"/>
              <a:t>РАЗМЕЩЕНИЯ</a:t>
            </a:r>
          </a:p>
        </p:txBody>
      </p:sp>
      <p:sp>
        <p:nvSpPr>
          <p:cNvPr id="27" name="object 27"/>
          <p:cNvSpPr txBox="1"/>
          <p:nvPr/>
        </p:nvSpPr>
        <p:spPr>
          <a:xfrm>
            <a:off x="7051927" y="392689"/>
            <a:ext cx="39604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Локализация</a:t>
            </a:r>
            <a:r>
              <a:rPr sz="1500" b="1" i="1" spc="-60" dirty="0">
                <a:solidFill>
                  <a:srgbClr val="231F20"/>
                </a:solidFill>
                <a:latin typeface="Arial"/>
                <a:cs typeface="Arial"/>
              </a:rPr>
              <a:t>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28" name="object 28"/>
          <p:cNvSpPr/>
          <p:nvPr/>
        </p:nvSpPr>
        <p:spPr>
          <a:xfrm>
            <a:off x="457206" y="658596"/>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29" name="object 29"/>
          <p:cNvSpPr txBox="1"/>
          <p:nvPr/>
        </p:nvSpPr>
        <p:spPr>
          <a:xfrm>
            <a:off x="444500" y="1219765"/>
            <a:ext cx="538353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231F20"/>
                </a:solidFill>
                <a:latin typeface="Arial"/>
                <a:cs typeface="Arial"/>
              </a:rPr>
              <a:t>Особая</a:t>
            </a:r>
            <a:r>
              <a:rPr sz="2100" b="1" spc="-90" dirty="0">
                <a:solidFill>
                  <a:srgbClr val="231F20"/>
                </a:solidFill>
                <a:latin typeface="Arial"/>
                <a:cs typeface="Arial"/>
              </a:rPr>
              <a:t> </a:t>
            </a:r>
            <a:r>
              <a:rPr sz="2100" b="1" spc="-10" dirty="0">
                <a:solidFill>
                  <a:srgbClr val="231F20"/>
                </a:solidFill>
                <a:latin typeface="Arial"/>
                <a:cs typeface="Arial"/>
              </a:rPr>
              <a:t>экономическая</a:t>
            </a:r>
            <a:r>
              <a:rPr sz="2100" b="1" spc="-80" dirty="0">
                <a:solidFill>
                  <a:srgbClr val="231F20"/>
                </a:solidFill>
                <a:latin typeface="Arial"/>
                <a:cs typeface="Arial"/>
              </a:rPr>
              <a:t> </a:t>
            </a:r>
            <a:r>
              <a:rPr sz="2100" b="1" dirty="0">
                <a:solidFill>
                  <a:srgbClr val="231F20"/>
                </a:solidFill>
                <a:latin typeface="Arial"/>
                <a:cs typeface="Arial"/>
              </a:rPr>
              <a:t>зона</a:t>
            </a:r>
            <a:r>
              <a:rPr sz="2100" b="1" spc="-75" dirty="0">
                <a:solidFill>
                  <a:srgbClr val="231F20"/>
                </a:solidFill>
                <a:latin typeface="Arial"/>
                <a:cs typeface="Arial"/>
              </a:rPr>
              <a:t> </a:t>
            </a:r>
            <a:r>
              <a:rPr sz="2100" b="1" spc="-10" dirty="0">
                <a:solidFill>
                  <a:srgbClr val="231F20"/>
                </a:solidFill>
                <a:latin typeface="Arial"/>
                <a:cs typeface="Arial"/>
              </a:rPr>
              <a:t>«Авангард»</a:t>
            </a:r>
            <a:endParaRPr sz="2100">
              <a:latin typeface="Arial"/>
              <a:cs typeface="Arial"/>
            </a:endParaRPr>
          </a:p>
        </p:txBody>
      </p:sp>
      <p:sp>
        <p:nvSpPr>
          <p:cNvPr id="30" name="object 30"/>
          <p:cNvSpPr txBox="1"/>
          <p:nvPr/>
        </p:nvSpPr>
        <p:spPr>
          <a:xfrm>
            <a:off x="7024099" y="2960283"/>
            <a:ext cx="1600835" cy="210820"/>
          </a:xfrm>
          <a:prstGeom prst="rect">
            <a:avLst/>
          </a:prstGeom>
        </p:spPr>
        <p:txBody>
          <a:bodyPr vert="horz" wrap="square" lIns="0" tIns="14604" rIns="0" bIns="0" rtlCol="0">
            <a:spAutoFit/>
          </a:bodyPr>
          <a:lstStyle/>
          <a:p>
            <a:pPr marL="12700">
              <a:lnSpc>
                <a:spcPct val="100000"/>
              </a:lnSpc>
              <a:spcBef>
                <a:spcPts val="114"/>
              </a:spcBef>
            </a:pPr>
            <a:r>
              <a:rPr sz="1200" b="1" dirty="0">
                <a:solidFill>
                  <a:srgbClr val="F04E23"/>
                </a:solidFill>
                <a:latin typeface="Arial"/>
                <a:cs typeface="Arial"/>
              </a:rPr>
              <a:t>Преференции</a:t>
            </a:r>
            <a:r>
              <a:rPr sz="1200" b="1" spc="40" dirty="0">
                <a:solidFill>
                  <a:srgbClr val="F04E23"/>
                </a:solidFill>
                <a:latin typeface="Arial"/>
                <a:cs typeface="Arial"/>
              </a:rPr>
              <a:t> </a:t>
            </a:r>
            <a:r>
              <a:rPr sz="1200" b="1" dirty="0">
                <a:solidFill>
                  <a:srgbClr val="F04E23"/>
                </a:solidFill>
                <a:latin typeface="Arial"/>
                <a:cs typeface="Arial"/>
              </a:rPr>
              <a:t>в</a:t>
            </a:r>
            <a:r>
              <a:rPr sz="1200" b="1" spc="40" dirty="0">
                <a:solidFill>
                  <a:srgbClr val="F04E23"/>
                </a:solidFill>
                <a:latin typeface="Arial"/>
                <a:cs typeface="Arial"/>
              </a:rPr>
              <a:t> </a:t>
            </a:r>
            <a:r>
              <a:rPr sz="1200" b="1" spc="-25" dirty="0">
                <a:solidFill>
                  <a:srgbClr val="F04E23"/>
                </a:solidFill>
                <a:latin typeface="Arial"/>
                <a:cs typeface="Arial"/>
              </a:rPr>
              <a:t>ОЭЗ</a:t>
            </a:r>
            <a:endParaRPr sz="1200">
              <a:latin typeface="Arial"/>
              <a:cs typeface="Arial"/>
            </a:endParaRPr>
          </a:p>
        </p:txBody>
      </p:sp>
      <p:sp>
        <p:nvSpPr>
          <p:cNvPr id="31" name="object 31"/>
          <p:cNvSpPr txBox="1"/>
          <p:nvPr/>
        </p:nvSpPr>
        <p:spPr>
          <a:xfrm>
            <a:off x="9120456" y="4106084"/>
            <a:ext cx="1684655" cy="1925955"/>
          </a:xfrm>
          <a:prstGeom prst="rect">
            <a:avLst/>
          </a:prstGeom>
        </p:spPr>
        <p:txBody>
          <a:bodyPr vert="horz" wrap="square" lIns="0" tIns="35560" rIns="0" bIns="0" rtlCol="0">
            <a:spAutoFit/>
          </a:bodyPr>
          <a:lstStyle/>
          <a:p>
            <a:pPr marL="132715" marR="784860" indent="-120650">
              <a:lnSpc>
                <a:spcPts val="900"/>
              </a:lnSpc>
              <a:spcBef>
                <a:spcPts val="280"/>
              </a:spcBef>
            </a:pPr>
            <a:r>
              <a:rPr sz="900" b="1" dirty="0">
                <a:solidFill>
                  <a:srgbClr val="231F20"/>
                </a:solidFill>
                <a:latin typeface="Arial"/>
                <a:cs typeface="Arial"/>
              </a:rPr>
              <a:t>+</a:t>
            </a:r>
            <a:r>
              <a:rPr sz="900" b="1" spc="-40" dirty="0">
                <a:solidFill>
                  <a:srgbClr val="231F20"/>
                </a:solidFill>
                <a:latin typeface="Arial"/>
                <a:cs typeface="Arial"/>
              </a:rPr>
              <a:t> </a:t>
            </a:r>
            <a:r>
              <a:rPr sz="900" b="1" spc="-10" dirty="0">
                <a:solidFill>
                  <a:srgbClr val="231F20"/>
                </a:solidFill>
                <a:latin typeface="Arial"/>
                <a:cs typeface="Arial"/>
              </a:rPr>
              <a:t>понижающий </a:t>
            </a:r>
            <a:r>
              <a:rPr sz="900" b="1" spc="-30" dirty="0">
                <a:solidFill>
                  <a:srgbClr val="231F20"/>
                </a:solidFill>
                <a:latin typeface="Arial"/>
                <a:cs typeface="Arial"/>
              </a:rPr>
              <a:t>коэффициент</a:t>
            </a:r>
            <a:endParaRPr sz="900">
              <a:latin typeface="Arial"/>
              <a:cs typeface="Arial"/>
            </a:endParaRPr>
          </a:p>
          <a:p>
            <a:pPr marL="12700">
              <a:lnSpc>
                <a:spcPct val="100000"/>
              </a:lnSpc>
              <a:spcBef>
                <a:spcPts val="204"/>
              </a:spcBef>
            </a:pPr>
            <a:r>
              <a:rPr sz="800" spc="-10" dirty="0">
                <a:solidFill>
                  <a:srgbClr val="231F20"/>
                </a:solidFill>
                <a:latin typeface="Microsoft Sans Serif"/>
                <a:cs typeface="Microsoft Sans Serif"/>
              </a:rPr>
              <a:t>Объем</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капитальных</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вложений:</a:t>
            </a:r>
            <a:endParaRPr sz="800">
              <a:latin typeface="Microsoft Sans Serif"/>
              <a:cs typeface="Microsoft Sans Serif"/>
            </a:endParaRPr>
          </a:p>
          <a:p>
            <a:pPr marL="12700">
              <a:lnSpc>
                <a:spcPct val="100000"/>
              </a:lnSpc>
              <a:spcBef>
                <a:spcPts val="60"/>
              </a:spcBef>
            </a:pPr>
            <a:r>
              <a:rPr sz="1100" spc="-20" dirty="0">
                <a:solidFill>
                  <a:srgbClr val="231F20"/>
                </a:solidFill>
                <a:latin typeface="Microsoft Sans Serif"/>
                <a:cs typeface="Microsoft Sans Serif"/>
              </a:rPr>
              <a:t>200-</a:t>
            </a:r>
            <a:r>
              <a:rPr sz="1100" spc="-10" dirty="0">
                <a:solidFill>
                  <a:srgbClr val="231F20"/>
                </a:solidFill>
                <a:latin typeface="Microsoft Sans Serif"/>
                <a:cs typeface="Microsoft Sans Serif"/>
              </a:rPr>
              <a:t>500</a:t>
            </a:r>
            <a:r>
              <a:rPr sz="1100" spc="-70" dirty="0">
                <a:solidFill>
                  <a:srgbClr val="231F20"/>
                </a:solidFill>
                <a:latin typeface="Microsoft Sans Serif"/>
                <a:cs typeface="Microsoft Sans Serif"/>
              </a:rPr>
              <a:t> </a:t>
            </a:r>
            <a:r>
              <a:rPr sz="800" dirty="0">
                <a:solidFill>
                  <a:srgbClr val="231F20"/>
                </a:solidFill>
                <a:latin typeface="Microsoft Sans Serif"/>
                <a:cs typeface="Microsoft Sans Serif"/>
              </a:rPr>
              <a:t>млн</a:t>
            </a:r>
            <a:r>
              <a:rPr sz="800" spc="-10" dirty="0">
                <a:solidFill>
                  <a:srgbClr val="231F20"/>
                </a:solidFill>
                <a:latin typeface="Microsoft Sans Serif"/>
                <a:cs typeface="Microsoft Sans Serif"/>
              </a:rPr>
              <a:t> </a:t>
            </a:r>
            <a:r>
              <a:rPr sz="800" dirty="0">
                <a:solidFill>
                  <a:srgbClr val="231F20"/>
                </a:solidFill>
                <a:latin typeface="Microsoft Sans Serif"/>
                <a:cs typeface="Microsoft Sans Serif"/>
              </a:rPr>
              <a:t>руб.</a:t>
            </a:r>
            <a:r>
              <a:rPr sz="800" spc="5" dirty="0">
                <a:solidFill>
                  <a:srgbClr val="231F20"/>
                </a:solidFill>
                <a:latin typeface="Microsoft Sans Serif"/>
                <a:cs typeface="Microsoft Sans Serif"/>
              </a:rPr>
              <a:t> </a:t>
            </a:r>
            <a:r>
              <a:rPr sz="800" spc="204" dirty="0">
                <a:solidFill>
                  <a:srgbClr val="231F20"/>
                </a:solidFill>
                <a:latin typeface="Microsoft Sans Serif"/>
                <a:cs typeface="Microsoft Sans Serif"/>
              </a:rPr>
              <a:t>–</a:t>
            </a:r>
            <a:r>
              <a:rPr sz="800" dirty="0">
                <a:solidFill>
                  <a:srgbClr val="231F20"/>
                </a:solidFill>
                <a:latin typeface="Microsoft Sans Serif"/>
                <a:cs typeface="Microsoft Sans Serif"/>
              </a:rPr>
              <a:t> </a:t>
            </a:r>
            <a:r>
              <a:rPr sz="1100" b="1" spc="-25" dirty="0">
                <a:solidFill>
                  <a:srgbClr val="231F20"/>
                </a:solidFill>
                <a:latin typeface="Arial"/>
                <a:cs typeface="Arial"/>
              </a:rPr>
              <a:t>0,9</a:t>
            </a:r>
            <a:endParaRPr sz="1100">
              <a:latin typeface="Arial"/>
              <a:cs typeface="Arial"/>
            </a:endParaRPr>
          </a:p>
          <a:p>
            <a:pPr marL="12700">
              <a:lnSpc>
                <a:spcPct val="100000"/>
              </a:lnSpc>
              <a:spcBef>
                <a:spcPts val="5"/>
              </a:spcBef>
            </a:pPr>
            <a:r>
              <a:rPr sz="1100" spc="-10" dirty="0">
                <a:solidFill>
                  <a:srgbClr val="231F20"/>
                </a:solidFill>
                <a:latin typeface="Arial MT"/>
                <a:cs typeface="Arial MT"/>
              </a:rPr>
              <a:t>500</a:t>
            </a:r>
            <a:r>
              <a:rPr sz="1100" spc="-85" dirty="0">
                <a:solidFill>
                  <a:srgbClr val="231F20"/>
                </a:solidFill>
                <a:latin typeface="Arial MT"/>
                <a:cs typeface="Arial MT"/>
              </a:rPr>
              <a:t> </a:t>
            </a:r>
            <a:r>
              <a:rPr sz="800" dirty="0">
                <a:solidFill>
                  <a:srgbClr val="231F20"/>
                </a:solidFill>
                <a:latin typeface="Microsoft Sans Serif"/>
                <a:cs typeface="Microsoft Sans Serif"/>
              </a:rPr>
              <a:t>млн</a:t>
            </a:r>
            <a:r>
              <a:rPr sz="800" spc="-35" dirty="0">
                <a:solidFill>
                  <a:srgbClr val="231F20"/>
                </a:solidFill>
                <a:latin typeface="Microsoft Sans Serif"/>
                <a:cs typeface="Microsoft Sans Serif"/>
              </a:rPr>
              <a:t> </a:t>
            </a:r>
            <a:r>
              <a:rPr sz="800" dirty="0">
                <a:solidFill>
                  <a:srgbClr val="231F20"/>
                </a:solidFill>
                <a:latin typeface="Microsoft Sans Serif"/>
                <a:cs typeface="Microsoft Sans Serif"/>
              </a:rPr>
              <a:t>руб. </a:t>
            </a:r>
            <a:r>
              <a:rPr sz="800" spc="204" dirty="0">
                <a:solidFill>
                  <a:srgbClr val="231F20"/>
                </a:solidFill>
                <a:latin typeface="Microsoft Sans Serif"/>
                <a:cs typeface="Microsoft Sans Serif"/>
              </a:rPr>
              <a:t>–</a:t>
            </a:r>
            <a:r>
              <a:rPr sz="800" spc="-10" dirty="0">
                <a:solidFill>
                  <a:srgbClr val="231F20"/>
                </a:solidFill>
                <a:latin typeface="Microsoft Sans Serif"/>
                <a:cs typeface="Microsoft Sans Serif"/>
              </a:rPr>
              <a:t> </a:t>
            </a:r>
            <a:r>
              <a:rPr sz="1100" spc="-10" dirty="0">
                <a:solidFill>
                  <a:srgbClr val="231F20"/>
                </a:solidFill>
                <a:latin typeface="Arial MT"/>
                <a:cs typeface="Arial MT"/>
              </a:rPr>
              <a:t>1</a:t>
            </a:r>
            <a:r>
              <a:rPr sz="1100" spc="-85" dirty="0">
                <a:solidFill>
                  <a:srgbClr val="231F20"/>
                </a:solidFill>
                <a:latin typeface="Arial MT"/>
                <a:cs typeface="Arial MT"/>
              </a:rPr>
              <a:t> </a:t>
            </a:r>
            <a:r>
              <a:rPr sz="800" spc="-10" dirty="0">
                <a:solidFill>
                  <a:srgbClr val="231F20"/>
                </a:solidFill>
                <a:latin typeface="Microsoft Sans Serif"/>
                <a:cs typeface="Microsoft Sans Serif"/>
              </a:rPr>
              <a:t>млрд</a:t>
            </a:r>
            <a:r>
              <a:rPr sz="800" spc="-5" dirty="0">
                <a:solidFill>
                  <a:srgbClr val="231F20"/>
                </a:solidFill>
                <a:latin typeface="Microsoft Sans Serif"/>
                <a:cs typeface="Microsoft Sans Serif"/>
              </a:rPr>
              <a:t> </a:t>
            </a:r>
            <a:r>
              <a:rPr sz="800" dirty="0">
                <a:solidFill>
                  <a:srgbClr val="231F20"/>
                </a:solidFill>
                <a:latin typeface="Microsoft Sans Serif"/>
                <a:cs typeface="Microsoft Sans Serif"/>
              </a:rPr>
              <a:t>руб. </a:t>
            </a:r>
            <a:r>
              <a:rPr sz="800" spc="204" dirty="0">
                <a:solidFill>
                  <a:srgbClr val="231F20"/>
                </a:solidFill>
                <a:latin typeface="Microsoft Sans Serif"/>
                <a:cs typeface="Microsoft Sans Serif"/>
              </a:rPr>
              <a:t>–</a:t>
            </a:r>
            <a:r>
              <a:rPr sz="800" spc="-10" dirty="0">
                <a:solidFill>
                  <a:srgbClr val="231F20"/>
                </a:solidFill>
                <a:latin typeface="Microsoft Sans Serif"/>
                <a:cs typeface="Microsoft Sans Serif"/>
              </a:rPr>
              <a:t> </a:t>
            </a:r>
            <a:r>
              <a:rPr sz="1100" b="1" spc="-25" dirty="0">
                <a:solidFill>
                  <a:srgbClr val="231F20"/>
                </a:solidFill>
                <a:latin typeface="Arial"/>
                <a:cs typeface="Arial"/>
              </a:rPr>
              <a:t>0,7</a:t>
            </a:r>
            <a:endParaRPr sz="1100">
              <a:latin typeface="Arial"/>
              <a:cs typeface="Arial"/>
            </a:endParaRPr>
          </a:p>
          <a:p>
            <a:pPr marL="12700">
              <a:lnSpc>
                <a:spcPct val="100000"/>
              </a:lnSpc>
            </a:pPr>
            <a:r>
              <a:rPr sz="800" dirty="0">
                <a:solidFill>
                  <a:srgbClr val="231F20"/>
                </a:solidFill>
                <a:latin typeface="Microsoft Sans Serif"/>
                <a:cs typeface="Microsoft Sans Serif"/>
              </a:rPr>
              <a:t>свыше</a:t>
            </a:r>
            <a:r>
              <a:rPr sz="800" spc="-10" dirty="0">
                <a:solidFill>
                  <a:srgbClr val="231F20"/>
                </a:solidFill>
                <a:latin typeface="Microsoft Sans Serif"/>
                <a:cs typeface="Microsoft Sans Serif"/>
              </a:rPr>
              <a:t> </a:t>
            </a:r>
            <a:r>
              <a:rPr sz="1100" dirty="0">
                <a:solidFill>
                  <a:srgbClr val="231F20"/>
                </a:solidFill>
                <a:latin typeface="Microsoft Sans Serif"/>
                <a:cs typeface="Microsoft Sans Serif"/>
              </a:rPr>
              <a:t>1</a:t>
            </a:r>
            <a:r>
              <a:rPr sz="1100" spc="-15" dirty="0">
                <a:solidFill>
                  <a:srgbClr val="231F20"/>
                </a:solidFill>
                <a:latin typeface="Microsoft Sans Serif"/>
                <a:cs typeface="Microsoft Sans Serif"/>
              </a:rPr>
              <a:t> </a:t>
            </a:r>
            <a:r>
              <a:rPr sz="800" spc="-10" dirty="0">
                <a:solidFill>
                  <a:srgbClr val="231F20"/>
                </a:solidFill>
                <a:latin typeface="Microsoft Sans Serif"/>
                <a:cs typeface="Microsoft Sans Serif"/>
              </a:rPr>
              <a:t>млрд </a:t>
            </a:r>
            <a:r>
              <a:rPr sz="800" dirty="0">
                <a:solidFill>
                  <a:srgbClr val="231F20"/>
                </a:solidFill>
                <a:latin typeface="Microsoft Sans Serif"/>
                <a:cs typeface="Microsoft Sans Serif"/>
              </a:rPr>
              <a:t>руб.</a:t>
            </a:r>
            <a:r>
              <a:rPr sz="800" spc="-10" dirty="0">
                <a:solidFill>
                  <a:srgbClr val="231F20"/>
                </a:solidFill>
                <a:latin typeface="Microsoft Sans Serif"/>
                <a:cs typeface="Microsoft Sans Serif"/>
              </a:rPr>
              <a:t> </a:t>
            </a:r>
            <a:r>
              <a:rPr sz="800" spc="204" dirty="0">
                <a:solidFill>
                  <a:srgbClr val="231F20"/>
                </a:solidFill>
                <a:latin typeface="Microsoft Sans Serif"/>
                <a:cs typeface="Microsoft Sans Serif"/>
              </a:rPr>
              <a:t>–</a:t>
            </a:r>
            <a:r>
              <a:rPr sz="800" spc="-10" dirty="0">
                <a:solidFill>
                  <a:srgbClr val="231F20"/>
                </a:solidFill>
                <a:latin typeface="Microsoft Sans Serif"/>
                <a:cs typeface="Microsoft Sans Serif"/>
              </a:rPr>
              <a:t> </a:t>
            </a:r>
            <a:r>
              <a:rPr sz="1100" b="1" spc="-25" dirty="0">
                <a:solidFill>
                  <a:srgbClr val="231F20"/>
                </a:solidFill>
                <a:latin typeface="Arial"/>
                <a:cs typeface="Arial"/>
              </a:rPr>
              <a:t>0,5</a:t>
            </a:r>
            <a:endParaRPr sz="1100">
              <a:latin typeface="Arial"/>
              <a:cs typeface="Arial"/>
            </a:endParaRPr>
          </a:p>
          <a:p>
            <a:pPr marL="35560" marR="125095">
              <a:lnSpc>
                <a:spcPct val="100000"/>
              </a:lnSpc>
              <a:spcBef>
                <a:spcPts val="710"/>
              </a:spcBef>
            </a:pPr>
            <a:r>
              <a:rPr sz="900" b="1" dirty="0">
                <a:solidFill>
                  <a:srgbClr val="231F20"/>
                </a:solidFill>
                <a:latin typeface="Arial"/>
                <a:cs typeface="Arial"/>
              </a:rPr>
              <a:t>Кадастровая</a:t>
            </a:r>
            <a:r>
              <a:rPr sz="900" b="1" spc="-25" dirty="0">
                <a:solidFill>
                  <a:srgbClr val="231F20"/>
                </a:solidFill>
                <a:latin typeface="Arial"/>
                <a:cs typeface="Arial"/>
              </a:rPr>
              <a:t> </a:t>
            </a:r>
            <a:r>
              <a:rPr sz="900" b="1" spc="-10" dirty="0">
                <a:solidFill>
                  <a:srgbClr val="231F20"/>
                </a:solidFill>
                <a:latin typeface="Arial"/>
                <a:cs typeface="Arial"/>
              </a:rPr>
              <a:t>стоимость </a:t>
            </a:r>
            <a:r>
              <a:rPr sz="900" b="1" dirty="0">
                <a:solidFill>
                  <a:srgbClr val="231F20"/>
                </a:solidFill>
                <a:latin typeface="Arial"/>
                <a:cs typeface="Arial"/>
              </a:rPr>
              <a:t>земли</a:t>
            </a:r>
            <a:r>
              <a:rPr sz="900" b="1" spc="-20" dirty="0">
                <a:solidFill>
                  <a:srgbClr val="231F20"/>
                </a:solidFill>
                <a:latin typeface="Arial"/>
                <a:cs typeface="Arial"/>
              </a:rPr>
              <a:t> </a:t>
            </a:r>
            <a:r>
              <a:rPr sz="900" b="1" dirty="0">
                <a:solidFill>
                  <a:srgbClr val="231F20"/>
                </a:solidFill>
                <a:latin typeface="Arial"/>
                <a:cs typeface="Arial"/>
              </a:rPr>
              <a:t>на</a:t>
            </a:r>
            <a:r>
              <a:rPr sz="900" b="1" spc="-20" dirty="0">
                <a:solidFill>
                  <a:srgbClr val="231F20"/>
                </a:solidFill>
                <a:latin typeface="Arial"/>
                <a:cs typeface="Arial"/>
              </a:rPr>
              <a:t> </a:t>
            </a:r>
            <a:r>
              <a:rPr sz="900" b="1" dirty="0">
                <a:solidFill>
                  <a:srgbClr val="231F20"/>
                </a:solidFill>
                <a:latin typeface="Arial"/>
                <a:cs typeface="Arial"/>
              </a:rPr>
              <a:t>территории</a:t>
            </a:r>
            <a:r>
              <a:rPr sz="900" b="1" spc="-15" dirty="0">
                <a:solidFill>
                  <a:srgbClr val="231F20"/>
                </a:solidFill>
                <a:latin typeface="Arial"/>
                <a:cs typeface="Arial"/>
              </a:rPr>
              <a:t> </a:t>
            </a:r>
            <a:r>
              <a:rPr sz="900" b="1" spc="-20" dirty="0">
                <a:solidFill>
                  <a:srgbClr val="231F20"/>
                </a:solidFill>
                <a:latin typeface="Arial"/>
                <a:cs typeface="Arial"/>
              </a:rPr>
              <a:t>ОЭЗ:</a:t>
            </a:r>
            <a:endParaRPr sz="900">
              <a:latin typeface="Arial"/>
              <a:cs typeface="Arial"/>
            </a:endParaRPr>
          </a:p>
          <a:p>
            <a:pPr marL="35560">
              <a:lnSpc>
                <a:spcPts val="1235"/>
              </a:lnSpc>
            </a:pPr>
            <a:r>
              <a:rPr sz="800" dirty="0">
                <a:solidFill>
                  <a:srgbClr val="231F20"/>
                </a:solidFill>
                <a:latin typeface="Microsoft Sans Serif"/>
                <a:cs typeface="Microsoft Sans Serif"/>
              </a:rPr>
              <a:t>~</a:t>
            </a:r>
            <a:r>
              <a:rPr sz="800" spc="-35" dirty="0">
                <a:solidFill>
                  <a:srgbClr val="231F20"/>
                </a:solidFill>
                <a:latin typeface="Microsoft Sans Serif"/>
                <a:cs typeface="Microsoft Sans Serif"/>
              </a:rPr>
              <a:t> </a:t>
            </a:r>
            <a:r>
              <a:rPr sz="1100" spc="-10" dirty="0">
                <a:solidFill>
                  <a:srgbClr val="231F20"/>
                </a:solidFill>
                <a:latin typeface="Arial MT"/>
                <a:cs typeface="Arial MT"/>
              </a:rPr>
              <a:t>8</a:t>
            </a:r>
            <a:r>
              <a:rPr sz="1100" spc="-85" dirty="0">
                <a:solidFill>
                  <a:srgbClr val="231F20"/>
                </a:solidFill>
                <a:latin typeface="Arial MT"/>
                <a:cs typeface="Arial MT"/>
              </a:rPr>
              <a:t> </a:t>
            </a:r>
            <a:r>
              <a:rPr sz="800" dirty="0">
                <a:solidFill>
                  <a:srgbClr val="231F20"/>
                </a:solidFill>
                <a:latin typeface="Microsoft Sans Serif"/>
                <a:cs typeface="Microsoft Sans Serif"/>
              </a:rPr>
              <a:t>млн</a:t>
            </a:r>
            <a:r>
              <a:rPr sz="800" spc="-15" dirty="0">
                <a:solidFill>
                  <a:srgbClr val="231F20"/>
                </a:solidFill>
                <a:latin typeface="Microsoft Sans Serif"/>
                <a:cs typeface="Microsoft Sans Serif"/>
              </a:rPr>
              <a:t> </a:t>
            </a:r>
            <a:r>
              <a:rPr sz="800" dirty="0">
                <a:solidFill>
                  <a:srgbClr val="231F20"/>
                </a:solidFill>
                <a:latin typeface="Microsoft Sans Serif"/>
                <a:cs typeface="Microsoft Sans Serif"/>
              </a:rPr>
              <a:t>руб.</a:t>
            </a:r>
            <a:r>
              <a:rPr sz="800" spc="-5" dirty="0">
                <a:solidFill>
                  <a:srgbClr val="231F20"/>
                </a:solidFill>
                <a:latin typeface="Microsoft Sans Serif"/>
                <a:cs typeface="Microsoft Sans Serif"/>
              </a:rPr>
              <a:t> </a:t>
            </a:r>
            <a:r>
              <a:rPr sz="800" dirty="0">
                <a:solidFill>
                  <a:srgbClr val="231F20"/>
                </a:solidFill>
                <a:latin typeface="Microsoft Sans Serif"/>
                <a:cs typeface="Microsoft Sans Serif"/>
              </a:rPr>
              <a:t>за</a:t>
            </a:r>
            <a:r>
              <a:rPr sz="800" spc="-15" dirty="0">
                <a:solidFill>
                  <a:srgbClr val="231F20"/>
                </a:solidFill>
                <a:latin typeface="Microsoft Sans Serif"/>
                <a:cs typeface="Microsoft Sans Serif"/>
              </a:rPr>
              <a:t> </a:t>
            </a:r>
            <a:r>
              <a:rPr sz="800" dirty="0">
                <a:solidFill>
                  <a:srgbClr val="231F20"/>
                </a:solidFill>
                <a:latin typeface="Microsoft Sans Serif"/>
                <a:cs typeface="Microsoft Sans Serif"/>
              </a:rPr>
              <a:t>1</a:t>
            </a:r>
            <a:r>
              <a:rPr sz="800" spc="-15" dirty="0">
                <a:solidFill>
                  <a:srgbClr val="231F20"/>
                </a:solidFill>
                <a:latin typeface="Microsoft Sans Serif"/>
                <a:cs typeface="Microsoft Sans Serif"/>
              </a:rPr>
              <a:t> </a:t>
            </a:r>
            <a:r>
              <a:rPr sz="800" spc="-25" dirty="0">
                <a:solidFill>
                  <a:srgbClr val="231F20"/>
                </a:solidFill>
                <a:latin typeface="Microsoft Sans Serif"/>
                <a:cs typeface="Microsoft Sans Serif"/>
              </a:rPr>
              <a:t>га</a:t>
            </a:r>
            <a:endParaRPr sz="800">
              <a:latin typeface="Microsoft Sans Serif"/>
              <a:cs typeface="Microsoft Sans Serif"/>
            </a:endParaRPr>
          </a:p>
          <a:p>
            <a:pPr marL="35560">
              <a:lnSpc>
                <a:spcPct val="100000"/>
              </a:lnSpc>
              <a:spcBef>
                <a:spcPts val="450"/>
              </a:spcBef>
            </a:pPr>
            <a:r>
              <a:rPr sz="800" b="1" dirty="0">
                <a:solidFill>
                  <a:srgbClr val="231F20"/>
                </a:solidFill>
                <a:latin typeface="Arial"/>
                <a:cs typeface="Arial"/>
              </a:rPr>
              <a:t>Арендная</a:t>
            </a:r>
            <a:r>
              <a:rPr sz="800" b="1" spc="85" dirty="0">
                <a:solidFill>
                  <a:srgbClr val="231F20"/>
                </a:solidFill>
                <a:latin typeface="Arial"/>
                <a:cs typeface="Arial"/>
              </a:rPr>
              <a:t> </a:t>
            </a:r>
            <a:r>
              <a:rPr sz="800" b="1" spc="-10" dirty="0">
                <a:solidFill>
                  <a:srgbClr val="231F20"/>
                </a:solidFill>
                <a:latin typeface="Arial"/>
                <a:cs typeface="Arial"/>
              </a:rPr>
              <a:t>плата:</a:t>
            </a:r>
            <a:endParaRPr sz="800">
              <a:latin typeface="Arial"/>
              <a:cs typeface="Arial"/>
            </a:endParaRPr>
          </a:p>
          <a:p>
            <a:pPr marL="35560" marR="53340">
              <a:lnSpc>
                <a:spcPct val="94100"/>
              </a:lnSpc>
              <a:spcBef>
                <a:spcPts val="135"/>
              </a:spcBef>
            </a:pPr>
            <a:r>
              <a:rPr sz="800" dirty="0">
                <a:solidFill>
                  <a:srgbClr val="231F20"/>
                </a:solidFill>
                <a:latin typeface="Microsoft Sans Serif"/>
                <a:cs typeface="Microsoft Sans Serif"/>
              </a:rPr>
              <a:t>от</a:t>
            </a:r>
            <a:r>
              <a:rPr sz="800" spc="-35" dirty="0">
                <a:solidFill>
                  <a:srgbClr val="231F20"/>
                </a:solidFill>
                <a:latin typeface="Microsoft Sans Serif"/>
                <a:cs typeface="Microsoft Sans Serif"/>
              </a:rPr>
              <a:t> </a:t>
            </a:r>
            <a:r>
              <a:rPr sz="1100" spc="-10" dirty="0">
                <a:solidFill>
                  <a:srgbClr val="231F20"/>
                </a:solidFill>
                <a:latin typeface="Arial MT"/>
                <a:cs typeface="Arial MT"/>
              </a:rPr>
              <a:t>75</a:t>
            </a:r>
            <a:r>
              <a:rPr sz="1100" spc="-85" dirty="0">
                <a:solidFill>
                  <a:srgbClr val="231F20"/>
                </a:solidFill>
                <a:latin typeface="Arial MT"/>
                <a:cs typeface="Arial MT"/>
              </a:rPr>
              <a:t> </a:t>
            </a:r>
            <a:r>
              <a:rPr sz="800" dirty="0">
                <a:solidFill>
                  <a:srgbClr val="231F20"/>
                </a:solidFill>
                <a:latin typeface="Microsoft Sans Serif"/>
                <a:cs typeface="Microsoft Sans Serif"/>
              </a:rPr>
              <a:t>тыс. руб. до</a:t>
            </a:r>
            <a:r>
              <a:rPr sz="800" spc="-5" dirty="0">
                <a:solidFill>
                  <a:srgbClr val="231F20"/>
                </a:solidFill>
                <a:latin typeface="Microsoft Sans Serif"/>
                <a:cs typeface="Microsoft Sans Serif"/>
              </a:rPr>
              <a:t> </a:t>
            </a:r>
            <a:r>
              <a:rPr sz="1100" spc="-10" dirty="0">
                <a:solidFill>
                  <a:srgbClr val="231F20"/>
                </a:solidFill>
                <a:latin typeface="Arial MT"/>
                <a:cs typeface="Arial MT"/>
              </a:rPr>
              <a:t>162</a:t>
            </a:r>
            <a:r>
              <a:rPr sz="1100" spc="-85" dirty="0">
                <a:solidFill>
                  <a:srgbClr val="231F20"/>
                </a:solidFill>
                <a:latin typeface="Arial MT"/>
                <a:cs typeface="Arial MT"/>
              </a:rPr>
              <a:t> </a:t>
            </a:r>
            <a:r>
              <a:rPr sz="800" dirty="0">
                <a:solidFill>
                  <a:srgbClr val="231F20"/>
                </a:solidFill>
                <a:latin typeface="Microsoft Sans Serif"/>
                <a:cs typeface="Microsoft Sans Serif"/>
              </a:rPr>
              <a:t>тыс. </a:t>
            </a:r>
            <a:r>
              <a:rPr sz="800" spc="-20" dirty="0">
                <a:solidFill>
                  <a:srgbClr val="231F20"/>
                </a:solidFill>
                <a:latin typeface="Microsoft Sans Serif"/>
                <a:cs typeface="Microsoft Sans Serif"/>
              </a:rPr>
              <a:t>руб.</a:t>
            </a:r>
            <a:r>
              <a:rPr sz="800" dirty="0">
                <a:solidFill>
                  <a:srgbClr val="231F20"/>
                </a:solidFill>
                <a:latin typeface="Microsoft Sans Serif"/>
                <a:cs typeface="Microsoft Sans Serif"/>
              </a:rPr>
              <a:t> за</a:t>
            </a:r>
            <a:r>
              <a:rPr sz="800" spc="-25" dirty="0">
                <a:solidFill>
                  <a:srgbClr val="231F20"/>
                </a:solidFill>
                <a:latin typeface="Microsoft Sans Serif"/>
                <a:cs typeface="Microsoft Sans Serif"/>
              </a:rPr>
              <a:t> </a:t>
            </a:r>
            <a:r>
              <a:rPr sz="800" dirty="0">
                <a:solidFill>
                  <a:srgbClr val="231F20"/>
                </a:solidFill>
                <a:latin typeface="Microsoft Sans Serif"/>
                <a:cs typeface="Microsoft Sans Serif"/>
              </a:rPr>
              <a:t>1</a:t>
            </a:r>
            <a:r>
              <a:rPr sz="800" spc="-20" dirty="0">
                <a:solidFill>
                  <a:srgbClr val="231F20"/>
                </a:solidFill>
                <a:latin typeface="Microsoft Sans Serif"/>
                <a:cs typeface="Microsoft Sans Serif"/>
              </a:rPr>
              <a:t> </a:t>
            </a:r>
            <a:r>
              <a:rPr sz="800" dirty="0">
                <a:solidFill>
                  <a:srgbClr val="231F20"/>
                </a:solidFill>
                <a:latin typeface="Microsoft Sans Serif"/>
                <a:cs typeface="Microsoft Sans Serif"/>
              </a:rPr>
              <a:t>га</a:t>
            </a:r>
            <a:r>
              <a:rPr sz="800" spc="-25" dirty="0">
                <a:solidFill>
                  <a:srgbClr val="231F20"/>
                </a:solidFill>
                <a:latin typeface="Microsoft Sans Serif"/>
                <a:cs typeface="Microsoft Sans Serif"/>
              </a:rPr>
              <a:t> </a:t>
            </a:r>
            <a:r>
              <a:rPr sz="800" dirty="0">
                <a:solidFill>
                  <a:srgbClr val="231F20"/>
                </a:solidFill>
                <a:latin typeface="Microsoft Sans Serif"/>
                <a:cs typeface="Microsoft Sans Serif"/>
              </a:rPr>
              <a:t>в</a:t>
            </a:r>
            <a:r>
              <a:rPr sz="800" spc="-20" dirty="0">
                <a:solidFill>
                  <a:srgbClr val="231F20"/>
                </a:solidFill>
                <a:latin typeface="Microsoft Sans Serif"/>
                <a:cs typeface="Microsoft Sans Serif"/>
              </a:rPr>
              <a:t> год.</a:t>
            </a:r>
            <a:endParaRPr sz="800">
              <a:latin typeface="Microsoft Sans Serif"/>
              <a:cs typeface="Microsoft Sans Serif"/>
            </a:endParaRPr>
          </a:p>
        </p:txBody>
      </p:sp>
      <p:sp>
        <p:nvSpPr>
          <p:cNvPr id="32" name="object 32"/>
          <p:cNvSpPr txBox="1"/>
          <p:nvPr/>
        </p:nvSpPr>
        <p:spPr>
          <a:xfrm>
            <a:off x="9120456" y="3712842"/>
            <a:ext cx="13550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231F20"/>
                </a:solidFill>
                <a:latin typeface="Arial"/>
                <a:cs typeface="Arial"/>
              </a:rPr>
              <a:t>Льготная</a:t>
            </a:r>
            <a:r>
              <a:rPr sz="900" b="1" spc="-20" dirty="0">
                <a:solidFill>
                  <a:srgbClr val="231F20"/>
                </a:solidFill>
                <a:latin typeface="Arial"/>
                <a:cs typeface="Arial"/>
              </a:rPr>
              <a:t> </a:t>
            </a:r>
            <a:r>
              <a:rPr sz="900" b="1" dirty="0">
                <a:solidFill>
                  <a:srgbClr val="231F20"/>
                </a:solidFill>
                <a:latin typeface="Arial"/>
                <a:cs typeface="Arial"/>
              </a:rPr>
              <a:t>аренда</a:t>
            </a:r>
            <a:r>
              <a:rPr sz="900" b="1" spc="-10" dirty="0">
                <a:solidFill>
                  <a:srgbClr val="231F20"/>
                </a:solidFill>
                <a:latin typeface="Arial"/>
                <a:cs typeface="Arial"/>
              </a:rPr>
              <a:t> </a:t>
            </a:r>
            <a:r>
              <a:rPr sz="900" b="1" spc="-20" dirty="0">
                <a:solidFill>
                  <a:srgbClr val="231F20"/>
                </a:solidFill>
                <a:latin typeface="Arial"/>
                <a:cs typeface="Arial"/>
              </a:rPr>
              <a:t>земли</a:t>
            </a:r>
            <a:endParaRPr sz="900">
              <a:latin typeface="Arial"/>
              <a:cs typeface="Arial"/>
            </a:endParaRPr>
          </a:p>
        </p:txBody>
      </p:sp>
      <p:sp>
        <p:nvSpPr>
          <p:cNvPr id="33" name="object 33"/>
          <p:cNvSpPr txBox="1"/>
          <p:nvPr/>
        </p:nvSpPr>
        <p:spPr>
          <a:xfrm>
            <a:off x="9829704" y="3880749"/>
            <a:ext cx="137160" cy="175895"/>
          </a:xfrm>
          <a:prstGeom prst="rect">
            <a:avLst/>
          </a:prstGeom>
        </p:spPr>
        <p:txBody>
          <a:bodyPr vert="horz" wrap="square" lIns="0" tIns="17145" rIns="0" bIns="0" rtlCol="0">
            <a:spAutoFit/>
          </a:bodyPr>
          <a:lstStyle/>
          <a:p>
            <a:pPr marL="12700">
              <a:lnSpc>
                <a:spcPct val="100000"/>
              </a:lnSpc>
              <a:spcBef>
                <a:spcPts val="135"/>
              </a:spcBef>
            </a:pPr>
            <a:r>
              <a:rPr sz="950" spc="-50" dirty="0">
                <a:solidFill>
                  <a:srgbClr val="F04E23"/>
                </a:solidFill>
                <a:latin typeface="Microsoft Sans Serif"/>
                <a:cs typeface="Microsoft Sans Serif"/>
              </a:rPr>
              <a:t>%</a:t>
            </a:r>
            <a:endParaRPr sz="950">
              <a:latin typeface="Microsoft Sans Serif"/>
              <a:cs typeface="Microsoft Sans Serif"/>
            </a:endParaRPr>
          </a:p>
        </p:txBody>
      </p:sp>
      <p:sp>
        <p:nvSpPr>
          <p:cNvPr id="34" name="object 34"/>
          <p:cNvSpPr txBox="1"/>
          <p:nvPr/>
        </p:nvSpPr>
        <p:spPr>
          <a:xfrm>
            <a:off x="9996769" y="3893247"/>
            <a:ext cx="647065"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31F20"/>
                </a:solidFill>
                <a:latin typeface="Microsoft Sans Serif"/>
                <a:cs typeface="Microsoft Sans Serif"/>
              </a:rPr>
              <a:t>от</a:t>
            </a:r>
            <a:r>
              <a:rPr sz="700" spc="-45" dirty="0">
                <a:solidFill>
                  <a:srgbClr val="231F20"/>
                </a:solidFill>
                <a:latin typeface="Microsoft Sans Serif"/>
                <a:cs typeface="Microsoft Sans Serif"/>
              </a:rPr>
              <a:t> </a:t>
            </a:r>
            <a:r>
              <a:rPr sz="700" spc="-10" dirty="0">
                <a:solidFill>
                  <a:srgbClr val="231F20"/>
                </a:solidFill>
                <a:latin typeface="Microsoft Sans Serif"/>
                <a:cs typeface="Microsoft Sans Serif"/>
              </a:rPr>
              <a:t>кадастровой</a:t>
            </a:r>
            <a:endParaRPr sz="700">
              <a:latin typeface="Microsoft Sans Serif"/>
              <a:cs typeface="Microsoft Sans Serif"/>
            </a:endParaRPr>
          </a:p>
        </p:txBody>
      </p:sp>
      <p:sp>
        <p:nvSpPr>
          <p:cNvPr id="35" name="object 35"/>
          <p:cNvSpPr txBox="1"/>
          <p:nvPr/>
        </p:nvSpPr>
        <p:spPr>
          <a:xfrm>
            <a:off x="9123815" y="3862687"/>
            <a:ext cx="1672589" cy="283845"/>
          </a:xfrm>
          <a:prstGeom prst="rect">
            <a:avLst/>
          </a:prstGeom>
        </p:spPr>
        <p:txBody>
          <a:bodyPr vert="horz" wrap="square" lIns="0" tIns="11430" rIns="0" bIns="0" rtlCol="0">
            <a:spAutoFit/>
          </a:bodyPr>
          <a:lstStyle/>
          <a:p>
            <a:pPr marL="12700">
              <a:lnSpc>
                <a:spcPct val="100000"/>
              </a:lnSpc>
              <a:spcBef>
                <a:spcPts val="90"/>
              </a:spcBef>
              <a:tabLst>
                <a:tab pos="885190" algn="l"/>
              </a:tabLst>
            </a:pPr>
            <a:r>
              <a:rPr sz="1500" dirty="0">
                <a:solidFill>
                  <a:srgbClr val="F04E23"/>
                </a:solidFill>
                <a:latin typeface="Microsoft Sans Serif"/>
                <a:cs typeface="Microsoft Sans Serif"/>
              </a:rPr>
              <a:t>MAX</a:t>
            </a:r>
            <a:r>
              <a:rPr sz="1500" spc="-160" dirty="0">
                <a:solidFill>
                  <a:srgbClr val="F04E23"/>
                </a:solidFill>
                <a:latin typeface="Microsoft Sans Serif"/>
                <a:cs typeface="Microsoft Sans Serif"/>
              </a:rPr>
              <a:t> </a:t>
            </a:r>
            <a:r>
              <a:rPr sz="1500" dirty="0">
                <a:solidFill>
                  <a:srgbClr val="F04E23"/>
                </a:solidFill>
                <a:latin typeface="Microsoft Sans Serif"/>
                <a:cs typeface="Microsoft Sans Serif"/>
              </a:rPr>
              <a:t>=</a:t>
            </a:r>
            <a:r>
              <a:rPr sz="1500" spc="-175" dirty="0">
                <a:solidFill>
                  <a:srgbClr val="F04E23"/>
                </a:solidFill>
                <a:latin typeface="Microsoft Sans Serif"/>
                <a:cs typeface="Microsoft Sans Serif"/>
              </a:rPr>
              <a:t> </a:t>
            </a:r>
            <a:r>
              <a:rPr sz="1700" spc="-50" dirty="0">
                <a:solidFill>
                  <a:srgbClr val="F04E23"/>
                </a:solidFill>
                <a:latin typeface="Arial MT"/>
                <a:cs typeface="Arial MT"/>
              </a:rPr>
              <a:t>2</a:t>
            </a:r>
            <a:r>
              <a:rPr sz="1700" dirty="0">
                <a:solidFill>
                  <a:srgbClr val="F04E23"/>
                </a:solidFill>
                <a:latin typeface="Arial MT"/>
                <a:cs typeface="Arial MT"/>
              </a:rPr>
              <a:t>	</a:t>
            </a:r>
            <a:r>
              <a:rPr sz="700" spc="-20" dirty="0">
                <a:solidFill>
                  <a:srgbClr val="231F20"/>
                </a:solidFill>
                <a:latin typeface="Microsoft Sans Serif"/>
                <a:cs typeface="Microsoft Sans Serif"/>
              </a:rPr>
              <a:t>стоимости</a:t>
            </a:r>
            <a:r>
              <a:rPr sz="700" dirty="0">
                <a:solidFill>
                  <a:srgbClr val="231F20"/>
                </a:solidFill>
                <a:latin typeface="Microsoft Sans Serif"/>
                <a:cs typeface="Microsoft Sans Serif"/>
              </a:rPr>
              <a:t> </a:t>
            </a:r>
            <a:r>
              <a:rPr sz="700" spc="-20" dirty="0">
                <a:solidFill>
                  <a:srgbClr val="231F20"/>
                </a:solidFill>
                <a:latin typeface="Microsoft Sans Serif"/>
                <a:cs typeface="Microsoft Sans Serif"/>
              </a:rPr>
              <a:t>ЗУ</a:t>
            </a:r>
            <a:r>
              <a:rPr sz="700" spc="5" dirty="0">
                <a:solidFill>
                  <a:srgbClr val="231F20"/>
                </a:solidFill>
                <a:latin typeface="Microsoft Sans Serif"/>
                <a:cs typeface="Microsoft Sans Serif"/>
              </a:rPr>
              <a:t> </a:t>
            </a:r>
            <a:r>
              <a:rPr sz="700" dirty="0">
                <a:solidFill>
                  <a:srgbClr val="231F20"/>
                </a:solidFill>
                <a:latin typeface="Microsoft Sans Serif"/>
                <a:cs typeface="Microsoft Sans Serif"/>
              </a:rPr>
              <a:t>в</a:t>
            </a:r>
            <a:r>
              <a:rPr sz="700" spc="5" dirty="0">
                <a:solidFill>
                  <a:srgbClr val="231F20"/>
                </a:solidFill>
                <a:latin typeface="Microsoft Sans Serif"/>
                <a:cs typeface="Microsoft Sans Serif"/>
              </a:rPr>
              <a:t> </a:t>
            </a:r>
            <a:r>
              <a:rPr sz="700" spc="-25" dirty="0">
                <a:solidFill>
                  <a:srgbClr val="231F20"/>
                </a:solidFill>
                <a:latin typeface="Microsoft Sans Serif"/>
                <a:cs typeface="Microsoft Sans Serif"/>
              </a:rPr>
              <a:t>год</a:t>
            </a:r>
            <a:endParaRPr sz="700">
              <a:latin typeface="Microsoft Sans Serif"/>
              <a:cs typeface="Microsoft Sans Serif"/>
            </a:endParaRPr>
          </a:p>
        </p:txBody>
      </p:sp>
      <p:grpSp>
        <p:nvGrpSpPr>
          <p:cNvPr id="36" name="object 36"/>
          <p:cNvGrpSpPr/>
          <p:nvPr/>
        </p:nvGrpSpPr>
        <p:grpSpPr>
          <a:xfrm>
            <a:off x="7824709" y="3244006"/>
            <a:ext cx="3059430" cy="3088640"/>
            <a:chOff x="7824709" y="3244006"/>
            <a:chExt cx="3059430" cy="3088640"/>
          </a:xfrm>
        </p:grpSpPr>
        <p:sp>
          <p:nvSpPr>
            <p:cNvPr id="37" name="object 37"/>
            <p:cNvSpPr/>
            <p:nvPr/>
          </p:nvSpPr>
          <p:spPr>
            <a:xfrm>
              <a:off x="9133157" y="3256796"/>
              <a:ext cx="414655" cy="414655"/>
            </a:xfrm>
            <a:custGeom>
              <a:avLst/>
              <a:gdLst/>
              <a:ahLst/>
              <a:cxnLst/>
              <a:rect l="l" t="t" r="r" b="b"/>
              <a:pathLst>
                <a:path w="414654" h="414654">
                  <a:moveTo>
                    <a:pt x="207086" y="0"/>
                  </a:moveTo>
                  <a:lnTo>
                    <a:pt x="159601" y="5468"/>
                  </a:lnTo>
                  <a:lnTo>
                    <a:pt x="116012" y="21047"/>
                  </a:lnTo>
                  <a:lnTo>
                    <a:pt x="77561" y="45492"/>
                  </a:lnTo>
                  <a:lnTo>
                    <a:pt x="45492" y="77561"/>
                  </a:lnTo>
                  <a:lnTo>
                    <a:pt x="21047" y="116012"/>
                  </a:lnTo>
                  <a:lnTo>
                    <a:pt x="5468" y="159601"/>
                  </a:lnTo>
                  <a:lnTo>
                    <a:pt x="0" y="207086"/>
                  </a:lnTo>
                  <a:lnTo>
                    <a:pt x="5468" y="254570"/>
                  </a:lnTo>
                  <a:lnTo>
                    <a:pt x="21047" y="298159"/>
                  </a:lnTo>
                  <a:lnTo>
                    <a:pt x="45492" y="336610"/>
                  </a:lnTo>
                  <a:lnTo>
                    <a:pt x="77561" y="368679"/>
                  </a:lnTo>
                  <a:lnTo>
                    <a:pt x="116012" y="393124"/>
                  </a:lnTo>
                  <a:lnTo>
                    <a:pt x="159601" y="408703"/>
                  </a:lnTo>
                  <a:lnTo>
                    <a:pt x="207086" y="414172"/>
                  </a:lnTo>
                  <a:lnTo>
                    <a:pt x="254570" y="408703"/>
                  </a:lnTo>
                  <a:lnTo>
                    <a:pt x="298159" y="393124"/>
                  </a:lnTo>
                  <a:lnTo>
                    <a:pt x="336610" y="368679"/>
                  </a:lnTo>
                  <a:lnTo>
                    <a:pt x="368679" y="336610"/>
                  </a:lnTo>
                  <a:lnTo>
                    <a:pt x="393124" y="298159"/>
                  </a:lnTo>
                  <a:lnTo>
                    <a:pt x="408703" y="254570"/>
                  </a:lnTo>
                  <a:lnTo>
                    <a:pt x="414172" y="207086"/>
                  </a:lnTo>
                  <a:lnTo>
                    <a:pt x="408703" y="159601"/>
                  </a:lnTo>
                  <a:lnTo>
                    <a:pt x="393124" y="116012"/>
                  </a:lnTo>
                  <a:lnTo>
                    <a:pt x="368679" y="77561"/>
                  </a:lnTo>
                  <a:lnTo>
                    <a:pt x="336610" y="45492"/>
                  </a:lnTo>
                  <a:lnTo>
                    <a:pt x="298159" y="21047"/>
                  </a:lnTo>
                  <a:lnTo>
                    <a:pt x="254570" y="5468"/>
                  </a:lnTo>
                  <a:lnTo>
                    <a:pt x="207086" y="0"/>
                  </a:lnTo>
                  <a:close/>
                </a:path>
              </a:pathLst>
            </a:custGeom>
            <a:solidFill>
              <a:srgbClr val="F04E23"/>
            </a:solidFill>
          </p:spPr>
          <p:txBody>
            <a:bodyPr wrap="square" lIns="0" tIns="0" rIns="0" bIns="0" rtlCol="0"/>
            <a:lstStyle/>
            <a:p>
              <a:endParaRPr/>
            </a:p>
          </p:txBody>
        </p:sp>
        <p:sp>
          <p:nvSpPr>
            <p:cNvPr id="38" name="object 38"/>
            <p:cNvSpPr/>
            <p:nvPr/>
          </p:nvSpPr>
          <p:spPr>
            <a:xfrm>
              <a:off x="9181682" y="3306527"/>
              <a:ext cx="317500" cy="255270"/>
            </a:xfrm>
            <a:custGeom>
              <a:avLst/>
              <a:gdLst/>
              <a:ahLst/>
              <a:cxnLst/>
              <a:rect l="l" t="t" r="r" b="b"/>
              <a:pathLst>
                <a:path w="317500" h="255270">
                  <a:moveTo>
                    <a:pt x="157632" y="0"/>
                  </a:moveTo>
                  <a:lnTo>
                    <a:pt x="156730" y="0"/>
                  </a:lnTo>
                  <a:lnTo>
                    <a:pt x="145757" y="1269"/>
                  </a:lnTo>
                  <a:lnTo>
                    <a:pt x="140220" y="2539"/>
                  </a:lnTo>
                  <a:lnTo>
                    <a:pt x="134950" y="5079"/>
                  </a:lnTo>
                  <a:lnTo>
                    <a:pt x="125416" y="8889"/>
                  </a:lnTo>
                  <a:lnTo>
                    <a:pt x="116695" y="13969"/>
                  </a:lnTo>
                  <a:lnTo>
                    <a:pt x="108977" y="21589"/>
                  </a:lnTo>
                  <a:lnTo>
                    <a:pt x="102450" y="30479"/>
                  </a:lnTo>
                  <a:lnTo>
                    <a:pt x="100888" y="31749"/>
                  </a:lnTo>
                  <a:lnTo>
                    <a:pt x="99466" y="34289"/>
                  </a:lnTo>
                  <a:lnTo>
                    <a:pt x="98221" y="36829"/>
                  </a:lnTo>
                  <a:lnTo>
                    <a:pt x="93316" y="50799"/>
                  </a:lnTo>
                  <a:lnTo>
                    <a:pt x="91517" y="64769"/>
                  </a:lnTo>
                  <a:lnTo>
                    <a:pt x="92350" y="73659"/>
                  </a:lnTo>
                  <a:lnTo>
                    <a:pt x="92469" y="74929"/>
                  </a:lnTo>
                  <a:lnTo>
                    <a:pt x="92588" y="76199"/>
                  </a:lnTo>
                  <a:lnTo>
                    <a:pt x="92707" y="77469"/>
                  </a:lnTo>
                  <a:lnTo>
                    <a:pt x="92826" y="78739"/>
                  </a:lnTo>
                  <a:lnTo>
                    <a:pt x="97243" y="93979"/>
                  </a:lnTo>
                  <a:lnTo>
                    <a:pt x="99094" y="96519"/>
                  </a:lnTo>
                  <a:lnTo>
                    <a:pt x="102962" y="104139"/>
                  </a:lnTo>
                  <a:lnTo>
                    <a:pt x="107834" y="113029"/>
                  </a:lnTo>
                  <a:lnTo>
                    <a:pt x="112699" y="120649"/>
                  </a:lnTo>
                  <a:lnTo>
                    <a:pt x="114490" y="124459"/>
                  </a:lnTo>
                  <a:lnTo>
                    <a:pt x="40182" y="124459"/>
                  </a:lnTo>
                  <a:lnTo>
                    <a:pt x="39065" y="125729"/>
                  </a:lnTo>
                  <a:lnTo>
                    <a:pt x="34874" y="139699"/>
                  </a:lnTo>
                  <a:lnTo>
                    <a:pt x="31610" y="149859"/>
                  </a:lnTo>
                  <a:lnTo>
                    <a:pt x="6959" y="228599"/>
                  </a:lnTo>
                  <a:lnTo>
                    <a:pt x="2398" y="243839"/>
                  </a:lnTo>
                  <a:lnTo>
                    <a:pt x="426" y="250189"/>
                  </a:lnTo>
                  <a:lnTo>
                    <a:pt x="0" y="251459"/>
                  </a:lnTo>
                  <a:lnTo>
                    <a:pt x="0" y="252729"/>
                  </a:lnTo>
                  <a:lnTo>
                    <a:pt x="266" y="252729"/>
                  </a:lnTo>
                  <a:lnTo>
                    <a:pt x="596" y="253999"/>
                  </a:lnTo>
                  <a:lnTo>
                    <a:pt x="1930" y="255269"/>
                  </a:lnTo>
                  <a:lnTo>
                    <a:pt x="315683" y="255269"/>
                  </a:lnTo>
                  <a:lnTo>
                    <a:pt x="316839" y="253999"/>
                  </a:lnTo>
                  <a:lnTo>
                    <a:pt x="317106" y="252729"/>
                  </a:lnTo>
                  <a:lnTo>
                    <a:pt x="316778" y="250189"/>
                  </a:lnTo>
                  <a:lnTo>
                    <a:pt x="315974" y="247649"/>
                  </a:lnTo>
                  <a:lnTo>
                    <a:pt x="10096" y="247649"/>
                  </a:lnTo>
                  <a:lnTo>
                    <a:pt x="10993" y="243839"/>
                  </a:lnTo>
                  <a:lnTo>
                    <a:pt x="15974" y="228599"/>
                  </a:lnTo>
                  <a:lnTo>
                    <a:pt x="18592" y="219709"/>
                  </a:lnTo>
                  <a:lnTo>
                    <a:pt x="19761" y="215899"/>
                  </a:lnTo>
                  <a:lnTo>
                    <a:pt x="20878" y="213359"/>
                  </a:lnTo>
                  <a:lnTo>
                    <a:pt x="21107" y="213359"/>
                  </a:lnTo>
                  <a:lnTo>
                    <a:pt x="31594" y="212089"/>
                  </a:lnTo>
                  <a:lnTo>
                    <a:pt x="95831" y="212089"/>
                  </a:lnTo>
                  <a:lnTo>
                    <a:pt x="96937" y="204469"/>
                  </a:lnTo>
                  <a:lnTo>
                    <a:pt x="23571" y="204469"/>
                  </a:lnTo>
                  <a:lnTo>
                    <a:pt x="26035" y="195579"/>
                  </a:lnTo>
                  <a:lnTo>
                    <a:pt x="35064" y="167639"/>
                  </a:lnTo>
                  <a:lnTo>
                    <a:pt x="35356" y="166369"/>
                  </a:lnTo>
                  <a:lnTo>
                    <a:pt x="35775" y="165099"/>
                  </a:lnTo>
                  <a:lnTo>
                    <a:pt x="102710" y="165099"/>
                  </a:lnTo>
                  <a:lnTo>
                    <a:pt x="103085" y="162559"/>
                  </a:lnTo>
                  <a:lnTo>
                    <a:pt x="103974" y="156209"/>
                  </a:lnTo>
                  <a:lnTo>
                    <a:pt x="38608" y="156209"/>
                  </a:lnTo>
                  <a:lnTo>
                    <a:pt x="42278" y="143509"/>
                  </a:lnTo>
                  <a:lnTo>
                    <a:pt x="45796" y="133349"/>
                  </a:lnTo>
                  <a:lnTo>
                    <a:pt x="129672" y="133349"/>
                  </a:lnTo>
                  <a:lnTo>
                    <a:pt x="114361" y="106679"/>
                  </a:lnTo>
                  <a:lnTo>
                    <a:pt x="100126" y="71119"/>
                  </a:lnTo>
                  <a:lnTo>
                    <a:pt x="100012" y="68579"/>
                  </a:lnTo>
                  <a:lnTo>
                    <a:pt x="117741" y="24129"/>
                  </a:lnTo>
                  <a:lnTo>
                    <a:pt x="149098" y="10159"/>
                  </a:lnTo>
                  <a:lnTo>
                    <a:pt x="154076" y="8889"/>
                  </a:lnTo>
                  <a:lnTo>
                    <a:pt x="188681" y="8889"/>
                  </a:lnTo>
                  <a:lnTo>
                    <a:pt x="186286" y="7619"/>
                  </a:lnTo>
                  <a:lnTo>
                    <a:pt x="178731" y="3809"/>
                  </a:lnTo>
                  <a:lnTo>
                    <a:pt x="162382" y="1269"/>
                  </a:lnTo>
                  <a:lnTo>
                    <a:pt x="157632" y="0"/>
                  </a:lnTo>
                  <a:close/>
                </a:path>
                <a:path w="317500" h="255270">
                  <a:moveTo>
                    <a:pt x="95831" y="212089"/>
                  </a:moveTo>
                  <a:lnTo>
                    <a:pt x="76617" y="212089"/>
                  </a:lnTo>
                  <a:lnTo>
                    <a:pt x="87033" y="213359"/>
                  </a:lnTo>
                  <a:lnTo>
                    <a:pt x="86690" y="215899"/>
                  </a:lnTo>
                  <a:lnTo>
                    <a:pt x="86245" y="219709"/>
                  </a:lnTo>
                  <a:lnTo>
                    <a:pt x="82448" y="245109"/>
                  </a:lnTo>
                  <a:lnTo>
                    <a:pt x="82130" y="246379"/>
                  </a:lnTo>
                  <a:lnTo>
                    <a:pt x="80439" y="247649"/>
                  </a:lnTo>
                  <a:lnTo>
                    <a:pt x="90551" y="247649"/>
                  </a:lnTo>
                  <a:lnTo>
                    <a:pt x="90728" y="246379"/>
                  </a:lnTo>
                  <a:lnTo>
                    <a:pt x="91592" y="241299"/>
                  </a:lnTo>
                  <a:lnTo>
                    <a:pt x="95831" y="212089"/>
                  </a:lnTo>
                  <a:close/>
                </a:path>
                <a:path w="317500" h="255270">
                  <a:moveTo>
                    <a:pt x="218503" y="133349"/>
                  </a:moveTo>
                  <a:lnTo>
                    <a:pt x="209791" y="133349"/>
                  </a:lnTo>
                  <a:lnTo>
                    <a:pt x="210985" y="140969"/>
                  </a:lnTo>
                  <a:lnTo>
                    <a:pt x="211620" y="146049"/>
                  </a:lnTo>
                  <a:lnTo>
                    <a:pt x="213639" y="160019"/>
                  </a:lnTo>
                  <a:lnTo>
                    <a:pt x="216039" y="175259"/>
                  </a:lnTo>
                  <a:lnTo>
                    <a:pt x="217157" y="184149"/>
                  </a:lnTo>
                  <a:lnTo>
                    <a:pt x="226479" y="247649"/>
                  </a:lnTo>
                  <a:lnTo>
                    <a:pt x="234975" y="247649"/>
                  </a:lnTo>
                  <a:lnTo>
                    <a:pt x="231844" y="226059"/>
                  </a:lnTo>
                  <a:lnTo>
                    <a:pt x="230770" y="218439"/>
                  </a:lnTo>
                  <a:lnTo>
                    <a:pt x="230293" y="214629"/>
                  </a:lnTo>
                  <a:lnTo>
                    <a:pt x="230263" y="213359"/>
                  </a:lnTo>
                  <a:lnTo>
                    <a:pt x="240613" y="212089"/>
                  </a:lnTo>
                  <a:lnTo>
                    <a:pt x="305031" y="212089"/>
                  </a:lnTo>
                  <a:lnTo>
                    <a:pt x="302642" y="204469"/>
                  </a:lnTo>
                  <a:lnTo>
                    <a:pt x="228727" y="204469"/>
                  </a:lnTo>
                  <a:lnTo>
                    <a:pt x="225996" y="185419"/>
                  </a:lnTo>
                  <a:lnTo>
                    <a:pt x="224574" y="175259"/>
                  </a:lnTo>
                  <a:lnTo>
                    <a:pt x="223304" y="166369"/>
                  </a:lnTo>
                  <a:lnTo>
                    <a:pt x="222961" y="165099"/>
                  </a:lnTo>
                  <a:lnTo>
                    <a:pt x="290306" y="165099"/>
                  </a:lnTo>
                  <a:lnTo>
                    <a:pt x="287521" y="156209"/>
                  </a:lnTo>
                  <a:lnTo>
                    <a:pt x="221691" y="156209"/>
                  </a:lnTo>
                  <a:lnTo>
                    <a:pt x="219252" y="139699"/>
                  </a:lnTo>
                  <a:lnTo>
                    <a:pt x="218554" y="134619"/>
                  </a:lnTo>
                  <a:lnTo>
                    <a:pt x="218503" y="133349"/>
                  </a:lnTo>
                  <a:close/>
                </a:path>
                <a:path w="317500" h="255270">
                  <a:moveTo>
                    <a:pt x="305031" y="212089"/>
                  </a:moveTo>
                  <a:lnTo>
                    <a:pt x="285720" y="212089"/>
                  </a:lnTo>
                  <a:lnTo>
                    <a:pt x="296227" y="213359"/>
                  </a:lnTo>
                  <a:lnTo>
                    <a:pt x="296443" y="213359"/>
                  </a:lnTo>
                  <a:lnTo>
                    <a:pt x="298881" y="220979"/>
                  </a:lnTo>
                  <a:lnTo>
                    <a:pt x="301688" y="229869"/>
                  </a:lnTo>
                  <a:lnTo>
                    <a:pt x="304457" y="238759"/>
                  </a:lnTo>
                  <a:lnTo>
                    <a:pt x="306997" y="246379"/>
                  </a:lnTo>
                  <a:lnTo>
                    <a:pt x="306322" y="247649"/>
                  </a:lnTo>
                  <a:lnTo>
                    <a:pt x="315974" y="247649"/>
                  </a:lnTo>
                  <a:lnTo>
                    <a:pt x="314366" y="242569"/>
                  </a:lnTo>
                  <a:lnTo>
                    <a:pt x="308215" y="222249"/>
                  </a:lnTo>
                  <a:lnTo>
                    <a:pt x="305031" y="212089"/>
                  </a:lnTo>
                  <a:close/>
                </a:path>
                <a:path w="317500" h="255270">
                  <a:moveTo>
                    <a:pt x="102710" y="165099"/>
                  </a:moveTo>
                  <a:lnTo>
                    <a:pt x="94030" y="165099"/>
                  </a:lnTo>
                  <a:lnTo>
                    <a:pt x="93916" y="166369"/>
                  </a:lnTo>
                  <a:lnTo>
                    <a:pt x="93802" y="167639"/>
                  </a:lnTo>
                  <a:lnTo>
                    <a:pt x="92874" y="173989"/>
                  </a:lnTo>
                  <a:lnTo>
                    <a:pt x="91114" y="185419"/>
                  </a:lnTo>
                  <a:lnTo>
                    <a:pt x="89371" y="198119"/>
                  </a:lnTo>
                  <a:lnTo>
                    <a:pt x="88493" y="203199"/>
                  </a:lnTo>
                  <a:lnTo>
                    <a:pt x="88303" y="204469"/>
                  </a:lnTo>
                  <a:lnTo>
                    <a:pt x="96937" y="204469"/>
                  </a:lnTo>
                  <a:lnTo>
                    <a:pt x="99148" y="189229"/>
                  </a:lnTo>
                  <a:lnTo>
                    <a:pt x="102710" y="165099"/>
                  </a:lnTo>
                  <a:close/>
                </a:path>
                <a:path w="317500" h="255270">
                  <a:moveTo>
                    <a:pt x="290306" y="165099"/>
                  </a:moveTo>
                  <a:lnTo>
                    <a:pt x="281216" y="165099"/>
                  </a:lnTo>
                  <a:lnTo>
                    <a:pt x="282161" y="167639"/>
                  </a:lnTo>
                  <a:lnTo>
                    <a:pt x="284360" y="173989"/>
                  </a:lnTo>
                  <a:lnTo>
                    <a:pt x="287457" y="184149"/>
                  </a:lnTo>
                  <a:lnTo>
                    <a:pt x="291096" y="195579"/>
                  </a:lnTo>
                  <a:lnTo>
                    <a:pt x="292290" y="199389"/>
                  </a:lnTo>
                  <a:lnTo>
                    <a:pt x="293535" y="203199"/>
                  </a:lnTo>
                  <a:lnTo>
                    <a:pt x="292940" y="204469"/>
                  </a:lnTo>
                  <a:lnTo>
                    <a:pt x="302642" y="204469"/>
                  </a:lnTo>
                  <a:lnTo>
                    <a:pt x="290306" y="165099"/>
                  </a:lnTo>
                  <a:close/>
                </a:path>
                <a:path w="317500" h="255270">
                  <a:moveTo>
                    <a:pt x="129672" y="133349"/>
                  </a:moveTo>
                  <a:lnTo>
                    <a:pt x="119545" y="133349"/>
                  </a:lnTo>
                  <a:lnTo>
                    <a:pt x="138269" y="165099"/>
                  </a:lnTo>
                  <a:lnTo>
                    <a:pt x="146759" y="180339"/>
                  </a:lnTo>
                  <a:lnTo>
                    <a:pt x="151818" y="189229"/>
                  </a:lnTo>
                  <a:lnTo>
                    <a:pt x="154076" y="191769"/>
                  </a:lnTo>
                  <a:lnTo>
                    <a:pt x="155384" y="193039"/>
                  </a:lnTo>
                  <a:lnTo>
                    <a:pt x="157594" y="194309"/>
                  </a:lnTo>
                  <a:lnTo>
                    <a:pt x="159207" y="193039"/>
                  </a:lnTo>
                  <a:lnTo>
                    <a:pt x="160972" y="190499"/>
                  </a:lnTo>
                  <a:lnTo>
                    <a:pt x="165241" y="184149"/>
                  </a:lnTo>
                  <a:lnTo>
                    <a:pt x="167349" y="180339"/>
                  </a:lnTo>
                  <a:lnTo>
                    <a:pt x="156997" y="180339"/>
                  </a:lnTo>
                  <a:lnTo>
                    <a:pt x="148997" y="167639"/>
                  </a:lnTo>
                  <a:lnTo>
                    <a:pt x="131859" y="137159"/>
                  </a:lnTo>
                  <a:lnTo>
                    <a:pt x="129672" y="133349"/>
                  </a:lnTo>
                  <a:close/>
                </a:path>
                <a:path w="317500" h="255270">
                  <a:moveTo>
                    <a:pt x="188681" y="8889"/>
                  </a:moveTo>
                  <a:lnTo>
                    <a:pt x="163436" y="8889"/>
                  </a:lnTo>
                  <a:lnTo>
                    <a:pt x="168338" y="10159"/>
                  </a:lnTo>
                  <a:lnTo>
                    <a:pt x="180869" y="13969"/>
                  </a:lnTo>
                  <a:lnTo>
                    <a:pt x="208178" y="40639"/>
                  </a:lnTo>
                  <a:lnTo>
                    <a:pt x="214153" y="64769"/>
                  </a:lnTo>
                  <a:lnTo>
                    <a:pt x="213336" y="73659"/>
                  </a:lnTo>
                  <a:lnTo>
                    <a:pt x="213219" y="74929"/>
                  </a:lnTo>
                  <a:lnTo>
                    <a:pt x="213102" y="76199"/>
                  </a:lnTo>
                  <a:lnTo>
                    <a:pt x="212986" y="77469"/>
                  </a:lnTo>
                  <a:lnTo>
                    <a:pt x="209042" y="90169"/>
                  </a:lnTo>
                  <a:lnTo>
                    <a:pt x="205454" y="96519"/>
                  </a:lnTo>
                  <a:lnTo>
                    <a:pt x="197200" y="111759"/>
                  </a:lnTo>
                  <a:lnTo>
                    <a:pt x="185187" y="132079"/>
                  </a:lnTo>
                  <a:lnTo>
                    <a:pt x="170319" y="158749"/>
                  </a:lnTo>
                  <a:lnTo>
                    <a:pt x="157670" y="180339"/>
                  </a:lnTo>
                  <a:lnTo>
                    <a:pt x="167349" y="180339"/>
                  </a:lnTo>
                  <a:lnTo>
                    <a:pt x="173675" y="168909"/>
                  </a:lnTo>
                  <a:lnTo>
                    <a:pt x="194487" y="133349"/>
                  </a:lnTo>
                  <a:lnTo>
                    <a:pt x="280360" y="133349"/>
                  </a:lnTo>
                  <a:lnTo>
                    <a:pt x="278371" y="126999"/>
                  </a:lnTo>
                  <a:lnTo>
                    <a:pt x="277736" y="125729"/>
                  </a:lnTo>
                  <a:lnTo>
                    <a:pt x="276549" y="124459"/>
                  </a:lnTo>
                  <a:lnTo>
                    <a:pt x="199466" y="124459"/>
                  </a:lnTo>
                  <a:lnTo>
                    <a:pt x="212790" y="100329"/>
                  </a:lnTo>
                  <a:lnTo>
                    <a:pt x="222618" y="73659"/>
                  </a:lnTo>
                  <a:lnTo>
                    <a:pt x="222618" y="66039"/>
                  </a:lnTo>
                  <a:lnTo>
                    <a:pt x="220632" y="49529"/>
                  </a:lnTo>
                  <a:lnTo>
                    <a:pt x="214893" y="35559"/>
                  </a:lnTo>
                  <a:lnTo>
                    <a:pt x="205730" y="21589"/>
                  </a:lnTo>
                  <a:lnTo>
                    <a:pt x="193471" y="11429"/>
                  </a:lnTo>
                  <a:lnTo>
                    <a:pt x="188681" y="8889"/>
                  </a:lnTo>
                  <a:close/>
                </a:path>
                <a:path w="317500" h="255270">
                  <a:moveTo>
                    <a:pt x="107454" y="133349"/>
                  </a:moveTo>
                  <a:lnTo>
                    <a:pt x="98780" y="133349"/>
                  </a:lnTo>
                  <a:lnTo>
                    <a:pt x="98221" y="137159"/>
                  </a:lnTo>
                  <a:lnTo>
                    <a:pt x="97917" y="138429"/>
                  </a:lnTo>
                  <a:lnTo>
                    <a:pt x="97243" y="143509"/>
                  </a:lnTo>
                  <a:lnTo>
                    <a:pt x="95669" y="154939"/>
                  </a:lnTo>
                  <a:lnTo>
                    <a:pt x="95338" y="156209"/>
                  </a:lnTo>
                  <a:lnTo>
                    <a:pt x="103974" y="156209"/>
                  </a:lnTo>
                  <a:lnTo>
                    <a:pt x="107124" y="134619"/>
                  </a:lnTo>
                  <a:lnTo>
                    <a:pt x="107454" y="133349"/>
                  </a:lnTo>
                  <a:close/>
                </a:path>
                <a:path w="317500" h="255270">
                  <a:moveTo>
                    <a:pt x="280360" y="133349"/>
                  </a:moveTo>
                  <a:lnTo>
                    <a:pt x="271411" y="133349"/>
                  </a:lnTo>
                  <a:lnTo>
                    <a:pt x="274853" y="143509"/>
                  </a:lnTo>
                  <a:lnTo>
                    <a:pt x="276771" y="149859"/>
                  </a:lnTo>
                  <a:lnTo>
                    <a:pt x="278333" y="154939"/>
                  </a:lnTo>
                  <a:lnTo>
                    <a:pt x="278333" y="156209"/>
                  </a:lnTo>
                  <a:lnTo>
                    <a:pt x="287521" y="156209"/>
                  </a:lnTo>
                  <a:lnTo>
                    <a:pt x="280360" y="133349"/>
                  </a:lnTo>
                  <a:close/>
                </a:path>
                <a:path w="317500" h="255270">
                  <a:moveTo>
                    <a:pt x="148196" y="102869"/>
                  </a:moveTo>
                  <a:lnTo>
                    <a:pt x="136626" y="102869"/>
                  </a:lnTo>
                  <a:lnTo>
                    <a:pt x="136626" y="113029"/>
                  </a:lnTo>
                  <a:lnTo>
                    <a:pt x="137160" y="114299"/>
                  </a:lnTo>
                  <a:lnTo>
                    <a:pt x="147510" y="114299"/>
                  </a:lnTo>
                  <a:lnTo>
                    <a:pt x="148196" y="113029"/>
                  </a:lnTo>
                  <a:lnTo>
                    <a:pt x="148196" y="102869"/>
                  </a:lnTo>
                  <a:close/>
                </a:path>
                <a:path w="317500" h="255270">
                  <a:moveTo>
                    <a:pt x="174701" y="93979"/>
                  </a:moveTo>
                  <a:lnTo>
                    <a:pt x="123990" y="93979"/>
                  </a:lnTo>
                  <a:lnTo>
                    <a:pt x="123990" y="102869"/>
                  </a:lnTo>
                  <a:lnTo>
                    <a:pt x="174701" y="102869"/>
                  </a:lnTo>
                  <a:lnTo>
                    <a:pt x="174701" y="93979"/>
                  </a:lnTo>
                  <a:close/>
                </a:path>
                <a:path w="317500" h="255270">
                  <a:moveTo>
                    <a:pt x="148196" y="87629"/>
                  </a:moveTo>
                  <a:lnTo>
                    <a:pt x="136626" y="87629"/>
                  </a:lnTo>
                  <a:lnTo>
                    <a:pt x="136626" y="93979"/>
                  </a:lnTo>
                  <a:lnTo>
                    <a:pt x="148196" y="93979"/>
                  </a:lnTo>
                  <a:lnTo>
                    <a:pt x="148196" y="87629"/>
                  </a:lnTo>
                  <a:close/>
                </a:path>
                <a:path w="317500" h="255270">
                  <a:moveTo>
                    <a:pt x="184556" y="54609"/>
                  </a:moveTo>
                  <a:lnTo>
                    <a:pt x="174167" y="54609"/>
                  </a:lnTo>
                  <a:lnTo>
                    <a:pt x="177457" y="64769"/>
                  </a:lnTo>
                  <a:lnTo>
                    <a:pt x="172732" y="74929"/>
                  </a:lnTo>
                  <a:lnTo>
                    <a:pt x="168744" y="77469"/>
                  </a:lnTo>
                  <a:lnTo>
                    <a:pt x="123990" y="77469"/>
                  </a:lnTo>
                  <a:lnTo>
                    <a:pt x="123990" y="87629"/>
                  </a:lnTo>
                  <a:lnTo>
                    <a:pt x="171475" y="87629"/>
                  </a:lnTo>
                  <a:lnTo>
                    <a:pt x="177685" y="85089"/>
                  </a:lnTo>
                  <a:lnTo>
                    <a:pt x="182778" y="80009"/>
                  </a:lnTo>
                  <a:lnTo>
                    <a:pt x="183108" y="80009"/>
                  </a:lnTo>
                  <a:lnTo>
                    <a:pt x="185737" y="76199"/>
                  </a:lnTo>
                  <a:lnTo>
                    <a:pt x="187363" y="71119"/>
                  </a:lnTo>
                  <a:lnTo>
                    <a:pt x="187363" y="62229"/>
                  </a:lnTo>
                  <a:lnTo>
                    <a:pt x="187045" y="59689"/>
                  </a:lnTo>
                  <a:lnTo>
                    <a:pt x="184899" y="55879"/>
                  </a:lnTo>
                  <a:lnTo>
                    <a:pt x="184556" y="54609"/>
                  </a:lnTo>
                  <a:close/>
                </a:path>
                <a:path w="317500" h="255270">
                  <a:moveTo>
                    <a:pt x="171399" y="44449"/>
                  </a:moveTo>
                  <a:lnTo>
                    <a:pt x="137160" y="44449"/>
                  </a:lnTo>
                  <a:lnTo>
                    <a:pt x="136626" y="45719"/>
                  </a:lnTo>
                  <a:lnTo>
                    <a:pt x="136626" y="77469"/>
                  </a:lnTo>
                  <a:lnTo>
                    <a:pt x="148196" y="77469"/>
                  </a:lnTo>
                  <a:lnTo>
                    <a:pt x="148196" y="54609"/>
                  </a:lnTo>
                  <a:lnTo>
                    <a:pt x="184556" y="54609"/>
                  </a:lnTo>
                  <a:lnTo>
                    <a:pt x="183794" y="53339"/>
                  </a:lnTo>
                  <a:lnTo>
                    <a:pt x="183299" y="53339"/>
                  </a:lnTo>
                  <a:lnTo>
                    <a:pt x="181605" y="50799"/>
                  </a:lnTo>
                  <a:lnTo>
                    <a:pt x="180149" y="49529"/>
                  </a:lnTo>
                  <a:lnTo>
                    <a:pt x="176225" y="46989"/>
                  </a:lnTo>
                  <a:lnTo>
                    <a:pt x="171399" y="44449"/>
                  </a:lnTo>
                  <a:close/>
                </a:path>
                <a:path w="317500" h="255270">
                  <a:moveTo>
                    <a:pt x="183032" y="52069"/>
                  </a:moveTo>
                  <a:lnTo>
                    <a:pt x="183299" y="53339"/>
                  </a:lnTo>
                  <a:lnTo>
                    <a:pt x="183794" y="53339"/>
                  </a:lnTo>
                  <a:lnTo>
                    <a:pt x="183032" y="52069"/>
                  </a:lnTo>
                  <a:close/>
                </a:path>
              </a:pathLst>
            </a:custGeom>
            <a:solidFill>
              <a:srgbClr val="FFFFFF"/>
            </a:solidFill>
          </p:spPr>
          <p:txBody>
            <a:bodyPr wrap="square" lIns="0" tIns="0" rIns="0" bIns="0" rtlCol="0"/>
            <a:lstStyle/>
            <a:p>
              <a:endParaRPr/>
            </a:p>
          </p:txBody>
        </p:sp>
        <p:sp>
          <p:nvSpPr>
            <p:cNvPr id="39" name="object 39"/>
            <p:cNvSpPr/>
            <p:nvPr/>
          </p:nvSpPr>
          <p:spPr>
            <a:xfrm>
              <a:off x="9588060" y="3409527"/>
              <a:ext cx="1166495" cy="0"/>
            </a:xfrm>
            <a:custGeom>
              <a:avLst/>
              <a:gdLst/>
              <a:ahLst/>
              <a:cxnLst/>
              <a:rect l="l" t="t" r="r" b="b"/>
              <a:pathLst>
                <a:path w="1166495">
                  <a:moveTo>
                    <a:pt x="0" y="0"/>
                  </a:moveTo>
                  <a:lnTo>
                    <a:pt x="1166406" y="0"/>
                  </a:lnTo>
                </a:path>
              </a:pathLst>
            </a:custGeom>
            <a:ln w="12966">
              <a:solidFill>
                <a:srgbClr val="F04E23"/>
              </a:solidFill>
            </a:ln>
          </p:spPr>
          <p:txBody>
            <a:bodyPr wrap="square" lIns="0" tIns="0" rIns="0" bIns="0" rtlCol="0"/>
            <a:lstStyle/>
            <a:p>
              <a:endParaRPr/>
            </a:p>
          </p:txBody>
        </p:sp>
        <p:sp>
          <p:nvSpPr>
            <p:cNvPr id="40" name="object 40"/>
            <p:cNvSpPr/>
            <p:nvPr/>
          </p:nvSpPr>
          <p:spPr>
            <a:xfrm>
              <a:off x="8261366" y="3402594"/>
              <a:ext cx="829944" cy="0"/>
            </a:xfrm>
            <a:custGeom>
              <a:avLst/>
              <a:gdLst/>
              <a:ahLst/>
              <a:cxnLst/>
              <a:rect l="l" t="t" r="r" b="b"/>
              <a:pathLst>
                <a:path w="829945">
                  <a:moveTo>
                    <a:pt x="829894" y="0"/>
                  </a:moveTo>
                  <a:lnTo>
                    <a:pt x="0" y="0"/>
                  </a:lnTo>
                </a:path>
              </a:pathLst>
            </a:custGeom>
            <a:ln w="12966">
              <a:solidFill>
                <a:srgbClr val="F04E23"/>
              </a:solidFill>
            </a:ln>
          </p:spPr>
          <p:txBody>
            <a:bodyPr wrap="square" lIns="0" tIns="0" rIns="0" bIns="0" rtlCol="0"/>
            <a:lstStyle/>
            <a:p>
              <a:endParaRPr/>
            </a:p>
          </p:txBody>
        </p:sp>
        <p:sp>
          <p:nvSpPr>
            <p:cNvPr id="41" name="object 41"/>
            <p:cNvSpPr/>
            <p:nvPr/>
          </p:nvSpPr>
          <p:spPr>
            <a:xfrm>
              <a:off x="7824709" y="3244006"/>
              <a:ext cx="414655" cy="414655"/>
            </a:xfrm>
            <a:custGeom>
              <a:avLst/>
              <a:gdLst/>
              <a:ahLst/>
              <a:cxnLst/>
              <a:rect l="l" t="t" r="r" b="b"/>
              <a:pathLst>
                <a:path w="414654" h="414654">
                  <a:moveTo>
                    <a:pt x="207086" y="0"/>
                  </a:moveTo>
                  <a:lnTo>
                    <a:pt x="159601" y="5468"/>
                  </a:lnTo>
                  <a:lnTo>
                    <a:pt x="116012" y="21047"/>
                  </a:lnTo>
                  <a:lnTo>
                    <a:pt x="77561" y="45492"/>
                  </a:lnTo>
                  <a:lnTo>
                    <a:pt x="45492" y="77561"/>
                  </a:lnTo>
                  <a:lnTo>
                    <a:pt x="21047" y="116012"/>
                  </a:lnTo>
                  <a:lnTo>
                    <a:pt x="5468" y="159601"/>
                  </a:lnTo>
                  <a:lnTo>
                    <a:pt x="0" y="207086"/>
                  </a:lnTo>
                  <a:lnTo>
                    <a:pt x="5468" y="254566"/>
                  </a:lnTo>
                  <a:lnTo>
                    <a:pt x="21047" y="298154"/>
                  </a:lnTo>
                  <a:lnTo>
                    <a:pt x="45492" y="336605"/>
                  </a:lnTo>
                  <a:lnTo>
                    <a:pt x="77561" y="368675"/>
                  </a:lnTo>
                  <a:lnTo>
                    <a:pt x="116012" y="393122"/>
                  </a:lnTo>
                  <a:lnTo>
                    <a:pt x="159601" y="408702"/>
                  </a:lnTo>
                  <a:lnTo>
                    <a:pt x="207086" y="414172"/>
                  </a:lnTo>
                  <a:lnTo>
                    <a:pt x="254570" y="408702"/>
                  </a:lnTo>
                  <a:lnTo>
                    <a:pt x="298159" y="393122"/>
                  </a:lnTo>
                  <a:lnTo>
                    <a:pt x="336610" y="368675"/>
                  </a:lnTo>
                  <a:lnTo>
                    <a:pt x="368679" y="336605"/>
                  </a:lnTo>
                  <a:lnTo>
                    <a:pt x="393124" y="298154"/>
                  </a:lnTo>
                  <a:lnTo>
                    <a:pt x="408703" y="254566"/>
                  </a:lnTo>
                  <a:lnTo>
                    <a:pt x="414172" y="207086"/>
                  </a:lnTo>
                  <a:lnTo>
                    <a:pt x="408703" y="159601"/>
                  </a:lnTo>
                  <a:lnTo>
                    <a:pt x="393124" y="116012"/>
                  </a:lnTo>
                  <a:lnTo>
                    <a:pt x="368679" y="77561"/>
                  </a:lnTo>
                  <a:lnTo>
                    <a:pt x="336610" y="45492"/>
                  </a:lnTo>
                  <a:lnTo>
                    <a:pt x="298159" y="21047"/>
                  </a:lnTo>
                  <a:lnTo>
                    <a:pt x="254570" y="5468"/>
                  </a:lnTo>
                  <a:lnTo>
                    <a:pt x="207086" y="0"/>
                  </a:lnTo>
                  <a:close/>
                </a:path>
              </a:pathLst>
            </a:custGeom>
            <a:solidFill>
              <a:srgbClr val="F04E23"/>
            </a:solidFill>
          </p:spPr>
          <p:txBody>
            <a:bodyPr wrap="square" lIns="0" tIns="0" rIns="0" bIns="0" rtlCol="0"/>
            <a:lstStyle/>
            <a:p>
              <a:endParaRPr/>
            </a:p>
          </p:txBody>
        </p:sp>
        <p:sp>
          <p:nvSpPr>
            <p:cNvPr id="42" name="object 42"/>
            <p:cNvSpPr/>
            <p:nvPr/>
          </p:nvSpPr>
          <p:spPr>
            <a:xfrm>
              <a:off x="7889675" y="3291484"/>
              <a:ext cx="284480" cy="279400"/>
            </a:xfrm>
            <a:custGeom>
              <a:avLst/>
              <a:gdLst/>
              <a:ahLst/>
              <a:cxnLst/>
              <a:rect l="l" t="t" r="r" b="b"/>
              <a:pathLst>
                <a:path w="284479" h="279400">
                  <a:moveTo>
                    <a:pt x="46596" y="177800"/>
                  </a:moveTo>
                  <a:lnTo>
                    <a:pt x="0" y="177800"/>
                  </a:lnTo>
                  <a:lnTo>
                    <a:pt x="0" y="279400"/>
                  </a:lnTo>
                  <a:lnTo>
                    <a:pt x="46596" y="279400"/>
                  </a:lnTo>
                  <a:lnTo>
                    <a:pt x="46901" y="274320"/>
                  </a:lnTo>
                  <a:lnTo>
                    <a:pt x="46344" y="270510"/>
                  </a:lnTo>
                  <a:lnTo>
                    <a:pt x="9321" y="270510"/>
                  </a:lnTo>
                  <a:lnTo>
                    <a:pt x="9245" y="186690"/>
                  </a:lnTo>
                  <a:lnTo>
                    <a:pt x="46596" y="186690"/>
                  </a:lnTo>
                  <a:lnTo>
                    <a:pt x="46596" y="177800"/>
                  </a:lnTo>
                  <a:close/>
                </a:path>
                <a:path w="284479" h="279400">
                  <a:moveTo>
                    <a:pt x="162589" y="264160"/>
                  </a:moveTo>
                  <a:lnTo>
                    <a:pt x="47066" y="264160"/>
                  </a:lnTo>
                  <a:lnTo>
                    <a:pt x="52489" y="265430"/>
                  </a:lnTo>
                  <a:lnTo>
                    <a:pt x="59105" y="269240"/>
                  </a:lnTo>
                  <a:lnTo>
                    <a:pt x="65239" y="270510"/>
                  </a:lnTo>
                  <a:lnTo>
                    <a:pt x="74240" y="271780"/>
                  </a:lnTo>
                  <a:lnTo>
                    <a:pt x="84582" y="271780"/>
                  </a:lnTo>
                  <a:lnTo>
                    <a:pt x="95618" y="270510"/>
                  </a:lnTo>
                  <a:lnTo>
                    <a:pt x="146935" y="270510"/>
                  </a:lnTo>
                  <a:lnTo>
                    <a:pt x="151434" y="269240"/>
                  </a:lnTo>
                  <a:lnTo>
                    <a:pt x="157872" y="266700"/>
                  </a:lnTo>
                  <a:lnTo>
                    <a:pt x="162589" y="264160"/>
                  </a:lnTo>
                  <a:close/>
                </a:path>
                <a:path w="284479" h="279400">
                  <a:moveTo>
                    <a:pt x="146935" y="270510"/>
                  </a:moveTo>
                  <a:lnTo>
                    <a:pt x="118796" y="270510"/>
                  </a:lnTo>
                  <a:lnTo>
                    <a:pt x="131132" y="271780"/>
                  </a:lnTo>
                  <a:lnTo>
                    <a:pt x="142436" y="271780"/>
                  </a:lnTo>
                  <a:lnTo>
                    <a:pt x="146935" y="270510"/>
                  </a:lnTo>
                  <a:close/>
                </a:path>
                <a:path w="284479" h="279400">
                  <a:moveTo>
                    <a:pt x="46596" y="186690"/>
                  </a:moveTo>
                  <a:lnTo>
                    <a:pt x="37274" y="186690"/>
                  </a:lnTo>
                  <a:lnTo>
                    <a:pt x="37274" y="270510"/>
                  </a:lnTo>
                  <a:lnTo>
                    <a:pt x="46344" y="270510"/>
                  </a:lnTo>
                  <a:lnTo>
                    <a:pt x="45974" y="267970"/>
                  </a:lnTo>
                  <a:lnTo>
                    <a:pt x="47066" y="264160"/>
                  </a:lnTo>
                  <a:lnTo>
                    <a:pt x="162589" y="264160"/>
                  </a:lnTo>
                  <a:lnTo>
                    <a:pt x="164947" y="262890"/>
                  </a:lnTo>
                  <a:lnTo>
                    <a:pt x="166716" y="261620"/>
                  </a:lnTo>
                  <a:lnTo>
                    <a:pt x="66167" y="261620"/>
                  </a:lnTo>
                  <a:lnTo>
                    <a:pt x="59563" y="260350"/>
                  </a:lnTo>
                  <a:lnTo>
                    <a:pt x="53060" y="255270"/>
                  </a:lnTo>
                  <a:lnTo>
                    <a:pt x="46596" y="254000"/>
                  </a:lnTo>
                  <a:lnTo>
                    <a:pt x="46596" y="204470"/>
                  </a:lnTo>
                  <a:lnTo>
                    <a:pt x="53060" y="200660"/>
                  </a:lnTo>
                  <a:lnTo>
                    <a:pt x="59677" y="193040"/>
                  </a:lnTo>
                  <a:lnTo>
                    <a:pt x="67564" y="191770"/>
                  </a:lnTo>
                  <a:lnTo>
                    <a:pt x="46596" y="191770"/>
                  </a:lnTo>
                  <a:lnTo>
                    <a:pt x="46596" y="186690"/>
                  </a:lnTo>
                  <a:close/>
                </a:path>
                <a:path w="284479" h="279400">
                  <a:moveTo>
                    <a:pt x="251433" y="184150"/>
                  </a:moveTo>
                  <a:lnTo>
                    <a:pt x="240499" y="184150"/>
                  </a:lnTo>
                  <a:lnTo>
                    <a:pt x="247180" y="190500"/>
                  </a:lnTo>
                  <a:lnTo>
                    <a:pt x="246037" y="198120"/>
                  </a:lnTo>
                  <a:lnTo>
                    <a:pt x="242962" y="201930"/>
                  </a:lnTo>
                  <a:lnTo>
                    <a:pt x="236677" y="207010"/>
                  </a:lnTo>
                  <a:lnTo>
                    <a:pt x="229363" y="212090"/>
                  </a:lnTo>
                  <a:lnTo>
                    <a:pt x="167099" y="250190"/>
                  </a:lnTo>
                  <a:lnTo>
                    <a:pt x="159843" y="255270"/>
                  </a:lnTo>
                  <a:lnTo>
                    <a:pt x="152695" y="259080"/>
                  </a:lnTo>
                  <a:lnTo>
                    <a:pt x="146773" y="261620"/>
                  </a:lnTo>
                  <a:lnTo>
                    <a:pt x="166716" y="261620"/>
                  </a:lnTo>
                  <a:lnTo>
                    <a:pt x="172023" y="257810"/>
                  </a:lnTo>
                  <a:lnTo>
                    <a:pt x="178460" y="254000"/>
                  </a:lnTo>
                  <a:lnTo>
                    <a:pt x="191897" y="245110"/>
                  </a:lnTo>
                  <a:lnTo>
                    <a:pt x="217627" y="229870"/>
                  </a:lnTo>
                  <a:lnTo>
                    <a:pt x="231114" y="220980"/>
                  </a:lnTo>
                  <a:lnTo>
                    <a:pt x="238210" y="217170"/>
                  </a:lnTo>
                  <a:lnTo>
                    <a:pt x="245359" y="212090"/>
                  </a:lnTo>
                  <a:lnTo>
                    <a:pt x="251329" y="207010"/>
                  </a:lnTo>
                  <a:lnTo>
                    <a:pt x="254889" y="201930"/>
                  </a:lnTo>
                  <a:lnTo>
                    <a:pt x="254948" y="200660"/>
                  </a:lnTo>
                  <a:lnTo>
                    <a:pt x="255066" y="198120"/>
                  </a:lnTo>
                  <a:lnTo>
                    <a:pt x="255125" y="196850"/>
                  </a:lnTo>
                  <a:lnTo>
                    <a:pt x="255243" y="194310"/>
                  </a:lnTo>
                  <a:lnTo>
                    <a:pt x="255362" y="191770"/>
                  </a:lnTo>
                  <a:lnTo>
                    <a:pt x="251433" y="184150"/>
                  </a:lnTo>
                  <a:close/>
                </a:path>
                <a:path w="284479" h="279400">
                  <a:moveTo>
                    <a:pt x="104381" y="212090"/>
                  </a:moveTo>
                  <a:lnTo>
                    <a:pt x="102755" y="213360"/>
                  </a:lnTo>
                  <a:lnTo>
                    <a:pt x="102704" y="217170"/>
                  </a:lnTo>
                  <a:lnTo>
                    <a:pt x="101574" y="219710"/>
                  </a:lnTo>
                  <a:lnTo>
                    <a:pt x="108001" y="222250"/>
                  </a:lnTo>
                  <a:lnTo>
                    <a:pt x="114958" y="223520"/>
                  </a:lnTo>
                  <a:lnTo>
                    <a:pt x="130009" y="227330"/>
                  </a:lnTo>
                  <a:lnTo>
                    <a:pt x="144711" y="232410"/>
                  </a:lnTo>
                  <a:lnTo>
                    <a:pt x="152025" y="233680"/>
                  </a:lnTo>
                  <a:lnTo>
                    <a:pt x="158889" y="234950"/>
                  </a:lnTo>
                  <a:lnTo>
                    <a:pt x="167728" y="234950"/>
                  </a:lnTo>
                  <a:lnTo>
                    <a:pt x="173926" y="227330"/>
                  </a:lnTo>
                  <a:lnTo>
                    <a:pt x="174819" y="224790"/>
                  </a:lnTo>
                  <a:lnTo>
                    <a:pt x="153823" y="224790"/>
                  </a:lnTo>
                  <a:lnTo>
                    <a:pt x="141861" y="222250"/>
                  </a:lnTo>
                  <a:lnTo>
                    <a:pt x="132334" y="218440"/>
                  </a:lnTo>
                  <a:lnTo>
                    <a:pt x="124744" y="217170"/>
                  </a:lnTo>
                  <a:lnTo>
                    <a:pt x="117738" y="214630"/>
                  </a:lnTo>
                  <a:lnTo>
                    <a:pt x="104381" y="212090"/>
                  </a:lnTo>
                  <a:close/>
                </a:path>
                <a:path w="284479" h="279400">
                  <a:moveTo>
                    <a:pt x="136131" y="190500"/>
                  </a:moveTo>
                  <a:lnTo>
                    <a:pt x="94445" y="190500"/>
                  </a:lnTo>
                  <a:lnTo>
                    <a:pt x="111020" y="193040"/>
                  </a:lnTo>
                  <a:lnTo>
                    <a:pt x="137464" y="200660"/>
                  </a:lnTo>
                  <a:lnTo>
                    <a:pt x="145658" y="203200"/>
                  </a:lnTo>
                  <a:lnTo>
                    <a:pt x="155303" y="205740"/>
                  </a:lnTo>
                  <a:lnTo>
                    <a:pt x="163484" y="209550"/>
                  </a:lnTo>
                  <a:lnTo>
                    <a:pt x="167284" y="214630"/>
                  </a:lnTo>
                  <a:lnTo>
                    <a:pt x="163779" y="223520"/>
                  </a:lnTo>
                  <a:lnTo>
                    <a:pt x="153823" y="224790"/>
                  </a:lnTo>
                  <a:lnTo>
                    <a:pt x="174819" y="224790"/>
                  </a:lnTo>
                  <a:lnTo>
                    <a:pt x="176606" y="219710"/>
                  </a:lnTo>
                  <a:lnTo>
                    <a:pt x="190946" y="212090"/>
                  </a:lnTo>
                  <a:lnTo>
                    <a:pt x="195013" y="209550"/>
                  </a:lnTo>
                  <a:lnTo>
                    <a:pt x="175209" y="209550"/>
                  </a:lnTo>
                  <a:lnTo>
                    <a:pt x="174688" y="205740"/>
                  </a:lnTo>
                  <a:lnTo>
                    <a:pt x="172085" y="204470"/>
                  </a:lnTo>
                  <a:lnTo>
                    <a:pt x="171005" y="201930"/>
                  </a:lnTo>
                  <a:lnTo>
                    <a:pt x="177826" y="198120"/>
                  </a:lnTo>
                  <a:lnTo>
                    <a:pt x="156552" y="198120"/>
                  </a:lnTo>
                  <a:lnTo>
                    <a:pt x="150355" y="194310"/>
                  </a:lnTo>
                  <a:lnTo>
                    <a:pt x="140741" y="191770"/>
                  </a:lnTo>
                  <a:lnTo>
                    <a:pt x="136131" y="190500"/>
                  </a:lnTo>
                  <a:close/>
                </a:path>
                <a:path w="284479" h="279400">
                  <a:moveTo>
                    <a:pt x="242307" y="177800"/>
                  </a:moveTo>
                  <a:lnTo>
                    <a:pt x="231114" y="177800"/>
                  </a:lnTo>
                  <a:lnTo>
                    <a:pt x="226733" y="179070"/>
                  </a:lnTo>
                  <a:lnTo>
                    <a:pt x="221907" y="182880"/>
                  </a:lnTo>
                  <a:lnTo>
                    <a:pt x="206552" y="191770"/>
                  </a:lnTo>
                  <a:lnTo>
                    <a:pt x="195929" y="198120"/>
                  </a:lnTo>
                  <a:lnTo>
                    <a:pt x="185429" y="203200"/>
                  </a:lnTo>
                  <a:lnTo>
                    <a:pt x="175209" y="209550"/>
                  </a:lnTo>
                  <a:lnTo>
                    <a:pt x="195013" y="209550"/>
                  </a:lnTo>
                  <a:lnTo>
                    <a:pt x="219340" y="194310"/>
                  </a:lnTo>
                  <a:lnTo>
                    <a:pt x="233451" y="186690"/>
                  </a:lnTo>
                  <a:lnTo>
                    <a:pt x="240499" y="184150"/>
                  </a:lnTo>
                  <a:lnTo>
                    <a:pt x="251433" y="184150"/>
                  </a:lnTo>
                  <a:lnTo>
                    <a:pt x="250778" y="182880"/>
                  </a:lnTo>
                  <a:lnTo>
                    <a:pt x="242307" y="177800"/>
                  </a:lnTo>
                  <a:close/>
                </a:path>
                <a:path w="284479" h="279400">
                  <a:moveTo>
                    <a:pt x="244607" y="68580"/>
                  </a:moveTo>
                  <a:lnTo>
                    <a:pt x="233908" y="68580"/>
                  </a:lnTo>
                  <a:lnTo>
                    <a:pt x="243411" y="85090"/>
                  </a:lnTo>
                  <a:lnTo>
                    <a:pt x="252814" y="101600"/>
                  </a:lnTo>
                  <a:lnTo>
                    <a:pt x="262085" y="116840"/>
                  </a:lnTo>
                  <a:lnTo>
                    <a:pt x="271195" y="133350"/>
                  </a:lnTo>
                  <a:lnTo>
                    <a:pt x="247835" y="147320"/>
                  </a:lnTo>
                  <a:lnTo>
                    <a:pt x="174739" y="189230"/>
                  </a:lnTo>
                  <a:lnTo>
                    <a:pt x="163626" y="196850"/>
                  </a:lnTo>
                  <a:lnTo>
                    <a:pt x="156552" y="198120"/>
                  </a:lnTo>
                  <a:lnTo>
                    <a:pt x="177826" y="198120"/>
                  </a:lnTo>
                  <a:lnTo>
                    <a:pt x="227850" y="170180"/>
                  </a:lnTo>
                  <a:lnTo>
                    <a:pt x="256166" y="153670"/>
                  </a:lnTo>
                  <a:lnTo>
                    <a:pt x="284238" y="135890"/>
                  </a:lnTo>
                  <a:lnTo>
                    <a:pt x="272378" y="116840"/>
                  </a:lnTo>
                  <a:lnTo>
                    <a:pt x="249068" y="76200"/>
                  </a:lnTo>
                  <a:lnTo>
                    <a:pt x="244607" y="68580"/>
                  </a:lnTo>
                  <a:close/>
                </a:path>
                <a:path w="284479" h="279400">
                  <a:moveTo>
                    <a:pt x="47993" y="55880"/>
                  </a:moveTo>
                  <a:lnTo>
                    <a:pt x="927" y="137160"/>
                  </a:lnTo>
                  <a:lnTo>
                    <a:pt x="20321" y="148590"/>
                  </a:lnTo>
                  <a:lnTo>
                    <a:pt x="39833" y="158750"/>
                  </a:lnTo>
                  <a:lnTo>
                    <a:pt x="59230" y="170180"/>
                  </a:lnTo>
                  <a:lnTo>
                    <a:pt x="78282" y="181610"/>
                  </a:lnTo>
                  <a:lnTo>
                    <a:pt x="67970" y="181610"/>
                  </a:lnTo>
                  <a:lnTo>
                    <a:pt x="60077" y="184150"/>
                  </a:lnTo>
                  <a:lnTo>
                    <a:pt x="46596" y="191770"/>
                  </a:lnTo>
                  <a:lnTo>
                    <a:pt x="67564" y="191770"/>
                  </a:lnTo>
                  <a:lnTo>
                    <a:pt x="75146" y="190500"/>
                  </a:lnTo>
                  <a:lnTo>
                    <a:pt x="136131" y="190500"/>
                  </a:lnTo>
                  <a:lnTo>
                    <a:pt x="131406" y="189230"/>
                  </a:lnTo>
                  <a:lnTo>
                    <a:pt x="129156" y="185420"/>
                  </a:lnTo>
                  <a:lnTo>
                    <a:pt x="112890" y="185420"/>
                  </a:lnTo>
                  <a:lnTo>
                    <a:pt x="108839" y="182880"/>
                  </a:lnTo>
                  <a:lnTo>
                    <a:pt x="99936" y="182880"/>
                  </a:lnTo>
                  <a:lnTo>
                    <a:pt x="95046" y="181610"/>
                  </a:lnTo>
                  <a:lnTo>
                    <a:pt x="90639" y="177800"/>
                  </a:lnTo>
                  <a:lnTo>
                    <a:pt x="50477" y="154940"/>
                  </a:lnTo>
                  <a:lnTo>
                    <a:pt x="32161" y="143510"/>
                  </a:lnTo>
                  <a:lnTo>
                    <a:pt x="13982" y="133350"/>
                  </a:lnTo>
                  <a:lnTo>
                    <a:pt x="22996" y="116840"/>
                  </a:lnTo>
                  <a:lnTo>
                    <a:pt x="32294" y="101600"/>
                  </a:lnTo>
                  <a:lnTo>
                    <a:pt x="41637" y="85090"/>
                  </a:lnTo>
                  <a:lnTo>
                    <a:pt x="50787" y="68580"/>
                  </a:lnTo>
                  <a:lnTo>
                    <a:pt x="69568" y="68580"/>
                  </a:lnTo>
                  <a:lnTo>
                    <a:pt x="47993" y="55880"/>
                  </a:lnTo>
                  <a:close/>
                </a:path>
                <a:path w="284479" h="279400">
                  <a:moveTo>
                    <a:pt x="106946" y="115570"/>
                  </a:moveTo>
                  <a:lnTo>
                    <a:pt x="97383" y="115570"/>
                  </a:lnTo>
                  <a:lnTo>
                    <a:pt x="78813" y="123190"/>
                  </a:lnTo>
                  <a:lnTo>
                    <a:pt x="74477" y="142240"/>
                  </a:lnTo>
                  <a:lnTo>
                    <a:pt x="83226" y="157480"/>
                  </a:lnTo>
                  <a:lnTo>
                    <a:pt x="103911" y="161290"/>
                  </a:lnTo>
                  <a:lnTo>
                    <a:pt x="107323" y="167640"/>
                  </a:lnTo>
                  <a:lnTo>
                    <a:pt x="110945" y="172720"/>
                  </a:lnTo>
                  <a:lnTo>
                    <a:pt x="114546" y="179070"/>
                  </a:lnTo>
                  <a:lnTo>
                    <a:pt x="117894" y="185420"/>
                  </a:lnTo>
                  <a:lnTo>
                    <a:pt x="129156" y="185420"/>
                  </a:lnTo>
                  <a:lnTo>
                    <a:pt x="124657" y="177800"/>
                  </a:lnTo>
                  <a:lnTo>
                    <a:pt x="118032" y="166370"/>
                  </a:lnTo>
                  <a:lnTo>
                    <a:pt x="110717" y="153670"/>
                  </a:lnTo>
                  <a:lnTo>
                    <a:pt x="89217" y="153670"/>
                  </a:lnTo>
                  <a:lnTo>
                    <a:pt x="83045" y="146050"/>
                  </a:lnTo>
                  <a:lnTo>
                    <a:pt x="82943" y="138430"/>
                  </a:lnTo>
                  <a:lnTo>
                    <a:pt x="85710" y="130810"/>
                  </a:lnTo>
                  <a:lnTo>
                    <a:pt x="92560" y="125730"/>
                  </a:lnTo>
                  <a:lnTo>
                    <a:pt x="100892" y="124460"/>
                  </a:lnTo>
                  <a:lnTo>
                    <a:pt x="115722" y="124460"/>
                  </a:lnTo>
                  <a:lnTo>
                    <a:pt x="112026" y="120650"/>
                  </a:lnTo>
                  <a:lnTo>
                    <a:pt x="106946" y="115570"/>
                  </a:lnTo>
                  <a:close/>
                </a:path>
                <a:path w="284479" h="279400">
                  <a:moveTo>
                    <a:pt x="102006" y="181610"/>
                  </a:moveTo>
                  <a:lnTo>
                    <a:pt x="99936" y="182880"/>
                  </a:lnTo>
                  <a:lnTo>
                    <a:pt x="108839" y="182880"/>
                  </a:lnTo>
                  <a:lnTo>
                    <a:pt x="102006" y="181610"/>
                  </a:lnTo>
                  <a:close/>
                </a:path>
                <a:path w="284479" h="279400">
                  <a:moveTo>
                    <a:pt x="185458" y="115570"/>
                  </a:moveTo>
                  <a:lnTo>
                    <a:pt x="174955" y="116840"/>
                  </a:lnTo>
                  <a:lnTo>
                    <a:pt x="168021" y="124460"/>
                  </a:lnTo>
                  <a:lnTo>
                    <a:pt x="165887" y="129540"/>
                  </a:lnTo>
                  <a:lnTo>
                    <a:pt x="164406" y="138430"/>
                  </a:lnTo>
                  <a:lnTo>
                    <a:pt x="166009" y="147320"/>
                  </a:lnTo>
                  <a:lnTo>
                    <a:pt x="169882" y="153670"/>
                  </a:lnTo>
                  <a:lnTo>
                    <a:pt x="175209" y="158750"/>
                  </a:lnTo>
                  <a:lnTo>
                    <a:pt x="187278" y="162560"/>
                  </a:lnTo>
                  <a:lnTo>
                    <a:pt x="199067" y="158750"/>
                  </a:lnTo>
                  <a:lnTo>
                    <a:pt x="206520" y="152400"/>
                  </a:lnTo>
                  <a:lnTo>
                    <a:pt x="185123" y="152400"/>
                  </a:lnTo>
                  <a:lnTo>
                    <a:pt x="178866" y="149860"/>
                  </a:lnTo>
                  <a:lnTo>
                    <a:pt x="174739" y="143510"/>
                  </a:lnTo>
                  <a:lnTo>
                    <a:pt x="173723" y="137160"/>
                  </a:lnTo>
                  <a:lnTo>
                    <a:pt x="175536" y="130810"/>
                  </a:lnTo>
                  <a:lnTo>
                    <a:pt x="180097" y="127000"/>
                  </a:lnTo>
                  <a:lnTo>
                    <a:pt x="187325" y="124460"/>
                  </a:lnTo>
                  <a:lnTo>
                    <a:pt x="205846" y="124460"/>
                  </a:lnTo>
                  <a:lnTo>
                    <a:pt x="204006" y="121920"/>
                  </a:lnTo>
                  <a:lnTo>
                    <a:pt x="195734" y="116840"/>
                  </a:lnTo>
                  <a:lnTo>
                    <a:pt x="185458" y="115570"/>
                  </a:lnTo>
                  <a:close/>
                </a:path>
                <a:path w="284479" h="279400">
                  <a:moveTo>
                    <a:pt x="115722" y="124460"/>
                  </a:moveTo>
                  <a:lnTo>
                    <a:pt x="100892" y="124460"/>
                  </a:lnTo>
                  <a:lnTo>
                    <a:pt x="108102" y="129540"/>
                  </a:lnTo>
                  <a:lnTo>
                    <a:pt x="103733" y="134620"/>
                  </a:lnTo>
                  <a:lnTo>
                    <a:pt x="96964" y="135890"/>
                  </a:lnTo>
                  <a:lnTo>
                    <a:pt x="92265" y="139700"/>
                  </a:lnTo>
                  <a:lnTo>
                    <a:pt x="93941" y="144780"/>
                  </a:lnTo>
                  <a:lnTo>
                    <a:pt x="96494" y="148590"/>
                  </a:lnTo>
                  <a:lnTo>
                    <a:pt x="98780" y="152400"/>
                  </a:lnTo>
                  <a:lnTo>
                    <a:pt x="89217" y="153670"/>
                  </a:lnTo>
                  <a:lnTo>
                    <a:pt x="110717" y="153670"/>
                  </a:lnTo>
                  <a:lnTo>
                    <a:pt x="104838" y="143510"/>
                  </a:lnTo>
                  <a:lnTo>
                    <a:pt x="134680" y="125730"/>
                  </a:lnTo>
                  <a:lnTo>
                    <a:pt x="116954" y="125730"/>
                  </a:lnTo>
                  <a:lnTo>
                    <a:pt x="115722" y="124460"/>
                  </a:lnTo>
                  <a:close/>
                </a:path>
                <a:path w="284479" h="279400">
                  <a:moveTo>
                    <a:pt x="205846" y="124460"/>
                  </a:moveTo>
                  <a:lnTo>
                    <a:pt x="187325" y="124460"/>
                  </a:lnTo>
                  <a:lnTo>
                    <a:pt x="195561" y="127000"/>
                  </a:lnTo>
                  <a:lnTo>
                    <a:pt x="200760" y="133350"/>
                  </a:lnTo>
                  <a:lnTo>
                    <a:pt x="201803" y="140970"/>
                  </a:lnTo>
                  <a:lnTo>
                    <a:pt x="197573" y="148590"/>
                  </a:lnTo>
                  <a:lnTo>
                    <a:pt x="191896" y="152400"/>
                  </a:lnTo>
                  <a:lnTo>
                    <a:pt x="206520" y="152400"/>
                  </a:lnTo>
                  <a:lnTo>
                    <a:pt x="208011" y="151130"/>
                  </a:lnTo>
                  <a:lnTo>
                    <a:pt x="211543" y="138430"/>
                  </a:lnTo>
                  <a:lnTo>
                    <a:pt x="209525" y="129540"/>
                  </a:lnTo>
                  <a:lnTo>
                    <a:pt x="205846" y="124460"/>
                  </a:lnTo>
                  <a:close/>
                </a:path>
                <a:path w="284479" h="279400">
                  <a:moveTo>
                    <a:pt x="69568" y="68580"/>
                  </a:moveTo>
                  <a:lnTo>
                    <a:pt x="50787" y="68580"/>
                  </a:lnTo>
                  <a:lnTo>
                    <a:pt x="71489" y="80010"/>
                  </a:lnTo>
                  <a:lnTo>
                    <a:pt x="91976" y="92710"/>
                  </a:lnTo>
                  <a:lnTo>
                    <a:pt x="132803" y="115570"/>
                  </a:lnTo>
                  <a:lnTo>
                    <a:pt x="128104" y="119380"/>
                  </a:lnTo>
                  <a:lnTo>
                    <a:pt x="121831" y="121920"/>
                  </a:lnTo>
                  <a:lnTo>
                    <a:pt x="116954" y="125730"/>
                  </a:lnTo>
                  <a:lnTo>
                    <a:pt x="134680" y="125730"/>
                  </a:lnTo>
                  <a:lnTo>
                    <a:pt x="136812" y="124460"/>
                  </a:lnTo>
                  <a:lnTo>
                    <a:pt x="162197" y="110490"/>
                  </a:lnTo>
                  <a:lnTo>
                    <a:pt x="142582" y="110490"/>
                  </a:lnTo>
                  <a:lnTo>
                    <a:pt x="118786" y="96520"/>
                  </a:lnTo>
                  <a:lnTo>
                    <a:pt x="95245" y="83820"/>
                  </a:lnTo>
                  <a:lnTo>
                    <a:pt x="69568" y="68580"/>
                  </a:lnTo>
                  <a:close/>
                </a:path>
                <a:path w="284479" h="279400">
                  <a:moveTo>
                    <a:pt x="237172" y="55880"/>
                  </a:moveTo>
                  <a:lnTo>
                    <a:pt x="190120" y="83820"/>
                  </a:lnTo>
                  <a:lnTo>
                    <a:pt x="166433" y="96520"/>
                  </a:lnTo>
                  <a:lnTo>
                    <a:pt x="142582" y="110490"/>
                  </a:lnTo>
                  <a:lnTo>
                    <a:pt x="162197" y="110490"/>
                  </a:lnTo>
                  <a:lnTo>
                    <a:pt x="169121" y="106680"/>
                  </a:lnTo>
                  <a:lnTo>
                    <a:pt x="233908" y="68580"/>
                  </a:lnTo>
                  <a:lnTo>
                    <a:pt x="244607" y="68580"/>
                  </a:lnTo>
                  <a:lnTo>
                    <a:pt x="237172" y="55880"/>
                  </a:lnTo>
                  <a:close/>
                </a:path>
                <a:path w="284479" h="279400">
                  <a:moveTo>
                    <a:pt x="138391" y="0"/>
                  </a:moveTo>
                  <a:lnTo>
                    <a:pt x="101661" y="19050"/>
                  </a:lnTo>
                  <a:lnTo>
                    <a:pt x="93662" y="40640"/>
                  </a:lnTo>
                  <a:lnTo>
                    <a:pt x="94582" y="55880"/>
                  </a:lnTo>
                  <a:lnTo>
                    <a:pt x="94658" y="57150"/>
                  </a:lnTo>
                  <a:lnTo>
                    <a:pt x="94735" y="58420"/>
                  </a:lnTo>
                  <a:lnTo>
                    <a:pt x="101304" y="73660"/>
                  </a:lnTo>
                  <a:lnTo>
                    <a:pt x="111507" y="83820"/>
                  </a:lnTo>
                  <a:lnTo>
                    <a:pt x="123482" y="90170"/>
                  </a:lnTo>
                  <a:lnTo>
                    <a:pt x="147768" y="92710"/>
                  </a:lnTo>
                  <a:lnTo>
                    <a:pt x="168608" y="83820"/>
                  </a:lnTo>
                  <a:lnTo>
                    <a:pt x="138391" y="83820"/>
                  </a:lnTo>
                  <a:lnTo>
                    <a:pt x="123724" y="80010"/>
                  </a:lnTo>
                  <a:lnTo>
                    <a:pt x="112025" y="71120"/>
                  </a:lnTo>
                  <a:lnTo>
                    <a:pt x="104657" y="58420"/>
                  </a:lnTo>
                  <a:lnTo>
                    <a:pt x="102984" y="41910"/>
                  </a:lnTo>
                  <a:lnTo>
                    <a:pt x="106627" y="29210"/>
                  </a:lnTo>
                  <a:lnTo>
                    <a:pt x="114441" y="19050"/>
                  </a:lnTo>
                  <a:lnTo>
                    <a:pt x="125610" y="12700"/>
                  </a:lnTo>
                  <a:lnTo>
                    <a:pt x="139319" y="8890"/>
                  </a:lnTo>
                  <a:lnTo>
                    <a:pt x="167084" y="8890"/>
                  </a:lnTo>
                  <a:lnTo>
                    <a:pt x="156354" y="2540"/>
                  </a:lnTo>
                  <a:lnTo>
                    <a:pt x="138391" y="0"/>
                  </a:lnTo>
                  <a:close/>
                </a:path>
                <a:path w="284479" h="279400">
                  <a:moveTo>
                    <a:pt x="167084" y="8890"/>
                  </a:moveTo>
                  <a:lnTo>
                    <a:pt x="139319" y="8890"/>
                  </a:lnTo>
                  <a:lnTo>
                    <a:pt x="154383" y="11430"/>
                  </a:lnTo>
                  <a:lnTo>
                    <a:pt x="167103" y="20320"/>
                  </a:lnTo>
                  <a:lnTo>
                    <a:pt x="175484" y="33020"/>
                  </a:lnTo>
                  <a:lnTo>
                    <a:pt x="177533" y="50800"/>
                  </a:lnTo>
                  <a:lnTo>
                    <a:pt x="173598" y="63500"/>
                  </a:lnTo>
                  <a:lnTo>
                    <a:pt x="165130" y="74930"/>
                  </a:lnTo>
                  <a:lnTo>
                    <a:pt x="153078" y="81280"/>
                  </a:lnTo>
                  <a:lnTo>
                    <a:pt x="138391" y="83820"/>
                  </a:lnTo>
                  <a:lnTo>
                    <a:pt x="168608" y="83820"/>
                  </a:lnTo>
                  <a:lnTo>
                    <a:pt x="182728" y="66040"/>
                  </a:lnTo>
                  <a:lnTo>
                    <a:pt x="186855" y="41910"/>
                  </a:lnTo>
                  <a:lnTo>
                    <a:pt x="182022" y="24130"/>
                  </a:lnTo>
                  <a:lnTo>
                    <a:pt x="171376" y="11430"/>
                  </a:lnTo>
                  <a:lnTo>
                    <a:pt x="167084" y="8890"/>
                  </a:lnTo>
                  <a:close/>
                </a:path>
                <a:path w="284479" h="279400">
                  <a:moveTo>
                    <a:pt x="135597" y="63500"/>
                  </a:moveTo>
                  <a:lnTo>
                    <a:pt x="128320" y="63500"/>
                  </a:lnTo>
                  <a:lnTo>
                    <a:pt x="128206" y="69850"/>
                  </a:lnTo>
                  <a:lnTo>
                    <a:pt x="135801" y="69850"/>
                  </a:lnTo>
                  <a:lnTo>
                    <a:pt x="135699" y="68580"/>
                  </a:lnTo>
                  <a:lnTo>
                    <a:pt x="135597" y="63500"/>
                  </a:lnTo>
                  <a:close/>
                </a:path>
                <a:path w="284479" h="279400">
                  <a:moveTo>
                    <a:pt x="152666" y="57150"/>
                  </a:moveTo>
                  <a:lnTo>
                    <a:pt x="120167" y="57150"/>
                  </a:lnTo>
                  <a:lnTo>
                    <a:pt x="120091" y="62230"/>
                  </a:lnTo>
                  <a:lnTo>
                    <a:pt x="121018" y="63500"/>
                  </a:lnTo>
                  <a:lnTo>
                    <a:pt x="151980" y="63500"/>
                  </a:lnTo>
                  <a:lnTo>
                    <a:pt x="152590" y="62230"/>
                  </a:lnTo>
                  <a:lnTo>
                    <a:pt x="152666" y="57150"/>
                  </a:lnTo>
                  <a:close/>
                </a:path>
                <a:path w="284479" h="279400">
                  <a:moveTo>
                    <a:pt x="135597" y="53340"/>
                  </a:moveTo>
                  <a:lnTo>
                    <a:pt x="128270" y="53340"/>
                  </a:lnTo>
                  <a:lnTo>
                    <a:pt x="128320" y="57150"/>
                  </a:lnTo>
                  <a:lnTo>
                    <a:pt x="135597" y="57150"/>
                  </a:lnTo>
                  <a:lnTo>
                    <a:pt x="135597" y="53340"/>
                  </a:lnTo>
                  <a:close/>
                </a:path>
                <a:path w="284479" h="279400">
                  <a:moveTo>
                    <a:pt x="158600" y="31750"/>
                  </a:moveTo>
                  <a:lnTo>
                    <a:pt x="146215" y="31750"/>
                  </a:lnTo>
                  <a:lnTo>
                    <a:pt x="151117" y="33020"/>
                  </a:lnTo>
                  <a:lnTo>
                    <a:pt x="153327" y="35560"/>
                  </a:lnTo>
                  <a:lnTo>
                    <a:pt x="153073" y="39370"/>
                  </a:lnTo>
                  <a:lnTo>
                    <a:pt x="152988" y="40640"/>
                  </a:lnTo>
                  <a:lnTo>
                    <a:pt x="152903" y="41910"/>
                  </a:lnTo>
                  <a:lnTo>
                    <a:pt x="152819" y="43180"/>
                  </a:lnTo>
                  <a:lnTo>
                    <a:pt x="150456" y="45720"/>
                  </a:lnTo>
                  <a:lnTo>
                    <a:pt x="145567" y="46990"/>
                  </a:lnTo>
                  <a:lnTo>
                    <a:pt x="120103" y="46990"/>
                  </a:lnTo>
                  <a:lnTo>
                    <a:pt x="120230" y="48260"/>
                  </a:lnTo>
                  <a:lnTo>
                    <a:pt x="120269" y="52070"/>
                  </a:lnTo>
                  <a:lnTo>
                    <a:pt x="120027" y="53340"/>
                  </a:lnTo>
                  <a:lnTo>
                    <a:pt x="147180" y="53340"/>
                  </a:lnTo>
                  <a:lnTo>
                    <a:pt x="155473" y="50800"/>
                  </a:lnTo>
                  <a:lnTo>
                    <a:pt x="158356" y="48260"/>
                  </a:lnTo>
                  <a:lnTo>
                    <a:pt x="161340" y="39370"/>
                  </a:lnTo>
                  <a:lnTo>
                    <a:pt x="160388" y="34290"/>
                  </a:lnTo>
                  <a:lnTo>
                    <a:pt x="158600" y="31750"/>
                  </a:lnTo>
                  <a:close/>
                </a:path>
                <a:path w="284479" h="279400">
                  <a:moveTo>
                    <a:pt x="147218" y="25400"/>
                  </a:moveTo>
                  <a:lnTo>
                    <a:pt x="128028" y="25400"/>
                  </a:lnTo>
                  <a:lnTo>
                    <a:pt x="128320" y="27940"/>
                  </a:lnTo>
                  <a:lnTo>
                    <a:pt x="128320" y="46990"/>
                  </a:lnTo>
                  <a:lnTo>
                    <a:pt x="135597" y="46990"/>
                  </a:lnTo>
                  <a:lnTo>
                    <a:pt x="135597" y="33020"/>
                  </a:lnTo>
                  <a:lnTo>
                    <a:pt x="144119" y="33020"/>
                  </a:lnTo>
                  <a:lnTo>
                    <a:pt x="146215" y="31750"/>
                  </a:lnTo>
                  <a:lnTo>
                    <a:pt x="158600" y="31750"/>
                  </a:lnTo>
                  <a:lnTo>
                    <a:pt x="155917" y="27940"/>
                  </a:lnTo>
                  <a:lnTo>
                    <a:pt x="152222" y="26670"/>
                  </a:lnTo>
                  <a:lnTo>
                    <a:pt x="147218" y="25400"/>
                  </a:lnTo>
                  <a:close/>
                </a:path>
              </a:pathLst>
            </a:custGeom>
            <a:solidFill>
              <a:srgbClr val="FFFFFF"/>
            </a:solidFill>
          </p:spPr>
          <p:txBody>
            <a:bodyPr wrap="square" lIns="0" tIns="0" rIns="0" bIns="0" rtlCol="0"/>
            <a:lstStyle/>
            <a:p>
              <a:endParaRPr/>
            </a:p>
          </p:txBody>
        </p:sp>
        <p:sp>
          <p:nvSpPr>
            <p:cNvPr id="43" name="object 43"/>
            <p:cNvSpPr/>
            <p:nvPr/>
          </p:nvSpPr>
          <p:spPr>
            <a:xfrm>
              <a:off x="10754467" y="3409527"/>
              <a:ext cx="123189" cy="2916555"/>
            </a:xfrm>
            <a:custGeom>
              <a:avLst/>
              <a:gdLst/>
              <a:ahLst/>
              <a:cxnLst/>
              <a:rect l="l" t="t" r="r" b="b"/>
              <a:pathLst>
                <a:path w="123190" h="2916554">
                  <a:moveTo>
                    <a:pt x="0" y="0"/>
                  </a:moveTo>
                  <a:lnTo>
                    <a:pt x="71175" y="2143"/>
                  </a:lnTo>
                  <a:lnTo>
                    <a:pt x="107724" y="17145"/>
                  </a:lnTo>
                  <a:lnTo>
                    <a:pt x="121190" y="57864"/>
                  </a:lnTo>
                  <a:lnTo>
                    <a:pt x="123113" y="137160"/>
                  </a:lnTo>
                  <a:lnTo>
                    <a:pt x="123113" y="2779077"/>
                  </a:lnTo>
                  <a:lnTo>
                    <a:pt x="121190" y="2858380"/>
                  </a:lnTo>
                  <a:lnTo>
                    <a:pt x="107724" y="2899103"/>
                  </a:lnTo>
                  <a:lnTo>
                    <a:pt x="71175" y="2914106"/>
                  </a:lnTo>
                  <a:lnTo>
                    <a:pt x="0" y="2916250"/>
                  </a:lnTo>
                </a:path>
              </a:pathLst>
            </a:custGeom>
            <a:ln w="12966">
              <a:solidFill>
                <a:srgbClr val="F04E23"/>
              </a:solidFill>
            </a:ln>
          </p:spPr>
          <p:txBody>
            <a:bodyPr wrap="square" lIns="0" tIns="0" rIns="0" bIns="0" rtlCol="0"/>
            <a:lstStyle/>
            <a:p>
              <a:endParaRPr/>
            </a:p>
          </p:txBody>
        </p:sp>
      </p:grpSp>
      <p:grpSp>
        <p:nvGrpSpPr>
          <p:cNvPr id="44" name="object 44"/>
          <p:cNvGrpSpPr/>
          <p:nvPr/>
        </p:nvGrpSpPr>
        <p:grpSpPr>
          <a:xfrm>
            <a:off x="4764723" y="3258028"/>
            <a:ext cx="3009265" cy="3074670"/>
            <a:chOff x="4764723" y="3258028"/>
            <a:chExt cx="3009265" cy="3074670"/>
          </a:xfrm>
        </p:grpSpPr>
        <p:sp>
          <p:nvSpPr>
            <p:cNvPr id="45" name="object 45"/>
            <p:cNvSpPr/>
            <p:nvPr/>
          </p:nvSpPr>
          <p:spPr>
            <a:xfrm>
              <a:off x="4894322" y="3409526"/>
              <a:ext cx="66040" cy="0"/>
            </a:xfrm>
            <a:custGeom>
              <a:avLst/>
              <a:gdLst/>
              <a:ahLst/>
              <a:cxnLst/>
              <a:rect l="l" t="t" r="r" b="b"/>
              <a:pathLst>
                <a:path w="66039">
                  <a:moveTo>
                    <a:pt x="65938" y="0"/>
                  </a:moveTo>
                  <a:lnTo>
                    <a:pt x="0" y="0"/>
                  </a:lnTo>
                </a:path>
              </a:pathLst>
            </a:custGeom>
            <a:ln w="12966">
              <a:solidFill>
                <a:srgbClr val="F04E23"/>
              </a:solidFill>
            </a:ln>
          </p:spPr>
          <p:txBody>
            <a:bodyPr wrap="square" lIns="0" tIns="0" rIns="0" bIns="0" rtlCol="0"/>
            <a:lstStyle/>
            <a:p>
              <a:endParaRPr/>
            </a:p>
          </p:txBody>
        </p:sp>
        <p:sp>
          <p:nvSpPr>
            <p:cNvPr id="46" name="object 46"/>
            <p:cNvSpPr/>
            <p:nvPr/>
          </p:nvSpPr>
          <p:spPr>
            <a:xfrm>
              <a:off x="5440699" y="3409526"/>
              <a:ext cx="482600" cy="0"/>
            </a:xfrm>
            <a:custGeom>
              <a:avLst/>
              <a:gdLst/>
              <a:ahLst/>
              <a:cxnLst/>
              <a:rect l="l" t="t" r="r" b="b"/>
              <a:pathLst>
                <a:path w="482600">
                  <a:moveTo>
                    <a:pt x="482561" y="0"/>
                  </a:moveTo>
                  <a:lnTo>
                    <a:pt x="0" y="0"/>
                  </a:lnTo>
                </a:path>
              </a:pathLst>
            </a:custGeom>
            <a:ln w="12966">
              <a:solidFill>
                <a:srgbClr val="F04E23"/>
              </a:solidFill>
            </a:ln>
          </p:spPr>
          <p:txBody>
            <a:bodyPr wrap="square" lIns="0" tIns="0" rIns="0" bIns="0" rtlCol="0"/>
            <a:lstStyle/>
            <a:p>
              <a:endParaRPr/>
            </a:p>
          </p:txBody>
        </p:sp>
        <p:sp>
          <p:nvSpPr>
            <p:cNvPr id="47" name="object 47"/>
            <p:cNvSpPr/>
            <p:nvPr/>
          </p:nvSpPr>
          <p:spPr>
            <a:xfrm>
              <a:off x="6414066" y="3409526"/>
              <a:ext cx="510540" cy="0"/>
            </a:xfrm>
            <a:custGeom>
              <a:avLst/>
              <a:gdLst/>
              <a:ahLst/>
              <a:cxnLst/>
              <a:rect l="l" t="t" r="r" b="b"/>
              <a:pathLst>
                <a:path w="510540">
                  <a:moveTo>
                    <a:pt x="509993" y="0"/>
                  </a:moveTo>
                  <a:lnTo>
                    <a:pt x="0" y="0"/>
                  </a:lnTo>
                </a:path>
              </a:pathLst>
            </a:custGeom>
            <a:ln w="12966">
              <a:solidFill>
                <a:srgbClr val="F04E23"/>
              </a:solidFill>
            </a:ln>
          </p:spPr>
          <p:txBody>
            <a:bodyPr wrap="square" lIns="0" tIns="0" rIns="0" bIns="0" rtlCol="0"/>
            <a:lstStyle/>
            <a:p>
              <a:endParaRPr/>
            </a:p>
          </p:txBody>
        </p:sp>
        <p:sp>
          <p:nvSpPr>
            <p:cNvPr id="48" name="object 48"/>
            <p:cNvSpPr/>
            <p:nvPr/>
          </p:nvSpPr>
          <p:spPr>
            <a:xfrm>
              <a:off x="7400003" y="3409526"/>
              <a:ext cx="374015" cy="0"/>
            </a:xfrm>
            <a:custGeom>
              <a:avLst/>
              <a:gdLst/>
              <a:ahLst/>
              <a:cxnLst/>
              <a:rect l="l" t="t" r="r" b="b"/>
              <a:pathLst>
                <a:path w="374015">
                  <a:moveTo>
                    <a:pt x="373849" y="0"/>
                  </a:moveTo>
                  <a:lnTo>
                    <a:pt x="0" y="0"/>
                  </a:lnTo>
                </a:path>
              </a:pathLst>
            </a:custGeom>
            <a:ln w="12966">
              <a:solidFill>
                <a:srgbClr val="F04E23"/>
              </a:solidFill>
            </a:ln>
          </p:spPr>
          <p:txBody>
            <a:bodyPr wrap="square" lIns="0" tIns="0" rIns="0" bIns="0" rtlCol="0"/>
            <a:lstStyle/>
            <a:p>
              <a:endParaRPr/>
            </a:p>
          </p:txBody>
        </p:sp>
        <p:sp>
          <p:nvSpPr>
            <p:cNvPr id="49" name="object 49"/>
            <p:cNvSpPr/>
            <p:nvPr/>
          </p:nvSpPr>
          <p:spPr>
            <a:xfrm>
              <a:off x="4993386" y="3258032"/>
              <a:ext cx="2386330" cy="415925"/>
            </a:xfrm>
            <a:custGeom>
              <a:avLst/>
              <a:gdLst/>
              <a:ahLst/>
              <a:cxnLst/>
              <a:rect l="l" t="t" r="r" b="b"/>
              <a:pathLst>
                <a:path w="2386329" h="415925">
                  <a:moveTo>
                    <a:pt x="414172" y="208584"/>
                  </a:moveTo>
                  <a:lnTo>
                    <a:pt x="408698" y="161099"/>
                  </a:lnTo>
                  <a:lnTo>
                    <a:pt x="393128" y="117513"/>
                  </a:lnTo>
                  <a:lnTo>
                    <a:pt x="368681" y="79057"/>
                  </a:lnTo>
                  <a:lnTo>
                    <a:pt x="336613" y="46990"/>
                  </a:lnTo>
                  <a:lnTo>
                    <a:pt x="298157" y="22542"/>
                  </a:lnTo>
                  <a:lnTo>
                    <a:pt x="254571" y="6959"/>
                  </a:lnTo>
                  <a:lnTo>
                    <a:pt x="207086" y="1498"/>
                  </a:lnTo>
                  <a:lnTo>
                    <a:pt x="159600" y="6959"/>
                  </a:lnTo>
                  <a:lnTo>
                    <a:pt x="116014" y="22542"/>
                  </a:lnTo>
                  <a:lnTo>
                    <a:pt x="77558" y="46990"/>
                  </a:lnTo>
                  <a:lnTo>
                    <a:pt x="45491" y="79057"/>
                  </a:lnTo>
                  <a:lnTo>
                    <a:pt x="21043" y="117513"/>
                  </a:lnTo>
                  <a:lnTo>
                    <a:pt x="5473" y="161099"/>
                  </a:lnTo>
                  <a:lnTo>
                    <a:pt x="0" y="208584"/>
                  </a:lnTo>
                  <a:lnTo>
                    <a:pt x="5473" y="256057"/>
                  </a:lnTo>
                  <a:lnTo>
                    <a:pt x="21043" y="299643"/>
                  </a:lnTo>
                  <a:lnTo>
                    <a:pt x="45491" y="338099"/>
                  </a:lnTo>
                  <a:lnTo>
                    <a:pt x="77558" y="370166"/>
                  </a:lnTo>
                  <a:lnTo>
                    <a:pt x="116014" y="394614"/>
                  </a:lnTo>
                  <a:lnTo>
                    <a:pt x="159600" y="410197"/>
                  </a:lnTo>
                  <a:lnTo>
                    <a:pt x="207086" y="415671"/>
                  </a:lnTo>
                  <a:lnTo>
                    <a:pt x="254571" y="410197"/>
                  </a:lnTo>
                  <a:lnTo>
                    <a:pt x="298157" y="394614"/>
                  </a:lnTo>
                  <a:lnTo>
                    <a:pt x="336613" y="370166"/>
                  </a:lnTo>
                  <a:lnTo>
                    <a:pt x="368681" y="338099"/>
                  </a:lnTo>
                  <a:lnTo>
                    <a:pt x="393128" y="299643"/>
                  </a:lnTo>
                  <a:lnTo>
                    <a:pt x="408698" y="256057"/>
                  </a:lnTo>
                  <a:lnTo>
                    <a:pt x="414172" y="208584"/>
                  </a:lnTo>
                  <a:close/>
                </a:path>
                <a:path w="2386329" h="415925">
                  <a:moveTo>
                    <a:pt x="1381391" y="207086"/>
                  </a:moveTo>
                  <a:lnTo>
                    <a:pt x="1375918" y="159600"/>
                  </a:lnTo>
                  <a:lnTo>
                    <a:pt x="1360347" y="116014"/>
                  </a:lnTo>
                  <a:lnTo>
                    <a:pt x="1335900" y="77558"/>
                  </a:lnTo>
                  <a:lnTo>
                    <a:pt x="1303832" y="45491"/>
                  </a:lnTo>
                  <a:lnTo>
                    <a:pt x="1265377" y="21043"/>
                  </a:lnTo>
                  <a:lnTo>
                    <a:pt x="1221790" y="5473"/>
                  </a:lnTo>
                  <a:lnTo>
                    <a:pt x="1174305" y="0"/>
                  </a:lnTo>
                  <a:lnTo>
                    <a:pt x="1126820" y="5473"/>
                  </a:lnTo>
                  <a:lnTo>
                    <a:pt x="1083233" y="21043"/>
                  </a:lnTo>
                  <a:lnTo>
                    <a:pt x="1044778" y="45491"/>
                  </a:lnTo>
                  <a:lnTo>
                    <a:pt x="1012710" y="77558"/>
                  </a:lnTo>
                  <a:lnTo>
                    <a:pt x="988263" y="116014"/>
                  </a:lnTo>
                  <a:lnTo>
                    <a:pt x="972693" y="159600"/>
                  </a:lnTo>
                  <a:lnTo>
                    <a:pt x="967219" y="207086"/>
                  </a:lnTo>
                  <a:lnTo>
                    <a:pt x="972693" y="254571"/>
                  </a:lnTo>
                  <a:lnTo>
                    <a:pt x="988263" y="298157"/>
                  </a:lnTo>
                  <a:lnTo>
                    <a:pt x="1012710" y="336613"/>
                  </a:lnTo>
                  <a:lnTo>
                    <a:pt x="1044778" y="368681"/>
                  </a:lnTo>
                  <a:lnTo>
                    <a:pt x="1083233" y="393128"/>
                  </a:lnTo>
                  <a:lnTo>
                    <a:pt x="1126820" y="408711"/>
                  </a:lnTo>
                  <a:lnTo>
                    <a:pt x="1174305" y="414172"/>
                  </a:lnTo>
                  <a:lnTo>
                    <a:pt x="1221790" y="408711"/>
                  </a:lnTo>
                  <a:lnTo>
                    <a:pt x="1265377" y="393128"/>
                  </a:lnTo>
                  <a:lnTo>
                    <a:pt x="1303832" y="368681"/>
                  </a:lnTo>
                  <a:lnTo>
                    <a:pt x="1335900" y="336613"/>
                  </a:lnTo>
                  <a:lnTo>
                    <a:pt x="1360347" y="298157"/>
                  </a:lnTo>
                  <a:lnTo>
                    <a:pt x="1375918" y="254571"/>
                  </a:lnTo>
                  <a:lnTo>
                    <a:pt x="1381391" y="207086"/>
                  </a:lnTo>
                  <a:close/>
                </a:path>
                <a:path w="2386329" h="415925">
                  <a:moveTo>
                    <a:pt x="2386088" y="208584"/>
                  </a:moveTo>
                  <a:lnTo>
                    <a:pt x="2380627" y="161099"/>
                  </a:lnTo>
                  <a:lnTo>
                    <a:pt x="2365044" y="117513"/>
                  </a:lnTo>
                  <a:lnTo>
                    <a:pt x="2340597" y="79057"/>
                  </a:lnTo>
                  <a:lnTo>
                    <a:pt x="2308529" y="46990"/>
                  </a:lnTo>
                  <a:lnTo>
                    <a:pt x="2270087" y="22542"/>
                  </a:lnTo>
                  <a:lnTo>
                    <a:pt x="2226487" y="6959"/>
                  </a:lnTo>
                  <a:lnTo>
                    <a:pt x="2179002" y="1498"/>
                  </a:lnTo>
                  <a:lnTo>
                    <a:pt x="2131517" y="6959"/>
                  </a:lnTo>
                  <a:lnTo>
                    <a:pt x="2087930" y="22542"/>
                  </a:lnTo>
                  <a:lnTo>
                    <a:pt x="2049487" y="46990"/>
                  </a:lnTo>
                  <a:lnTo>
                    <a:pt x="2017420" y="79057"/>
                  </a:lnTo>
                  <a:lnTo>
                    <a:pt x="1992972" y="117513"/>
                  </a:lnTo>
                  <a:lnTo>
                    <a:pt x="1977390" y="161099"/>
                  </a:lnTo>
                  <a:lnTo>
                    <a:pt x="1971916" y="208584"/>
                  </a:lnTo>
                  <a:lnTo>
                    <a:pt x="1977390" y="256070"/>
                  </a:lnTo>
                  <a:lnTo>
                    <a:pt x="1992972" y="299656"/>
                  </a:lnTo>
                  <a:lnTo>
                    <a:pt x="2017420" y="338099"/>
                  </a:lnTo>
                  <a:lnTo>
                    <a:pt x="2049487" y="370179"/>
                  </a:lnTo>
                  <a:lnTo>
                    <a:pt x="2087930" y="394614"/>
                  </a:lnTo>
                  <a:lnTo>
                    <a:pt x="2131517" y="410197"/>
                  </a:lnTo>
                  <a:lnTo>
                    <a:pt x="2179002" y="415671"/>
                  </a:lnTo>
                  <a:lnTo>
                    <a:pt x="2226487" y="410197"/>
                  </a:lnTo>
                  <a:lnTo>
                    <a:pt x="2270087" y="394614"/>
                  </a:lnTo>
                  <a:lnTo>
                    <a:pt x="2308529" y="370179"/>
                  </a:lnTo>
                  <a:lnTo>
                    <a:pt x="2340597" y="338099"/>
                  </a:lnTo>
                  <a:lnTo>
                    <a:pt x="2365044" y="299656"/>
                  </a:lnTo>
                  <a:lnTo>
                    <a:pt x="2380627" y="256070"/>
                  </a:lnTo>
                  <a:lnTo>
                    <a:pt x="2386088" y="208584"/>
                  </a:lnTo>
                  <a:close/>
                </a:path>
              </a:pathLst>
            </a:custGeom>
            <a:solidFill>
              <a:srgbClr val="F04E23"/>
            </a:solidFill>
          </p:spPr>
          <p:txBody>
            <a:bodyPr wrap="square" lIns="0" tIns="0" rIns="0" bIns="0" rtlCol="0"/>
            <a:lstStyle/>
            <a:p>
              <a:endParaRPr/>
            </a:p>
          </p:txBody>
        </p:sp>
        <p:sp>
          <p:nvSpPr>
            <p:cNvPr id="50" name="object 50"/>
            <p:cNvSpPr/>
            <p:nvPr/>
          </p:nvSpPr>
          <p:spPr>
            <a:xfrm>
              <a:off x="6142609" y="3497511"/>
              <a:ext cx="26670" cy="15875"/>
            </a:xfrm>
            <a:custGeom>
              <a:avLst/>
              <a:gdLst/>
              <a:ahLst/>
              <a:cxnLst/>
              <a:rect l="l" t="t" r="r" b="b"/>
              <a:pathLst>
                <a:path w="26670" h="15875">
                  <a:moveTo>
                    <a:pt x="12941" y="0"/>
                  </a:moveTo>
                  <a:lnTo>
                    <a:pt x="5943" y="2082"/>
                  </a:lnTo>
                  <a:lnTo>
                    <a:pt x="1270" y="3479"/>
                  </a:lnTo>
                  <a:lnTo>
                    <a:pt x="0" y="10667"/>
                  </a:lnTo>
                  <a:lnTo>
                    <a:pt x="7480" y="15392"/>
                  </a:lnTo>
                  <a:lnTo>
                    <a:pt x="20281" y="15379"/>
                  </a:lnTo>
                  <a:lnTo>
                    <a:pt x="24866" y="12484"/>
                  </a:lnTo>
                  <a:lnTo>
                    <a:pt x="26301" y="9778"/>
                  </a:lnTo>
                  <a:lnTo>
                    <a:pt x="26098" y="685"/>
                  </a:lnTo>
                  <a:lnTo>
                    <a:pt x="12941" y="0"/>
                  </a:lnTo>
                  <a:close/>
                </a:path>
              </a:pathLst>
            </a:custGeom>
            <a:solidFill>
              <a:srgbClr val="FFFFFF"/>
            </a:solidFill>
          </p:spPr>
          <p:txBody>
            <a:bodyPr wrap="square" lIns="0" tIns="0" rIns="0" bIns="0" rtlCol="0"/>
            <a:lstStyle/>
            <a:p>
              <a:endParaRPr/>
            </a:p>
          </p:txBody>
        </p:sp>
        <p:sp>
          <p:nvSpPr>
            <p:cNvPr id="51" name="object 51"/>
            <p:cNvSpPr/>
            <p:nvPr/>
          </p:nvSpPr>
          <p:spPr>
            <a:xfrm>
              <a:off x="6142609" y="3497511"/>
              <a:ext cx="26670" cy="15875"/>
            </a:xfrm>
            <a:custGeom>
              <a:avLst/>
              <a:gdLst/>
              <a:ahLst/>
              <a:cxnLst/>
              <a:rect l="l" t="t" r="r" b="b"/>
              <a:pathLst>
                <a:path w="26670" h="15875">
                  <a:moveTo>
                    <a:pt x="5943" y="2082"/>
                  </a:moveTo>
                  <a:lnTo>
                    <a:pt x="12941" y="0"/>
                  </a:lnTo>
                  <a:lnTo>
                    <a:pt x="26098" y="685"/>
                  </a:lnTo>
                  <a:lnTo>
                    <a:pt x="26263" y="7708"/>
                  </a:lnTo>
                  <a:lnTo>
                    <a:pt x="26301" y="9778"/>
                  </a:lnTo>
                  <a:lnTo>
                    <a:pt x="24866" y="12484"/>
                  </a:lnTo>
                  <a:lnTo>
                    <a:pt x="23507" y="13347"/>
                  </a:lnTo>
                  <a:lnTo>
                    <a:pt x="20281" y="15379"/>
                  </a:lnTo>
                  <a:lnTo>
                    <a:pt x="7480" y="15392"/>
                  </a:lnTo>
                  <a:lnTo>
                    <a:pt x="4216" y="13347"/>
                  </a:lnTo>
                  <a:lnTo>
                    <a:pt x="0" y="10667"/>
                  </a:lnTo>
                  <a:lnTo>
                    <a:pt x="1270" y="3479"/>
                  </a:lnTo>
                  <a:lnTo>
                    <a:pt x="5943" y="2082"/>
                  </a:lnTo>
                  <a:close/>
                </a:path>
              </a:pathLst>
            </a:custGeom>
            <a:ln w="3378">
              <a:solidFill>
                <a:srgbClr val="F04E23"/>
              </a:solidFill>
            </a:ln>
          </p:spPr>
          <p:txBody>
            <a:bodyPr wrap="square" lIns="0" tIns="0" rIns="0" bIns="0" rtlCol="0"/>
            <a:lstStyle/>
            <a:p>
              <a:endParaRPr/>
            </a:p>
          </p:txBody>
        </p:sp>
        <p:pic>
          <p:nvPicPr>
            <p:cNvPr id="52" name="object 52"/>
            <p:cNvPicPr/>
            <p:nvPr/>
          </p:nvPicPr>
          <p:blipFill>
            <a:blip r:embed="rId4" cstate="print"/>
            <a:stretch>
              <a:fillRect/>
            </a:stretch>
          </p:blipFill>
          <p:spPr>
            <a:xfrm>
              <a:off x="5086743" y="3353287"/>
              <a:ext cx="226465" cy="224789"/>
            </a:xfrm>
            <a:prstGeom prst="rect">
              <a:avLst/>
            </a:prstGeom>
          </p:spPr>
        </p:pic>
        <p:pic>
          <p:nvPicPr>
            <p:cNvPr id="53" name="object 53"/>
            <p:cNvPicPr/>
            <p:nvPr/>
          </p:nvPicPr>
          <p:blipFill>
            <a:blip r:embed="rId5" cstate="print"/>
            <a:stretch>
              <a:fillRect/>
            </a:stretch>
          </p:blipFill>
          <p:spPr>
            <a:xfrm>
              <a:off x="7132602" y="3366264"/>
              <a:ext cx="79175" cy="79311"/>
            </a:xfrm>
            <a:prstGeom prst="rect">
              <a:avLst/>
            </a:prstGeom>
          </p:spPr>
        </p:pic>
        <p:sp>
          <p:nvSpPr>
            <p:cNvPr id="54" name="object 54"/>
            <p:cNvSpPr/>
            <p:nvPr/>
          </p:nvSpPr>
          <p:spPr>
            <a:xfrm>
              <a:off x="5962726" y="3342284"/>
              <a:ext cx="1339215" cy="250190"/>
            </a:xfrm>
            <a:custGeom>
              <a:avLst/>
              <a:gdLst/>
              <a:ahLst/>
              <a:cxnLst/>
              <a:rect l="l" t="t" r="r" b="b"/>
              <a:pathLst>
                <a:path w="1339215" h="250189">
                  <a:moveTo>
                    <a:pt x="318922" y="171386"/>
                  </a:moveTo>
                  <a:lnTo>
                    <a:pt x="318135" y="152400"/>
                  </a:lnTo>
                  <a:lnTo>
                    <a:pt x="318262" y="124587"/>
                  </a:lnTo>
                  <a:lnTo>
                    <a:pt x="318617" y="117678"/>
                  </a:lnTo>
                  <a:lnTo>
                    <a:pt x="317627" y="113296"/>
                  </a:lnTo>
                  <a:lnTo>
                    <a:pt x="313867" y="108267"/>
                  </a:lnTo>
                  <a:lnTo>
                    <a:pt x="311404" y="104965"/>
                  </a:lnTo>
                  <a:lnTo>
                    <a:pt x="305689" y="96494"/>
                  </a:lnTo>
                  <a:lnTo>
                    <a:pt x="305689" y="170027"/>
                  </a:lnTo>
                  <a:lnTo>
                    <a:pt x="302945" y="174955"/>
                  </a:lnTo>
                  <a:lnTo>
                    <a:pt x="295135" y="177241"/>
                  </a:lnTo>
                  <a:lnTo>
                    <a:pt x="290055" y="175590"/>
                  </a:lnTo>
                  <a:lnTo>
                    <a:pt x="289585" y="175437"/>
                  </a:lnTo>
                  <a:lnTo>
                    <a:pt x="289102" y="174955"/>
                  </a:lnTo>
                  <a:lnTo>
                    <a:pt x="286766" y="171767"/>
                  </a:lnTo>
                  <a:lnTo>
                    <a:pt x="286435" y="171386"/>
                  </a:lnTo>
                  <a:lnTo>
                    <a:pt x="282359" y="167030"/>
                  </a:lnTo>
                  <a:lnTo>
                    <a:pt x="277914" y="163741"/>
                  </a:lnTo>
                  <a:lnTo>
                    <a:pt x="277914" y="195948"/>
                  </a:lnTo>
                  <a:lnTo>
                    <a:pt x="275094" y="198882"/>
                  </a:lnTo>
                  <a:lnTo>
                    <a:pt x="268859" y="202603"/>
                  </a:lnTo>
                  <a:lnTo>
                    <a:pt x="263537" y="202603"/>
                  </a:lnTo>
                  <a:lnTo>
                    <a:pt x="255562" y="198132"/>
                  </a:lnTo>
                  <a:lnTo>
                    <a:pt x="253492" y="194640"/>
                  </a:lnTo>
                  <a:lnTo>
                    <a:pt x="253428" y="189090"/>
                  </a:lnTo>
                  <a:lnTo>
                    <a:pt x="253377" y="184124"/>
                  </a:lnTo>
                  <a:lnTo>
                    <a:pt x="257505" y="179489"/>
                  </a:lnTo>
                  <a:lnTo>
                    <a:pt x="260311" y="179095"/>
                  </a:lnTo>
                  <a:lnTo>
                    <a:pt x="267525" y="178079"/>
                  </a:lnTo>
                  <a:lnTo>
                    <a:pt x="277914" y="195948"/>
                  </a:lnTo>
                  <a:lnTo>
                    <a:pt x="277914" y="163741"/>
                  </a:lnTo>
                  <a:lnTo>
                    <a:pt x="275805" y="162166"/>
                  </a:lnTo>
                  <a:lnTo>
                    <a:pt x="263639" y="161975"/>
                  </a:lnTo>
                  <a:lnTo>
                    <a:pt x="256844" y="161975"/>
                  </a:lnTo>
                  <a:lnTo>
                    <a:pt x="249631" y="165328"/>
                  </a:lnTo>
                  <a:lnTo>
                    <a:pt x="243662" y="172605"/>
                  </a:lnTo>
                  <a:lnTo>
                    <a:pt x="242455" y="174675"/>
                  </a:lnTo>
                  <a:lnTo>
                    <a:pt x="241960" y="175437"/>
                  </a:lnTo>
                  <a:lnTo>
                    <a:pt x="240982" y="175590"/>
                  </a:lnTo>
                  <a:lnTo>
                    <a:pt x="240868" y="172605"/>
                  </a:lnTo>
                  <a:lnTo>
                    <a:pt x="240753" y="170027"/>
                  </a:lnTo>
                  <a:lnTo>
                    <a:pt x="240639" y="167030"/>
                  </a:lnTo>
                  <a:lnTo>
                    <a:pt x="240512" y="164020"/>
                  </a:lnTo>
                  <a:lnTo>
                    <a:pt x="240436" y="161975"/>
                  </a:lnTo>
                  <a:lnTo>
                    <a:pt x="240322" y="155321"/>
                  </a:lnTo>
                  <a:lnTo>
                    <a:pt x="240296" y="84251"/>
                  </a:lnTo>
                  <a:lnTo>
                    <a:pt x="250774" y="84251"/>
                  </a:lnTo>
                  <a:lnTo>
                    <a:pt x="250774" y="85966"/>
                  </a:lnTo>
                  <a:lnTo>
                    <a:pt x="250647" y="108267"/>
                  </a:lnTo>
                  <a:lnTo>
                    <a:pt x="250342" y="117678"/>
                  </a:lnTo>
                  <a:lnTo>
                    <a:pt x="250228" y="121069"/>
                  </a:lnTo>
                  <a:lnTo>
                    <a:pt x="258533" y="125539"/>
                  </a:lnTo>
                  <a:lnTo>
                    <a:pt x="276237" y="124587"/>
                  </a:lnTo>
                  <a:lnTo>
                    <a:pt x="304495" y="124587"/>
                  </a:lnTo>
                  <a:lnTo>
                    <a:pt x="304584" y="152400"/>
                  </a:lnTo>
                  <a:lnTo>
                    <a:pt x="305689" y="170027"/>
                  </a:lnTo>
                  <a:lnTo>
                    <a:pt x="305689" y="96494"/>
                  </a:lnTo>
                  <a:lnTo>
                    <a:pt x="301574" y="90385"/>
                  </a:lnTo>
                  <a:lnTo>
                    <a:pt x="298564" y="85966"/>
                  </a:lnTo>
                  <a:lnTo>
                    <a:pt x="297446" y="84251"/>
                  </a:lnTo>
                  <a:lnTo>
                    <a:pt x="297408" y="108267"/>
                  </a:lnTo>
                  <a:lnTo>
                    <a:pt x="290385" y="108267"/>
                  </a:lnTo>
                  <a:lnTo>
                    <a:pt x="289788" y="107264"/>
                  </a:lnTo>
                  <a:lnTo>
                    <a:pt x="285864" y="96862"/>
                  </a:lnTo>
                  <a:lnTo>
                    <a:pt x="278739" y="94018"/>
                  </a:lnTo>
                  <a:lnTo>
                    <a:pt x="275107" y="94894"/>
                  </a:lnTo>
                  <a:lnTo>
                    <a:pt x="270865" y="100812"/>
                  </a:lnTo>
                  <a:lnTo>
                    <a:pt x="270662" y="104965"/>
                  </a:lnTo>
                  <a:lnTo>
                    <a:pt x="272224" y="108267"/>
                  </a:lnTo>
                  <a:lnTo>
                    <a:pt x="266966" y="108267"/>
                  </a:lnTo>
                  <a:lnTo>
                    <a:pt x="266966" y="84251"/>
                  </a:lnTo>
                  <a:lnTo>
                    <a:pt x="281457" y="84251"/>
                  </a:lnTo>
                  <a:lnTo>
                    <a:pt x="293230" y="101625"/>
                  </a:lnTo>
                  <a:lnTo>
                    <a:pt x="297408" y="108267"/>
                  </a:lnTo>
                  <a:lnTo>
                    <a:pt x="297408" y="84201"/>
                  </a:lnTo>
                  <a:lnTo>
                    <a:pt x="294792" y="80213"/>
                  </a:lnTo>
                  <a:lnTo>
                    <a:pt x="289687" y="71767"/>
                  </a:lnTo>
                  <a:lnTo>
                    <a:pt x="286410" y="70726"/>
                  </a:lnTo>
                  <a:lnTo>
                    <a:pt x="282930" y="69621"/>
                  </a:lnTo>
                  <a:lnTo>
                    <a:pt x="266141" y="70726"/>
                  </a:lnTo>
                  <a:lnTo>
                    <a:pt x="237629" y="70726"/>
                  </a:lnTo>
                  <a:lnTo>
                    <a:pt x="237718" y="45262"/>
                  </a:lnTo>
                  <a:lnTo>
                    <a:pt x="237845" y="41363"/>
                  </a:lnTo>
                  <a:lnTo>
                    <a:pt x="237972" y="37515"/>
                  </a:lnTo>
                  <a:lnTo>
                    <a:pt x="238086" y="34074"/>
                  </a:lnTo>
                  <a:lnTo>
                    <a:pt x="234594" y="30365"/>
                  </a:lnTo>
                  <a:lnTo>
                    <a:pt x="21310" y="30365"/>
                  </a:lnTo>
                  <a:lnTo>
                    <a:pt x="19545" y="33807"/>
                  </a:lnTo>
                  <a:lnTo>
                    <a:pt x="17691" y="37515"/>
                  </a:lnTo>
                  <a:lnTo>
                    <a:pt x="15989" y="41363"/>
                  </a:lnTo>
                  <a:lnTo>
                    <a:pt x="226771" y="41363"/>
                  </a:lnTo>
                  <a:lnTo>
                    <a:pt x="226771" y="137998"/>
                  </a:lnTo>
                  <a:lnTo>
                    <a:pt x="0" y="137998"/>
                  </a:lnTo>
                  <a:lnTo>
                    <a:pt x="254" y="141643"/>
                  </a:lnTo>
                  <a:lnTo>
                    <a:pt x="609" y="145262"/>
                  </a:lnTo>
                  <a:lnTo>
                    <a:pt x="952" y="148005"/>
                  </a:lnTo>
                  <a:lnTo>
                    <a:pt x="1054" y="148856"/>
                  </a:lnTo>
                  <a:lnTo>
                    <a:pt x="226771" y="148856"/>
                  </a:lnTo>
                  <a:lnTo>
                    <a:pt x="226771" y="178333"/>
                  </a:lnTo>
                  <a:lnTo>
                    <a:pt x="179133" y="178333"/>
                  </a:lnTo>
                  <a:lnTo>
                    <a:pt x="170205" y="178993"/>
                  </a:lnTo>
                  <a:lnTo>
                    <a:pt x="166751" y="177901"/>
                  </a:lnTo>
                  <a:lnTo>
                    <a:pt x="165417" y="177482"/>
                  </a:lnTo>
                  <a:lnTo>
                    <a:pt x="160223" y="170383"/>
                  </a:lnTo>
                  <a:lnTo>
                    <a:pt x="156794" y="167881"/>
                  </a:lnTo>
                  <a:lnTo>
                    <a:pt x="156794" y="188125"/>
                  </a:lnTo>
                  <a:lnTo>
                    <a:pt x="156743" y="193040"/>
                  </a:lnTo>
                  <a:lnTo>
                    <a:pt x="150037" y="203479"/>
                  </a:lnTo>
                  <a:lnTo>
                    <a:pt x="143268" y="203479"/>
                  </a:lnTo>
                  <a:lnTo>
                    <a:pt x="133400" y="197891"/>
                  </a:lnTo>
                  <a:lnTo>
                    <a:pt x="129628" y="191668"/>
                  </a:lnTo>
                  <a:lnTo>
                    <a:pt x="130898" y="189090"/>
                  </a:lnTo>
                  <a:lnTo>
                    <a:pt x="134137" y="182511"/>
                  </a:lnTo>
                  <a:lnTo>
                    <a:pt x="134251" y="182257"/>
                  </a:lnTo>
                  <a:lnTo>
                    <a:pt x="137337" y="179260"/>
                  </a:lnTo>
                  <a:lnTo>
                    <a:pt x="147015" y="177901"/>
                  </a:lnTo>
                  <a:lnTo>
                    <a:pt x="151599" y="180009"/>
                  </a:lnTo>
                  <a:lnTo>
                    <a:pt x="156794" y="188125"/>
                  </a:lnTo>
                  <a:lnTo>
                    <a:pt x="156794" y="167881"/>
                  </a:lnTo>
                  <a:lnTo>
                    <a:pt x="153517" y="165468"/>
                  </a:lnTo>
                  <a:lnTo>
                    <a:pt x="145427" y="164020"/>
                  </a:lnTo>
                  <a:lnTo>
                    <a:pt x="130365" y="167500"/>
                  </a:lnTo>
                  <a:lnTo>
                    <a:pt x="124447" y="171767"/>
                  </a:lnTo>
                  <a:lnTo>
                    <a:pt x="121005" y="178333"/>
                  </a:lnTo>
                  <a:lnTo>
                    <a:pt x="7023" y="178333"/>
                  </a:lnTo>
                  <a:lnTo>
                    <a:pt x="8077" y="182118"/>
                  </a:lnTo>
                  <a:lnTo>
                    <a:pt x="9207" y="185788"/>
                  </a:lnTo>
                  <a:lnTo>
                    <a:pt x="10337" y="189090"/>
                  </a:lnTo>
                  <a:lnTo>
                    <a:pt x="10426" y="189357"/>
                  </a:lnTo>
                  <a:lnTo>
                    <a:pt x="18846" y="189357"/>
                  </a:lnTo>
                  <a:lnTo>
                    <a:pt x="117652" y="189128"/>
                  </a:lnTo>
                  <a:lnTo>
                    <a:pt x="119253" y="189357"/>
                  </a:lnTo>
                  <a:lnTo>
                    <a:pt x="118567" y="189357"/>
                  </a:lnTo>
                  <a:lnTo>
                    <a:pt x="118618" y="194640"/>
                  </a:lnTo>
                  <a:lnTo>
                    <a:pt x="118732" y="202603"/>
                  </a:lnTo>
                  <a:lnTo>
                    <a:pt x="125437" y="208965"/>
                  </a:lnTo>
                  <a:lnTo>
                    <a:pt x="131064" y="212178"/>
                  </a:lnTo>
                  <a:lnTo>
                    <a:pt x="137591" y="214896"/>
                  </a:lnTo>
                  <a:lnTo>
                    <a:pt x="138188" y="214896"/>
                  </a:lnTo>
                  <a:lnTo>
                    <a:pt x="143776" y="215671"/>
                  </a:lnTo>
                  <a:lnTo>
                    <a:pt x="150266" y="214896"/>
                  </a:lnTo>
                  <a:lnTo>
                    <a:pt x="156438" y="212420"/>
                  </a:lnTo>
                  <a:lnTo>
                    <a:pt x="161810" y="208432"/>
                  </a:lnTo>
                  <a:lnTo>
                    <a:pt x="165722" y="203479"/>
                  </a:lnTo>
                  <a:lnTo>
                    <a:pt x="165900" y="203263"/>
                  </a:lnTo>
                  <a:lnTo>
                    <a:pt x="168529" y="197205"/>
                  </a:lnTo>
                  <a:lnTo>
                    <a:pt x="169633" y="190411"/>
                  </a:lnTo>
                  <a:lnTo>
                    <a:pt x="169672" y="189090"/>
                  </a:lnTo>
                  <a:lnTo>
                    <a:pt x="240296" y="189090"/>
                  </a:lnTo>
                  <a:lnTo>
                    <a:pt x="240309" y="190411"/>
                  </a:lnTo>
                  <a:lnTo>
                    <a:pt x="242506" y="201180"/>
                  </a:lnTo>
                  <a:lnTo>
                    <a:pt x="242570" y="201523"/>
                  </a:lnTo>
                  <a:lnTo>
                    <a:pt x="248412" y="209283"/>
                  </a:lnTo>
                  <a:lnTo>
                    <a:pt x="256501" y="213817"/>
                  </a:lnTo>
                  <a:lnTo>
                    <a:pt x="265544" y="215290"/>
                  </a:lnTo>
                  <a:lnTo>
                    <a:pt x="274980" y="213690"/>
                  </a:lnTo>
                  <a:lnTo>
                    <a:pt x="283248" y="208965"/>
                  </a:lnTo>
                  <a:lnTo>
                    <a:pt x="288036" y="202603"/>
                  </a:lnTo>
                  <a:lnTo>
                    <a:pt x="289115" y="201180"/>
                  </a:lnTo>
                  <a:lnTo>
                    <a:pt x="291350" y="190411"/>
                  </a:lnTo>
                  <a:lnTo>
                    <a:pt x="291350" y="189090"/>
                  </a:lnTo>
                  <a:lnTo>
                    <a:pt x="300393" y="189090"/>
                  </a:lnTo>
                  <a:lnTo>
                    <a:pt x="316966" y="176809"/>
                  </a:lnTo>
                  <a:lnTo>
                    <a:pt x="318922" y="171386"/>
                  </a:lnTo>
                  <a:close/>
                </a:path>
                <a:path w="1339215" h="250189">
                  <a:moveTo>
                    <a:pt x="1338884" y="237490"/>
                  </a:moveTo>
                  <a:lnTo>
                    <a:pt x="1336548" y="233680"/>
                  </a:lnTo>
                  <a:lnTo>
                    <a:pt x="1335455" y="231140"/>
                  </a:lnTo>
                  <a:lnTo>
                    <a:pt x="1332992" y="224790"/>
                  </a:lnTo>
                  <a:lnTo>
                    <a:pt x="1330617" y="219710"/>
                  </a:lnTo>
                  <a:lnTo>
                    <a:pt x="1327416" y="211302"/>
                  </a:lnTo>
                  <a:lnTo>
                    <a:pt x="1326642" y="209600"/>
                  </a:lnTo>
                  <a:lnTo>
                    <a:pt x="1326642" y="233680"/>
                  </a:lnTo>
                  <a:lnTo>
                    <a:pt x="1290434" y="223520"/>
                  </a:lnTo>
                  <a:lnTo>
                    <a:pt x="1284427" y="222250"/>
                  </a:lnTo>
                  <a:lnTo>
                    <a:pt x="1272413" y="219710"/>
                  </a:lnTo>
                  <a:lnTo>
                    <a:pt x="1254531" y="214630"/>
                  </a:lnTo>
                  <a:lnTo>
                    <a:pt x="1253502" y="207010"/>
                  </a:lnTo>
                  <a:lnTo>
                    <a:pt x="1251267" y="194310"/>
                  </a:lnTo>
                  <a:lnTo>
                    <a:pt x="1250264" y="186690"/>
                  </a:lnTo>
                  <a:lnTo>
                    <a:pt x="1304518" y="212090"/>
                  </a:lnTo>
                  <a:lnTo>
                    <a:pt x="1308366" y="213360"/>
                  </a:lnTo>
                  <a:lnTo>
                    <a:pt x="1316393" y="217170"/>
                  </a:lnTo>
                  <a:lnTo>
                    <a:pt x="1320495" y="218440"/>
                  </a:lnTo>
                  <a:lnTo>
                    <a:pt x="1322451" y="223520"/>
                  </a:lnTo>
                  <a:lnTo>
                    <a:pt x="1324952" y="227330"/>
                  </a:lnTo>
                  <a:lnTo>
                    <a:pt x="1326642" y="233680"/>
                  </a:lnTo>
                  <a:lnTo>
                    <a:pt x="1326642" y="209600"/>
                  </a:lnTo>
                  <a:lnTo>
                    <a:pt x="1325473" y="207010"/>
                  </a:lnTo>
                  <a:lnTo>
                    <a:pt x="1322590" y="200660"/>
                  </a:lnTo>
                  <a:lnTo>
                    <a:pt x="1316875" y="187960"/>
                  </a:lnTo>
                  <a:lnTo>
                    <a:pt x="1315427" y="184785"/>
                  </a:lnTo>
                  <a:lnTo>
                    <a:pt x="1315427" y="207010"/>
                  </a:lnTo>
                  <a:lnTo>
                    <a:pt x="1308836" y="204470"/>
                  </a:lnTo>
                  <a:lnTo>
                    <a:pt x="1293393" y="198120"/>
                  </a:lnTo>
                  <a:lnTo>
                    <a:pt x="1278178" y="190500"/>
                  </a:lnTo>
                  <a:lnTo>
                    <a:pt x="1269174" y="186690"/>
                  </a:lnTo>
                  <a:lnTo>
                    <a:pt x="1263167" y="184150"/>
                  </a:lnTo>
                  <a:lnTo>
                    <a:pt x="1250848" y="177800"/>
                  </a:lnTo>
                  <a:lnTo>
                    <a:pt x="1248397" y="176530"/>
                  </a:lnTo>
                  <a:lnTo>
                    <a:pt x="1247165" y="168910"/>
                  </a:lnTo>
                  <a:lnTo>
                    <a:pt x="1245717" y="160286"/>
                  </a:lnTo>
                  <a:lnTo>
                    <a:pt x="1245717" y="214630"/>
                  </a:lnTo>
                  <a:lnTo>
                    <a:pt x="1225003" y="222250"/>
                  </a:lnTo>
                  <a:lnTo>
                    <a:pt x="1204125" y="228600"/>
                  </a:lnTo>
                  <a:lnTo>
                    <a:pt x="1183005" y="233680"/>
                  </a:lnTo>
                  <a:lnTo>
                    <a:pt x="1161592" y="240030"/>
                  </a:lnTo>
                  <a:lnTo>
                    <a:pt x="1163535" y="228600"/>
                  </a:lnTo>
                  <a:lnTo>
                    <a:pt x="1167345" y="205740"/>
                  </a:lnTo>
                  <a:lnTo>
                    <a:pt x="1169339" y="194310"/>
                  </a:lnTo>
                  <a:lnTo>
                    <a:pt x="1231544" y="185420"/>
                  </a:lnTo>
                  <a:lnTo>
                    <a:pt x="1240383" y="184150"/>
                  </a:lnTo>
                  <a:lnTo>
                    <a:pt x="1241907" y="191770"/>
                  </a:lnTo>
                  <a:lnTo>
                    <a:pt x="1243228" y="199390"/>
                  </a:lnTo>
                  <a:lnTo>
                    <a:pt x="1244460" y="207010"/>
                  </a:lnTo>
                  <a:lnTo>
                    <a:pt x="1245717" y="214630"/>
                  </a:lnTo>
                  <a:lnTo>
                    <a:pt x="1245717" y="160286"/>
                  </a:lnTo>
                  <a:lnTo>
                    <a:pt x="1245247" y="157480"/>
                  </a:lnTo>
                  <a:lnTo>
                    <a:pt x="1243584" y="147320"/>
                  </a:lnTo>
                  <a:lnTo>
                    <a:pt x="1246670" y="143510"/>
                  </a:lnTo>
                  <a:lnTo>
                    <a:pt x="1249895" y="139700"/>
                  </a:lnTo>
                  <a:lnTo>
                    <a:pt x="1252397" y="134620"/>
                  </a:lnTo>
                  <a:lnTo>
                    <a:pt x="1261592" y="137160"/>
                  </a:lnTo>
                  <a:lnTo>
                    <a:pt x="1280121" y="144780"/>
                  </a:lnTo>
                  <a:lnTo>
                    <a:pt x="1289519" y="147320"/>
                  </a:lnTo>
                  <a:lnTo>
                    <a:pt x="1295488" y="161290"/>
                  </a:lnTo>
                  <a:lnTo>
                    <a:pt x="1307299" y="187960"/>
                  </a:lnTo>
                  <a:lnTo>
                    <a:pt x="1312760" y="200660"/>
                  </a:lnTo>
                  <a:lnTo>
                    <a:pt x="1313205" y="202006"/>
                  </a:lnTo>
                  <a:lnTo>
                    <a:pt x="1314119" y="203200"/>
                  </a:lnTo>
                  <a:lnTo>
                    <a:pt x="1315427" y="207010"/>
                  </a:lnTo>
                  <a:lnTo>
                    <a:pt x="1315427" y="184785"/>
                  </a:lnTo>
                  <a:lnTo>
                    <a:pt x="1311097" y="175260"/>
                  </a:lnTo>
                  <a:lnTo>
                    <a:pt x="1298587" y="146050"/>
                  </a:lnTo>
                  <a:lnTo>
                    <a:pt x="1297432" y="142240"/>
                  </a:lnTo>
                  <a:lnTo>
                    <a:pt x="1294638" y="139700"/>
                  </a:lnTo>
                  <a:lnTo>
                    <a:pt x="1289215" y="138430"/>
                  </a:lnTo>
                  <a:lnTo>
                    <a:pt x="1279169" y="134620"/>
                  </a:lnTo>
                  <a:lnTo>
                    <a:pt x="1271676" y="132080"/>
                  </a:lnTo>
                  <a:lnTo>
                    <a:pt x="1264424" y="129540"/>
                  </a:lnTo>
                  <a:lnTo>
                    <a:pt x="1257465" y="127000"/>
                  </a:lnTo>
                  <a:lnTo>
                    <a:pt x="1262481" y="116840"/>
                  </a:lnTo>
                  <a:lnTo>
                    <a:pt x="1267193" y="107950"/>
                  </a:lnTo>
                  <a:lnTo>
                    <a:pt x="1271320" y="97790"/>
                  </a:lnTo>
                  <a:lnTo>
                    <a:pt x="1274559" y="86360"/>
                  </a:lnTo>
                  <a:lnTo>
                    <a:pt x="1276489" y="73660"/>
                  </a:lnTo>
                  <a:lnTo>
                    <a:pt x="1276464" y="60960"/>
                  </a:lnTo>
                  <a:lnTo>
                    <a:pt x="1274546" y="48260"/>
                  </a:lnTo>
                  <a:lnTo>
                    <a:pt x="1270825" y="36830"/>
                  </a:lnTo>
                  <a:lnTo>
                    <a:pt x="1268095" y="32753"/>
                  </a:lnTo>
                  <a:lnTo>
                    <a:pt x="1268095" y="63500"/>
                  </a:lnTo>
                  <a:lnTo>
                    <a:pt x="1267929" y="68580"/>
                  </a:lnTo>
                  <a:lnTo>
                    <a:pt x="1254823" y="113030"/>
                  </a:lnTo>
                  <a:lnTo>
                    <a:pt x="1239050" y="138747"/>
                  </a:lnTo>
                  <a:lnTo>
                    <a:pt x="1239050" y="175260"/>
                  </a:lnTo>
                  <a:lnTo>
                    <a:pt x="1232941" y="176530"/>
                  </a:lnTo>
                  <a:lnTo>
                    <a:pt x="1226693" y="176530"/>
                  </a:lnTo>
                  <a:lnTo>
                    <a:pt x="1220889" y="177800"/>
                  </a:lnTo>
                  <a:lnTo>
                    <a:pt x="1225003" y="171450"/>
                  </a:lnTo>
                  <a:lnTo>
                    <a:pt x="1231531" y="165100"/>
                  </a:lnTo>
                  <a:lnTo>
                    <a:pt x="1236103" y="157480"/>
                  </a:lnTo>
                  <a:lnTo>
                    <a:pt x="1237424" y="163830"/>
                  </a:lnTo>
                  <a:lnTo>
                    <a:pt x="1238554" y="170180"/>
                  </a:lnTo>
                  <a:lnTo>
                    <a:pt x="1238923" y="173990"/>
                  </a:lnTo>
                  <a:lnTo>
                    <a:pt x="1239050" y="175260"/>
                  </a:lnTo>
                  <a:lnTo>
                    <a:pt x="1239050" y="138747"/>
                  </a:lnTo>
                  <a:lnTo>
                    <a:pt x="1225550" y="157480"/>
                  </a:lnTo>
                  <a:lnTo>
                    <a:pt x="1209929" y="177800"/>
                  </a:lnTo>
                  <a:lnTo>
                    <a:pt x="1200848" y="166560"/>
                  </a:lnTo>
                  <a:lnTo>
                    <a:pt x="1200848" y="180340"/>
                  </a:lnTo>
                  <a:lnTo>
                    <a:pt x="1170673" y="185420"/>
                  </a:lnTo>
                  <a:lnTo>
                    <a:pt x="1171105" y="182880"/>
                  </a:lnTo>
                  <a:lnTo>
                    <a:pt x="1173276" y="170180"/>
                  </a:lnTo>
                  <a:lnTo>
                    <a:pt x="1174534" y="161290"/>
                  </a:lnTo>
                  <a:lnTo>
                    <a:pt x="1175753" y="153670"/>
                  </a:lnTo>
                  <a:lnTo>
                    <a:pt x="1178001" y="153670"/>
                  </a:lnTo>
                  <a:lnTo>
                    <a:pt x="1179220" y="152400"/>
                  </a:lnTo>
                  <a:lnTo>
                    <a:pt x="1184516" y="160020"/>
                  </a:lnTo>
                  <a:lnTo>
                    <a:pt x="1189901" y="166370"/>
                  </a:lnTo>
                  <a:lnTo>
                    <a:pt x="1195336" y="173990"/>
                  </a:lnTo>
                  <a:lnTo>
                    <a:pt x="1200848" y="180340"/>
                  </a:lnTo>
                  <a:lnTo>
                    <a:pt x="1200848" y="166560"/>
                  </a:lnTo>
                  <a:lnTo>
                    <a:pt x="1194549" y="158750"/>
                  </a:lnTo>
                  <a:lnTo>
                    <a:pt x="1189824" y="152400"/>
                  </a:lnTo>
                  <a:lnTo>
                    <a:pt x="1165936" y="115570"/>
                  </a:lnTo>
                  <a:lnTo>
                    <a:pt x="1151902" y="76200"/>
                  </a:lnTo>
                  <a:lnTo>
                    <a:pt x="1151191" y="68580"/>
                  </a:lnTo>
                  <a:lnTo>
                    <a:pt x="1151356" y="63500"/>
                  </a:lnTo>
                  <a:lnTo>
                    <a:pt x="1167980" y="24130"/>
                  </a:lnTo>
                  <a:lnTo>
                    <a:pt x="1205661" y="7620"/>
                  </a:lnTo>
                  <a:lnTo>
                    <a:pt x="1222286" y="8890"/>
                  </a:lnTo>
                  <a:lnTo>
                    <a:pt x="1256144" y="30480"/>
                  </a:lnTo>
                  <a:lnTo>
                    <a:pt x="1267968" y="62230"/>
                  </a:lnTo>
                  <a:lnTo>
                    <a:pt x="1268095" y="63500"/>
                  </a:lnTo>
                  <a:lnTo>
                    <a:pt x="1268095" y="32753"/>
                  </a:lnTo>
                  <a:lnTo>
                    <a:pt x="1259776" y="20320"/>
                  </a:lnTo>
                  <a:lnTo>
                    <a:pt x="1243190" y="7620"/>
                  </a:lnTo>
                  <a:lnTo>
                    <a:pt x="1221587" y="0"/>
                  </a:lnTo>
                  <a:lnTo>
                    <a:pt x="1195514" y="0"/>
                  </a:lnTo>
                  <a:lnTo>
                    <a:pt x="1158925" y="21590"/>
                  </a:lnTo>
                  <a:lnTo>
                    <a:pt x="1142365" y="62230"/>
                  </a:lnTo>
                  <a:lnTo>
                    <a:pt x="1142530" y="68580"/>
                  </a:lnTo>
                  <a:lnTo>
                    <a:pt x="1142606" y="71120"/>
                  </a:lnTo>
                  <a:lnTo>
                    <a:pt x="1142707" y="74930"/>
                  </a:lnTo>
                  <a:lnTo>
                    <a:pt x="1157592" y="119380"/>
                  </a:lnTo>
                  <a:lnTo>
                    <a:pt x="1168311" y="137160"/>
                  </a:lnTo>
                  <a:lnTo>
                    <a:pt x="1173619" y="146050"/>
                  </a:lnTo>
                  <a:lnTo>
                    <a:pt x="1171409" y="147320"/>
                  </a:lnTo>
                  <a:lnTo>
                    <a:pt x="1169289" y="144780"/>
                  </a:lnTo>
                  <a:lnTo>
                    <a:pt x="1166939" y="143522"/>
                  </a:lnTo>
                  <a:lnTo>
                    <a:pt x="1166939" y="153670"/>
                  </a:lnTo>
                  <a:lnTo>
                    <a:pt x="1165783" y="160020"/>
                  </a:lnTo>
                  <a:lnTo>
                    <a:pt x="1164628" y="167640"/>
                  </a:lnTo>
                  <a:lnTo>
                    <a:pt x="1163408" y="175260"/>
                  </a:lnTo>
                  <a:lnTo>
                    <a:pt x="1162126" y="181610"/>
                  </a:lnTo>
                  <a:lnTo>
                    <a:pt x="1161364" y="182880"/>
                  </a:lnTo>
                  <a:lnTo>
                    <a:pt x="1160526" y="182016"/>
                  </a:lnTo>
                  <a:lnTo>
                    <a:pt x="1160526" y="191770"/>
                  </a:lnTo>
                  <a:lnTo>
                    <a:pt x="1158582" y="204470"/>
                  </a:lnTo>
                  <a:lnTo>
                    <a:pt x="1156589" y="215900"/>
                  </a:lnTo>
                  <a:lnTo>
                    <a:pt x="1154633" y="228600"/>
                  </a:lnTo>
                  <a:lnTo>
                    <a:pt x="1152779" y="240030"/>
                  </a:lnTo>
                  <a:lnTo>
                    <a:pt x="1090828" y="219710"/>
                  </a:lnTo>
                  <a:lnTo>
                    <a:pt x="1091958" y="215900"/>
                  </a:lnTo>
                  <a:lnTo>
                    <a:pt x="1093851" y="213360"/>
                  </a:lnTo>
                  <a:lnTo>
                    <a:pt x="1094828" y="209550"/>
                  </a:lnTo>
                  <a:lnTo>
                    <a:pt x="1103210" y="203200"/>
                  </a:lnTo>
                  <a:lnTo>
                    <a:pt x="1111821" y="196850"/>
                  </a:lnTo>
                  <a:lnTo>
                    <a:pt x="1116888" y="193040"/>
                  </a:lnTo>
                  <a:lnTo>
                    <a:pt x="1120279" y="190500"/>
                  </a:lnTo>
                  <a:lnTo>
                    <a:pt x="1128217" y="184150"/>
                  </a:lnTo>
                  <a:lnTo>
                    <a:pt x="1130261" y="181610"/>
                  </a:lnTo>
                  <a:lnTo>
                    <a:pt x="1134694" y="177800"/>
                  </a:lnTo>
                  <a:lnTo>
                    <a:pt x="1137272" y="176530"/>
                  </a:lnTo>
                  <a:lnTo>
                    <a:pt x="1147343" y="182880"/>
                  </a:lnTo>
                  <a:lnTo>
                    <a:pt x="1151775" y="186690"/>
                  </a:lnTo>
                  <a:lnTo>
                    <a:pt x="1156106" y="189230"/>
                  </a:lnTo>
                  <a:lnTo>
                    <a:pt x="1160526" y="191770"/>
                  </a:lnTo>
                  <a:lnTo>
                    <a:pt x="1160526" y="182016"/>
                  </a:lnTo>
                  <a:lnTo>
                    <a:pt x="1160132" y="181610"/>
                  </a:lnTo>
                  <a:lnTo>
                    <a:pt x="1157439" y="179070"/>
                  </a:lnTo>
                  <a:lnTo>
                    <a:pt x="1153693" y="176530"/>
                  </a:lnTo>
                  <a:lnTo>
                    <a:pt x="1136891" y="165100"/>
                  </a:lnTo>
                  <a:lnTo>
                    <a:pt x="1131316" y="160020"/>
                  </a:lnTo>
                  <a:lnTo>
                    <a:pt x="1130134" y="158915"/>
                  </a:lnTo>
                  <a:lnTo>
                    <a:pt x="1130134" y="171450"/>
                  </a:lnTo>
                  <a:lnTo>
                    <a:pt x="1124204" y="175260"/>
                  </a:lnTo>
                  <a:lnTo>
                    <a:pt x="1118196" y="180340"/>
                  </a:lnTo>
                  <a:lnTo>
                    <a:pt x="1112799" y="185420"/>
                  </a:lnTo>
                  <a:lnTo>
                    <a:pt x="1102575" y="193040"/>
                  </a:lnTo>
                  <a:lnTo>
                    <a:pt x="1105827" y="184150"/>
                  </a:lnTo>
                  <a:lnTo>
                    <a:pt x="1109459" y="176530"/>
                  </a:lnTo>
                  <a:lnTo>
                    <a:pt x="1113193" y="167640"/>
                  </a:lnTo>
                  <a:lnTo>
                    <a:pt x="1116723" y="160020"/>
                  </a:lnTo>
                  <a:lnTo>
                    <a:pt x="1119136" y="161290"/>
                  </a:lnTo>
                  <a:lnTo>
                    <a:pt x="1123391" y="165100"/>
                  </a:lnTo>
                  <a:lnTo>
                    <a:pt x="1127340" y="167640"/>
                  </a:lnTo>
                  <a:lnTo>
                    <a:pt x="1130084" y="170180"/>
                  </a:lnTo>
                  <a:lnTo>
                    <a:pt x="1130134" y="171450"/>
                  </a:lnTo>
                  <a:lnTo>
                    <a:pt x="1130134" y="158915"/>
                  </a:lnTo>
                  <a:lnTo>
                    <a:pt x="1125893" y="154940"/>
                  </a:lnTo>
                  <a:lnTo>
                    <a:pt x="1120736" y="151130"/>
                  </a:lnTo>
                  <a:lnTo>
                    <a:pt x="1123137" y="144780"/>
                  </a:lnTo>
                  <a:lnTo>
                    <a:pt x="1125943" y="139700"/>
                  </a:lnTo>
                  <a:lnTo>
                    <a:pt x="1128217" y="133350"/>
                  </a:lnTo>
                  <a:lnTo>
                    <a:pt x="1157020" y="148590"/>
                  </a:lnTo>
                  <a:lnTo>
                    <a:pt x="1166939" y="153670"/>
                  </a:lnTo>
                  <a:lnTo>
                    <a:pt x="1166939" y="143522"/>
                  </a:lnTo>
                  <a:lnTo>
                    <a:pt x="1159840" y="139700"/>
                  </a:lnTo>
                  <a:lnTo>
                    <a:pt x="1147787" y="133350"/>
                  </a:lnTo>
                  <a:lnTo>
                    <a:pt x="1138097" y="128270"/>
                  </a:lnTo>
                  <a:lnTo>
                    <a:pt x="1135570" y="127000"/>
                  </a:lnTo>
                  <a:lnTo>
                    <a:pt x="1129512" y="121920"/>
                  </a:lnTo>
                  <a:lnTo>
                    <a:pt x="1122070" y="121920"/>
                  </a:lnTo>
                  <a:lnTo>
                    <a:pt x="1120584" y="129540"/>
                  </a:lnTo>
                  <a:lnTo>
                    <a:pt x="1101813" y="171450"/>
                  </a:lnTo>
                  <a:lnTo>
                    <a:pt x="1093470" y="190500"/>
                  </a:lnTo>
                  <a:lnTo>
                    <a:pt x="1083297" y="213360"/>
                  </a:lnTo>
                  <a:lnTo>
                    <a:pt x="1080795" y="218440"/>
                  </a:lnTo>
                  <a:lnTo>
                    <a:pt x="1080757" y="219710"/>
                  </a:lnTo>
                  <a:lnTo>
                    <a:pt x="1080668" y="223520"/>
                  </a:lnTo>
                  <a:lnTo>
                    <a:pt x="1085011" y="227330"/>
                  </a:lnTo>
                  <a:lnTo>
                    <a:pt x="1091844" y="228600"/>
                  </a:lnTo>
                  <a:lnTo>
                    <a:pt x="1110056" y="234950"/>
                  </a:lnTo>
                  <a:lnTo>
                    <a:pt x="1121968" y="240030"/>
                  </a:lnTo>
                  <a:lnTo>
                    <a:pt x="1146098" y="247650"/>
                  </a:lnTo>
                  <a:lnTo>
                    <a:pt x="1149477" y="248920"/>
                  </a:lnTo>
                  <a:lnTo>
                    <a:pt x="1153718" y="250190"/>
                  </a:lnTo>
                  <a:lnTo>
                    <a:pt x="1159637" y="250190"/>
                  </a:lnTo>
                  <a:lnTo>
                    <a:pt x="1221740" y="232410"/>
                  </a:lnTo>
                  <a:lnTo>
                    <a:pt x="1248029" y="222250"/>
                  </a:lnTo>
                  <a:lnTo>
                    <a:pt x="1253782" y="222250"/>
                  </a:lnTo>
                  <a:lnTo>
                    <a:pt x="1257935" y="224790"/>
                  </a:lnTo>
                  <a:lnTo>
                    <a:pt x="1277404" y="229870"/>
                  </a:lnTo>
                  <a:lnTo>
                    <a:pt x="1324775" y="241300"/>
                  </a:lnTo>
                  <a:lnTo>
                    <a:pt x="1330566" y="242570"/>
                  </a:lnTo>
                  <a:lnTo>
                    <a:pt x="1338033" y="246380"/>
                  </a:lnTo>
                  <a:lnTo>
                    <a:pt x="1338884" y="237490"/>
                  </a:lnTo>
                  <a:close/>
                </a:path>
              </a:pathLst>
            </a:custGeom>
            <a:solidFill>
              <a:srgbClr val="FFFFFF"/>
            </a:solidFill>
          </p:spPr>
          <p:txBody>
            <a:bodyPr wrap="square" lIns="0" tIns="0" rIns="0" bIns="0" rtlCol="0"/>
            <a:lstStyle/>
            <a:p>
              <a:endParaRPr/>
            </a:p>
          </p:txBody>
        </p:sp>
        <p:sp>
          <p:nvSpPr>
            <p:cNvPr id="55" name="object 55"/>
            <p:cNvSpPr/>
            <p:nvPr/>
          </p:nvSpPr>
          <p:spPr>
            <a:xfrm>
              <a:off x="5962736" y="3372329"/>
              <a:ext cx="319405" cy="186055"/>
            </a:xfrm>
            <a:custGeom>
              <a:avLst/>
              <a:gdLst/>
              <a:ahLst/>
              <a:cxnLst/>
              <a:rect l="l" t="t" r="r" b="b"/>
              <a:pathLst>
                <a:path w="319404" h="186054">
                  <a:moveTo>
                    <a:pt x="318020" y="116763"/>
                  </a:moveTo>
                  <a:lnTo>
                    <a:pt x="318020" y="100977"/>
                  </a:lnTo>
                  <a:lnTo>
                    <a:pt x="318020" y="99047"/>
                  </a:lnTo>
                  <a:lnTo>
                    <a:pt x="318122" y="97028"/>
                  </a:lnTo>
                  <a:lnTo>
                    <a:pt x="318236" y="95034"/>
                  </a:lnTo>
                  <a:lnTo>
                    <a:pt x="318427" y="91224"/>
                  </a:lnTo>
                  <a:lnTo>
                    <a:pt x="318617" y="87630"/>
                  </a:lnTo>
                  <a:lnTo>
                    <a:pt x="318058" y="85115"/>
                  </a:lnTo>
                  <a:lnTo>
                    <a:pt x="317627" y="83248"/>
                  </a:lnTo>
                  <a:lnTo>
                    <a:pt x="315150" y="79933"/>
                  </a:lnTo>
                  <a:lnTo>
                    <a:pt x="313156" y="77266"/>
                  </a:lnTo>
                  <a:lnTo>
                    <a:pt x="312254" y="76060"/>
                  </a:lnTo>
                  <a:lnTo>
                    <a:pt x="311391" y="74904"/>
                  </a:lnTo>
                  <a:lnTo>
                    <a:pt x="310730" y="73914"/>
                  </a:lnTo>
                  <a:lnTo>
                    <a:pt x="304660" y="64909"/>
                  </a:lnTo>
                  <a:lnTo>
                    <a:pt x="301574" y="60337"/>
                  </a:lnTo>
                  <a:lnTo>
                    <a:pt x="298564" y="55918"/>
                  </a:lnTo>
                  <a:lnTo>
                    <a:pt x="295325" y="50977"/>
                  </a:lnTo>
                  <a:lnTo>
                    <a:pt x="294792" y="50165"/>
                  </a:lnTo>
                  <a:lnTo>
                    <a:pt x="294246" y="49263"/>
                  </a:lnTo>
                  <a:lnTo>
                    <a:pt x="293687" y="48348"/>
                  </a:lnTo>
                  <a:lnTo>
                    <a:pt x="291820" y="45237"/>
                  </a:lnTo>
                  <a:lnTo>
                    <a:pt x="289686" y="41719"/>
                  </a:lnTo>
                  <a:lnTo>
                    <a:pt x="287400" y="40995"/>
                  </a:lnTo>
                  <a:lnTo>
                    <a:pt x="282930" y="39573"/>
                  </a:lnTo>
                  <a:lnTo>
                    <a:pt x="277025" y="39966"/>
                  </a:lnTo>
                  <a:lnTo>
                    <a:pt x="271310" y="40335"/>
                  </a:lnTo>
                  <a:lnTo>
                    <a:pt x="268706" y="40513"/>
                  </a:lnTo>
                  <a:lnTo>
                    <a:pt x="266141" y="40678"/>
                  </a:lnTo>
                  <a:lnTo>
                    <a:pt x="263753" y="40678"/>
                  </a:lnTo>
                  <a:lnTo>
                    <a:pt x="238963" y="40678"/>
                  </a:lnTo>
                  <a:lnTo>
                    <a:pt x="237629" y="40678"/>
                  </a:lnTo>
                  <a:lnTo>
                    <a:pt x="237629" y="39344"/>
                  </a:lnTo>
                  <a:lnTo>
                    <a:pt x="237629" y="19418"/>
                  </a:lnTo>
                  <a:lnTo>
                    <a:pt x="237629" y="18110"/>
                  </a:lnTo>
                  <a:lnTo>
                    <a:pt x="237667" y="16675"/>
                  </a:lnTo>
                  <a:lnTo>
                    <a:pt x="237718" y="15214"/>
                  </a:lnTo>
                  <a:lnTo>
                    <a:pt x="237883" y="10223"/>
                  </a:lnTo>
                  <a:lnTo>
                    <a:pt x="238086" y="4025"/>
                  </a:lnTo>
                  <a:lnTo>
                    <a:pt x="236105" y="1917"/>
                  </a:lnTo>
                  <a:lnTo>
                    <a:pt x="234594" y="317"/>
                  </a:lnTo>
                  <a:lnTo>
                    <a:pt x="228422" y="393"/>
                  </a:lnTo>
                  <a:lnTo>
                    <a:pt x="223913" y="444"/>
                  </a:lnTo>
                  <a:lnTo>
                    <a:pt x="221310" y="469"/>
                  </a:lnTo>
                  <a:lnTo>
                    <a:pt x="131902" y="469"/>
                  </a:lnTo>
                  <a:lnTo>
                    <a:pt x="129692" y="469"/>
                  </a:lnTo>
                  <a:lnTo>
                    <a:pt x="121932" y="419"/>
                  </a:lnTo>
                  <a:lnTo>
                    <a:pt x="110667" y="368"/>
                  </a:lnTo>
                  <a:lnTo>
                    <a:pt x="92300" y="275"/>
                  </a:lnTo>
                  <a:lnTo>
                    <a:pt x="70427" y="174"/>
                  </a:lnTo>
                  <a:lnTo>
                    <a:pt x="46374" y="78"/>
                  </a:lnTo>
                  <a:lnTo>
                    <a:pt x="21462" y="0"/>
                  </a:lnTo>
                  <a:lnTo>
                    <a:pt x="19545" y="3759"/>
                  </a:lnTo>
                  <a:lnTo>
                    <a:pt x="17691" y="7467"/>
                  </a:lnTo>
                  <a:lnTo>
                    <a:pt x="15989" y="11315"/>
                  </a:lnTo>
                  <a:lnTo>
                    <a:pt x="225437" y="11315"/>
                  </a:lnTo>
                  <a:lnTo>
                    <a:pt x="226771" y="11315"/>
                  </a:lnTo>
                  <a:lnTo>
                    <a:pt x="226771" y="12661"/>
                  </a:lnTo>
                  <a:lnTo>
                    <a:pt x="226771" y="106616"/>
                  </a:lnTo>
                  <a:lnTo>
                    <a:pt x="226771" y="107950"/>
                  </a:lnTo>
                  <a:lnTo>
                    <a:pt x="225437" y="107950"/>
                  </a:lnTo>
                  <a:lnTo>
                    <a:pt x="0" y="107950"/>
                  </a:lnTo>
                  <a:lnTo>
                    <a:pt x="253" y="111594"/>
                  </a:lnTo>
                  <a:lnTo>
                    <a:pt x="609" y="115214"/>
                  </a:lnTo>
                  <a:lnTo>
                    <a:pt x="1054" y="118808"/>
                  </a:lnTo>
                  <a:lnTo>
                    <a:pt x="225437" y="118808"/>
                  </a:lnTo>
                  <a:lnTo>
                    <a:pt x="226771" y="118808"/>
                  </a:lnTo>
                  <a:lnTo>
                    <a:pt x="226771" y="120142"/>
                  </a:lnTo>
                  <a:lnTo>
                    <a:pt x="226771" y="146837"/>
                  </a:lnTo>
                  <a:lnTo>
                    <a:pt x="226771" y="148170"/>
                  </a:lnTo>
                  <a:lnTo>
                    <a:pt x="225437" y="148170"/>
                  </a:lnTo>
                  <a:lnTo>
                    <a:pt x="182232" y="148170"/>
                  </a:lnTo>
                  <a:lnTo>
                    <a:pt x="180771" y="148170"/>
                  </a:lnTo>
                  <a:lnTo>
                    <a:pt x="179133" y="148285"/>
                  </a:lnTo>
                  <a:lnTo>
                    <a:pt x="177469" y="148412"/>
                  </a:lnTo>
                  <a:lnTo>
                    <a:pt x="173888" y="148666"/>
                  </a:lnTo>
                  <a:lnTo>
                    <a:pt x="170205" y="148945"/>
                  </a:lnTo>
                  <a:lnTo>
                    <a:pt x="167563" y="148107"/>
                  </a:lnTo>
                  <a:lnTo>
                    <a:pt x="165417" y="147434"/>
                  </a:lnTo>
                  <a:lnTo>
                    <a:pt x="163791" y="145199"/>
                  </a:lnTo>
                  <a:lnTo>
                    <a:pt x="162217" y="143052"/>
                  </a:lnTo>
                  <a:lnTo>
                    <a:pt x="161239" y="141706"/>
                  </a:lnTo>
                  <a:lnTo>
                    <a:pt x="160223" y="140335"/>
                  </a:lnTo>
                  <a:lnTo>
                    <a:pt x="159283" y="139636"/>
                  </a:lnTo>
                  <a:lnTo>
                    <a:pt x="153517" y="135420"/>
                  </a:lnTo>
                  <a:lnTo>
                    <a:pt x="145427" y="133972"/>
                  </a:lnTo>
                  <a:lnTo>
                    <a:pt x="137667" y="135763"/>
                  </a:lnTo>
                  <a:lnTo>
                    <a:pt x="130365" y="137452"/>
                  </a:lnTo>
                  <a:lnTo>
                    <a:pt x="124447" y="141719"/>
                  </a:lnTo>
                  <a:lnTo>
                    <a:pt x="121437" y="147459"/>
                  </a:lnTo>
                  <a:lnTo>
                    <a:pt x="121056" y="148170"/>
                  </a:lnTo>
                  <a:lnTo>
                    <a:pt x="120256" y="148170"/>
                  </a:lnTo>
                  <a:lnTo>
                    <a:pt x="6984" y="148170"/>
                  </a:lnTo>
                  <a:lnTo>
                    <a:pt x="8077" y="152069"/>
                  </a:lnTo>
                  <a:lnTo>
                    <a:pt x="9207" y="155740"/>
                  </a:lnTo>
                  <a:lnTo>
                    <a:pt x="10426" y="159308"/>
                  </a:lnTo>
                  <a:lnTo>
                    <a:pt x="23154" y="159255"/>
                  </a:lnTo>
                  <a:lnTo>
                    <a:pt x="35912" y="159178"/>
                  </a:lnTo>
                  <a:lnTo>
                    <a:pt x="48485" y="159087"/>
                  </a:lnTo>
                  <a:lnTo>
                    <a:pt x="60655" y="158991"/>
                  </a:lnTo>
                  <a:lnTo>
                    <a:pt x="81696" y="158829"/>
                  </a:lnTo>
                  <a:lnTo>
                    <a:pt x="99058" y="158745"/>
                  </a:lnTo>
                  <a:lnTo>
                    <a:pt x="111416" y="158796"/>
                  </a:lnTo>
                  <a:lnTo>
                    <a:pt x="117449" y="159042"/>
                  </a:lnTo>
                  <a:lnTo>
                    <a:pt x="118567" y="159207"/>
                  </a:lnTo>
                  <a:lnTo>
                    <a:pt x="118579" y="160350"/>
                  </a:lnTo>
                  <a:lnTo>
                    <a:pt x="118694" y="172516"/>
                  </a:lnTo>
                  <a:lnTo>
                    <a:pt x="125425" y="178904"/>
                  </a:lnTo>
                  <a:lnTo>
                    <a:pt x="131063" y="182130"/>
                  </a:lnTo>
                  <a:lnTo>
                    <a:pt x="137280" y="184713"/>
                  </a:lnTo>
                  <a:lnTo>
                    <a:pt x="143775" y="185618"/>
                  </a:lnTo>
                  <a:lnTo>
                    <a:pt x="150257" y="184839"/>
                  </a:lnTo>
                  <a:lnTo>
                    <a:pt x="169671" y="159029"/>
                  </a:lnTo>
                  <a:lnTo>
                    <a:pt x="170967" y="159029"/>
                  </a:lnTo>
                  <a:lnTo>
                    <a:pt x="238963" y="159029"/>
                  </a:lnTo>
                  <a:lnTo>
                    <a:pt x="240296" y="159029"/>
                  </a:lnTo>
                  <a:lnTo>
                    <a:pt x="240296" y="160350"/>
                  </a:lnTo>
                  <a:lnTo>
                    <a:pt x="242571" y="171469"/>
                  </a:lnTo>
                  <a:lnTo>
                    <a:pt x="248410" y="179225"/>
                  </a:lnTo>
                  <a:lnTo>
                    <a:pt x="256504" y="183767"/>
                  </a:lnTo>
                  <a:lnTo>
                    <a:pt x="265544" y="185242"/>
                  </a:lnTo>
                  <a:lnTo>
                    <a:pt x="274979" y="183637"/>
                  </a:lnTo>
                  <a:lnTo>
                    <a:pt x="283243" y="178908"/>
                  </a:lnTo>
                  <a:lnTo>
                    <a:pt x="289109" y="171126"/>
                  </a:lnTo>
                  <a:lnTo>
                    <a:pt x="291350" y="160362"/>
                  </a:lnTo>
                  <a:lnTo>
                    <a:pt x="291350" y="158826"/>
                  </a:lnTo>
                  <a:lnTo>
                    <a:pt x="292861" y="159042"/>
                  </a:lnTo>
                  <a:lnTo>
                    <a:pt x="318922" y="141338"/>
                  </a:lnTo>
                  <a:lnTo>
                    <a:pt x="318579" y="133172"/>
                  </a:lnTo>
                  <a:lnTo>
                    <a:pt x="318261" y="125272"/>
                  </a:lnTo>
                  <a:lnTo>
                    <a:pt x="318134" y="122351"/>
                  </a:lnTo>
                  <a:lnTo>
                    <a:pt x="318020" y="119456"/>
                  </a:lnTo>
                  <a:lnTo>
                    <a:pt x="318020" y="116763"/>
                  </a:lnTo>
                  <a:close/>
                </a:path>
                <a:path w="319404" h="186054">
                  <a:moveTo>
                    <a:pt x="154063" y="167157"/>
                  </a:moveTo>
                  <a:lnTo>
                    <a:pt x="150037" y="173418"/>
                  </a:lnTo>
                  <a:lnTo>
                    <a:pt x="143268" y="173431"/>
                  </a:lnTo>
                  <a:lnTo>
                    <a:pt x="138353" y="170649"/>
                  </a:lnTo>
                  <a:lnTo>
                    <a:pt x="133400" y="167843"/>
                  </a:lnTo>
                  <a:lnTo>
                    <a:pt x="129628" y="161620"/>
                  </a:lnTo>
                  <a:lnTo>
                    <a:pt x="133095" y="154559"/>
                  </a:lnTo>
                  <a:lnTo>
                    <a:pt x="134251" y="152209"/>
                  </a:lnTo>
                  <a:lnTo>
                    <a:pt x="137337" y="149212"/>
                  </a:lnTo>
                  <a:lnTo>
                    <a:pt x="142227" y="148526"/>
                  </a:lnTo>
                  <a:lnTo>
                    <a:pt x="147015" y="147853"/>
                  </a:lnTo>
                  <a:lnTo>
                    <a:pt x="151599" y="149961"/>
                  </a:lnTo>
                  <a:lnTo>
                    <a:pt x="154203" y="154025"/>
                  </a:lnTo>
                  <a:lnTo>
                    <a:pt x="156794" y="158076"/>
                  </a:lnTo>
                  <a:lnTo>
                    <a:pt x="156743" y="162991"/>
                  </a:lnTo>
                  <a:lnTo>
                    <a:pt x="154063" y="167157"/>
                  </a:lnTo>
                  <a:close/>
                </a:path>
              </a:pathLst>
            </a:custGeom>
            <a:ln w="3175">
              <a:solidFill>
                <a:srgbClr val="F04E23"/>
              </a:solidFill>
            </a:ln>
          </p:spPr>
          <p:txBody>
            <a:bodyPr wrap="square" lIns="0" tIns="0" rIns="0" bIns="0" rtlCol="0"/>
            <a:lstStyle/>
            <a:p>
              <a:endParaRPr/>
            </a:p>
          </p:txBody>
        </p:sp>
        <p:pic>
          <p:nvPicPr>
            <p:cNvPr id="56" name="object 56"/>
            <p:cNvPicPr/>
            <p:nvPr/>
          </p:nvPicPr>
          <p:blipFill>
            <a:blip r:embed="rId6" cstate="print"/>
            <a:stretch>
              <a:fillRect/>
            </a:stretch>
          </p:blipFill>
          <p:spPr>
            <a:xfrm>
              <a:off x="6201596" y="3425187"/>
              <a:ext cx="68162" cy="121031"/>
            </a:xfrm>
            <a:prstGeom prst="rect">
              <a:avLst/>
            </a:prstGeom>
          </p:spPr>
        </p:pic>
        <p:sp>
          <p:nvSpPr>
            <p:cNvPr id="57" name="object 57"/>
            <p:cNvSpPr/>
            <p:nvPr/>
          </p:nvSpPr>
          <p:spPr>
            <a:xfrm>
              <a:off x="4771207" y="3409526"/>
              <a:ext cx="123189" cy="2916555"/>
            </a:xfrm>
            <a:custGeom>
              <a:avLst/>
              <a:gdLst/>
              <a:ahLst/>
              <a:cxnLst/>
              <a:rect l="l" t="t" r="r" b="b"/>
              <a:pathLst>
                <a:path w="123189" h="2916554">
                  <a:moveTo>
                    <a:pt x="123113" y="0"/>
                  </a:moveTo>
                  <a:lnTo>
                    <a:pt x="51938" y="2143"/>
                  </a:lnTo>
                  <a:lnTo>
                    <a:pt x="15389" y="17145"/>
                  </a:lnTo>
                  <a:lnTo>
                    <a:pt x="1923" y="57864"/>
                  </a:lnTo>
                  <a:lnTo>
                    <a:pt x="0" y="137160"/>
                  </a:lnTo>
                  <a:lnTo>
                    <a:pt x="0" y="2779077"/>
                  </a:lnTo>
                  <a:lnTo>
                    <a:pt x="1923" y="2858380"/>
                  </a:lnTo>
                  <a:lnTo>
                    <a:pt x="15389" y="2899103"/>
                  </a:lnTo>
                  <a:lnTo>
                    <a:pt x="51938" y="2914106"/>
                  </a:lnTo>
                  <a:lnTo>
                    <a:pt x="123113" y="2916250"/>
                  </a:lnTo>
                </a:path>
              </a:pathLst>
            </a:custGeom>
            <a:ln w="12966">
              <a:solidFill>
                <a:srgbClr val="F04E23"/>
              </a:solidFill>
            </a:ln>
          </p:spPr>
          <p:txBody>
            <a:bodyPr wrap="square" lIns="0" tIns="0" rIns="0" bIns="0" rtlCol="0"/>
            <a:lstStyle/>
            <a:p>
              <a:endParaRPr/>
            </a:p>
          </p:txBody>
        </p:sp>
      </p:grpSp>
      <p:sp>
        <p:nvSpPr>
          <p:cNvPr id="58" name="object 58"/>
          <p:cNvSpPr txBox="1"/>
          <p:nvPr/>
        </p:nvSpPr>
        <p:spPr>
          <a:xfrm>
            <a:off x="7812007" y="3997178"/>
            <a:ext cx="372745"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1F20"/>
                </a:solidFill>
                <a:latin typeface="Arial"/>
                <a:cs typeface="Arial"/>
              </a:rPr>
              <a:t>5 </a:t>
            </a:r>
            <a:r>
              <a:rPr sz="1100" b="1" spc="-25" dirty="0">
                <a:solidFill>
                  <a:srgbClr val="231F20"/>
                </a:solidFill>
                <a:latin typeface="Arial"/>
                <a:cs typeface="Arial"/>
              </a:rPr>
              <a:t>лет</a:t>
            </a:r>
            <a:endParaRPr sz="1100">
              <a:latin typeface="Arial"/>
              <a:cs typeface="Arial"/>
            </a:endParaRPr>
          </a:p>
        </p:txBody>
      </p:sp>
      <p:sp>
        <p:nvSpPr>
          <p:cNvPr id="59" name="object 59"/>
          <p:cNvSpPr txBox="1"/>
          <p:nvPr/>
        </p:nvSpPr>
        <p:spPr>
          <a:xfrm>
            <a:off x="7812007" y="4453684"/>
            <a:ext cx="896619" cy="316230"/>
          </a:xfrm>
          <a:prstGeom prst="rect">
            <a:avLst/>
          </a:prstGeom>
        </p:spPr>
        <p:txBody>
          <a:bodyPr vert="horz" wrap="square" lIns="0" tIns="12700" rIns="0" bIns="0" rtlCol="0">
            <a:spAutoFit/>
          </a:bodyPr>
          <a:lstStyle/>
          <a:p>
            <a:pPr marL="12700">
              <a:lnSpc>
                <a:spcPts val="1415"/>
              </a:lnSpc>
              <a:spcBef>
                <a:spcPts val="100"/>
              </a:spcBef>
            </a:pPr>
            <a:r>
              <a:rPr sz="1200" b="1" spc="-10" dirty="0">
                <a:solidFill>
                  <a:srgbClr val="231F20"/>
                </a:solidFill>
                <a:latin typeface="Arial"/>
                <a:cs typeface="Arial"/>
              </a:rPr>
              <a:t>&gt;10</a:t>
            </a:r>
            <a:r>
              <a:rPr sz="1200" b="1" spc="-75" dirty="0">
                <a:solidFill>
                  <a:srgbClr val="231F20"/>
                </a:solidFill>
                <a:latin typeface="Arial"/>
                <a:cs typeface="Arial"/>
              </a:rPr>
              <a:t> </a:t>
            </a:r>
            <a:r>
              <a:rPr sz="900" b="1" spc="-25" dirty="0">
                <a:solidFill>
                  <a:srgbClr val="231F20"/>
                </a:solidFill>
                <a:latin typeface="Arial"/>
                <a:cs typeface="Arial"/>
              </a:rPr>
              <a:t>лет</a:t>
            </a:r>
            <a:endParaRPr sz="900">
              <a:latin typeface="Arial"/>
              <a:cs typeface="Arial"/>
            </a:endParaRPr>
          </a:p>
          <a:p>
            <a:pPr marL="12700">
              <a:lnSpc>
                <a:spcPts val="875"/>
              </a:lnSpc>
            </a:pPr>
            <a:r>
              <a:rPr sz="750" spc="-20" dirty="0">
                <a:solidFill>
                  <a:srgbClr val="231F20"/>
                </a:solidFill>
                <a:latin typeface="Microsoft Sans Serif"/>
                <a:cs typeface="Microsoft Sans Serif"/>
              </a:rPr>
              <a:t>Получение</a:t>
            </a:r>
            <a:r>
              <a:rPr sz="750" spc="5" dirty="0">
                <a:solidFill>
                  <a:srgbClr val="231F20"/>
                </a:solidFill>
                <a:latin typeface="Microsoft Sans Serif"/>
                <a:cs typeface="Microsoft Sans Serif"/>
              </a:rPr>
              <a:t> </a:t>
            </a:r>
            <a:r>
              <a:rPr sz="750" spc="-10" dirty="0">
                <a:solidFill>
                  <a:srgbClr val="231F20"/>
                </a:solidFill>
                <a:latin typeface="Microsoft Sans Serif"/>
                <a:cs typeface="Microsoft Sans Serif"/>
              </a:rPr>
              <a:t>прибыли</a:t>
            </a:r>
            <a:endParaRPr sz="750">
              <a:latin typeface="Microsoft Sans Serif"/>
              <a:cs typeface="Microsoft Sans Serif"/>
            </a:endParaRPr>
          </a:p>
        </p:txBody>
      </p:sp>
      <p:sp>
        <p:nvSpPr>
          <p:cNvPr id="60" name="object 60"/>
          <p:cNvSpPr txBox="1"/>
          <p:nvPr/>
        </p:nvSpPr>
        <p:spPr>
          <a:xfrm>
            <a:off x="4949357" y="4482697"/>
            <a:ext cx="2172335" cy="335280"/>
          </a:xfrm>
          <a:prstGeom prst="rect">
            <a:avLst/>
          </a:prstGeom>
        </p:spPr>
        <p:txBody>
          <a:bodyPr vert="horz" wrap="square" lIns="0" tIns="16510" rIns="0" bIns="0" rtlCol="0">
            <a:spAutoFit/>
          </a:bodyPr>
          <a:lstStyle/>
          <a:p>
            <a:pPr marL="12700">
              <a:lnSpc>
                <a:spcPct val="100000"/>
              </a:lnSpc>
              <a:spcBef>
                <a:spcPts val="130"/>
              </a:spcBef>
              <a:tabLst>
                <a:tab pos="993775" algn="l"/>
                <a:tab pos="2015489" algn="l"/>
              </a:tabLst>
            </a:pPr>
            <a:r>
              <a:rPr sz="2000" spc="-50" dirty="0">
                <a:solidFill>
                  <a:srgbClr val="F04E23"/>
                </a:solidFill>
                <a:latin typeface="Arial MT"/>
                <a:cs typeface="Arial MT"/>
              </a:rPr>
              <a:t>0</a:t>
            </a:r>
            <a:r>
              <a:rPr sz="2000" dirty="0">
                <a:solidFill>
                  <a:srgbClr val="F04E23"/>
                </a:solidFill>
                <a:latin typeface="Arial MT"/>
                <a:cs typeface="Arial MT"/>
              </a:rPr>
              <a:t>	</a:t>
            </a:r>
            <a:r>
              <a:rPr sz="2000" spc="-50" dirty="0">
                <a:solidFill>
                  <a:srgbClr val="F04E23"/>
                </a:solidFill>
                <a:latin typeface="Arial MT"/>
                <a:cs typeface="Arial MT"/>
              </a:rPr>
              <a:t>0</a:t>
            </a:r>
            <a:r>
              <a:rPr sz="2000" dirty="0">
                <a:solidFill>
                  <a:srgbClr val="F04E23"/>
                </a:solidFill>
                <a:latin typeface="Arial MT"/>
                <a:cs typeface="Arial MT"/>
              </a:rPr>
              <a:t>	</a:t>
            </a:r>
            <a:r>
              <a:rPr sz="2000" spc="-50" dirty="0">
                <a:solidFill>
                  <a:srgbClr val="F04E23"/>
                </a:solidFill>
                <a:latin typeface="Arial MT"/>
                <a:cs typeface="Arial MT"/>
              </a:rPr>
              <a:t>0</a:t>
            </a:r>
            <a:endParaRPr sz="2000">
              <a:latin typeface="Arial MT"/>
              <a:cs typeface="Arial MT"/>
            </a:endParaRPr>
          </a:p>
        </p:txBody>
      </p:sp>
      <p:sp>
        <p:nvSpPr>
          <p:cNvPr id="61" name="object 61"/>
          <p:cNvSpPr txBox="1"/>
          <p:nvPr/>
        </p:nvSpPr>
        <p:spPr>
          <a:xfrm>
            <a:off x="5092862" y="4504372"/>
            <a:ext cx="2162810" cy="206375"/>
          </a:xfrm>
          <a:prstGeom prst="rect">
            <a:avLst/>
          </a:prstGeom>
        </p:spPr>
        <p:txBody>
          <a:bodyPr vert="horz" wrap="square" lIns="0" tIns="17145" rIns="0" bIns="0" rtlCol="0">
            <a:spAutoFit/>
          </a:bodyPr>
          <a:lstStyle/>
          <a:p>
            <a:pPr marL="12700">
              <a:lnSpc>
                <a:spcPct val="100000"/>
              </a:lnSpc>
              <a:spcBef>
                <a:spcPts val="135"/>
              </a:spcBef>
              <a:tabLst>
                <a:tab pos="993775" algn="l"/>
                <a:tab pos="2015489" algn="l"/>
              </a:tabLst>
            </a:pPr>
            <a:r>
              <a:rPr sz="1150" spc="-50" dirty="0">
                <a:solidFill>
                  <a:srgbClr val="F04E23"/>
                </a:solidFill>
                <a:latin typeface="Microsoft Sans Serif"/>
                <a:cs typeface="Microsoft Sans Serif"/>
              </a:rPr>
              <a:t>%</a:t>
            </a:r>
            <a:r>
              <a:rPr sz="1150" dirty="0">
                <a:solidFill>
                  <a:srgbClr val="F04E23"/>
                </a:solidFill>
                <a:latin typeface="Microsoft Sans Serif"/>
                <a:cs typeface="Microsoft Sans Serif"/>
              </a:rPr>
              <a:t>	</a:t>
            </a:r>
            <a:r>
              <a:rPr sz="1150" spc="-50" dirty="0">
                <a:solidFill>
                  <a:srgbClr val="F04E23"/>
                </a:solidFill>
                <a:latin typeface="Microsoft Sans Serif"/>
                <a:cs typeface="Microsoft Sans Serif"/>
              </a:rPr>
              <a:t>%</a:t>
            </a:r>
            <a:r>
              <a:rPr sz="1150" dirty="0">
                <a:solidFill>
                  <a:srgbClr val="F04E23"/>
                </a:solidFill>
                <a:latin typeface="Microsoft Sans Serif"/>
                <a:cs typeface="Microsoft Sans Serif"/>
              </a:rPr>
              <a:t>	</a:t>
            </a:r>
            <a:r>
              <a:rPr sz="1150" spc="-50" dirty="0">
                <a:solidFill>
                  <a:srgbClr val="F04E23"/>
                </a:solidFill>
                <a:latin typeface="Microsoft Sans Serif"/>
                <a:cs typeface="Microsoft Sans Serif"/>
              </a:rPr>
              <a:t>%</a:t>
            </a:r>
            <a:endParaRPr sz="1150">
              <a:latin typeface="Microsoft Sans Serif"/>
              <a:cs typeface="Microsoft Sans Serif"/>
            </a:endParaRPr>
          </a:p>
        </p:txBody>
      </p:sp>
      <p:sp>
        <p:nvSpPr>
          <p:cNvPr id="62" name="object 62"/>
          <p:cNvSpPr txBox="1"/>
          <p:nvPr/>
        </p:nvSpPr>
        <p:spPr>
          <a:xfrm>
            <a:off x="4953250" y="3714176"/>
            <a:ext cx="819150" cy="826769"/>
          </a:xfrm>
          <a:prstGeom prst="rect">
            <a:avLst/>
          </a:prstGeom>
        </p:spPr>
        <p:txBody>
          <a:bodyPr vert="horz" wrap="square" lIns="0" tIns="12700" rIns="0" bIns="0" rtlCol="0">
            <a:spAutoFit/>
          </a:bodyPr>
          <a:lstStyle/>
          <a:p>
            <a:pPr marL="33020">
              <a:lnSpc>
                <a:spcPts val="990"/>
              </a:lnSpc>
              <a:spcBef>
                <a:spcPts val="100"/>
              </a:spcBef>
            </a:pPr>
            <a:r>
              <a:rPr sz="900" b="1" spc="-20" dirty="0">
                <a:solidFill>
                  <a:srgbClr val="231F20"/>
                </a:solidFill>
                <a:latin typeface="Arial"/>
                <a:cs typeface="Arial"/>
              </a:rPr>
              <a:t>Налог</a:t>
            </a:r>
            <a:endParaRPr sz="900">
              <a:latin typeface="Arial"/>
              <a:cs typeface="Arial"/>
            </a:endParaRPr>
          </a:p>
          <a:p>
            <a:pPr marL="33020">
              <a:lnSpc>
                <a:spcPts val="990"/>
              </a:lnSpc>
            </a:pPr>
            <a:r>
              <a:rPr sz="900" b="1" dirty="0">
                <a:solidFill>
                  <a:srgbClr val="231F20"/>
                </a:solidFill>
                <a:latin typeface="Arial"/>
                <a:cs typeface="Arial"/>
              </a:rPr>
              <a:t>на</a:t>
            </a:r>
            <a:r>
              <a:rPr sz="900" b="1" spc="-60" dirty="0">
                <a:solidFill>
                  <a:srgbClr val="231F20"/>
                </a:solidFill>
                <a:latin typeface="Arial"/>
                <a:cs typeface="Arial"/>
              </a:rPr>
              <a:t> </a:t>
            </a:r>
            <a:r>
              <a:rPr sz="900" b="1" spc="-20" dirty="0">
                <a:solidFill>
                  <a:srgbClr val="231F20"/>
                </a:solidFill>
                <a:latin typeface="Arial"/>
                <a:cs typeface="Arial"/>
              </a:rPr>
              <a:t>имущество</a:t>
            </a:r>
            <a:endParaRPr sz="900">
              <a:latin typeface="Arial"/>
              <a:cs typeface="Arial"/>
            </a:endParaRPr>
          </a:p>
          <a:p>
            <a:pPr marL="20320" marR="121285">
              <a:lnSpc>
                <a:spcPts val="830"/>
              </a:lnSpc>
              <a:spcBef>
                <a:spcPts val="355"/>
              </a:spcBef>
            </a:pPr>
            <a:r>
              <a:rPr sz="800" spc="-10" dirty="0">
                <a:solidFill>
                  <a:srgbClr val="231F20"/>
                </a:solidFill>
                <a:latin typeface="Microsoft Sans Serif"/>
                <a:cs typeface="Microsoft Sans Serif"/>
              </a:rPr>
              <a:t>Получение права </a:t>
            </a:r>
            <a:r>
              <a:rPr sz="800" spc="-30" dirty="0">
                <a:solidFill>
                  <a:srgbClr val="231F20"/>
                </a:solidFill>
                <a:latin typeface="Microsoft Sans Serif"/>
                <a:cs typeface="Microsoft Sans Serif"/>
              </a:rPr>
              <a:t>собственности</a:t>
            </a:r>
            <a:endParaRPr sz="800">
              <a:latin typeface="Microsoft Sans Serif"/>
              <a:cs typeface="Microsoft Sans Serif"/>
            </a:endParaRPr>
          </a:p>
          <a:p>
            <a:pPr marL="12700">
              <a:lnSpc>
                <a:spcPct val="100000"/>
              </a:lnSpc>
              <a:spcBef>
                <a:spcPts val="35"/>
              </a:spcBef>
            </a:pPr>
            <a:r>
              <a:rPr sz="1200" b="1" spc="-10" dirty="0">
                <a:solidFill>
                  <a:srgbClr val="231F20"/>
                </a:solidFill>
                <a:latin typeface="Arial"/>
                <a:cs typeface="Arial"/>
              </a:rPr>
              <a:t>10</a:t>
            </a:r>
            <a:r>
              <a:rPr sz="1200" b="1" spc="-70" dirty="0">
                <a:solidFill>
                  <a:srgbClr val="231F20"/>
                </a:solidFill>
                <a:latin typeface="Arial"/>
                <a:cs typeface="Arial"/>
              </a:rPr>
              <a:t> </a:t>
            </a:r>
            <a:r>
              <a:rPr sz="900" b="1" spc="-25" dirty="0">
                <a:solidFill>
                  <a:srgbClr val="231F20"/>
                </a:solidFill>
                <a:latin typeface="Arial"/>
                <a:cs typeface="Arial"/>
              </a:rPr>
              <a:t>лет</a:t>
            </a:r>
            <a:endParaRPr sz="900">
              <a:latin typeface="Arial"/>
              <a:cs typeface="Arial"/>
            </a:endParaRPr>
          </a:p>
        </p:txBody>
      </p:sp>
      <p:sp>
        <p:nvSpPr>
          <p:cNvPr id="63" name="object 63"/>
          <p:cNvSpPr txBox="1"/>
          <p:nvPr/>
        </p:nvSpPr>
        <p:spPr>
          <a:xfrm>
            <a:off x="5931122" y="3712842"/>
            <a:ext cx="829944" cy="828040"/>
          </a:xfrm>
          <a:prstGeom prst="rect">
            <a:avLst/>
          </a:prstGeom>
        </p:spPr>
        <p:txBody>
          <a:bodyPr vert="horz" wrap="square" lIns="0" tIns="35560" rIns="0" bIns="0" rtlCol="0">
            <a:spAutoFit/>
          </a:bodyPr>
          <a:lstStyle/>
          <a:p>
            <a:pPr marL="12700" marR="5080">
              <a:lnSpc>
                <a:spcPts val="900"/>
              </a:lnSpc>
              <a:spcBef>
                <a:spcPts val="280"/>
              </a:spcBef>
            </a:pPr>
            <a:r>
              <a:rPr sz="900" b="1" spc="-30" dirty="0">
                <a:solidFill>
                  <a:srgbClr val="231F20"/>
                </a:solidFill>
                <a:latin typeface="Arial"/>
                <a:cs typeface="Arial"/>
              </a:rPr>
              <a:t>Транспортный </a:t>
            </a:r>
            <a:r>
              <a:rPr sz="900" b="1" spc="-10" dirty="0">
                <a:solidFill>
                  <a:srgbClr val="231F20"/>
                </a:solidFill>
                <a:latin typeface="Arial"/>
                <a:cs typeface="Arial"/>
              </a:rPr>
              <a:t>налог</a:t>
            </a:r>
            <a:endParaRPr sz="900">
              <a:latin typeface="Arial"/>
              <a:cs typeface="Arial"/>
            </a:endParaRPr>
          </a:p>
          <a:p>
            <a:pPr marL="12700" marR="126364">
              <a:lnSpc>
                <a:spcPts val="830"/>
              </a:lnSpc>
              <a:spcBef>
                <a:spcPts val="365"/>
              </a:spcBef>
            </a:pPr>
            <a:r>
              <a:rPr sz="800" spc="-10" dirty="0">
                <a:solidFill>
                  <a:srgbClr val="231F20"/>
                </a:solidFill>
                <a:latin typeface="Microsoft Sans Serif"/>
                <a:cs typeface="Microsoft Sans Serif"/>
              </a:rPr>
              <a:t>Регистрация </a:t>
            </a:r>
            <a:r>
              <a:rPr sz="800" spc="-20" dirty="0">
                <a:solidFill>
                  <a:srgbClr val="231F20"/>
                </a:solidFill>
                <a:latin typeface="Microsoft Sans Serif"/>
                <a:cs typeface="Microsoft Sans Serif"/>
              </a:rPr>
              <a:t>транспортного</a:t>
            </a:r>
            <a:r>
              <a:rPr sz="800" spc="-10" dirty="0">
                <a:solidFill>
                  <a:srgbClr val="231F20"/>
                </a:solidFill>
                <a:latin typeface="Microsoft Sans Serif"/>
                <a:cs typeface="Microsoft Sans Serif"/>
              </a:rPr>
              <a:t> средства</a:t>
            </a:r>
            <a:endParaRPr sz="800">
              <a:latin typeface="Microsoft Sans Serif"/>
              <a:cs typeface="Microsoft Sans Serif"/>
            </a:endParaRPr>
          </a:p>
          <a:p>
            <a:pPr marL="12700">
              <a:lnSpc>
                <a:spcPct val="100000"/>
              </a:lnSpc>
              <a:spcBef>
                <a:spcPts val="40"/>
              </a:spcBef>
            </a:pPr>
            <a:r>
              <a:rPr sz="1200" b="1" spc="-10" dirty="0">
                <a:solidFill>
                  <a:srgbClr val="231F20"/>
                </a:solidFill>
                <a:latin typeface="Arial"/>
                <a:cs typeface="Arial"/>
              </a:rPr>
              <a:t>10</a:t>
            </a:r>
            <a:r>
              <a:rPr sz="1200" b="1" spc="-70" dirty="0">
                <a:solidFill>
                  <a:srgbClr val="231F20"/>
                </a:solidFill>
                <a:latin typeface="Arial"/>
                <a:cs typeface="Arial"/>
              </a:rPr>
              <a:t> </a:t>
            </a:r>
            <a:r>
              <a:rPr sz="900" b="1" spc="-25" dirty="0">
                <a:solidFill>
                  <a:srgbClr val="231F20"/>
                </a:solidFill>
                <a:latin typeface="Arial"/>
                <a:cs typeface="Arial"/>
              </a:rPr>
              <a:t>лет</a:t>
            </a:r>
            <a:endParaRPr sz="900">
              <a:latin typeface="Arial"/>
              <a:cs typeface="Arial"/>
            </a:endParaRPr>
          </a:p>
        </p:txBody>
      </p:sp>
      <p:sp>
        <p:nvSpPr>
          <p:cNvPr id="64" name="object 64"/>
          <p:cNvSpPr txBox="1"/>
          <p:nvPr/>
        </p:nvSpPr>
        <p:spPr>
          <a:xfrm>
            <a:off x="6952611" y="3712842"/>
            <a:ext cx="694690" cy="828040"/>
          </a:xfrm>
          <a:prstGeom prst="rect">
            <a:avLst/>
          </a:prstGeom>
        </p:spPr>
        <p:txBody>
          <a:bodyPr vert="horz" wrap="square" lIns="0" tIns="35560" rIns="0" bIns="0" rtlCol="0">
            <a:spAutoFit/>
          </a:bodyPr>
          <a:lstStyle/>
          <a:p>
            <a:pPr marL="12700" marR="32384">
              <a:lnSpc>
                <a:spcPts val="900"/>
              </a:lnSpc>
              <a:spcBef>
                <a:spcPts val="280"/>
              </a:spcBef>
            </a:pPr>
            <a:r>
              <a:rPr sz="900" b="1" spc="-30" dirty="0">
                <a:solidFill>
                  <a:srgbClr val="231F20"/>
                </a:solidFill>
                <a:latin typeface="Arial"/>
                <a:cs typeface="Arial"/>
              </a:rPr>
              <a:t>Земельный </a:t>
            </a:r>
            <a:r>
              <a:rPr sz="900" b="1" spc="-10" dirty="0">
                <a:solidFill>
                  <a:srgbClr val="231F20"/>
                </a:solidFill>
                <a:latin typeface="Arial"/>
                <a:cs typeface="Arial"/>
              </a:rPr>
              <a:t>налог</a:t>
            </a:r>
            <a:endParaRPr sz="900">
              <a:latin typeface="Arial"/>
              <a:cs typeface="Arial"/>
            </a:endParaRPr>
          </a:p>
          <a:p>
            <a:pPr marL="12700" marR="5080">
              <a:lnSpc>
                <a:spcPts val="830"/>
              </a:lnSpc>
              <a:spcBef>
                <a:spcPts val="365"/>
              </a:spcBef>
            </a:pPr>
            <a:r>
              <a:rPr sz="800" spc="-10" dirty="0">
                <a:solidFill>
                  <a:srgbClr val="231F20"/>
                </a:solidFill>
                <a:latin typeface="Microsoft Sans Serif"/>
                <a:cs typeface="Microsoft Sans Serif"/>
              </a:rPr>
              <a:t>Регистрация права </a:t>
            </a:r>
            <a:r>
              <a:rPr sz="800" spc="-30" dirty="0">
                <a:solidFill>
                  <a:srgbClr val="231F20"/>
                </a:solidFill>
                <a:latin typeface="Microsoft Sans Serif"/>
                <a:cs typeface="Microsoft Sans Serif"/>
              </a:rPr>
              <a:t>собственности</a:t>
            </a:r>
            <a:endParaRPr sz="800">
              <a:latin typeface="Microsoft Sans Serif"/>
              <a:cs typeface="Microsoft Sans Serif"/>
            </a:endParaRPr>
          </a:p>
          <a:p>
            <a:pPr marL="12700">
              <a:lnSpc>
                <a:spcPct val="100000"/>
              </a:lnSpc>
              <a:spcBef>
                <a:spcPts val="40"/>
              </a:spcBef>
            </a:pPr>
            <a:r>
              <a:rPr sz="1200" b="1" dirty="0">
                <a:solidFill>
                  <a:srgbClr val="231F20"/>
                </a:solidFill>
                <a:latin typeface="Arial"/>
                <a:cs typeface="Arial"/>
              </a:rPr>
              <a:t>5</a:t>
            </a:r>
            <a:r>
              <a:rPr sz="1200" b="1" spc="-85" dirty="0">
                <a:solidFill>
                  <a:srgbClr val="231F20"/>
                </a:solidFill>
                <a:latin typeface="Arial"/>
                <a:cs typeface="Arial"/>
              </a:rPr>
              <a:t> </a:t>
            </a:r>
            <a:r>
              <a:rPr sz="900" b="1" spc="-25" dirty="0">
                <a:solidFill>
                  <a:srgbClr val="231F20"/>
                </a:solidFill>
                <a:latin typeface="Arial"/>
                <a:cs typeface="Arial"/>
              </a:rPr>
              <a:t>лет</a:t>
            </a:r>
            <a:endParaRPr sz="900">
              <a:latin typeface="Arial"/>
              <a:cs typeface="Arial"/>
            </a:endParaRPr>
          </a:p>
        </p:txBody>
      </p:sp>
      <p:sp>
        <p:nvSpPr>
          <p:cNvPr id="65" name="object 65"/>
          <p:cNvSpPr txBox="1"/>
          <p:nvPr/>
        </p:nvSpPr>
        <p:spPr>
          <a:xfrm>
            <a:off x="7812007" y="4130497"/>
            <a:ext cx="168910" cy="335280"/>
          </a:xfrm>
          <a:prstGeom prst="rect">
            <a:avLst/>
          </a:prstGeom>
        </p:spPr>
        <p:txBody>
          <a:bodyPr vert="horz" wrap="square" lIns="0" tIns="16510" rIns="0" bIns="0" rtlCol="0">
            <a:spAutoFit/>
          </a:bodyPr>
          <a:lstStyle/>
          <a:p>
            <a:pPr marL="12700">
              <a:lnSpc>
                <a:spcPct val="100000"/>
              </a:lnSpc>
              <a:spcBef>
                <a:spcPts val="130"/>
              </a:spcBef>
            </a:pPr>
            <a:r>
              <a:rPr sz="2000" spc="-50" dirty="0">
                <a:solidFill>
                  <a:srgbClr val="F04E23"/>
                </a:solidFill>
                <a:latin typeface="Arial MT"/>
                <a:cs typeface="Arial MT"/>
              </a:rPr>
              <a:t>0</a:t>
            </a:r>
            <a:endParaRPr sz="2000">
              <a:latin typeface="Arial MT"/>
              <a:cs typeface="Arial MT"/>
            </a:endParaRPr>
          </a:p>
        </p:txBody>
      </p:sp>
      <p:sp>
        <p:nvSpPr>
          <p:cNvPr id="66" name="object 66"/>
          <p:cNvSpPr txBox="1"/>
          <p:nvPr/>
        </p:nvSpPr>
        <p:spPr>
          <a:xfrm>
            <a:off x="7955512" y="4152173"/>
            <a:ext cx="159385" cy="206375"/>
          </a:xfrm>
          <a:prstGeom prst="rect">
            <a:avLst/>
          </a:prstGeom>
        </p:spPr>
        <p:txBody>
          <a:bodyPr vert="horz" wrap="square" lIns="0" tIns="17145" rIns="0" bIns="0" rtlCol="0">
            <a:spAutoFit/>
          </a:bodyPr>
          <a:lstStyle/>
          <a:p>
            <a:pPr marL="12700">
              <a:lnSpc>
                <a:spcPct val="100000"/>
              </a:lnSpc>
              <a:spcBef>
                <a:spcPts val="135"/>
              </a:spcBef>
            </a:pPr>
            <a:r>
              <a:rPr sz="1150" spc="-50" dirty="0">
                <a:solidFill>
                  <a:srgbClr val="F04E23"/>
                </a:solidFill>
                <a:latin typeface="Microsoft Sans Serif"/>
                <a:cs typeface="Microsoft Sans Serif"/>
              </a:rPr>
              <a:t>%</a:t>
            </a:r>
            <a:endParaRPr sz="1150">
              <a:latin typeface="Microsoft Sans Serif"/>
              <a:cs typeface="Microsoft Sans Serif"/>
            </a:endParaRPr>
          </a:p>
        </p:txBody>
      </p:sp>
      <p:sp>
        <p:nvSpPr>
          <p:cNvPr id="67" name="object 67"/>
          <p:cNvSpPr txBox="1"/>
          <p:nvPr/>
        </p:nvSpPr>
        <p:spPr>
          <a:xfrm>
            <a:off x="8288995" y="3997178"/>
            <a:ext cx="627380" cy="387985"/>
          </a:xfrm>
          <a:prstGeom prst="rect">
            <a:avLst/>
          </a:prstGeom>
        </p:spPr>
        <p:txBody>
          <a:bodyPr vert="horz" wrap="square" lIns="0" tIns="12700" rIns="0" bIns="0" rtlCol="0">
            <a:spAutoFit/>
          </a:bodyPr>
          <a:lstStyle/>
          <a:p>
            <a:pPr marL="38100">
              <a:lnSpc>
                <a:spcPts val="880"/>
              </a:lnSpc>
              <a:spcBef>
                <a:spcPts val="100"/>
              </a:spcBef>
            </a:pPr>
            <a:r>
              <a:rPr sz="1100" b="1" spc="-10" dirty="0">
                <a:solidFill>
                  <a:srgbClr val="231F20"/>
                </a:solidFill>
                <a:latin typeface="Arial"/>
                <a:cs typeface="Arial"/>
              </a:rPr>
              <a:t>6-</a:t>
            </a:r>
            <a:r>
              <a:rPr sz="1100" b="1" dirty="0">
                <a:solidFill>
                  <a:srgbClr val="231F20"/>
                </a:solidFill>
                <a:latin typeface="Arial"/>
                <a:cs typeface="Arial"/>
              </a:rPr>
              <a:t>10</a:t>
            </a:r>
            <a:r>
              <a:rPr sz="1100" b="1" spc="5" dirty="0">
                <a:solidFill>
                  <a:srgbClr val="231F20"/>
                </a:solidFill>
                <a:latin typeface="Arial"/>
                <a:cs typeface="Arial"/>
              </a:rPr>
              <a:t> </a:t>
            </a:r>
            <a:r>
              <a:rPr sz="1100" b="1" spc="-25" dirty="0">
                <a:solidFill>
                  <a:srgbClr val="231F20"/>
                </a:solidFill>
                <a:latin typeface="Arial"/>
                <a:cs typeface="Arial"/>
              </a:rPr>
              <a:t>лет</a:t>
            </a:r>
            <a:endParaRPr sz="1100">
              <a:latin typeface="Arial"/>
              <a:cs typeface="Arial"/>
            </a:endParaRPr>
          </a:p>
          <a:p>
            <a:pPr marL="38100">
              <a:lnSpc>
                <a:spcPts val="1960"/>
              </a:lnSpc>
            </a:pPr>
            <a:r>
              <a:rPr sz="3000" spc="-37" baseline="-19444" dirty="0">
                <a:solidFill>
                  <a:srgbClr val="F04E23"/>
                </a:solidFill>
                <a:latin typeface="Arial MT"/>
                <a:cs typeface="Arial MT"/>
              </a:rPr>
              <a:t>5</a:t>
            </a:r>
            <a:r>
              <a:rPr sz="1150" spc="-25" dirty="0">
                <a:solidFill>
                  <a:srgbClr val="F04E23"/>
                </a:solidFill>
                <a:latin typeface="Microsoft Sans Serif"/>
                <a:cs typeface="Microsoft Sans Serif"/>
              </a:rPr>
              <a:t>%</a:t>
            </a:r>
            <a:endParaRPr sz="1150">
              <a:latin typeface="Microsoft Sans Serif"/>
              <a:cs typeface="Microsoft Sans Serif"/>
            </a:endParaRPr>
          </a:p>
        </p:txBody>
      </p:sp>
      <p:sp>
        <p:nvSpPr>
          <p:cNvPr id="68" name="object 68"/>
          <p:cNvSpPr txBox="1"/>
          <p:nvPr/>
        </p:nvSpPr>
        <p:spPr>
          <a:xfrm>
            <a:off x="7779152" y="4735526"/>
            <a:ext cx="446405" cy="335280"/>
          </a:xfrm>
          <a:prstGeom prst="rect">
            <a:avLst/>
          </a:prstGeom>
        </p:spPr>
        <p:txBody>
          <a:bodyPr vert="horz" wrap="square" lIns="0" tIns="16510" rIns="0" bIns="0" rtlCol="0">
            <a:spAutoFit/>
          </a:bodyPr>
          <a:lstStyle/>
          <a:p>
            <a:pPr marL="12700">
              <a:lnSpc>
                <a:spcPct val="100000"/>
              </a:lnSpc>
              <a:spcBef>
                <a:spcPts val="130"/>
              </a:spcBef>
            </a:pPr>
            <a:r>
              <a:rPr sz="2000" spc="-140" dirty="0">
                <a:solidFill>
                  <a:srgbClr val="F04E23"/>
                </a:solidFill>
                <a:latin typeface="Microsoft Sans Serif"/>
                <a:cs typeface="Microsoft Sans Serif"/>
              </a:rPr>
              <a:t>13,5</a:t>
            </a:r>
            <a:endParaRPr sz="2000">
              <a:latin typeface="Microsoft Sans Serif"/>
              <a:cs typeface="Microsoft Sans Serif"/>
            </a:endParaRPr>
          </a:p>
        </p:txBody>
      </p:sp>
      <p:sp>
        <p:nvSpPr>
          <p:cNvPr id="69" name="object 69"/>
          <p:cNvSpPr txBox="1"/>
          <p:nvPr/>
        </p:nvSpPr>
        <p:spPr>
          <a:xfrm>
            <a:off x="8212692" y="4757201"/>
            <a:ext cx="159385" cy="206375"/>
          </a:xfrm>
          <a:prstGeom prst="rect">
            <a:avLst/>
          </a:prstGeom>
        </p:spPr>
        <p:txBody>
          <a:bodyPr vert="horz" wrap="square" lIns="0" tIns="17145" rIns="0" bIns="0" rtlCol="0">
            <a:spAutoFit/>
          </a:bodyPr>
          <a:lstStyle/>
          <a:p>
            <a:pPr marL="12700">
              <a:lnSpc>
                <a:spcPct val="100000"/>
              </a:lnSpc>
              <a:spcBef>
                <a:spcPts val="135"/>
              </a:spcBef>
            </a:pPr>
            <a:r>
              <a:rPr sz="1150" b="1" spc="-50" dirty="0">
                <a:solidFill>
                  <a:srgbClr val="F04E23"/>
                </a:solidFill>
                <a:latin typeface="Arial"/>
                <a:cs typeface="Arial"/>
              </a:rPr>
              <a:t>%</a:t>
            </a:r>
            <a:endParaRPr sz="1150">
              <a:latin typeface="Arial"/>
              <a:cs typeface="Arial"/>
            </a:endParaRPr>
          </a:p>
        </p:txBody>
      </p:sp>
      <p:sp>
        <p:nvSpPr>
          <p:cNvPr id="70" name="object 70"/>
          <p:cNvSpPr txBox="1"/>
          <p:nvPr/>
        </p:nvSpPr>
        <p:spPr>
          <a:xfrm>
            <a:off x="7812007" y="3712842"/>
            <a:ext cx="1112520" cy="279400"/>
          </a:xfrm>
          <a:prstGeom prst="rect">
            <a:avLst/>
          </a:prstGeom>
        </p:spPr>
        <p:txBody>
          <a:bodyPr vert="horz" wrap="square" lIns="0" tIns="12700" rIns="0" bIns="0" rtlCol="0">
            <a:spAutoFit/>
          </a:bodyPr>
          <a:lstStyle/>
          <a:p>
            <a:pPr marL="12700">
              <a:lnSpc>
                <a:spcPts val="1060"/>
              </a:lnSpc>
              <a:spcBef>
                <a:spcPts val="100"/>
              </a:spcBef>
            </a:pPr>
            <a:r>
              <a:rPr sz="900" b="1" dirty="0">
                <a:solidFill>
                  <a:srgbClr val="231F20"/>
                </a:solidFill>
                <a:latin typeface="Arial"/>
                <a:cs typeface="Arial"/>
              </a:rPr>
              <a:t>Налог</a:t>
            </a:r>
            <a:r>
              <a:rPr sz="900" b="1" spc="-30" dirty="0">
                <a:solidFill>
                  <a:srgbClr val="231F20"/>
                </a:solidFill>
                <a:latin typeface="Arial"/>
                <a:cs typeface="Arial"/>
              </a:rPr>
              <a:t> </a:t>
            </a:r>
            <a:r>
              <a:rPr sz="900" b="1" dirty="0">
                <a:solidFill>
                  <a:srgbClr val="231F20"/>
                </a:solidFill>
                <a:latin typeface="Arial"/>
                <a:cs typeface="Arial"/>
              </a:rPr>
              <a:t>на</a:t>
            </a:r>
            <a:r>
              <a:rPr sz="900" b="1" spc="-30" dirty="0">
                <a:solidFill>
                  <a:srgbClr val="231F20"/>
                </a:solidFill>
                <a:latin typeface="Arial"/>
                <a:cs typeface="Arial"/>
              </a:rPr>
              <a:t> </a:t>
            </a:r>
            <a:r>
              <a:rPr sz="900" b="1" spc="-10" dirty="0">
                <a:solidFill>
                  <a:srgbClr val="231F20"/>
                </a:solidFill>
                <a:latin typeface="Arial"/>
                <a:cs typeface="Arial"/>
              </a:rPr>
              <a:t>прибыль</a:t>
            </a:r>
            <a:endParaRPr sz="900">
              <a:latin typeface="Arial"/>
              <a:cs typeface="Arial"/>
            </a:endParaRPr>
          </a:p>
          <a:p>
            <a:pPr marL="12700">
              <a:lnSpc>
                <a:spcPts val="940"/>
              </a:lnSpc>
            </a:pPr>
            <a:r>
              <a:rPr sz="800" spc="-30" dirty="0">
                <a:solidFill>
                  <a:srgbClr val="231F20"/>
                </a:solidFill>
                <a:latin typeface="Microsoft Sans Serif"/>
                <a:cs typeface="Microsoft Sans Serif"/>
              </a:rPr>
              <a:t>(региональный</a:t>
            </a:r>
            <a:r>
              <a:rPr sz="800" spc="65" dirty="0">
                <a:solidFill>
                  <a:srgbClr val="231F20"/>
                </a:solidFill>
                <a:latin typeface="Microsoft Sans Serif"/>
                <a:cs typeface="Microsoft Sans Serif"/>
              </a:rPr>
              <a:t> </a:t>
            </a:r>
            <a:r>
              <a:rPr sz="800" spc="-10" dirty="0">
                <a:solidFill>
                  <a:srgbClr val="231F20"/>
                </a:solidFill>
                <a:latin typeface="Microsoft Sans Serif"/>
                <a:cs typeface="Microsoft Sans Serif"/>
              </a:rPr>
              <a:t>бюджет)</a:t>
            </a:r>
            <a:endParaRPr sz="800">
              <a:latin typeface="Microsoft Sans Serif"/>
              <a:cs typeface="Microsoft Sans Serif"/>
            </a:endParaRPr>
          </a:p>
        </p:txBody>
      </p:sp>
      <p:sp>
        <p:nvSpPr>
          <p:cNvPr id="71" name="object 71"/>
          <p:cNvSpPr txBox="1"/>
          <p:nvPr/>
        </p:nvSpPr>
        <p:spPr>
          <a:xfrm>
            <a:off x="7786607" y="5083619"/>
            <a:ext cx="1155700" cy="529590"/>
          </a:xfrm>
          <a:prstGeom prst="rect">
            <a:avLst/>
          </a:prstGeom>
        </p:spPr>
        <p:txBody>
          <a:bodyPr vert="horz" wrap="square" lIns="0" tIns="12700" rIns="0" bIns="0" rtlCol="0">
            <a:spAutoFit/>
          </a:bodyPr>
          <a:lstStyle/>
          <a:p>
            <a:pPr marL="38100">
              <a:lnSpc>
                <a:spcPts val="1060"/>
              </a:lnSpc>
              <a:spcBef>
                <a:spcPts val="100"/>
              </a:spcBef>
            </a:pPr>
            <a:r>
              <a:rPr sz="900" b="1" dirty="0">
                <a:solidFill>
                  <a:srgbClr val="231F20"/>
                </a:solidFill>
                <a:latin typeface="Arial"/>
                <a:cs typeface="Arial"/>
              </a:rPr>
              <a:t>Налог</a:t>
            </a:r>
            <a:r>
              <a:rPr sz="900" b="1" spc="-30" dirty="0">
                <a:solidFill>
                  <a:srgbClr val="231F20"/>
                </a:solidFill>
                <a:latin typeface="Arial"/>
                <a:cs typeface="Arial"/>
              </a:rPr>
              <a:t> </a:t>
            </a:r>
            <a:r>
              <a:rPr sz="900" b="1" dirty="0">
                <a:solidFill>
                  <a:srgbClr val="231F20"/>
                </a:solidFill>
                <a:latin typeface="Arial"/>
                <a:cs typeface="Arial"/>
              </a:rPr>
              <a:t>на</a:t>
            </a:r>
            <a:r>
              <a:rPr sz="900" b="1" spc="-30" dirty="0">
                <a:solidFill>
                  <a:srgbClr val="231F20"/>
                </a:solidFill>
                <a:latin typeface="Arial"/>
                <a:cs typeface="Arial"/>
              </a:rPr>
              <a:t> </a:t>
            </a:r>
            <a:r>
              <a:rPr sz="900" b="1" spc="-10" dirty="0">
                <a:solidFill>
                  <a:srgbClr val="231F20"/>
                </a:solidFill>
                <a:latin typeface="Arial"/>
                <a:cs typeface="Arial"/>
              </a:rPr>
              <a:t>прибыль</a:t>
            </a:r>
            <a:endParaRPr sz="900">
              <a:latin typeface="Arial"/>
              <a:cs typeface="Arial"/>
            </a:endParaRPr>
          </a:p>
          <a:p>
            <a:pPr marL="38100">
              <a:lnSpc>
                <a:spcPts val="720"/>
              </a:lnSpc>
            </a:pPr>
            <a:r>
              <a:rPr sz="800" spc="-30" dirty="0">
                <a:solidFill>
                  <a:srgbClr val="231F20"/>
                </a:solidFill>
                <a:latin typeface="Microsoft Sans Serif"/>
                <a:cs typeface="Microsoft Sans Serif"/>
              </a:rPr>
              <a:t>(федеральный</a:t>
            </a:r>
            <a:r>
              <a:rPr sz="800" spc="45" dirty="0">
                <a:solidFill>
                  <a:srgbClr val="231F20"/>
                </a:solidFill>
                <a:latin typeface="Microsoft Sans Serif"/>
                <a:cs typeface="Microsoft Sans Serif"/>
              </a:rPr>
              <a:t> </a:t>
            </a:r>
            <a:r>
              <a:rPr sz="800" spc="-10" dirty="0">
                <a:solidFill>
                  <a:srgbClr val="231F20"/>
                </a:solidFill>
                <a:latin typeface="Microsoft Sans Serif"/>
                <a:cs typeface="Microsoft Sans Serif"/>
              </a:rPr>
              <a:t>бюджет)</a:t>
            </a:r>
            <a:endParaRPr sz="800">
              <a:latin typeface="Microsoft Sans Serif"/>
              <a:cs typeface="Microsoft Sans Serif"/>
            </a:endParaRPr>
          </a:p>
          <a:p>
            <a:pPr marL="60960">
              <a:lnSpc>
                <a:spcPts val="2185"/>
              </a:lnSpc>
            </a:pPr>
            <a:r>
              <a:rPr sz="3000" spc="-37" baseline="-19444" dirty="0">
                <a:solidFill>
                  <a:srgbClr val="F04E23"/>
                </a:solidFill>
                <a:latin typeface="Arial MT"/>
                <a:cs typeface="Arial MT"/>
              </a:rPr>
              <a:t>2</a:t>
            </a:r>
            <a:r>
              <a:rPr sz="1150" b="1" spc="-25" dirty="0">
                <a:solidFill>
                  <a:srgbClr val="F04E23"/>
                </a:solidFill>
                <a:latin typeface="Arial"/>
                <a:cs typeface="Arial"/>
              </a:rPr>
              <a:t>%</a:t>
            </a:r>
            <a:endParaRPr sz="1150">
              <a:latin typeface="Arial"/>
              <a:cs typeface="Arial"/>
            </a:endParaRPr>
          </a:p>
        </p:txBody>
      </p:sp>
      <p:sp>
        <p:nvSpPr>
          <p:cNvPr id="72" name="object 72"/>
          <p:cNvSpPr txBox="1"/>
          <p:nvPr/>
        </p:nvSpPr>
        <p:spPr>
          <a:xfrm>
            <a:off x="5064972" y="4813838"/>
            <a:ext cx="2433320" cy="1483995"/>
          </a:xfrm>
          <a:prstGeom prst="rect">
            <a:avLst/>
          </a:prstGeom>
        </p:spPr>
        <p:txBody>
          <a:bodyPr vert="horz" wrap="square" lIns="0" tIns="25400" rIns="0" bIns="0" rtlCol="0">
            <a:spAutoFit/>
          </a:bodyPr>
          <a:lstStyle/>
          <a:p>
            <a:pPr marL="26670" marR="5080">
              <a:lnSpc>
                <a:spcPts val="869"/>
              </a:lnSpc>
              <a:spcBef>
                <a:spcPts val="200"/>
              </a:spcBef>
            </a:pPr>
            <a:r>
              <a:rPr sz="800" b="1" spc="-10" dirty="0">
                <a:solidFill>
                  <a:srgbClr val="231F20"/>
                </a:solidFill>
                <a:latin typeface="Arial"/>
                <a:cs typeface="Arial"/>
              </a:rPr>
              <a:t>Применение</a:t>
            </a:r>
            <a:r>
              <a:rPr sz="800" b="1" spc="-25" dirty="0">
                <a:solidFill>
                  <a:srgbClr val="231F20"/>
                </a:solidFill>
                <a:latin typeface="Arial"/>
                <a:cs typeface="Arial"/>
              </a:rPr>
              <a:t> </a:t>
            </a:r>
            <a:r>
              <a:rPr sz="800" b="1" dirty="0">
                <a:solidFill>
                  <a:srgbClr val="231F20"/>
                </a:solidFill>
                <a:latin typeface="Arial"/>
                <a:cs typeface="Arial"/>
              </a:rPr>
              <a:t>для</a:t>
            </a:r>
            <a:r>
              <a:rPr sz="800" b="1" spc="-30" dirty="0">
                <a:solidFill>
                  <a:srgbClr val="231F20"/>
                </a:solidFill>
                <a:latin typeface="Arial"/>
                <a:cs typeface="Arial"/>
              </a:rPr>
              <a:t> </a:t>
            </a:r>
            <a:r>
              <a:rPr sz="800" b="1" dirty="0">
                <a:solidFill>
                  <a:srgbClr val="231F20"/>
                </a:solidFill>
                <a:latin typeface="Arial"/>
                <a:cs typeface="Arial"/>
              </a:rPr>
              <a:t>резидентов</a:t>
            </a:r>
            <a:r>
              <a:rPr sz="800" b="1" spc="-25" dirty="0">
                <a:solidFill>
                  <a:srgbClr val="231F20"/>
                </a:solidFill>
                <a:latin typeface="Arial"/>
                <a:cs typeface="Arial"/>
              </a:rPr>
              <a:t> ОЭЗ</a:t>
            </a:r>
            <a:r>
              <a:rPr sz="800" b="1" spc="500" dirty="0">
                <a:solidFill>
                  <a:srgbClr val="231F20"/>
                </a:solidFill>
                <a:latin typeface="Arial"/>
                <a:cs typeface="Arial"/>
              </a:rPr>
              <a:t> </a:t>
            </a:r>
            <a:r>
              <a:rPr sz="800" b="1" spc="-10" dirty="0">
                <a:solidFill>
                  <a:srgbClr val="231F20"/>
                </a:solidFill>
                <a:latin typeface="Arial"/>
                <a:cs typeface="Arial"/>
              </a:rPr>
              <a:t>повышающих</a:t>
            </a:r>
            <a:r>
              <a:rPr sz="800" b="1" spc="-25" dirty="0">
                <a:solidFill>
                  <a:srgbClr val="231F20"/>
                </a:solidFill>
                <a:latin typeface="Arial"/>
                <a:cs typeface="Arial"/>
              </a:rPr>
              <a:t> </a:t>
            </a:r>
            <a:r>
              <a:rPr sz="800" b="1" dirty="0">
                <a:solidFill>
                  <a:srgbClr val="231F20"/>
                </a:solidFill>
                <a:latin typeface="Arial"/>
                <a:cs typeface="Arial"/>
              </a:rPr>
              <a:t>(понижающих)</a:t>
            </a:r>
            <a:r>
              <a:rPr sz="800" b="1" spc="-25" dirty="0">
                <a:solidFill>
                  <a:srgbClr val="231F20"/>
                </a:solidFill>
                <a:latin typeface="Arial"/>
                <a:cs typeface="Arial"/>
              </a:rPr>
              <a:t> </a:t>
            </a:r>
            <a:r>
              <a:rPr sz="800" b="1" dirty="0">
                <a:solidFill>
                  <a:srgbClr val="231F20"/>
                </a:solidFill>
                <a:latin typeface="Arial"/>
                <a:cs typeface="Arial"/>
              </a:rPr>
              <a:t>коэффициентов</a:t>
            </a:r>
            <a:r>
              <a:rPr sz="800" b="1" spc="-25" dirty="0">
                <a:solidFill>
                  <a:srgbClr val="231F20"/>
                </a:solidFill>
                <a:latin typeface="Arial"/>
                <a:cs typeface="Arial"/>
              </a:rPr>
              <a:t> </a:t>
            </a:r>
            <a:r>
              <a:rPr sz="800" spc="-50" dirty="0">
                <a:solidFill>
                  <a:srgbClr val="231F20"/>
                </a:solidFill>
                <a:latin typeface="Microsoft Sans Serif"/>
                <a:cs typeface="Microsoft Sans Serif"/>
              </a:rPr>
              <a:t>к</a:t>
            </a:r>
            <a:r>
              <a:rPr sz="800" spc="-10" dirty="0">
                <a:solidFill>
                  <a:srgbClr val="231F20"/>
                </a:solidFill>
                <a:latin typeface="Microsoft Sans Serif"/>
                <a:cs typeface="Microsoft Sans Serif"/>
              </a:rPr>
              <a:t> норме</a:t>
            </a:r>
            <a:r>
              <a:rPr sz="800" spc="-35" dirty="0">
                <a:solidFill>
                  <a:srgbClr val="231F20"/>
                </a:solidFill>
                <a:latin typeface="Microsoft Sans Serif"/>
                <a:cs typeface="Microsoft Sans Serif"/>
              </a:rPr>
              <a:t> </a:t>
            </a:r>
            <a:r>
              <a:rPr sz="800" spc="-10" dirty="0">
                <a:solidFill>
                  <a:srgbClr val="231F20"/>
                </a:solidFill>
                <a:latin typeface="Microsoft Sans Serif"/>
                <a:cs typeface="Microsoft Sans Serif"/>
              </a:rPr>
              <a:t>амортизации</a:t>
            </a:r>
            <a:r>
              <a:rPr sz="800" spc="-35" dirty="0">
                <a:solidFill>
                  <a:srgbClr val="231F20"/>
                </a:solidFill>
                <a:latin typeface="Microsoft Sans Serif"/>
                <a:cs typeface="Microsoft Sans Serif"/>
              </a:rPr>
              <a:t> </a:t>
            </a:r>
            <a:r>
              <a:rPr sz="800" dirty="0">
                <a:solidFill>
                  <a:srgbClr val="231F20"/>
                </a:solidFill>
                <a:latin typeface="Microsoft Sans Serif"/>
                <a:cs typeface="Microsoft Sans Serif"/>
              </a:rPr>
              <a:t>основных</a:t>
            </a:r>
            <a:r>
              <a:rPr sz="800" spc="-35" dirty="0">
                <a:solidFill>
                  <a:srgbClr val="231F20"/>
                </a:solidFill>
                <a:latin typeface="Microsoft Sans Serif"/>
                <a:cs typeface="Microsoft Sans Serif"/>
              </a:rPr>
              <a:t> </a:t>
            </a:r>
            <a:r>
              <a:rPr sz="800" spc="-10" dirty="0">
                <a:solidFill>
                  <a:srgbClr val="231F20"/>
                </a:solidFill>
                <a:latin typeface="Microsoft Sans Serif"/>
                <a:cs typeface="Microsoft Sans Serif"/>
              </a:rPr>
              <a:t>средств</a:t>
            </a:r>
            <a:endParaRPr sz="800">
              <a:latin typeface="Microsoft Sans Serif"/>
              <a:cs typeface="Microsoft Sans Serif"/>
            </a:endParaRPr>
          </a:p>
          <a:p>
            <a:pPr marL="12700" marR="320040">
              <a:lnSpc>
                <a:spcPts val="869"/>
              </a:lnSpc>
              <a:spcBef>
                <a:spcPts val="445"/>
              </a:spcBef>
            </a:pPr>
            <a:r>
              <a:rPr sz="800" b="1" spc="-10" dirty="0">
                <a:solidFill>
                  <a:srgbClr val="231F20"/>
                </a:solidFill>
                <a:latin typeface="Arial"/>
                <a:cs typeface="Arial"/>
              </a:rPr>
              <a:t>Стабильность</a:t>
            </a:r>
            <a:r>
              <a:rPr sz="800" b="1" spc="30" dirty="0">
                <a:solidFill>
                  <a:srgbClr val="231F20"/>
                </a:solidFill>
                <a:latin typeface="Arial"/>
                <a:cs typeface="Arial"/>
              </a:rPr>
              <a:t> </a:t>
            </a:r>
            <a:r>
              <a:rPr sz="800" b="1" spc="-10" dirty="0">
                <a:solidFill>
                  <a:srgbClr val="231F20"/>
                </a:solidFill>
                <a:latin typeface="Arial"/>
                <a:cs typeface="Arial"/>
              </a:rPr>
              <a:t>инвестиционных</a:t>
            </a:r>
            <a:r>
              <a:rPr sz="800" b="1" spc="35" dirty="0">
                <a:solidFill>
                  <a:srgbClr val="231F20"/>
                </a:solidFill>
                <a:latin typeface="Arial"/>
                <a:cs typeface="Arial"/>
              </a:rPr>
              <a:t> </a:t>
            </a:r>
            <a:r>
              <a:rPr sz="800" b="1" spc="-10" dirty="0">
                <a:solidFill>
                  <a:srgbClr val="231F20"/>
                </a:solidFill>
                <a:latin typeface="Arial"/>
                <a:cs typeface="Arial"/>
              </a:rPr>
              <a:t>условий, условий</a:t>
            </a:r>
            <a:r>
              <a:rPr sz="800" b="1" spc="10" dirty="0">
                <a:solidFill>
                  <a:srgbClr val="231F20"/>
                </a:solidFill>
                <a:latin typeface="Arial"/>
                <a:cs typeface="Arial"/>
              </a:rPr>
              <a:t> </a:t>
            </a:r>
            <a:r>
              <a:rPr sz="800" b="1" spc="-10" dirty="0">
                <a:solidFill>
                  <a:srgbClr val="231F20"/>
                </a:solidFill>
                <a:latin typeface="Arial"/>
                <a:cs typeface="Arial"/>
              </a:rPr>
              <a:t>землепользования</a:t>
            </a:r>
            <a:endParaRPr sz="800">
              <a:latin typeface="Arial"/>
              <a:cs typeface="Arial"/>
            </a:endParaRPr>
          </a:p>
          <a:p>
            <a:pPr marL="12700">
              <a:lnSpc>
                <a:spcPts val="844"/>
              </a:lnSpc>
            </a:pPr>
            <a:r>
              <a:rPr sz="800" b="1" dirty="0">
                <a:solidFill>
                  <a:srgbClr val="231F20"/>
                </a:solidFill>
                <a:latin typeface="Arial"/>
                <a:cs typeface="Arial"/>
              </a:rPr>
              <a:t>и </a:t>
            </a:r>
            <a:r>
              <a:rPr sz="800" b="1" spc="-10" dirty="0">
                <a:solidFill>
                  <a:srgbClr val="231F20"/>
                </a:solidFill>
                <a:latin typeface="Arial"/>
                <a:cs typeface="Arial"/>
              </a:rPr>
              <a:t>градостроительства</a:t>
            </a:r>
            <a:endParaRPr sz="800">
              <a:latin typeface="Arial"/>
              <a:cs typeface="Arial"/>
            </a:endParaRPr>
          </a:p>
          <a:p>
            <a:pPr marL="12700" marR="483870">
              <a:lnSpc>
                <a:spcPts val="869"/>
              </a:lnSpc>
              <a:spcBef>
                <a:spcPts val="650"/>
              </a:spcBef>
            </a:pPr>
            <a:r>
              <a:rPr sz="800" b="1" spc="-10" dirty="0">
                <a:solidFill>
                  <a:srgbClr val="231F20"/>
                </a:solidFill>
                <a:latin typeface="Arial"/>
                <a:cs typeface="Arial"/>
              </a:rPr>
              <a:t>Возможность</a:t>
            </a:r>
            <a:r>
              <a:rPr sz="800" b="1" spc="15" dirty="0">
                <a:solidFill>
                  <a:srgbClr val="231F20"/>
                </a:solidFill>
                <a:latin typeface="Arial"/>
                <a:cs typeface="Arial"/>
              </a:rPr>
              <a:t> </a:t>
            </a:r>
            <a:r>
              <a:rPr sz="800" b="1" spc="-10" dirty="0">
                <a:solidFill>
                  <a:srgbClr val="231F20"/>
                </a:solidFill>
                <a:latin typeface="Arial"/>
                <a:cs typeface="Arial"/>
              </a:rPr>
              <a:t>применения</a:t>
            </a:r>
            <a:r>
              <a:rPr sz="800" b="1" spc="10" dirty="0">
                <a:solidFill>
                  <a:srgbClr val="231F20"/>
                </a:solidFill>
                <a:latin typeface="Arial"/>
                <a:cs typeface="Arial"/>
              </a:rPr>
              <a:t> </a:t>
            </a:r>
            <a:r>
              <a:rPr sz="800" b="1" spc="-10" dirty="0">
                <a:solidFill>
                  <a:srgbClr val="231F20"/>
                </a:solidFill>
                <a:latin typeface="Arial"/>
                <a:cs typeface="Arial"/>
              </a:rPr>
              <a:t>процедуры свободной</a:t>
            </a:r>
            <a:r>
              <a:rPr sz="800" b="1" spc="20" dirty="0">
                <a:solidFill>
                  <a:srgbClr val="231F20"/>
                </a:solidFill>
                <a:latin typeface="Arial"/>
                <a:cs typeface="Arial"/>
              </a:rPr>
              <a:t> </a:t>
            </a:r>
            <a:r>
              <a:rPr sz="800" b="1" spc="-10" dirty="0">
                <a:solidFill>
                  <a:srgbClr val="231F20"/>
                </a:solidFill>
                <a:latin typeface="Arial"/>
                <a:cs typeface="Arial"/>
              </a:rPr>
              <a:t>таможенной</a:t>
            </a:r>
            <a:r>
              <a:rPr sz="800" b="1" spc="25" dirty="0">
                <a:solidFill>
                  <a:srgbClr val="231F20"/>
                </a:solidFill>
                <a:latin typeface="Arial"/>
                <a:cs typeface="Arial"/>
              </a:rPr>
              <a:t> </a:t>
            </a:r>
            <a:r>
              <a:rPr sz="800" b="1" spc="-20" dirty="0">
                <a:solidFill>
                  <a:srgbClr val="231F20"/>
                </a:solidFill>
                <a:latin typeface="Arial"/>
                <a:cs typeface="Arial"/>
              </a:rPr>
              <a:t>зоны</a:t>
            </a:r>
            <a:endParaRPr sz="800">
              <a:latin typeface="Arial"/>
              <a:cs typeface="Arial"/>
            </a:endParaRPr>
          </a:p>
          <a:p>
            <a:pPr marL="12700" marR="159385">
              <a:lnSpc>
                <a:spcPts val="869"/>
              </a:lnSpc>
              <a:spcBef>
                <a:spcPts val="760"/>
              </a:spcBef>
            </a:pPr>
            <a:r>
              <a:rPr sz="800" b="1" dirty="0">
                <a:solidFill>
                  <a:srgbClr val="231F20"/>
                </a:solidFill>
                <a:latin typeface="Arial"/>
                <a:cs typeface="Arial"/>
              </a:rPr>
              <a:t>Гарантии</a:t>
            </a:r>
            <a:r>
              <a:rPr sz="800" b="1" spc="-35" dirty="0">
                <a:solidFill>
                  <a:srgbClr val="231F20"/>
                </a:solidFill>
                <a:latin typeface="Arial"/>
                <a:cs typeface="Arial"/>
              </a:rPr>
              <a:t> </a:t>
            </a:r>
            <a:r>
              <a:rPr sz="800" b="1" dirty="0">
                <a:solidFill>
                  <a:srgbClr val="231F20"/>
                </a:solidFill>
                <a:latin typeface="Arial"/>
                <a:cs typeface="Arial"/>
              </a:rPr>
              <a:t>для</a:t>
            </a:r>
            <a:r>
              <a:rPr sz="800" b="1" spc="-40" dirty="0">
                <a:solidFill>
                  <a:srgbClr val="231F20"/>
                </a:solidFill>
                <a:latin typeface="Arial"/>
                <a:cs typeface="Arial"/>
              </a:rPr>
              <a:t> </a:t>
            </a:r>
            <a:r>
              <a:rPr sz="800" b="1" dirty="0">
                <a:solidFill>
                  <a:srgbClr val="231F20"/>
                </a:solidFill>
                <a:latin typeface="Arial"/>
                <a:cs typeface="Arial"/>
              </a:rPr>
              <a:t>резидентов</a:t>
            </a:r>
            <a:r>
              <a:rPr sz="800" b="1" spc="-35" dirty="0">
                <a:solidFill>
                  <a:srgbClr val="231F20"/>
                </a:solidFill>
                <a:latin typeface="Arial"/>
                <a:cs typeface="Arial"/>
              </a:rPr>
              <a:t> </a:t>
            </a:r>
            <a:r>
              <a:rPr sz="800" b="1" dirty="0">
                <a:solidFill>
                  <a:srgbClr val="231F20"/>
                </a:solidFill>
                <a:latin typeface="Arial"/>
                <a:cs typeface="Arial"/>
              </a:rPr>
              <a:t>ОЭЗ</a:t>
            </a:r>
            <a:r>
              <a:rPr sz="800" b="1" spc="-40" dirty="0">
                <a:solidFill>
                  <a:srgbClr val="231F20"/>
                </a:solidFill>
                <a:latin typeface="Arial"/>
                <a:cs typeface="Arial"/>
              </a:rPr>
              <a:t> </a:t>
            </a:r>
            <a:r>
              <a:rPr sz="800" b="1" dirty="0">
                <a:solidFill>
                  <a:srgbClr val="231F20"/>
                </a:solidFill>
                <a:latin typeface="Arial"/>
                <a:cs typeface="Arial"/>
              </a:rPr>
              <a:t>от</a:t>
            </a:r>
            <a:r>
              <a:rPr sz="800" b="1" spc="-35" dirty="0">
                <a:solidFill>
                  <a:srgbClr val="231F20"/>
                </a:solidFill>
                <a:latin typeface="Arial"/>
                <a:cs typeface="Arial"/>
              </a:rPr>
              <a:t> </a:t>
            </a:r>
            <a:r>
              <a:rPr sz="800" b="1" spc="-10" dirty="0">
                <a:solidFill>
                  <a:srgbClr val="231F20"/>
                </a:solidFill>
                <a:latin typeface="Arial"/>
                <a:cs typeface="Arial"/>
              </a:rPr>
              <a:t>изменений </a:t>
            </a:r>
            <a:r>
              <a:rPr sz="800" b="1" dirty="0">
                <a:solidFill>
                  <a:srgbClr val="231F20"/>
                </a:solidFill>
                <a:latin typeface="Arial"/>
                <a:cs typeface="Arial"/>
              </a:rPr>
              <a:t>в</a:t>
            </a:r>
            <a:r>
              <a:rPr sz="800" b="1" spc="-5" dirty="0">
                <a:solidFill>
                  <a:srgbClr val="231F20"/>
                </a:solidFill>
                <a:latin typeface="Arial"/>
                <a:cs typeface="Arial"/>
              </a:rPr>
              <a:t> </a:t>
            </a:r>
            <a:r>
              <a:rPr sz="800" b="1" spc="-10" dirty="0">
                <a:solidFill>
                  <a:srgbClr val="231F20"/>
                </a:solidFill>
                <a:latin typeface="Arial"/>
                <a:cs typeface="Arial"/>
              </a:rPr>
              <a:t>законодательстве</a:t>
            </a:r>
            <a:r>
              <a:rPr sz="800" b="1" dirty="0">
                <a:solidFill>
                  <a:srgbClr val="231F20"/>
                </a:solidFill>
                <a:latin typeface="Arial"/>
                <a:cs typeface="Arial"/>
              </a:rPr>
              <a:t> РФ</a:t>
            </a:r>
            <a:r>
              <a:rPr sz="800" b="1" spc="-5" dirty="0">
                <a:solidFill>
                  <a:srgbClr val="231F20"/>
                </a:solidFill>
                <a:latin typeface="Arial"/>
                <a:cs typeface="Arial"/>
              </a:rPr>
              <a:t> </a:t>
            </a:r>
            <a:r>
              <a:rPr sz="800" b="1" dirty="0">
                <a:solidFill>
                  <a:srgbClr val="231F20"/>
                </a:solidFill>
                <a:latin typeface="Arial"/>
                <a:cs typeface="Arial"/>
              </a:rPr>
              <a:t>о </a:t>
            </a:r>
            <a:r>
              <a:rPr sz="800" b="1" spc="-10" dirty="0">
                <a:solidFill>
                  <a:srgbClr val="231F20"/>
                </a:solidFill>
                <a:latin typeface="Arial"/>
                <a:cs typeface="Arial"/>
              </a:rPr>
              <a:t>налогах</a:t>
            </a:r>
            <a:r>
              <a:rPr sz="800" b="1" dirty="0">
                <a:solidFill>
                  <a:srgbClr val="231F20"/>
                </a:solidFill>
                <a:latin typeface="Arial"/>
                <a:cs typeface="Arial"/>
              </a:rPr>
              <a:t> и</a:t>
            </a:r>
            <a:r>
              <a:rPr sz="800" b="1" spc="-5" dirty="0">
                <a:solidFill>
                  <a:srgbClr val="231F20"/>
                </a:solidFill>
                <a:latin typeface="Arial"/>
                <a:cs typeface="Arial"/>
              </a:rPr>
              <a:t> </a:t>
            </a:r>
            <a:r>
              <a:rPr sz="800" b="1" spc="-10" dirty="0">
                <a:solidFill>
                  <a:srgbClr val="231F20"/>
                </a:solidFill>
                <a:latin typeface="Arial"/>
                <a:cs typeface="Arial"/>
              </a:rPr>
              <a:t>сборах,</a:t>
            </a:r>
            <a:endParaRPr sz="800">
              <a:latin typeface="Arial"/>
              <a:cs typeface="Arial"/>
            </a:endParaRPr>
          </a:p>
          <a:p>
            <a:pPr marL="12700">
              <a:lnSpc>
                <a:spcPts val="844"/>
              </a:lnSpc>
            </a:pPr>
            <a:r>
              <a:rPr sz="800" b="1" spc="-10" dirty="0">
                <a:solidFill>
                  <a:srgbClr val="231F20"/>
                </a:solidFill>
                <a:latin typeface="Arial"/>
                <a:cs typeface="Arial"/>
              </a:rPr>
              <a:t>ухудшающих</a:t>
            </a:r>
            <a:r>
              <a:rPr sz="800" b="1" spc="-15" dirty="0">
                <a:solidFill>
                  <a:srgbClr val="231F20"/>
                </a:solidFill>
                <a:latin typeface="Arial"/>
                <a:cs typeface="Arial"/>
              </a:rPr>
              <a:t> </a:t>
            </a:r>
            <a:r>
              <a:rPr sz="800" b="1" spc="-10" dirty="0">
                <a:solidFill>
                  <a:srgbClr val="231F20"/>
                </a:solidFill>
                <a:latin typeface="Arial"/>
                <a:cs typeface="Arial"/>
              </a:rPr>
              <a:t>положение</a:t>
            </a:r>
            <a:r>
              <a:rPr sz="800" b="1" spc="-15" dirty="0">
                <a:solidFill>
                  <a:srgbClr val="231F20"/>
                </a:solidFill>
                <a:latin typeface="Arial"/>
                <a:cs typeface="Arial"/>
              </a:rPr>
              <a:t> </a:t>
            </a:r>
            <a:r>
              <a:rPr sz="800" b="1" spc="-10" dirty="0">
                <a:solidFill>
                  <a:srgbClr val="231F20"/>
                </a:solidFill>
                <a:latin typeface="Arial"/>
                <a:cs typeface="Arial"/>
              </a:rPr>
              <a:t>налогоплательщиков</a:t>
            </a:r>
            <a:endParaRPr sz="800">
              <a:latin typeface="Arial"/>
              <a:cs typeface="Arial"/>
            </a:endParaRPr>
          </a:p>
        </p:txBody>
      </p:sp>
      <p:pic>
        <p:nvPicPr>
          <p:cNvPr id="73" name="object 73"/>
          <p:cNvPicPr/>
          <p:nvPr/>
        </p:nvPicPr>
        <p:blipFill>
          <a:blip r:embed="rId7" cstate="print"/>
          <a:stretch>
            <a:fillRect/>
          </a:stretch>
        </p:blipFill>
        <p:spPr>
          <a:xfrm>
            <a:off x="4950895" y="4862233"/>
            <a:ext cx="71500" cy="71500"/>
          </a:xfrm>
          <a:prstGeom prst="rect">
            <a:avLst/>
          </a:prstGeom>
        </p:spPr>
      </p:pic>
      <p:pic>
        <p:nvPicPr>
          <p:cNvPr id="74" name="object 74"/>
          <p:cNvPicPr/>
          <p:nvPr/>
        </p:nvPicPr>
        <p:blipFill>
          <a:blip r:embed="rId7" cstate="print"/>
          <a:stretch>
            <a:fillRect/>
          </a:stretch>
        </p:blipFill>
        <p:spPr>
          <a:xfrm>
            <a:off x="4950895" y="5241680"/>
            <a:ext cx="71500" cy="71500"/>
          </a:xfrm>
          <a:prstGeom prst="rect">
            <a:avLst/>
          </a:prstGeom>
        </p:spPr>
      </p:pic>
      <p:pic>
        <p:nvPicPr>
          <p:cNvPr id="75" name="object 75"/>
          <p:cNvPicPr/>
          <p:nvPr/>
        </p:nvPicPr>
        <p:blipFill>
          <a:blip r:embed="rId7" cstate="print"/>
          <a:stretch>
            <a:fillRect/>
          </a:stretch>
        </p:blipFill>
        <p:spPr>
          <a:xfrm>
            <a:off x="4950895" y="5653055"/>
            <a:ext cx="71500" cy="71500"/>
          </a:xfrm>
          <a:prstGeom prst="rect">
            <a:avLst/>
          </a:prstGeom>
        </p:spPr>
      </p:pic>
      <p:pic>
        <p:nvPicPr>
          <p:cNvPr id="76" name="object 76"/>
          <p:cNvPicPr/>
          <p:nvPr/>
        </p:nvPicPr>
        <p:blipFill>
          <a:blip r:embed="rId7" cstate="print"/>
          <a:stretch>
            <a:fillRect/>
          </a:stretch>
        </p:blipFill>
        <p:spPr>
          <a:xfrm>
            <a:off x="4950895" y="5970458"/>
            <a:ext cx="71500" cy="71500"/>
          </a:xfrm>
          <a:prstGeom prst="rect">
            <a:avLst/>
          </a:prstGeom>
        </p:spPr>
      </p:pic>
      <p:sp>
        <p:nvSpPr>
          <p:cNvPr id="77" name="object 77"/>
          <p:cNvSpPr/>
          <p:nvPr/>
        </p:nvSpPr>
        <p:spPr>
          <a:xfrm>
            <a:off x="5395842" y="1773123"/>
            <a:ext cx="267335" cy="297180"/>
          </a:xfrm>
          <a:custGeom>
            <a:avLst/>
            <a:gdLst/>
            <a:ahLst/>
            <a:cxnLst/>
            <a:rect l="l" t="t" r="r" b="b"/>
            <a:pathLst>
              <a:path w="267335" h="297180">
                <a:moveTo>
                  <a:pt x="260705" y="29133"/>
                </a:moveTo>
                <a:lnTo>
                  <a:pt x="220991" y="37244"/>
                </a:lnTo>
                <a:lnTo>
                  <a:pt x="187248" y="62750"/>
                </a:lnTo>
                <a:lnTo>
                  <a:pt x="180304" y="85918"/>
                </a:lnTo>
                <a:lnTo>
                  <a:pt x="180225" y="86601"/>
                </a:lnTo>
                <a:lnTo>
                  <a:pt x="203904" y="118435"/>
                </a:lnTo>
                <a:lnTo>
                  <a:pt x="226072" y="134404"/>
                </a:lnTo>
                <a:lnTo>
                  <a:pt x="235800" y="143683"/>
                </a:lnTo>
                <a:lnTo>
                  <a:pt x="254279" y="182359"/>
                </a:lnTo>
                <a:lnTo>
                  <a:pt x="256565" y="199696"/>
                </a:lnTo>
                <a:lnTo>
                  <a:pt x="255821" y="214337"/>
                </a:lnTo>
                <a:lnTo>
                  <a:pt x="239861" y="258260"/>
                </a:lnTo>
                <a:lnTo>
                  <a:pt x="213575" y="288836"/>
                </a:lnTo>
                <a:lnTo>
                  <a:pt x="214528" y="291642"/>
                </a:lnTo>
                <a:lnTo>
                  <a:pt x="218528" y="293979"/>
                </a:lnTo>
                <a:lnTo>
                  <a:pt x="220256" y="297027"/>
                </a:lnTo>
                <a:lnTo>
                  <a:pt x="220548" y="297027"/>
                </a:lnTo>
                <a:lnTo>
                  <a:pt x="248980" y="263407"/>
                </a:lnTo>
                <a:lnTo>
                  <a:pt x="262025" y="235425"/>
                </a:lnTo>
                <a:lnTo>
                  <a:pt x="262130" y="235156"/>
                </a:lnTo>
                <a:lnTo>
                  <a:pt x="265907" y="218092"/>
                </a:lnTo>
                <a:lnTo>
                  <a:pt x="267049" y="199696"/>
                </a:lnTo>
                <a:lnTo>
                  <a:pt x="264896" y="180848"/>
                </a:lnTo>
                <a:lnTo>
                  <a:pt x="244931" y="138958"/>
                </a:lnTo>
                <a:lnTo>
                  <a:pt x="217450" y="115599"/>
                </a:lnTo>
                <a:lnTo>
                  <a:pt x="211518" y="111036"/>
                </a:lnTo>
                <a:lnTo>
                  <a:pt x="203806" y="104424"/>
                </a:lnTo>
                <a:lnTo>
                  <a:pt x="196362" y="96002"/>
                </a:lnTo>
                <a:lnTo>
                  <a:pt x="191949" y="85918"/>
                </a:lnTo>
                <a:lnTo>
                  <a:pt x="193332" y="74320"/>
                </a:lnTo>
                <a:lnTo>
                  <a:pt x="228591" y="45576"/>
                </a:lnTo>
                <a:lnTo>
                  <a:pt x="260400" y="39763"/>
                </a:lnTo>
                <a:lnTo>
                  <a:pt x="261008" y="37244"/>
                </a:lnTo>
                <a:lnTo>
                  <a:pt x="261050" y="36390"/>
                </a:lnTo>
                <a:lnTo>
                  <a:pt x="260530" y="32770"/>
                </a:lnTo>
                <a:lnTo>
                  <a:pt x="260541" y="31914"/>
                </a:lnTo>
                <a:lnTo>
                  <a:pt x="260705" y="29133"/>
                </a:lnTo>
                <a:close/>
              </a:path>
              <a:path w="267335" h="297180">
                <a:moveTo>
                  <a:pt x="127114" y="264223"/>
                </a:moveTo>
                <a:lnTo>
                  <a:pt x="123761" y="265823"/>
                </a:lnTo>
                <a:lnTo>
                  <a:pt x="120345" y="267373"/>
                </a:lnTo>
                <a:lnTo>
                  <a:pt x="116192" y="268173"/>
                </a:lnTo>
                <a:lnTo>
                  <a:pt x="116435" y="270662"/>
                </a:lnTo>
                <a:lnTo>
                  <a:pt x="116560" y="271945"/>
                </a:lnTo>
                <a:lnTo>
                  <a:pt x="117856" y="274789"/>
                </a:lnTo>
                <a:lnTo>
                  <a:pt x="118313" y="278485"/>
                </a:lnTo>
                <a:lnTo>
                  <a:pt x="123482" y="277393"/>
                </a:lnTo>
                <a:lnTo>
                  <a:pt x="128143" y="275780"/>
                </a:lnTo>
                <a:lnTo>
                  <a:pt x="131965" y="273329"/>
                </a:lnTo>
                <a:lnTo>
                  <a:pt x="129984" y="270662"/>
                </a:lnTo>
                <a:lnTo>
                  <a:pt x="129417" y="267373"/>
                </a:lnTo>
                <a:lnTo>
                  <a:pt x="129298" y="266687"/>
                </a:lnTo>
                <a:lnTo>
                  <a:pt x="127114" y="264223"/>
                </a:lnTo>
                <a:close/>
              </a:path>
              <a:path w="267335" h="297180">
                <a:moveTo>
                  <a:pt x="165061" y="228739"/>
                </a:moveTo>
                <a:lnTo>
                  <a:pt x="161915" y="234704"/>
                </a:lnTo>
                <a:lnTo>
                  <a:pt x="158191" y="240085"/>
                </a:lnTo>
                <a:lnTo>
                  <a:pt x="154028" y="245025"/>
                </a:lnTo>
                <a:lnTo>
                  <a:pt x="149567" y="249669"/>
                </a:lnTo>
                <a:lnTo>
                  <a:pt x="151917" y="252183"/>
                </a:lnTo>
                <a:lnTo>
                  <a:pt x="154495" y="254469"/>
                </a:lnTo>
                <a:lnTo>
                  <a:pt x="156552" y="257263"/>
                </a:lnTo>
                <a:lnTo>
                  <a:pt x="161917" y="252183"/>
                </a:lnTo>
                <a:lnTo>
                  <a:pt x="166749" y="246372"/>
                </a:lnTo>
                <a:lnTo>
                  <a:pt x="170970" y="240085"/>
                </a:lnTo>
                <a:lnTo>
                  <a:pt x="174764" y="233299"/>
                </a:lnTo>
                <a:lnTo>
                  <a:pt x="171551" y="231762"/>
                </a:lnTo>
                <a:lnTo>
                  <a:pt x="168389" y="230174"/>
                </a:lnTo>
                <a:lnTo>
                  <a:pt x="165061" y="228739"/>
                </a:lnTo>
                <a:close/>
              </a:path>
              <a:path w="267335" h="297180">
                <a:moveTo>
                  <a:pt x="233108" y="0"/>
                </a:moveTo>
                <a:lnTo>
                  <a:pt x="190695" y="3097"/>
                </a:lnTo>
                <a:lnTo>
                  <a:pt x="142997" y="20844"/>
                </a:lnTo>
                <a:lnTo>
                  <a:pt x="110810" y="45783"/>
                </a:lnTo>
                <a:lnTo>
                  <a:pt x="93356" y="84994"/>
                </a:lnTo>
                <a:lnTo>
                  <a:pt x="93366" y="86944"/>
                </a:lnTo>
                <a:lnTo>
                  <a:pt x="104279" y="130721"/>
                </a:lnTo>
                <a:lnTo>
                  <a:pt x="106940" y="137479"/>
                </a:lnTo>
                <a:lnTo>
                  <a:pt x="109545" y="145448"/>
                </a:lnTo>
                <a:lnTo>
                  <a:pt x="111323" y="154019"/>
                </a:lnTo>
                <a:lnTo>
                  <a:pt x="111379" y="162280"/>
                </a:lnTo>
                <a:lnTo>
                  <a:pt x="110629" y="167576"/>
                </a:lnTo>
                <a:lnTo>
                  <a:pt x="69553" y="202026"/>
                </a:lnTo>
                <a:lnTo>
                  <a:pt x="24333" y="225335"/>
                </a:lnTo>
                <a:lnTo>
                  <a:pt x="0" y="235965"/>
                </a:lnTo>
                <a:lnTo>
                  <a:pt x="800" y="239712"/>
                </a:lnTo>
                <a:lnTo>
                  <a:pt x="2679" y="242379"/>
                </a:lnTo>
                <a:lnTo>
                  <a:pt x="3659" y="246075"/>
                </a:lnTo>
                <a:lnTo>
                  <a:pt x="3400" y="246075"/>
                </a:lnTo>
                <a:lnTo>
                  <a:pt x="27716" y="235425"/>
                </a:lnTo>
                <a:lnTo>
                  <a:pt x="52011" y="223827"/>
                </a:lnTo>
                <a:lnTo>
                  <a:pt x="96494" y="196253"/>
                </a:lnTo>
                <a:lnTo>
                  <a:pt x="121672" y="161769"/>
                </a:lnTo>
                <a:lnTo>
                  <a:pt x="121415" y="154819"/>
                </a:lnTo>
                <a:lnTo>
                  <a:pt x="121386" y="154019"/>
                </a:lnTo>
                <a:lnTo>
                  <a:pt x="110315" y="117163"/>
                </a:lnTo>
                <a:lnTo>
                  <a:pt x="107664" y="110398"/>
                </a:lnTo>
                <a:lnTo>
                  <a:pt x="105638" y="103720"/>
                </a:lnTo>
                <a:lnTo>
                  <a:pt x="103992" y="86944"/>
                </a:lnTo>
                <a:lnTo>
                  <a:pt x="106932" y="72253"/>
                </a:lnTo>
                <a:lnTo>
                  <a:pt x="131972" y="40394"/>
                </a:lnTo>
                <a:lnTo>
                  <a:pt x="168173" y="20612"/>
                </a:lnTo>
                <a:lnTo>
                  <a:pt x="214130" y="10685"/>
                </a:lnTo>
                <a:lnTo>
                  <a:pt x="232498" y="10312"/>
                </a:lnTo>
                <a:lnTo>
                  <a:pt x="232684" y="7963"/>
                </a:lnTo>
                <a:lnTo>
                  <a:pt x="232765" y="6934"/>
                </a:lnTo>
                <a:lnTo>
                  <a:pt x="232838" y="3097"/>
                </a:lnTo>
                <a:lnTo>
                  <a:pt x="233081" y="314"/>
                </a:lnTo>
                <a:lnTo>
                  <a:pt x="233108" y="0"/>
                </a:lnTo>
                <a:close/>
              </a:path>
              <a:path w="267335" h="297180">
                <a:moveTo>
                  <a:pt x="182067" y="175348"/>
                </a:moveTo>
                <a:lnTo>
                  <a:pt x="178206" y="175526"/>
                </a:lnTo>
                <a:lnTo>
                  <a:pt x="175069" y="176441"/>
                </a:lnTo>
                <a:lnTo>
                  <a:pt x="171450" y="176860"/>
                </a:lnTo>
                <a:lnTo>
                  <a:pt x="172180" y="182359"/>
                </a:lnTo>
                <a:lnTo>
                  <a:pt x="172299" y="183256"/>
                </a:lnTo>
                <a:lnTo>
                  <a:pt x="172705" y="189952"/>
                </a:lnTo>
                <a:lnTo>
                  <a:pt x="172690" y="197126"/>
                </a:lnTo>
                <a:lnTo>
                  <a:pt x="172555" y="199696"/>
                </a:lnTo>
                <a:lnTo>
                  <a:pt x="172432" y="202026"/>
                </a:lnTo>
                <a:lnTo>
                  <a:pt x="172346" y="203669"/>
                </a:lnTo>
                <a:lnTo>
                  <a:pt x="176085" y="203669"/>
                </a:lnTo>
                <a:lnTo>
                  <a:pt x="179244" y="204482"/>
                </a:lnTo>
                <a:lnTo>
                  <a:pt x="182968" y="204482"/>
                </a:lnTo>
                <a:lnTo>
                  <a:pt x="183374" y="197126"/>
                </a:lnTo>
                <a:lnTo>
                  <a:pt x="183337" y="189952"/>
                </a:lnTo>
                <a:lnTo>
                  <a:pt x="183026" y="184810"/>
                </a:lnTo>
                <a:lnTo>
                  <a:pt x="182930" y="183256"/>
                </a:lnTo>
                <a:lnTo>
                  <a:pt x="182862" y="182359"/>
                </a:lnTo>
                <a:lnTo>
                  <a:pt x="182238" y="176860"/>
                </a:lnTo>
                <a:lnTo>
                  <a:pt x="182191" y="176441"/>
                </a:lnTo>
                <a:lnTo>
                  <a:pt x="182067" y="175348"/>
                </a:lnTo>
                <a:close/>
              </a:path>
              <a:path w="267335" h="297180">
                <a:moveTo>
                  <a:pt x="160248" y="121335"/>
                </a:moveTo>
                <a:lnTo>
                  <a:pt x="157670" y="123520"/>
                </a:lnTo>
                <a:lnTo>
                  <a:pt x="153987" y="124587"/>
                </a:lnTo>
                <a:lnTo>
                  <a:pt x="151447" y="126796"/>
                </a:lnTo>
                <a:lnTo>
                  <a:pt x="154836" y="132651"/>
                </a:lnTo>
                <a:lnTo>
                  <a:pt x="158000" y="138736"/>
                </a:lnTo>
                <a:lnTo>
                  <a:pt x="161070" y="144918"/>
                </a:lnTo>
                <a:lnTo>
                  <a:pt x="164172" y="151066"/>
                </a:lnTo>
                <a:lnTo>
                  <a:pt x="167132" y="149580"/>
                </a:lnTo>
                <a:lnTo>
                  <a:pt x="170383" y="148386"/>
                </a:lnTo>
                <a:lnTo>
                  <a:pt x="173583" y="147129"/>
                </a:lnTo>
                <a:lnTo>
                  <a:pt x="170615" y="140314"/>
                </a:lnTo>
                <a:lnTo>
                  <a:pt x="167425" y="133723"/>
                </a:lnTo>
                <a:lnTo>
                  <a:pt x="163980" y="127385"/>
                </a:lnTo>
                <a:lnTo>
                  <a:pt x="160248" y="121335"/>
                </a:lnTo>
                <a:close/>
              </a:path>
              <a:path w="267335" h="297180">
                <a:moveTo>
                  <a:pt x="138112" y="69443"/>
                </a:moveTo>
                <a:lnTo>
                  <a:pt x="135788" y="76555"/>
                </a:lnTo>
                <a:lnTo>
                  <a:pt x="135124" y="84994"/>
                </a:lnTo>
                <a:lnTo>
                  <a:pt x="135955" y="93484"/>
                </a:lnTo>
                <a:lnTo>
                  <a:pt x="138099" y="100698"/>
                </a:lnTo>
                <a:lnTo>
                  <a:pt x="141516" y="99568"/>
                </a:lnTo>
                <a:lnTo>
                  <a:pt x="144780" y="98272"/>
                </a:lnTo>
                <a:lnTo>
                  <a:pt x="148120" y="97053"/>
                </a:lnTo>
                <a:lnTo>
                  <a:pt x="145326" y="91071"/>
                </a:lnTo>
                <a:lnTo>
                  <a:pt x="144627" y="79819"/>
                </a:lnTo>
                <a:lnTo>
                  <a:pt x="147828" y="73698"/>
                </a:lnTo>
                <a:lnTo>
                  <a:pt x="144702" y="72253"/>
                </a:lnTo>
                <a:lnTo>
                  <a:pt x="141503" y="70713"/>
                </a:lnTo>
                <a:lnTo>
                  <a:pt x="138112" y="69443"/>
                </a:lnTo>
                <a:close/>
              </a:path>
              <a:path w="267335" h="297180">
                <a:moveTo>
                  <a:pt x="168770" y="37896"/>
                </a:moveTo>
                <a:lnTo>
                  <a:pt x="165290" y="40589"/>
                </a:lnTo>
                <a:lnTo>
                  <a:pt x="161632" y="43103"/>
                </a:lnTo>
                <a:lnTo>
                  <a:pt x="158153" y="45783"/>
                </a:lnTo>
                <a:lnTo>
                  <a:pt x="160087" y="49110"/>
                </a:lnTo>
                <a:lnTo>
                  <a:pt x="162560" y="51485"/>
                </a:lnTo>
                <a:lnTo>
                  <a:pt x="164712" y="54146"/>
                </a:lnTo>
                <a:lnTo>
                  <a:pt x="164820" y="54279"/>
                </a:lnTo>
                <a:lnTo>
                  <a:pt x="167690" y="51193"/>
                </a:lnTo>
                <a:lnTo>
                  <a:pt x="171709" y="49453"/>
                </a:lnTo>
                <a:lnTo>
                  <a:pt x="172134" y="49110"/>
                </a:lnTo>
                <a:lnTo>
                  <a:pt x="174840" y="46393"/>
                </a:lnTo>
                <a:lnTo>
                  <a:pt x="172643" y="43738"/>
                </a:lnTo>
                <a:lnTo>
                  <a:pt x="171339" y="40747"/>
                </a:lnTo>
                <a:lnTo>
                  <a:pt x="171270" y="40589"/>
                </a:lnTo>
                <a:lnTo>
                  <a:pt x="171185" y="40394"/>
                </a:lnTo>
                <a:lnTo>
                  <a:pt x="168770" y="37896"/>
                </a:lnTo>
                <a:close/>
              </a:path>
            </a:pathLst>
          </a:custGeom>
          <a:solidFill>
            <a:srgbClr val="F04E23"/>
          </a:solidFill>
        </p:spPr>
        <p:txBody>
          <a:bodyPr wrap="square" lIns="0" tIns="0" rIns="0" bIns="0" rtlCol="0"/>
          <a:lstStyle/>
          <a:p>
            <a:endParaRPr/>
          </a:p>
        </p:txBody>
      </p:sp>
      <p:pic>
        <p:nvPicPr>
          <p:cNvPr id="78" name="object 78"/>
          <p:cNvPicPr/>
          <p:nvPr/>
        </p:nvPicPr>
        <p:blipFill>
          <a:blip r:embed="rId8" cstate="print"/>
          <a:stretch>
            <a:fillRect/>
          </a:stretch>
        </p:blipFill>
        <p:spPr>
          <a:xfrm>
            <a:off x="456435" y="1668838"/>
            <a:ext cx="333558" cy="333376"/>
          </a:xfrm>
          <a:prstGeom prst="rect">
            <a:avLst/>
          </a:prstGeom>
        </p:spPr>
      </p:pic>
      <p:pic>
        <p:nvPicPr>
          <p:cNvPr id="79" name="object 79"/>
          <p:cNvPicPr/>
          <p:nvPr/>
        </p:nvPicPr>
        <p:blipFill>
          <a:blip r:embed="rId9" cstate="print"/>
          <a:stretch>
            <a:fillRect/>
          </a:stretch>
        </p:blipFill>
        <p:spPr>
          <a:xfrm>
            <a:off x="504041" y="2208264"/>
            <a:ext cx="205498" cy="298877"/>
          </a:xfrm>
          <a:prstGeom prst="rect">
            <a:avLst/>
          </a:prstGeom>
        </p:spPr>
      </p:pic>
      <p:sp>
        <p:nvSpPr>
          <p:cNvPr id="80" name="object 80"/>
          <p:cNvSpPr/>
          <p:nvPr/>
        </p:nvSpPr>
        <p:spPr>
          <a:xfrm>
            <a:off x="2709541" y="1748081"/>
            <a:ext cx="233679" cy="309880"/>
          </a:xfrm>
          <a:custGeom>
            <a:avLst/>
            <a:gdLst/>
            <a:ahLst/>
            <a:cxnLst/>
            <a:rect l="l" t="t" r="r" b="b"/>
            <a:pathLst>
              <a:path w="233680" h="309880">
                <a:moveTo>
                  <a:pt x="197398" y="201929"/>
                </a:moveTo>
                <a:lnTo>
                  <a:pt x="181701" y="201929"/>
                </a:lnTo>
                <a:lnTo>
                  <a:pt x="176403" y="208279"/>
                </a:lnTo>
                <a:lnTo>
                  <a:pt x="170985" y="215899"/>
                </a:lnTo>
                <a:lnTo>
                  <a:pt x="165563" y="222249"/>
                </a:lnTo>
                <a:lnTo>
                  <a:pt x="145074" y="264159"/>
                </a:lnTo>
                <a:lnTo>
                  <a:pt x="147851" y="283209"/>
                </a:lnTo>
                <a:lnTo>
                  <a:pt x="157511" y="297179"/>
                </a:lnTo>
                <a:lnTo>
                  <a:pt x="172070" y="307339"/>
                </a:lnTo>
                <a:lnTo>
                  <a:pt x="189549" y="309879"/>
                </a:lnTo>
                <a:lnTo>
                  <a:pt x="206951" y="307339"/>
                </a:lnTo>
                <a:lnTo>
                  <a:pt x="221138" y="297179"/>
                </a:lnTo>
                <a:lnTo>
                  <a:pt x="221990" y="295909"/>
                </a:lnTo>
                <a:lnTo>
                  <a:pt x="187661" y="295909"/>
                </a:lnTo>
                <a:lnTo>
                  <a:pt x="173427" y="292099"/>
                </a:lnTo>
                <a:lnTo>
                  <a:pt x="162936" y="280669"/>
                </a:lnTo>
                <a:lnTo>
                  <a:pt x="159196" y="265429"/>
                </a:lnTo>
                <a:lnTo>
                  <a:pt x="160508" y="259079"/>
                </a:lnTo>
                <a:lnTo>
                  <a:pt x="179882" y="227329"/>
                </a:lnTo>
                <a:lnTo>
                  <a:pt x="184191" y="220979"/>
                </a:lnTo>
                <a:lnTo>
                  <a:pt x="188508" y="215899"/>
                </a:lnTo>
                <a:lnTo>
                  <a:pt x="207572" y="215899"/>
                </a:lnTo>
                <a:lnTo>
                  <a:pt x="202281" y="208279"/>
                </a:lnTo>
                <a:lnTo>
                  <a:pt x="197398" y="201929"/>
                </a:lnTo>
                <a:close/>
              </a:path>
              <a:path w="233680" h="309880">
                <a:moveTo>
                  <a:pt x="207572" y="215899"/>
                </a:moveTo>
                <a:lnTo>
                  <a:pt x="189029" y="215899"/>
                </a:lnTo>
                <a:lnTo>
                  <a:pt x="192980" y="220979"/>
                </a:lnTo>
                <a:lnTo>
                  <a:pt x="197227" y="226059"/>
                </a:lnTo>
                <a:lnTo>
                  <a:pt x="201559" y="231139"/>
                </a:lnTo>
                <a:lnTo>
                  <a:pt x="205767" y="237489"/>
                </a:lnTo>
                <a:lnTo>
                  <a:pt x="209643" y="243839"/>
                </a:lnTo>
                <a:lnTo>
                  <a:pt x="213433" y="250189"/>
                </a:lnTo>
                <a:lnTo>
                  <a:pt x="216531" y="256539"/>
                </a:lnTo>
                <a:lnTo>
                  <a:pt x="218328" y="262889"/>
                </a:lnTo>
                <a:lnTo>
                  <a:pt x="218256" y="265429"/>
                </a:lnTo>
                <a:lnTo>
                  <a:pt x="218148" y="269239"/>
                </a:lnTo>
                <a:lnTo>
                  <a:pt x="187661" y="295909"/>
                </a:lnTo>
                <a:lnTo>
                  <a:pt x="221990" y="295909"/>
                </a:lnTo>
                <a:lnTo>
                  <a:pt x="230519" y="283209"/>
                </a:lnTo>
                <a:lnTo>
                  <a:pt x="233504" y="265429"/>
                </a:lnTo>
                <a:lnTo>
                  <a:pt x="231815" y="255269"/>
                </a:lnTo>
                <a:lnTo>
                  <a:pt x="228135" y="246379"/>
                </a:lnTo>
                <a:lnTo>
                  <a:pt x="223346" y="238759"/>
                </a:lnTo>
                <a:lnTo>
                  <a:pt x="218328" y="229869"/>
                </a:lnTo>
                <a:lnTo>
                  <a:pt x="213009" y="222249"/>
                </a:lnTo>
                <a:lnTo>
                  <a:pt x="207572" y="215899"/>
                </a:lnTo>
                <a:close/>
              </a:path>
              <a:path w="233680" h="309880">
                <a:moveTo>
                  <a:pt x="180494" y="267969"/>
                </a:moveTo>
                <a:lnTo>
                  <a:pt x="174462" y="270509"/>
                </a:lnTo>
                <a:lnTo>
                  <a:pt x="170017" y="273049"/>
                </a:lnTo>
                <a:lnTo>
                  <a:pt x="171757" y="279399"/>
                </a:lnTo>
                <a:lnTo>
                  <a:pt x="173319" y="284479"/>
                </a:lnTo>
                <a:lnTo>
                  <a:pt x="184520" y="287019"/>
                </a:lnTo>
                <a:lnTo>
                  <a:pt x="198592" y="285749"/>
                </a:lnTo>
                <a:lnTo>
                  <a:pt x="205666" y="281939"/>
                </a:lnTo>
                <a:lnTo>
                  <a:pt x="206745" y="274319"/>
                </a:lnTo>
                <a:lnTo>
                  <a:pt x="206425" y="273049"/>
                </a:lnTo>
                <a:lnTo>
                  <a:pt x="184800" y="273049"/>
                </a:lnTo>
                <a:lnTo>
                  <a:pt x="180494" y="267969"/>
                </a:lnTo>
                <a:close/>
              </a:path>
              <a:path w="233680" h="309880">
                <a:moveTo>
                  <a:pt x="205463" y="269239"/>
                </a:moveTo>
                <a:lnTo>
                  <a:pt x="197030" y="269239"/>
                </a:lnTo>
                <a:lnTo>
                  <a:pt x="195150" y="271779"/>
                </a:lnTo>
                <a:lnTo>
                  <a:pt x="184800" y="273049"/>
                </a:lnTo>
                <a:lnTo>
                  <a:pt x="206425" y="273049"/>
                </a:lnTo>
                <a:lnTo>
                  <a:pt x="205463" y="269239"/>
                </a:lnTo>
                <a:close/>
              </a:path>
              <a:path w="233680" h="309880">
                <a:moveTo>
                  <a:pt x="223484" y="189229"/>
                </a:moveTo>
                <a:lnTo>
                  <a:pt x="151145" y="189229"/>
                </a:lnTo>
                <a:lnTo>
                  <a:pt x="150827" y="194309"/>
                </a:lnTo>
                <a:lnTo>
                  <a:pt x="153638" y="200659"/>
                </a:lnTo>
                <a:lnTo>
                  <a:pt x="161563" y="201929"/>
                </a:lnTo>
                <a:lnTo>
                  <a:pt x="214751" y="201929"/>
                </a:lnTo>
                <a:lnTo>
                  <a:pt x="221121" y="199389"/>
                </a:lnTo>
                <a:lnTo>
                  <a:pt x="223560" y="194309"/>
                </a:lnTo>
                <a:lnTo>
                  <a:pt x="223484" y="189229"/>
                </a:lnTo>
                <a:close/>
              </a:path>
              <a:path w="233680" h="309880">
                <a:moveTo>
                  <a:pt x="81898" y="171449"/>
                </a:moveTo>
                <a:lnTo>
                  <a:pt x="58206" y="171449"/>
                </a:lnTo>
                <a:lnTo>
                  <a:pt x="65504" y="177799"/>
                </a:lnTo>
                <a:lnTo>
                  <a:pt x="73441" y="184149"/>
                </a:lnTo>
                <a:lnTo>
                  <a:pt x="82657" y="187959"/>
                </a:lnTo>
                <a:lnTo>
                  <a:pt x="93791" y="189229"/>
                </a:lnTo>
                <a:lnTo>
                  <a:pt x="104862" y="189229"/>
                </a:lnTo>
                <a:lnTo>
                  <a:pt x="114731" y="186689"/>
                </a:lnTo>
                <a:lnTo>
                  <a:pt x="123156" y="182879"/>
                </a:lnTo>
                <a:lnTo>
                  <a:pt x="129898" y="177799"/>
                </a:lnTo>
                <a:lnTo>
                  <a:pt x="133047" y="175259"/>
                </a:lnTo>
                <a:lnTo>
                  <a:pt x="96268" y="175259"/>
                </a:lnTo>
                <a:lnTo>
                  <a:pt x="84386" y="172719"/>
                </a:lnTo>
                <a:lnTo>
                  <a:pt x="81898" y="171449"/>
                </a:lnTo>
                <a:close/>
              </a:path>
              <a:path w="233680" h="309880">
                <a:moveTo>
                  <a:pt x="164409" y="171449"/>
                </a:moveTo>
                <a:lnTo>
                  <a:pt x="137225" y="171449"/>
                </a:lnTo>
                <a:lnTo>
                  <a:pt x="143820" y="172719"/>
                </a:lnTo>
                <a:lnTo>
                  <a:pt x="149679" y="176529"/>
                </a:lnTo>
                <a:lnTo>
                  <a:pt x="154151" y="181609"/>
                </a:lnTo>
                <a:lnTo>
                  <a:pt x="156580" y="186689"/>
                </a:lnTo>
                <a:lnTo>
                  <a:pt x="153342" y="189229"/>
                </a:lnTo>
                <a:lnTo>
                  <a:pt x="220131" y="189229"/>
                </a:lnTo>
                <a:lnTo>
                  <a:pt x="217286" y="186689"/>
                </a:lnTo>
                <a:lnTo>
                  <a:pt x="171757" y="186689"/>
                </a:lnTo>
                <a:lnTo>
                  <a:pt x="168375" y="177799"/>
                </a:lnTo>
                <a:lnTo>
                  <a:pt x="164409" y="171449"/>
                </a:lnTo>
                <a:close/>
              </a:path>
              <a:path w="233680" h="309880">
                <a:moveTo>
                  <a:pt x="12016" y="97789"/>
                </a:moveTo>
                <a:lnTo>
                  <a:pt x="8498" y="97789"/>
                </a:lnTo>
                <a:lnTo>
                  <a:pt x="3055" y="100329"/>
                </a:lnTo>
                <a:lnTo>
                  <a:pt x="826" y="105409"/>
                </a:lnTo>
                <a:lnTo>
                  <a:pt x="470" y="113029"/>
                </a:lnTo>
                <a:lnTo>
                  <a:pt x="530" y="115569"/>
                </a:lnTo>
                <a:lnTo>
                  <a:pt x="650" y="143509"/>
                </a:lnTo>
                <a:lnTo>
                  <a:pt x="276" y="153669"/>
                </a:lnTo>
                <a:lnTo>
                  <a:pt x="236" y="154939"/>
                </a:lnTo>
                <a:lnTo>
                  <a:pt x="114" y="158749"/>
                </a:lnTo>
                <a:lnTo>
                  <a:pt x="0" y="168909"/>
                </a:lnTo>
                <a:lnTo>
                  <a:pt x="319" y="175259"/>
                </a:lnTo>
                <a:lnTo>
                  <a:pt x="383" y="176529"/>
                </a:lnTo>
                <a:lnTo>
                  <a:pt x="447" y="177799"/>
                </a:lnTo>
                <a:lnTo>
                  <a:pt x="510" y="179069"/>
                </a:lnTo>
                <a:lnTo>
                  <a:pt x="3266" y="185419"/>
                </a:lnTo>
                <a:lnTo>
                  <a:pt x="8327" y="186689"/>
                </a:lnTo>
                <a:lnTo>
                  <a:pt x="12599" y="184149"/>
                </a:lnTo>
                <a:lnTo>
                  <a:pt x="15344" y="179069"/>
                </a:lnTo>
                <a:lnTo>
                  <a:pt x="15746" y="172719"/>
                </a:lnTo>
                <a:lnTo>
                  <a:pt x="15826" y="171449"/>
                </a:lnTo>
                <a:lnTo>
                  <a:pt x="81898" y="171449"/>
                </a:lnTo>
                <a:lnTo>
                  <a:pt x="74437" y="167639"/>
                </a:lnTo>
                <a:lnTo>
                  <a:pt x="70982" y="163829"/>
                </a:lnTo>
                <a:lnTo>
                  <a:pt x="68899" y="158749"/>
                </a:lnTo>
                <a:lnTo>
                  <a:pt x="62109" y="156209"/>
                </a:lnTo>
                <a:lnTo>
                  <a:pt x="15305" y="156209"/>
                </a:lnTo>
                <a:lnTo>
                  <a:pt x="15305" y="119379"/>
                </a:lnTo>
                <a:lnTo>
                  <a:pt x="63083" y="119379"/>
                </a:lnTo>
                <a:lnTo>
                  <a:pt x="64493" y="118109"/>
                </a:lnTo>
                <a:lnTo>
                  <a:pt x="69636" y="115569"/>
                </a:lnTo>
                <a:lnTo>
                  <a:pt x="65496" y="106679"/>
                </a:lnTo>
                <a:lnTo>
                  <a:pt x="65923" y="105409"/>
                </a:lnTo>
                <a:lnTo>
                  <a:pt x="15305" y="105409"/>
                </a:lnTo>
                <a:lnTo>
                  <a:pt x="14251" y="100329"/>
                </a:lnTo>
                <a:lnTo>
                  <a:pt x="12016" y="97789"/>
                </a:lnTo>
                <a:close/>
              </a:path>
              <a:path w="233680" h="309880">
                <a:moveTo>
                  <a:pt x="178539" y="119379"/>
                </a:moveTo>
                <a:lnTo>
                  <a:pt x="142496" y="119379"/>
                </a:lnTo>
                <a:lnTo>
                  <a:pt x="146649" y="120649"/>
                </a:lnTo>
                <a:lnTo>
                  <a:pt x="168695" y="128269"/>
                </a:lnTo>
                <a:lnTo>
                  <a:pt x="185535" y="142239"/>
                </a:lnTo>
                <a:lnTo>
                  <a:pt x="197057" y="162559"/>
                </a:lnTo>
                <a:lnTo>
                  <a:pt x="203151" y="186689"/>
                </a:lnTo>
                <a:lnTo>
                  <a:pt x="217286" y="186689"/>
                </a:lnTo>
                <a:lnTo>
                  <a:pt x="209520" y="154939"/>
                </a:lnTo>
                <a:lnTo>
                  <a:pt x="194263" y="130809"/>
                </a:lnTo>
                <a:lnTo>
                  <a:pt x="178539" y="119379"/>
                </a:lnTo>
                <a:close/>
              </a:path>
              <a:path w="233680" h="309880">
                <a:moveTo>
                  <a:pt x="134330" y="156209"/>
                </a:moveTo>
                <a:lnTo>
                  <a:pt x="124144" y="158749"/>
                </a:lnTo>
                <a:lnTo>
                  <a:pt x="122862" y="165099"/>
                </a:lnTo>
                <a:lnTo>
                  <a:pt x="119433" y="167639"/>
                </a:lnTo>
                <a:lnTo>
                  <a:pt x="108484" y="172719"/>
                </a:lnTo>
                <a:lnTo>
                  <a:pt x="96268" y="175259"/>
                </a:lnTo>
                <a:lnTo>
                  <a:pt x="133047" y="175259"/>
                </a:lnTo>
                <a:lnTo>
                  <a:pt x="134457" y="171449"/>
                </a:lnTo>
                <a:lnTo>
                  <a:pt x="164409" y="171449"/>
                </a:lnTo>
                <a:lnTo>
                  <a:pt x="162822" y="168909"/>
                </a:lnTo>
                <a:lnTo>
                  <a:pt x="155326" y="162559"/>
                </a:lnTo>
                <a:lnTo>
                  <a:pt x="146115" y="158749"/>
                </a:lnTo>
                <a:lnTo>
                  <a:pt x="142166" y="157479"/>
                </a:lnTo>
                <a:lnTo>
                  <a:pt x="134330" y="156209"/>
                </a:lnTo>
                <a:close/>
              </a:path>
              <a:path w="233680" h="309880">
                <a:moveTo>
                  <a:pt x="58714" y="154939"/>
                </a:moveTo>
                <a:lnTo>
                  <a:pt x="48935" y="156209"/>
                </a:lnTo>
                <a:lnTo>
                  <a:pt x="62109" y="156209"/>
                </a:lnTo>
                <a:lnTo>
                  <a:pt x="58714" y="154939"/>
                </a:lnTo>
                <a:close/>
              </a:path>
              <a:path w="233680" h="309880">
                <a:moveTo>
                  <a:pt x="63083" y="119379"/>
                </a:moveTo>
                <a:lnTo>
                  <a:pt x="48999" y="119379"/>
                </a:lnTo>
                <a:lnTo>
                  <a:pt x="60263" y="121919"/>
                </a:lnTo>
                <a:lnTo>
                  <a:pt x="63083" y="119379"/>
                </a:lnTo>
                <a:close/>
              </a:path>
              <a:path w="233680" h="309880">
                <a:moveTo>
                  <a:pt x="141874" y="100329"/>
                </a:moveTo>
                <a:lnTo>
                  <a:pt x="127281" y="100329"/>
                </a:lnTo>
                <a:lnTo>
                  <a:pt x="127802" y="105409"/>
                </a:lnTo>
                <a:lnTo>
                  <a:pt x="125618" y="115569"/>
                </a:lnTo>
                <a:lnTo>
                  <a:pt x="134241" y="120649"/>
                </a:lnTo>
                <a:lnTo>
                  <a:pt x="142496" y="119379"/>
                </a:lnTo>
                <a:lnTo>
                  <a:pt x="178539" y="119379"/>
                </a:lnTo>
                <a:lnTo>
                  <a:pt x="171550" y="114299"/>
                </a:lnTo>
                <a:lnTo>
                  <a:pt x="141416" y="105409"/>
                </a:lnTo>
                <a:lnTo>
                  <a:pt x="141874" y="100329"/>
                </a:lnTo>
                <a:close/>
              </a:path>
              <a:path w="233680" h="309880">
                <a:moveTo>
                  <a:pt x="141201" y="85089"/>
                </a:moveTo>
                <a:lnTo>
                  <a:pt x="59697" y="85089"/>
                </a:lnTo>
                <a:lnTo>
                  <a:pt x="54548" y="87629"/>
                </a:lnTo>
                <a:lnTo>
                  <a:pt x="50434" y="91439"/>
                </a:lnTo>
                <a:lnTo>
                  <a:pt x="53393" y="97789"/>
                </a:lnTo>
                <a:lnTo>
                  <a:pt x="52453" y="105409"/>
                </a:lnTo>
                <a:lnTo>
                  <a:pt x="65923" y="105409"/>
                </a:lnTo>
                <a:lnTo>
                  <a:pt x="67629" y="100329"/>
                </a:lnTo>
                <a:lnTo>
                  <a:pt x="141874" y="100329"/>
                </a:lnTo>
                <a:lnTo>
                  <a:pt x="142445" y="93979"/>
                </a:lnTo>
                <a:lnTo>
                  <a:pt x="141201" y="85089"/>
                </a:lnTo>
                <a:close/>
              </a:path>
              <a:path w="233680" h="309880">
                <a:moveTo>
                  <a:pt x="124235" y="62229"/>
                </a:moveTo>
                <a:lnTo>
                  <a:pt x="71319" y="62229"/>
                </a:lnTo>
                <a:lnTo>
                  <a:pt x="64570" y="63499"/>
                </a:lnTo>
                <a:lnTo>
                  <a:pt x="61356" y="68579"/>
                </a:lnTo>
                <a:lnTo>
                  <a:pt x="63253" y="74929"/>
                </a:lnTo>
                <a:lnTo>
                  <a:pt x="69696" y="77469"/>
                </a:lnTo>
                <a:lnTo>
                  <a:pt x="116296" y="77469"/>
                </a:lnTo>
                <a:lnTo>
                  <a:pt x="115953" y="80009"/>
                </a:lnTo>
                <a:lnTo>
                  <a:pt x="116982" y="83819"/>
                </a:lnTo>
                <a:lnTo>
                  <a:pt x="115775" y="85089"/>
                </a:lnTo>
                <a:lnTo>
                  <a:pt x="130418" y="85089"/>
                </a:lnTo>
                <a:lnTo>
                  <a:pt x="129110" y="77469"/>
                </a:lnTo>
                <a:lnTo>
                  <a:pt x="132869" y="68579"/>
                </a:lnTo>
                <a:lnTo>
                  <a:pt x="128856" y="64769"/>
                </a:lnTo>
                <a:lnTo>
                  <a:pt x="124235" y="62229"/>
                </a:lnTo>
                <a:close/>
              </a:path>
              <a:path w="233680" h="309880">
                <a:moveTo>
                  <a:pt x="115775" y="44449"/>
                </a:moveTo>
                <a:lnTo>
                  <a:pt x="77574" y="44449"/>
                </a:lnTo>
                <a:lnTo>
                  <a:pt x="81142" y="46989"/>
                </a:lnTo>
                <a:lnTo>
                  <a:pt x="84800" y="49529"/>
                </a:lnTo>
                <a:lnTo>
                  <a:pt x="89080" y="52069"/>
                </a:lnTo>
                <a:lnTo>
                  <a:pt x="88737" y="54609"/>
                </a:lnTo>
                <a:lnTo>
                  <a:pt x="89778" y="59689"/>
                </a:lnTo>
                <a:lnTo>
                  <a:pt x="88559" y="62229"/>
                </a:lnTo>
                <a:lnTo>
                  <a:pt x="103736" y="62229"/>
                </a:lnTo>
                <a:lnTo>
                  <a:pt x="103736" y="50799"/>
                </a:lnTo>
                <a:lnTo>
                  <a:pt x="110606" y="49529"/>
                </a:lnTo>
                <a:lnTo>
                  <a:pt x="110843" y="46989"/>
                </a:lnTo>
                <a:lnTo>
                  <a:pt x="110962" y="45719"/>
                </a:lnTo>
                <a:lnTo>
                  <a:pt x="115775" y="44449"/>
                </a:lnTo>
                <a:close/>
              </a:path>
              <a:path w="233680" h="309880">
                <a:moveTo>
                  <a:pt x="97195" y="0"/>
                </a:moveTo>
                <a:lnTo>
                  <a:pt x="84292" y="1269"/>
                </a:lnTo>
                <a:lnTo>
                  <a:pt x="81409" y="7619"/>
                </a:lnTo>
                <a:lnTo>
                  <a:pt x="75478" y="10159"/>
                </a:lnTo>
                <a:lnTo>
                  <a:pt x="25250" y="10159"/>
                </a:lnTo>
                <a:lnTo>
                  <a:pt x="18814" y="15239"/>
                </a:lnTo>
                <a:lnTo>
                  <a:pt x="15336" y="24129"/>
                </a:lnTo>
                <a:lnTo>
                  <a:pt x="15421" y="26669"/>
                </a:lnTo>
                <a:lnTo>
                  <a:pt x="15507" y="29209"/>
                </a:lnTo>
                <a:lnTo>
                  <a:pt x="15550" y="30479"/>
                </a:lnTo>
                <a:lnTo>
                  <a:pt x="15636" y="33019"/>
                </a:lnTo>
                <a:lnTo>
                  <a:pt x="20538" y="40639"/>
                </a:lnTo>
                <a:lnTo>
                  <a:pt x="31325" y="44449"/>
                </a:lnTo>
                <a:lnTo>
                  <a:pt x="45503" y="45719"/>
                </a:lnTo>
                <a:lnTo>
                  <a:pt x="61457" y="44449"/>
                </a:lnTo>
                <a:lnTo>
                  <a:pt x="115775" y="44449"/>
                </a:lnTo>
                <a:lnTo>
                  <a:pt x="127246" y="43179"/>
                </a:lnTo>
                <a:lnTo>
                  <a:pt x="166709" y="43179"/>
                </a:lnTo>
                <a:lnTo>
                  <a:pt x="172310" y="40639"/>
                </a:lnTo>
                <a:lnTo>
                  <a:pt x="173708" y="38099"/>
                </a:lnTo>
                <a:lnTo>
                  <a:pt x="96733" y="38099"/>
                </a:lnTo>
                <a:lnTo>
                  <a:pt x="88644" y="35559"/>
                </a:lnTo>
                <a:lnTo>
                  <a:pt x="87040" y="31749"/>
                </a:lnTo>
                <a:lnTo>
                  <a:pt x="32984" y="31749"/>
                </a:lnTo>
                <a:lnTo>
                  <a:pt x="28907" y="29209"/>
                </a:lnTo>
                <a:lnTo>
                  <a:pt x="28513" y="26669"/>
                </a:lnTo>
                <a:lnTo>
                  <a:pt x="29428" y="25399"/>
                </a:lnTo>
                <a:lnTo>
                  <a:pt x="31003" y="24129"/>
                </a:lnTo>
                <a:lnTo>
                  <a:pt x="84885" y="24129"/>
                </a:lnTo>
                <a:lnTo>
                  <a:pt x="84876" y="22859"/>
                </a:lnTo>
                <a:lnTo>
                  <a:pt x="86578" y="17779"/>
                </a:lnTo>
                <a:lnTo>
                  <a:pt x="101386" y="13969"/>
                </a:lnTo>
                <a:lnTo>
                  <a:pt x="173332" y="13969"/>
                </a:lnTo>
                <a:lnTo>
                  <a:pt x="167479" y="11429"/>
                </a:lnTo>
                <a:lnTo>
                  <a:pt x="122874" y="11429"/>
                </a:lnTo>
                <a:lnTo>
                  <a:pt x="117699" y="10159"/>
                </a:lnTo>
                <a:lnTo>
                  <a:pt x="49259" y="10159"/>
                </a:lnTo>
                <a:lnTo>
                  <a:pt x="36320" y="8889"/>
                </a:lnTo>
                <a:lnTo>
                  <a:pt x="112524" y="8889"/>
                </a:lnTo>
                <a:lnTo>
                  <a:pt x="110124" y="3809"/>
                </a:lnTo>
                <a:lnTo>
                  <a:pt x="102681" y="1269"/>
                </a:lnTo>
                <a:lnTo>
                  <a:pt x="97195" y="0"/>
                </a:lnTo>
                <a:close/>
              </a:path>
              <a:path w="233680" h="309880">
                <a:moveTo>
                  <a:pt x="166709" y="43179"/>
                </a:moveTo>
                <a:lnTo>
                  <a:pt x="127246" y="43179"/>
                </a:lnTo>
                <a:lnTo>
                  <a:pt x="140156" y="44449"/>
                </a:lnTo>
                <a:lnTo>
                  <a:pt x="163908" y="44449"/>
                </a:lnTo>
                <a:lnTo>
                  <a:pt x="166709" y="43179"/>
                </a:lnTo>
                <a:close/>
              </a:path>
              <a:path w="233680" h="309880">
                <a:moveTo>
                  <a:pt x="173332" y="13969"/>
                </a:moveTo>
                <a:lnTo>
                  <a:pt x="101386" y="13969"/>
                </a:lnTo>
                <a:lnTo>
                  <a:pt x="107571" y="19049"/>
                </a:lnTo>
                <a:lnTo>
                  <a:pt x="107784" y="22859"/>
                </a:lnTo>
                <a:lnTo>
                  <a:pt x="107855" y="24129"/>
                </a:lnTo>
                <a:lnTo>
                  <a:pt x="107927" y="25399"/>
                </a:lnTo>
                <a:lnTo>
                  <a:pt x="104663" y="34289"/>
                </a:lnTo>
                <a:lnTo>
                  <a:pt x="96733" y="38099"/>
                </a:lnTo>
                <a:lnTo>
                  <a:pt x="173708" y="38099"/>
                </a:lnTo>
                <a:lnTo>
                  <a:pt x="175804" y="34289"/>
                </a:lnTo>
                <a:lnTo>
                  <a:pt x="163578" y="34289"/>
                </a:lnTo>
                <a:lnTo>
                  <a:pt x="152745" y="30479"/>
                </a:lnTo>
                <a:lnTo>
                  <a:pt x="122570" y="30479"/>
                </a:lnTo>
                <a:lnTo>
                  <a:pt x="122913" y="29209"/>
                </a:lnTo>
                <a:lnTo>
                  <a:pt x="121897" y="25399"/>
                </a:lnTo>
                <a:lnTo>
                  <a:pt x="123090" y="24129"/>
                </a:lnTo>
                <a:lnTo>
                  <a:pt x="151983" y="24129"/>
                </a:lnTo>
                <a:lnTo>
                  <a:pt x="160301" y="22859"/>
                </a:lnTo>
                <a:lnTo>
                  <a:pt x="177803" y="22859"/>
                </a:lnTo>
                <a:lnTo>
                  <a:pt x="173332" y="13969"/>
                </a:lnTo>
                <a:close/>
              </a:path>
              <a:path w="233680" h="309880">
                <a:moveTo>
                  <a:pt x="177803" y="22859"/>
                </a:moveTo>
                <a:lnTo>
                  <a:pt x="160301" y="22859"/>
                </a:lnTo>
                <a:lnTo>
                  <a:pt x="164429" y="26669"/>
                </a:lnTo>
                <a:lnTo>
                  <a:pt x="163578" y="34289"/>
                </a:lnTo>
                <a:lnTo>
                  <a:pt x="175804" y="34289"/>
                </a:lnTo>
                <a:lnTo>
                  <a:pt x="177202" y="31749"/>
                </a:lnTo>
                <a:lnTo>
                  <a:pt x="177545" y="26669"/>
                </a:lnTo>
                <a:lnTo>
                  <a:pt x="177631" y="25399"/>
                </a:lnTo>
                <a:lnTo>
                  <a:pt x="177717" y="24129"/>
                </a:lnTo>
                <a:lnTo>
                  <a:pt x="177803" y="22859"/>
                </a:lnTo>
                <a:close/>
              </a:path>
              <a:path w="233680" h="309880">
                <a:moveTo>
                  <a:pt x="84885" y="24129"/>
                </a:moveTo>
                <a:lnTo>
                  <a:pt x="70766" y="24129"/>
                </a:lnTo>
                <a:lnTo>
                  <a:pt x="70766" y="30479"/>
                </a:lnTo>
                <a:lnTo>
                  <a:pt x="41010" y="30479"/>
                </a:lnTo>
                <a:lnTo>
                  <a:pt x="32984" y="31749"/>
                </a:lnTo>
                <a:lnTo>
                  <a:pt x="87040" y="31749"/>
                </a:lnTo>
                <a:lnTo>
                  <a:pt x="84901" y="26669"/>
                </a:lnTo>
                <a:lnTo>
                  <a:pt x="84885" y="24129"/>
                </a:lnTo>
                <a:close/>
              </a:path>
              <a:path w="233680" h="309880">
                <a:moveTo>
                  <a:pt x="159822" y="10159"/>
                </a:moveTo>
                <a:lnTo>
                  <a:pt x="132831" y="10159"/>
                </a:lnTo>
                <a:lnTo>
                  <a:pt x="122874" y="11429"/>
                </a:lnTo>
                <a:lnTo>
                  <a:pt x="167479" y="11429"/>
                </a:lnTo>
                <a:lnTo>
                  <a:pt x="159822" y="10159"/>
                </a:lnTo>
                <a:close/>
              </a:path>
            </a:pathLst>
          </a:custGeom>
          <a:solidFill>
            <a:srgbClr val="F04E23"/>
          </a:solidFill>
        </p:spPr>
        <p:txBody>
          <a:bodyPr wrap="square" lIns="0" tIns="0" rIns="0" bIns="0" rtlCol="0"/>
          <a:lstStyle/>
          <a:p>
            <a:endParaRPr/>
          </a:p>
        </p:txBody>
      </p:sp>
      <p:sp>
        <p:nvSpPr>
          <p:cNvPr id="81" name="object 81"/>
          <p:cNvSpPr txBox="1"/>
          <p:nvPr/>
        </p:nvSpPr>
        <p:spPr>
          <a:xfrm>
            <a:off x="883207" y="1687340"/>
            <a:ext cx="1498600" cy="333375"/>
          </a:xfrm>
          <a:prstGeom prst="rect">
            <a:avLst/>
          </a:prstGeom>
        </p:spPr>
        <p:txBody>
          <a:bodyPr vert="horz" wrap="square" lIns="0" tIns="38100" rIns="0" bIns="0" rtlCol="0">
            <a:spAutoFit/>
          </a:bodyPr>
          <a:lstStyle/>
          <a:p>
            <a:pPr marL="17780">
              <a:lnSpc>
                <a:spcPct val="100000"/>
              </a:lnSpc>
              <a:spcBef>
                <a:spcPts val="300"/>
              </a:spcBef>
            </a:pPr>
            <a:r>
              <a:rPr sz="900" b="1" spc="-10" dirty="0">
                <a:latin typeface="Arial"/>
                <a:cs typeface="Arial"/>
              </a:rPr>
              <a:t>ЭЛЕКТРОСНАБЖЕНИЕ</a:t>
            </a:r>
            <a:endParaRPr sz="900">
              <a:latin typeface="Arial"/>
              <a:cs typeface="Arial"/>
            </a:endParaRPr>
          </a:p>
          <a:p>
            <a:pPr marL="12700">
              <a:lnSpc>
                <a:spcPct val="100000"/>
              </a:lnSpc>
              <a:spcBef>
                <a:spcPts val="185"/>
              </a:spcBef>
            </a:pPr>
            <a:r>
              <a:rPr sz="800" spc="-10" dirty="0">
                <a:solidFill>
                  <a:srgbClr val="231F20"/>
                </a:solidFill>
                <a:latin typeface="Microsoft Sans Serif"/>
                <a:cs typeface="Microsoft Sans Serif"/>
              </a:rPr>
              <a:t>Свободная</a:t>
            </a:r>
            <a:r>
              <a:rPr sz="800" spc="-20" dirty="0">
                <a:solidFill>
                  <a:srgbClr val="231F20"/>
                </a:solidFill>
                <a:latin typeface="Microsoft Sans Serif"/>
                <a:cs typeface="Microsoft Sans Serif"/>
              </a:rPr>
              <a:t> </a:t>
            </a:r>
            <a:r>
              <a:rPr sz="800" dirty="0">
                <a:solidFill>
                  <a:srgbClr val="231F20"/>
                </a:solidFill>
                <a:latin typeface="Microsoft Sans Serif"/>
                <a:cs typeface="Microsoft Sans Serif"/>
              </a:rPr>
              <a:t>мощность</a:t>
            </a:r>
            <a:r>
              <a:rPr sz="800" spc="-25" dirty="0">
                <a:solidFill>
                  <a:srgbClr val="231F20"/>
                </a:solidFill>
                <a:latin typeface="Microsoft Sans Serif"/>
                <a:cs typeface="Microsoft Sans Serif"/>
              </a:rPr>
              <a:t> </a:t>
            </a:r>
            <a:r>
              <a:rPr sz="800" dirty="0">
                <a:solidFill>
                  <a:srgbClr val="231F20"/>
                </a:solidFill>
                <a:latin typeface="Microsoft Sans Serif"/>
                <a:cs typeface="Microsoft Sans Serif"/>
              </a:rPr>
              <a:t>19,5</a:t>
            </a:r>
            <a:r>
              <a:rPr sz="800" spc="-20" dirty="0">
                <a:solidFill>
                  <a:srgbClr val="231F20"/>
                </a:solidFill>
                <a:latin typeface="Microsoft Sans Serif"/>
                <a:cs typeface="Microsoft Sans Serif"/>
              </a:rPr>
              <a:t> </a:t>
            </a:r>
            <a:r>
              <a:rPr sz="800" spc="-25" dirty="0">
                <a:solidFill>
                  <a:srgbClr val="231F20"/>
                </a:solidFill>
                <a:latin typeface="Microsoft Sans Serif"/>
                <a:cs typeface="Microsoft Sans Serif"/>
              </a:rPr>
              <a:t>МВт</a:t>
            </a:r>
            <a:endParaRPr sz="800">
              <a:latin typeface="Microsoft Sans Serif"/>
              <a:cs typeface="Microsoft Sans Serif"/>
            </a:endParaRPr>
          </a:p>
        </p:txBody>
      </p:sp>
      <p:sp>
        <p:nvSpPr>
          <p:cNvPr id="82" name="object 82"/>
          <p:cNvSpPr txBox="1"/>
          <p:nvPr/>
        </p:nvSpPr>
        <p:spPr>
          <a:xfrm>
            <a:off x="869708" y="2188608"/>
            <a:ext cx="1623060" cy="338455"/>
          </a:xfrm>
          <a:prstGeom prst="rect">
            <a:avLst/>
          </a:prstGeom>
        </p:spPr>
        <p:txBody>
          <a:bodyPr vert="horz" wrap="square" lIns="0" tIns="41275" rIns="0" bIns="0" rtlCol="0">
            <a:spAutoFit/>
          </a:bodyPr>
          <a:lstStyle/>
          <a:p>
            <a:pPr marL="14604">
              <a:lnSpc>
                <a:spcPct val="100000"/>
              </a:lnSpc>
              <a:spcBef>
                <a:spcPts val="325"/>
              </a:spcBef>
            </a:pPr>
            <a:r>
              <a:rPr sz="900" b="1" spc="-10" dirty="0">
                <a:latin typeface="Arial"/>
                <a:cs typeface="Arial"/>
              </a:rPr>
              <a:t>ГАЗОСНАБЖЕНИЕ</a:t>
            </a:r>
            <a:endParaRPr sz="900">
              <a:latin typeface="Arial"/>
              <a:cs typeface="Arial"/>
            </a:endParaRPr>
          </a:p>
          <a:p>
            <a:pPr marL="12700">
              <a:lnSpc>
                <a:spcPct val="100000"/>
              </a:lnSpc>
              <a:spcBef>
                <a:spcPts val="200"/>
              </a:spcBef>
            </a:pPr>
            <a:r>
              <a:rPr sz="800" spc="-20" dirty="0">
                <a:solidFill>
                  <a:srgbClr val="231F20"/>
                </a:solidFill>
                <a:latin typeface="Microsoft Sans Serif"/>
                <a:cs typeface="Microsoft Sans Serif"/>
              </a:rPr>
              <a:t>Подключение</a:t>
            </a:r>
            <a:r>
              <a:rPr sz="800" spc="-5" dirty="0">
                <a:solidFill>
                  <a:srgbClr val="231F20"/>
                </a:solidFill>
                <a:latin typeface="Microsoft Sans Serif"/>
                <a:cs typeface="Microsoft Sans Serif"/>
              </a:rPr>
              <a:t> </a:t>
            </a:r>
            <a:r>
              <a:rPr sz="800" dirty="0">
                <a:solidFill>
                  <a:srgbClr val="231F20"/>
                </a:solidFill>
                <a:latin typeface="Microsoft Sans Serif"/>
                <a:cs typeface="Microsoft Sans Serif"/>
              </a:rPr>
              <a:t>на</a:t>
            </a:r>
            <a:r>
              <a:rPr sz="800" spc="-5" dirty="0">
                <a:solidFill>
                  <a:srgbClr val="231F20"/>
                </a:solidFill>
                <a:latin typeface="Microsoft Sans Serif"/>
                <a:cs typeface="Microsoft Sans Serif"/>
              </a:rPr>
              <a:t> </a:t>
            </a:r>
            <a:r>
              <a:rPr sz="800" dirty="0">
                <a:solidFill>
                  <a:srgbClr val="231F20"/>
                </a:solidFill>
                <a:latin typeface="Microsoft Sans Serif"/>
                <a:cs typeface="Microsoft Sans Serif"/>
              </a:rPr>
              <a:t>территории </a:t>
            </a:r>
            <a:r>
              <a:rPr sz="800" spc="-25" dirty="0">
                <a:solidFill>
                  <a:srgbClr val="231F20"/>
                </a:solidFill>
                <a:latin typeface="Microsoft Sans Serif"/>
                <a:cs typeface="Microsoft Sans Serif"/>
              </a:rPr>
              <a:t>ОЭЗ</a:t>
            </a:r>
            <a:endParaRPr sz="800">
              <a:latin typeface="Microsoft Sans Serif"/>
              <a:cs typeface="Microsoft Sans Serif"/>
            </a:endParaRPr>
          </a:p>
        </p:txBody>
      </p:sp>
      <p:sp>
        <p:nvSpPr>
          <p:cNvPr id="83" name="object 83"/>
          <p:cNvSpPr txBox="1"/>
          <p:nvPr/>
        </p:nvSpPr>
        <p:spPr>
          <a:xfrm>
            <a:off x="3088758" y="1671246"/>
            <a:ext cx="1883410" cy="899160"/>
          </a:xfrm>
          <a:prstGeom prst="rect">
            <a:avLst/>
          </a:prstGeom>
        </p:spPr>
        <p:txBody>
          <a:bodyPr vert="horz" wrap="square" lIns="0" tIns="40640" rIns="0" bIns="0" rtlCol="0">
            <a:spAutoFit/>
          </a:bodyPr>
          <a:lstStyle/>
          <a:p>
            <a:pPr marL="14604">
              <a:lnSpc>
                <a:spcPct val="100000"/>
              </a:lnSpc>
              <a:spcBef>
                <a:spcPts val="320"/>
              </a:spcBef>
            </a:pPr>
            <a:r>
              <a:rPr sz="900" b="1" spc="-10" dirty="0">
                <a:latin typeface="Arial"/>
                <a:cs typeface="Arial"/>
              </a:rPr>
              <a:t>ВОДОСНАБЖЕНИЕ</a:t>
            </a:r>
            <a:endParaRPr sz="900">
              <a:latin typeface="Arial"/>
              <a:cs typeface="Arial"/>
            </a:endParaRPr>
          </a:p>
          <a:p>
            <a:pPr marL="12700" marR="5080">
              <a:lnSpc>
                <a:spcPts val="900"/>
              </a:lnSpc>
              <a:spcBef>
                <a:spcPts val="280"/>
              </a:spcBef>
            </a:pPr>
            <a:r>
              <a:rPr sz="800" dirty="0">
                <a:solidFill>
                  <a:srgbClr val="231F20"/>
                </a:solidFill>
                <a:latin typeface="Microsoft Sans Serif"/>
                <a:cs typeface="Microsoft Sans Serif"/>
              </a:rPr>
              <a:t>На</a:t>
            </a:r>
            <a:r>
              <a:rPr sz="800" spc="-25" dirty="0">
                <a:solidFill>
                  <a:srgbClr val="231F20"/>
                </a:solidFill>
                <a:latin typeface="Microsoft Sans Serif"/>
                <a:cs typeface="Microsoft Sans Serif"/>
              </a:rPr>
              <a:t> </a:t>
            </a:r>
            <a:r>
              <a:rPr sz="800" dirty="0">
                <a:solidFill>
                  <a:srgbClr val="231F20"/>
                </a:solidFill>
                <a:latin typeface="Microsoft Sans Serif"/>
                <a:cs typeface="Microsoft Sans Serif"/>
              </a:rPr>
              <a:t>территории</a:t>
            </a:r>
            <a:r>
              <a:rPr sz="800" spc="-15" dirty="0">
                <a:solidFill>
                  <a:srgbClr val="231F20"/>
                </a:solidFill>
                <a:latin typeface="Microsoft Sans Serif"/>
                <a:cs typeface="Microsoft Sans Serif"/>
              </a:rPr>
              <a:t> </a:t>
            </a:r>
            <a:r>
              <a:rPr sz="800" spc="-10" dirty="0">
                <a:solidFill>
                  <a:srgbClr val="231F20"/>
                </a:solidFill>
                <a:latin typeface="Microsoft Sans Serif"/>
                <a:cs typeface="Microsoft Sans Serif"/>
              </a:rPr>
              <a:t>имеются</a:t>
            </a:r>
            <a:r>
              <a:rPr sz="800" spc="-15" dirty="0">
                <a:solidFill>
                  <a:srgbClr val="231F20"/>
                </a:solidFill>
                <a:latin typeface="Microsoft Sans Serif"/>
                <a:cs typeface="Microsoft Sans Serif"/>
              </a:rPr>
              <a:t> </a:t>
            </a:r>
            <a:r>
              <a:rPr sz="800" spc="-20" dirty="0">
                <a:solidFill>
                  <a:srgbClr val="231F20"/>
                </a:solidFill>
                <a:latin typeface="Microsoft Sans Serif"/>
                <a:cs typeface="Microsoft Sans Serif"/>
              </a:rPr>
              <a:t>точки</a:t>
            </a:r>
            <a:r>
              <a:rPr sz="800" spc="-10" dirty="0">
                <a:solidFill>
                  <a:srgbClr val="231F20"/>
                </a:solidFill>
                <a:latin typeface="Microsoft Sans Serif"/>
                <a:cs typeface="Microsoft Sans Serif"/>
              </a:rPr>
              <a:t> подключения</a:t>
            </a:r>
            <a:r>
              <a:rPr sz="800" spc="-35" dirty="0">
                <a:solidFill>
                  <a:srgbClr val="231F20"/>
                </a:solidFill>
                <a:latin typeface="Microsoft Sans Serif"/>
                <a:cs typeface="Microsoft Sans Serif"/>
              </a:rPr>
              <a:t> </a:t>
            </a:r>
            <a:r>
              <a:rPr sz="800" dirty="0">
                <a:solidFill>
                  <a:srgbClr val="231F20"/>
                </a:solidFill>
                <a:latin typeface="Microsoft Sans Serif"/>
                <a:cs typeface="Microsoft Sans Serif"/>
              </a:rPr>
              <a:t>к</a:t>
            </a:r>
            <a:r>
              <a:rPr sz="800" spc="-30" dirty="0">
                <a:solidFill>
                  <a:srgbClr val="231F20"/>
                </a:solidFill>
                <a:latin typeface="Microsoft Sans Serif"/>
                <a:cs typeface="Microsoft Sans Serif"/>
              </a:rPr>
              <a:t> </a:t>
            </a:r>
            <a:r>
              <a:rPr sz="800" spc="-10" dirty="0">
                <a:solidFill>
                  <a:srgbClr val="231F20"/>
                </a:solidFill>
                <a:latin typeface="Microsoft Sans Serif"/>
                <a:cs typeface="Microsoft Sans Serif"/>
              </a:rPr>
              <a:t>сетям</a:t>
            </a:r>
            <a:r>
              <a:rPr sz="800" spc="-35" dirty="0">
                <a:solidFill>
                  <a:srgbClr val="231F20"/>
                </a:solidFill>
                <a:latin typeface="Microsoft Sans Serif"/>
                <a:cs typeface="Microsoft Sans Serif"/>
              </a:rPr>
              <a:t> </a:t>
            </a:r>
            <a:r>
              <a:rPr sz="800" spc="-10" dirty="0">
                <a:solidFill>
                  <a:srgbClr val="231F20"/>
                </a:solidFill>
                <a:latin typeface="Microsoft Sans Serif"/>
                <a:cs typeface="Microsoft Sans Serif"/>
              </a:rPr>
              <a:t>водопотребления </a:t>
            </a:r>
            <a:r>
              <a:rPr sz="800" dirty="0">
                <a:solidFill>
                  <a:srgbClr val="231F20"/>
                </a:solidFill>
                <a:latin typeface="Microsoft Sans Serif"/>
                <a:cs typeface="Microsoft Sans Serif"/>
              </a:rPr>
              <a:t>и</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водоотведения</a:t>
            </a:r>
            <a:endParaRPr sz="800">
              <a:latin typeface="Microsoft Sans Serif"/>
              <a:cs typeface="Microsoft Sans Serif"/>
            </a:endParaRPr>
          </a:p>
          <a:p>
            <a:pPr marL="14604">
              <a:lnSpc>
                <a:spcPct val="100000"/>
              </a:lnSpc>
              <a:spcBef>
                <a:spcPts val="470"/>
              </a:spcBef>
            </a:pPr>
            <a:r>
              <a:rPr sz="900" b="1" dirty="0">
                <a:latin typeface="Arial"/>
                <a:cs typeface="Arial"/>
              </a:rPr>
              <a:t>РЕЧНОЙ</a:t>
            </a:r>
            <a:r>
              <a:rPr sz="900" b="1" spc="140" dirty="0">
                <a:latin typeface="Arial"/>
                <a:cs typeface="Arial"/>
              </a:rPr>
              <a:t> </a:t>
            </a:r>
            <a:r>
              <a:rPr sz="900" b="1" spc="-10" dirty="0">
                <a:latin typeface="Arial"/>
                <a:cs typeface="Arial"/>
              </a:rPr>
              <a:t>ТРАНСПОРТ</a:t>
            </a:r>
            <a:endParaRPr sz="900">
              <a:latin typeface="Arial"/>
              <a:cs typeface="Arial"/>
            </a:endParaRPr>
          </a:p>
          <a:p>
            <a:pPr marL="12700">
              <a:lnSpc>
                <a:spcPct val="100000"/>
              </a:lnSpc>
              <a:spcBef>
                <a:spcPts val="85"/>
              </a:spcBef>
            </a:pPr>
            <a:r>
              <a:rPr sz="800" dirty="0">
                <a:solidFill>
                  <a:srgbClr val="231F20"/>
                </a:solidFill>
                <a:latin typeface="Microsoft Sans Serif"/>
                <a:cs typeface="Microsoft Sans Serif"/>
              </a:rPr>
              <a:t>6</a:t>
            </a:r>
            <a:r>
              <a:rPr sz="800" spc="-20" dirty="0">
                <a:solidFill>
                  <a:srgbClr val="231F20"/>
                </a:solidFill>
                <a:latin typeface="Microsoft Sans Serif"/>
                <a:cs typeface="Microsoft Sans Serif"/>
              </a:rPr>
              <a:t> км</a:t>
            </a:r>
            <a:r>
              <a:rPr sz="800" spc="-10" dirty="0">
                <a:solidFill>
                  <a:srgbClr val="231F20"/>
                </a:solidFill>
                <a:latin typeface="Microsoft Sans Serif"/>
                <a:cs typeface="Microsoft Sans Serif"/>
              </a:rPr>
              <a:t> </a:t>
            </a:r>
            <a:r>
              <a:rPr sz="800" dirty="0">
                <a:solidFill>
                  <a:srgbClr val="231F20"/>
                </a:solidFill>
                <a:latin typeface="Microsoft Sans Serif"/>
                <a:cs typeface="Microsoft Sans Serif"/>
              </a:rPr>
              <a:t>до</a:t>
            </a:r>
            <a:r>
              <a:rPr sz="800" spc="-15" dirty="0">
                <a:solidFill>
                  <a:srgbClr val="231F20"/>
                </a:solidFill>
                <a:latin typeface="Microsoft Sans Serif"/>
                <a:cs typeface="Microsoft Sans Serif"/>
              </a:rPr>
              <a:t> </a:t>
            </a:r>
            <a:r>
              <a:rPr sz="800" spc="-10" dirty="0">
                <a:solidFill>
                  <a:srgbClr val="231F20"/>
                </a:solidFill>
                <a:latin typeface="Microsoft Sans Serif"/>
                <a:cs typeface="Microsoft Sans Serif"/>
              </a:rPr>
              <a:t>судоходной реки </a:t>
            </a:r>
            <a:r>
              <a:rPr sz="800" spc="-20" dirty="0">
                <a:solidFill>
                  <a:srgbClr val="231F20"/>
                </a:solidFill>
                <a:latin typeface="Microsoft Sans Serif"/>
                <a:cs typeface="Microsoft Sans Serif"/>
              </a:rPr>
              <a:t>Иртыш</a:t>
            </a:r>
            <a:endParaRPr sz="800">
              <a:latin typeface="Microsoft Sans Serif"/>
              <a:cs typeface="Microsoft Sans Serif"/>
            </a:endParaRPr>
          </a:p>
        </p:txBody>
      </p:sp>
      <p:sp>
        <p:nvSpPr>
          <p:cNvPr id="84" name="object 84"/>
          <p:cNvSpPr txBox="1"/>
          <p:nvPr/>
        </p:nvSpPr>
        <p:spPr>
          <a:xfrm>
            <a:off x="5737889" y="1662812"/>
            <a:ext cx="1946910" cy="931544"/>
          </a:xfrm>
          <a:prstGeom prst="rect">
            <a:avLst/>
          </a:prstGeom>
        </p:spPr>
        <p:txBody>
          <a:bodyPr vert="horz" wrap="square" lIns="0" tIns="52069" rIns="0" bIns="0" rtlCol="0">
            <a:spAutoFit/>
          </a:bodyPr>
          <a:lstStyle/>
          <a:p>
            <a:pPr marL="14604">
              <a:lnSpc>
                <a:spcPct val="100000"/>
              </a:lnSpc>
              <a:spcBef>
                <a:spcPts val="409"/>
              </a:spcBef>
            </a:pPr>
            <a:r>
              <a:rPr sz="900" b="1" dirty="0">
                <a:latin typeface="Arial"/>
                <a:cs typeface="Arial"/>
              </a:rPr>
              <a:t>АВТОМОБИЛЬНЫЙ</a:t>
            </a:r>
            <a:r>
              <a:rPr sz="900" b="1" spc="240" dirty="0">
                <a:latin typeface="Arial"/>
                <a:cs typeface="Arial"/>
              </a:rPr>
              <a:t> </a:t>
            </a:r>
            <a:r>
              <a:rPr sz="900" b="1" spc="-10" dirty="0">
                <a:latin typeface="Arial"/>
                <a:cs typeface="Arial"/>
              </a:rPr>
              <a:t>ТРАНСПОРТ</a:t>
            </a:r>
            <a:endParaRPr sz="900">
              <a:latin typeface="Arial"/>
              <a:cs typeface="Arial"/>
            </a:endParaRPr>
          </a:p>
          <a:p>
            <a:pPr marL="12700" marR="175260">
              <a:lnSpc>
                <a:spcPts val="900"/>
              </a:lnSpc>
              <a:spcBef>
                <a:spcPts val="355"/>
              </a:spcBef>
            </a:pPr>
            <a:r>
              <a:rPr sz="800" spc="-10" dirty="0">
                <a:solidFill>
                  <a:srgbClr val="231F20"/>
                </a:solidFill>
                <a:latin typeface="Microsoft Sans Serif"/>
                <a:cs typeface="Microsoft Sans Serif"/>
              </a:rPr>
              <a:t>Имеет</a:t>
            </a:r>
            <a:r>
              <a:rPr sz="800" spc="-15" dirty="0">
                <a:solidFill>
                  <a:srgbClr val="231F20"/>
                </a:solidFill>
                <a:latin typeface="Microsoft Sans Serif"/>
                <a:cs typeface="Microsoft Sans Serif"/>
              </a:rPr>
              <a:t> </a:t>
            </a:r>
            <a:r>
              <a:rPr sz="800" dirty="0">
                <a:solidFill>
                  <a:srgbClr val="231F20"/>
                </a:solidFill>
                <a:latin typeface="Microsoft Sans Serif"/>
                <a:cs typeface="Microsoft Sans Serif"/>
              </a:rPr>
              <a:t>выход</a:t>
            </a:r>
            <a:r>
              <a:rPr sz="800" spc="-10" dirty="0">
                <a:solidFill>
                  <a:srgbClr val="231F20"/>
                </a:solidFill>
                <a:latin typeface="Microsoft Sans Serif"/>
                <a:cs typeface="Microsoft Sans Serif"/>
              </a:rPr>
              <a:t> </a:t>
            </a:r>
            <a:r>
              <a:rPr sz="800" dirty="0">
                <a:solidFill>
                  <a:srgbClr val="231F20"/>
                </a:solidFill>
                <a:latin typeface="Microsoft Sans Serif"/>
                <a:cs typeface="Microsoft Sans Serif"/>
              </a:rPr>
              <a:t>на</a:t>
            </a:r>
            <a:r>
              <a:rPr sz="800" spc="-15" dirty="0">
                <a:solidFill>
                  <a:srgbClr val="231F20"/>
                </a:solidFill>
                <a:latin typeface="Microsoft Sans Serif"/>
                <a:cs typeface="Microsoft Sans Serif"/>
              </a:rPr>
              <a:t> </a:t>
            </a:r>
            <a:r>
              <a:rPr sz="800" spc="-20" dirty="0">
                <a:solidFill>
                  <a:srgbClr val="231F20"/>
                </a:solidFill>
                <a:latin typeface="Microsoft Sans Serif"/>
                <a:cs typeface="Microsoft Sans Serif"/>
              </a:rPr>
              <a:t>Красноярский</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тракт; </a:t>
            </a:r>
            <a:r>
              <a:rPr sz="800" spc="-20" dirty="0">
                <a:solidFill>
                  <a:srgbClr val="231F20"/>
                </a:solidFill>
                <a:latin typeface="Microsoft Sans Serif"/>
                <a:cs typeface="Microsoft Sans Serif"/>
              </a:rPr>
              <a:t>запланировано</a:t>
            </a:r>
            <a:r>
              <a:rPr sz="800" spc="80" dirty="0">
                <a:solidFill>
                  <a:srgbClr val="231F20"/>
                </a:solidFill>
                <a:latin typeface="Microsoft Sans Serif"/>
                <a:cs typeface="Microsoft Sans Serif"/>
              </a:rPr>
              <a:t> </a:t>
            </a:r>
            <a:r>
              <a:rPr sz="800" spc="-10" dirty="0">
                <a:solidFill>
                  <a:srgbClr val="231F20"/>
                </a:solidFill>
                <a:latin typeface="Microsoft Sans Serif"/>
                <a:cs typeface="Microsoft Sans Serif"/>
              </a:rPr>
              <a:t>строительство Северного</a:t>
            </a:r>
            <a:r>
              <a:rPr sz="800" spc="-45" dirty="0">
                <a:solidFill>
                  <a:srgbClr val="231F20"/>
                </a:solidFill>
                <a:latin typeface="Microsoft Sans Serif"/>
                <a:cs typeface="Microsoft Sans Serif"/>
              </a:rPr>
              <a:t> </a:t>
            </a:r>
            <a:r>
              <a:rPr sz="800" spc="-10" dirty="0">
                <a:solidFill>
                  <a:srgbClr val="231F20"/>
                </a:solidFill>
                <a:latin typeface="Microsoft Sans Serif"/>
                <a:cs typeface="Microsoft Sans Serif"/>
              </a:rPr>
              <a:t>обхода</a:t>
            </a:r>
            <a:r>
              <a:rPr sz="800" spc="-20" dirty="0">
                <a:solidFill>
                  <a:srgbClr val="231F20"/>
                </a:solidFill>
                <a:latin typeface="Microsoft Sans Serif"/>
                <a:cs typeface="Microsoft Sans Serif"/>
              </a:rPr>
              <a:t> </a:t>
            </a:r>
            <a:r>
              <a:rPr sz="800" spc="-65" dirty="0">
                <a:solidFill>
                  <a:srgbClr val="231F20"/>
                </a:solidFill>
                <a:latin typeface="Microsoft Sans Serif"/>
                <a:cs typeface="Microsoft Sans Serif"/>
              </a:rPr>
              <a:t>г.</a:t>
            </a:r>
            <a:r>
              <a:rPr sz="800" spc="10" dirty="0">
                <a:solidFill>
                  <a:srgbClr val="231F20"/>
                </a:solidFill>
                <a:latin typeface="Microsoft Sans Serif"/>
                <a:cs typeface="Microsoft Sans Serif"/>
              </a:rPr>
              <a:t> </a:t>
            </a:r>
            <a:r>
              <a:rPr sz="800" spc="-10" dirty="0">
                <a:solidFill>
                  <a:srgbClr val="231F20"/>
                </a:solidFill>
                <a:latin typeface="Microsoft Sans Serif"/>
                <a:cs typeface="Microsoft Sans Serif"/>
              </a:rPr>
              <a:t>Омска, связывающего</a:t>
            </a:r>
            <a:r>
              <a:rPr sz="800" spc="-40" dirty="0">
                <a:solidFill>
                  <a:srgbClr val="231F20"/>
                </a:solidFill>
                <a:latin typeface="Microsoft Sans Serif"/>
                <a:cs typeface="Microsoft Sans Serif"/>
              </a:rPr>
              <a:t> </a:t>
            </a:r>
            <a:r>
              <a:rPr sz="800" spc="-10" dirty="0">
                <a:solidFill>
                  <a:srgbClr val="231F20"/>
                </a:solidFill>
                <a:latin typeface="Microsoft Sans Serif"/>
                <a:cs typeface="Microsoft Sans Serif"/>
              </a:rPr>
              <a:t>территорию</a:t>
            </a:r>
            <a:endParaRPr sz="800">
              <a:latin typeface="Microsoft Sans Serif"/>
              <a:cs typeface="Microsoft Sans Serif"/>
            </a:endParaRPr>
          </a:p>
          <a:p>
            <a:pPr marL="12700" marR="153035">
              <a:lnSpc>
                <a:spcPts val="900"/>
              </a:lnSpc>
              <a:spcBef>
                <a:spcPts val="5"/>
              </a:spcBef>
            </a:pPr>
            <a:r>
              <a:rPr sz="800" dirty="0">
                <a:solidFill>
                  <a:srgbClr val="231F20"/>
                </a:solidFill>
                <a:latin typeface="Microsoft Sans Serif"/>
                <a:cs typeface="Microsoft Sans Serif"/>
              </a:rPr>
              <a:t>с</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дорогой</a:t>
            </a:r>
            <a:r>
              <a:rPr sz="800" spc="15" dirty="0">
                <a:solidFill>
                  <a:srgbClr val="231F20"/>
                </a:solidFill>
                <a:latin typeface="Microsoft Sans Serif"/>
                <a:cs typeface="Microsoft Sans Serif"/>
              </a:rPr>
              <a:t> </a:t>
            </a:r>
            <a:r>
              <a:rPr sz="800" spc="-10" dirty="0">
                <a:solidFill>
                  <a:srgbClr val="231F20"/>
                </a:solidFill>
                <a:latin typeface="Microsoft Sans Serif"/>
                <a:cs typeface="Microsoft Sans Serif"/>
              </a:rPr>
              <a:t>федерального</a:t>
            </a:r>
            <a:r>
              <a:rPr sz="800" spc="10" dirty="0">
                <a:solidFill>
                  <a:srgbClr val="231F20"/>
                </a:solidFill>
                <a:latin typeface="Microsoft Sans Serif"/>
                <a:cs typeface="Microsoft Sans Serif"/>
              </a:rPr>
              <a:t> </a:t>
            </a:r>
            <a:r>
              <a:rPr sz="800" spc="-10" dirty="0">
                <a:solidFill>
                  <a:srgbClr val="231F20"/>
                </a:solidFill>
                <a:latin typeface="Microsoft Sans Serif"/>
                <a:cs typeface="Microsoft Sans Serif"/>
              </a:rPr>
              <a:t>значения </a:t>
            </a:r>
            <a:r>
              <a:rPr sz="800" spc="-25" dirty="0">
                <a:solidFill>
                  <a:srgbClr val="231F20"/>
                </a:solidFill>
                <a:latin typeface="Microsoft Sans Serif"/>
                <a:cs typeface="Microsoft Sans Serif"/>
              </a:rPr>
              <a:t>Челябинск-</a:t>
            </a:r>
            <a:r>
              <a:rPr sz="800" spc="-30" dirty="0">
                <a:solidFill>
                  <a:srgbClr val="231F20"/>
                </a:solidFill>
                <a:latin typeface="Microsoft Sans Serif"/>
                <a:cs typeface="Microsoft Sans Serif"/>
              </a:rPr>
              <a:t>Курган-</a:t>
            </a:r>
            <a:r>
              <a:rPr sz="800" spc="-20" dirty="0">
                <a:solidFill>
                  <a:srgbClr val="231F20"/>
                </a:solidFill>
                <a:latin typeface="Microsoft Sans Serif"/>
                <a:cs typeface="Microsoft Sans Serif"/>
              </a:rPr>
              <a:t>Омск-</a:t>
            </a:r>
            <a:r>
              <a:rPr sz="800" spc="-10" dirty="0">
                <a:solidFill>
                  <a:srgbClr val="231F20"/>
                </a:solidFill>
                <a:latin typeface="Microsoft Sans Serif"/>
                <a:cs typeface="Microsoft Sans Serif"/>
              </a:rPr>
              <a:t>Новосибирск</a:t>
            </a:r>
            <a:endParaRPr sz="800">
              <a:latin typeface="Microsoft Sans Serif"/>
              <a:cs typeface="Microsoft Sans Serif"/>
            </a:endParaRPr>
          </a:p>
        </p:txBody>
      </p:sp>
      <p:sp>
        <p:nvSpPr>
          <p:cNvPr id="85" name="object 85"/>
          <p:cNvSpPr txBox="1"/>
          <p:nvPr/>
        </p:nvSpPr>
        <p:spPr>
          <a:xfrm>
            <a:off x="8252640" y="1667115"/>
            <a:ext cx="2340610" cy="770255"/>
          </a:xfrm>
          <a:prstGeom prst="rect">
            <a:avLst/>
          </a:prstGeom>
        </p:spPr>
        <p:txBody>
          <a:bodyPr vert="horz" wrap="square" lIns="0" tIns="43180" rIns="0" bIns="0" rtlCol="0">
            <a:spAutoFit/>
          </a:bodyPr>
          <a:lstStyle/>
          <a:p>
            <a:pPr marL="14604">
              <a:lnSpc>
                <a:spcPct val="100000"/>
              </a:lnSpc>
              <a:spcBef>
                <a:spcPts val="340"/>
              </a:spcBef>
            </a:pPr>
            <a:r>
              <a:rPr sz="900" b="1" dirty="0">
                <a:latin typeface="Arial"/>
                <a:cs typeface="Arial"/>
              </a:rPr>
              <a:t>ЖЕЛЕЗНАЯ</a:t>
            </a:r>
            <a:r>
              <a:rPr sz="900" b="1" spc="185" dirty="0">
                <a:latin typeface="Arial"/>
                <a:cs typeface="Arial"/>
              </a:rPr>
              <a:t> </a:t>
            </a:r>
            <a:r>
              <a:rPr sz="900" b="1" spc="-10" dirty="0">
                <a:latin typeface="Arial"/>
                <a:cs typeface="Arial"/>
              </a:rPr>
              <a:t>ДОРОГА</a:t>
            </a:r>
            <a:endParaRPr sz="900">
              <a:latin typeface="Arial"/>
              <a:cs typeface="Arial"/>
            </a:endParaRPr>
          </a:p>
          <a:p>
            <a:pPr marL="12700">
              <a:lnSpc>
                <a:spcPts val="930"/>
              </a:lnSpc>
              <a:spcBef>
                <a:spcPts val="210"/>
              </a:spcBef>
            </a:pPr>
            <a:r>
              <a:rPr sz="800" dirty="0">
                <a:solidFill>
                  <a:srgbClr val="231F20"/>
                </a:solidFill>
                <a:latin typeface="Microsoft Sans Serif"/>
                <a:cs typeface="Microsoft Sans Serif"/>
              </a:rPr>
              <a:t>на</a:t>
            </a:r>
            <a:r>
              <a:rPr sz="800" spc="-35" dirty="0">
                <a:solidFill>
                  <a:srgbClr val="231F20"/>
                </a:solidFill>
                <a:latin typeface="Microsoft Sans Serif"/>
                <a:cs typeface="Microsoft Sans Serif"/>
              </a:rPr>
              <a:t> </a:t>
            </a:r>
            <a:r>
              <a:rPr sz="800" dirty="0">
                <a:solidFill>
                  <a:srgbClr val="231F20"/>
                </a:solidFill>
                <a:latin typeface="Microsoft Sans Serif"/>
                <a:cs typeface="Microsoft Sans Serif"/>
              </a:rPr>
              <a:t>территории</a:t>
            </a:r>
            <a:r>
              <a:rPr sz="800" spc="-30" dirty="0">
                <a:solidFill>
                  <a:srgbClr val="231F20"/>
                </a:solidFill>
                <a:latin typeface="Microsoft Sans Serif"/>
                <a:cs typeface="Microsoft Sans Serif"/>
              </a:rPr>
              <a:t> </a:t>
            </a:r>
            <a:r>
              <a:rPr sz="800" spc="-10" dirty="0">
                <a:solidFill>
                  <a:srgbClr val="231F20"/>
                </a:solidFill>
                <a:latin typeface="Microsoft Sans Serif"/>
                <a:cs typeface="Microsoft Sans Serif"/>
              </a:rPr>
              <a:t>имеется</a:t>
            </a:r>
            <a:r>
              <a:rPr sz="800" spc="-30" dirty="0">
                <a:solidFill>
                  <a:srgbClr val="231F20"/>
                </a:solidFill>
                <a:latin typeface="Microsoft Sans Serif"/>
                <a:cs typeface="Microsoft Sans Serif"/>
              </a:rPr>
              <a:t> </a:t>
            </a:r>
            <a:r>
              <a:rPr sz="800" dirty="0">
                <a:solidFill>
                  <a:srgbClr val="231F20"/>
                </a:solidFill>
                <a:latin typeface="Microsoft Sans Serif"/>
                <a:cs typeface="Microsoft Sans Serif"/>
              </a:rPr>
              <a:t>ж/д</a:t>
            </a:r>
            <a:r>
              <a:rPr sz="800" spc="-30" dirty="0">
                <a:solidFill>
                  <a:srgbClr val="231F20"/>
                </a:solidFill>
                <a:latin typeface="Microsoft Sans Serif"/>
                <a:cs typeface="Microsoft Sans Serif"/>
              </a:rPr>
              <a:t> </a:t>
            </a:r>
            <a:r>
              <a:rPr sz="800" spc="-10" dirty="0">
                <a:solidFill>
                  <a:srgbClr val="231F20"/>
                </a:solidFill>
                <a:latin typeface="Microsoft Sans Serif"/>
                <a:cs typeface="Microsoft Sans Serif"/>
              </a:rPr>
              <a:t>сообщение</a:t>
            </a:r>
            <a:endParaRPr sz="800">
              <a:latin typeface="Microsoft Sans Serif"/>
              <a:cs typeface="Microsoft Sans Serif"/>
            </a:endParaRPr>
          </a:p>
          <a:p>
            <a:pPr marL="12700">
              <a:lnSpc>
                <a:spcPts val="900"/>
              </a:lnSpc>
            </a:pPr>
            <a:r>
              <a:rPr sz="800" dirty="0">
                <a:solidFill>
                  <a:srgbClr val="231F20"/>
                </a:solidFill>
                <a:latin typeface="Microsoft Sans Serif"/>
                <a:cs typeface="Microsoft Sans Serif"/>
              </a:rPr>
              <a:t>с</a:t>
            </a:r>
            <a:r>
              <a:rPr sz="800" spc="-10" dirty="0">
                <a:solidFill>
                  <a:srgbClr val="231F20"/>
                </a:solidFill>
                <a:latin typeface="Microsoft Sans Serif"/>
                <a:cs typeface="Microsoft Sans Serif"/>
              </a:rPr>
              <a:t> выходом</a:t>
            </a:r>
            <a:r>
              <a:rPr sz="800" spc="-5" dirty="0">
                <a:solidFill>
                  <a:srgbClr val="231F20"/>
                </a:solidFill>
                <a:latin typeface="Microsoft Sans Serif"/>
                <a:cs typeface="Microsoft Sans Serif"/>
              </a:rPr>
              <a:t> </a:t>
            </a:r>
            <a:r>
              <a:rPr sz="800" dirty="0">
                <a:solidFill>
                  <a:srgbClr val="231F20"/>
                </a:solidFill>
                <a:latin typeface="Microsoft Sans Serif"/>
                <a:cs typeface="Microsoft Sans Serif"/>
              </a:rPr>
              <a:t>на</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Транссибирскую </a:t>
            </a:r>
            <a:r>
              <a:rPr sz="800" dirty="0">
                <a:solidFill>
                  <a:srgbClr val="231F20"/>
                </a:solidFill>
                <a:latin typeface="Microsoft Sans Serif"/>
                <a:cs typeface="Microsoft Sans Serif"/>
              </a:rPr>
              <a:t>ж/д</a:t>
            </a:r>
            <a:r>
              <a:rPr sz="800" spc="-5" dirty="0">
                <a:solidFill>
                  <a:srgbClr val="231F20"/>
                </a:solidFill>
                <a:latin typeface="Microsoft Sans Serif"/>
                <a:cs typeface="Microsoft Sans Serif"/>
              </a:rPr>
              <a:t> </a:t>
            </a:r>
            <a:r>
              <a:rPr sz="800" spc="-10" dirty="0">
                <a:solidFill>
                  <a:srgbClr val="231F20"/>
                </a:solidFill>
                <a:latin typeface="Microsoft Sans Serif"/>
                <a:cs typeface="Microsoft Sans Serif"/>
              </a:rPr>
              <a:t>магистраль;</a:t>
            </a:r>
            <a:endParaRPr sz="800">
              <a:latin typeface="Microsoft Sans Serif"/>
              <a:cs typeface="Microsoft Sans Serif"/>
            </a:endParaRPr>
          </a:p>
          <a:p>
            <a:pPr marL="12700">
              <a:lnSpc>
                <a:spcPts val="930"/>
              </a:lnSpc>
            </a:pPr>
            <a:r>
              <a:rPr sz="800" dirty="0">
                <a:solidFill>
                  <a:srgbClr val="231F20"/>
                </a:solidFill>
                <a:latin typeface="Microsoft Sans Serif"/>
                <a:cs typeface="Microsoft Sans Serif"/>
              </a:rPr>
              <a:t>2</a:t>
            </a:r>
            <a:r>
              <a:rPr sz="800" spc="-25" dirty="0">
                <a:solidFill>
                  <a:srgbClr val="231F20"/>
                </a:solidFill>
                <a:latin typeface="Microsoft Sans Serif"/>
                <a:cs typeface="Microsoft Sans Serif"/>
              </a:rPr>
              <a:t> </a:t>
            </a:r>
            <a:r>
              <a:rPr sz="800" spc="-20" dirty="0">
                <a:solidFill>
                  <a:srgbClr val="231F20"/>
                </a:solidFill>
                <a:latin typeface="Microsoft Sans Serif"/>
                <a:cs typeface="Microsoft Sans Serif"/>
              </a:rPr>
              <a:t>км</a:t>
            </a:r>
            <a:r>
              <a:rPr sz="800" spc="-15" dirty="0">
                <a:solidFill>
                  <a:srgbClr val="231F20"/>
                </a:solidFill>
                <a:latin typeface="Microsoft Sans Serif"/>
                <a:cs typeface="Microsoft Sans Serif"/>
              </a:rPr>
              <a:t> </a:t>
            </a:r>
            <a:r>
              <a:rPr sz="800" dirty="0">
                <a:solidFill>
                  <a:srgbClr val="231F20"/>
                </a:solidFill>
                <a:latin typeface="Microsoft Sans Serif"/>
                <a:cs typeface="Microsoft Sans Serif"/>
              </a:rPr>
              <a:t>до</a:t>
            </a:r>
            <a:r>
              <a:rPr sz="800" spc="-20" dirty="0">
                <a:solidFill>
                  <a:srgbClr val="231F20"/>
                </a:solidFill>
                <a:latin typeface="Microsoft Sans Serif"/>
                <a:cs typeface="Microsoft Sans Serif"/>
              </a:rPr>
              <a:t> </a:t>
            </a:r>
            <a:r>
              <a:rPr sz="800" spc="-10" dirty="0">
                <a:solidFill>
                  <a:srgbClr val="231F20"/>
                </a:solidFill>
                <a:latin typeface="Microsoft Sans Serif"/>
                <a:cs typeface="Microsoft Sans Serif"/>
              </a:rPr>
              <a:t>ближайшей</a:t>
            </a:r>
            <a:r>
              <a:rPr sz="800" spc="-20" dirty="0">
                <a:solidFill>
                  <a:srgbClr val="231F20"/>
                </a:solidFill>
                <a:latin typeface="Microsoft Sans Serif"/>
                <a:cs typeface="Microsoft Sans Serif"/>
              </a:rPr>
              <a:t> </a:t>
            </a:r>
            <a:r>
              <a:rPr sz="800" dirty="0">
                <a:solidFill>
                  <a:srgbClr val="231F20"/>
                </a:solidFill>
                <a:latin typeface="Microsoft Sans Serif"/>
                <a:cs typeface="Microsoft Sans Serif"/>
              </a:rPr>
              <a:t>ж/д</a:t>
            </a:r>
            <a:r>
              <a:rPr sz="800" spc="-20" dirty="0">
                <a:solidFill>
                  <a:srgbClr val="231F20"/>
                </a:solidFill>
                <a:latin typeface="Microsoft Sans Serif"/>
                <a:cs typeface="Microsoft Sans Serif"/>
              </a:rPr>
              <a:t> </a:t>
            </a:r>
            <a:r>
              <a:rPr sz="800" dirty="0">
                <a:solidFill>
                  <a:srgbClr val="231F20"/>
                </a:solidFill>
                <a:latin typeface="Microsoft Sans Serif"/>
                <a:cs typeface="Microsoft Sans Serif"/>
              </a:rPr>
              <a:t>станции</a:t>
            </a:r>
            <a:r>
              <a:rPr sz="800" spc="-15" dirty="0">
                <a:solidFill>
                  <a:srgbClr val="231F20"/>
                </a:solidFill>
                <a:latin typeface="Microsoft Sans Serif"/>
                <a:cs typeface="Microsoft Sans Serif"/>
              </a:rPr>
              <a:t> </a:t>
            </a:r>
            <a:r>
              <a:rPr sz="800" spc="-10" dirty="0">
                <a:solidFill>
                  <a:srgbClr val="231F20"/>
                </a:solidFill>
                <a:latin typeface="Microsoft Sans Serif"/>
                <a:cs typeface="Microsoft Sans Serif"/>
              </a:rPr>
              <a:t>«Комбинатская»</a:t>
            </a:r>
            <a:endParaRPr sz="800">
              <a:latin typeface="Microsoft Sans Serif"/>
              <a:cs typeface="Microsoft Sans Serif"/>
            </a:endParaRPr>
          </a:p>
          <a:p>
            <a:pPr marL="14604">
              <a:lnSpc>
                <a:spcPct val="100000"/>
              </a:lnSpc>
              <a:spcBef>
                <a:spcPts val="484"/>
              </a:spcBef>
            </a:pPr>
            <a:r>
              <a:rPr sz="900" b="1" dirty="0">
                <a:latin typeface="Arial"/>
                <a:cs typeface="Arial"/>
              </a:rPr>
              <a:t>ПРИОРИТЕТНОЕ</a:t>
            </a:r>
            <a:r>
              <a:rPr sz="900" b="1" spc="285" dirty="0">
                <a:latin typeface="Arial"/>
                <a:cs typeface="Arial"/>
              </a:rPr>
              <a:t> </a:t>
            </a:r>
            <a:r>
              <a:rPr sz="900" b="1" spc="-10" dirty="0">
                <a:latin typeface="Arial"/>
                <a:cs typeface="Arial"/>
              </a:rPr>
              <a:t>НАЗНАЧЕНИЕ</a:t>
            </a:r>
            <a:endParaRPr sz="900">
              <a:latin typeface="Arial"/>
              <a:cs typeface="Arial"/>
            </a:endParaRPr>
          </a:p>
        </p:txBody>
      </p:sp>
      <p:sp>
        <p:nvSpPr>
          <p:cNvPr id="86" name="object 86"/>
          <p:cNvSpPr/>
          <p:nvPr/>
        </p:nvSpPr>
        <p:spPr>
          <a:xfrm>
            <a:off x="7837268" y="1740544"/>
            <a:ext cx="306070" cy="238760"/>
          </a:xfrm>
          <a:custGeom>
            <a:avLst/>
            <a:gdLst/>
            <a:ahLst/>
            <a:cxnLst/>
            <a:rect l="l" t="t" r="r" b="b"/>
            <a:pathLst>
              <a:path w="306070" h="238760">
                <a:moveTo>
                  <a:pt x="28067" y="185419"/>
                </a:moveTo>
                <a:lnTo>
                  <a:pt x="22898" y="185419"/>
                </a:lnTo>
                <a:lnTo>
                  <a:pt x="21501" y="186689"/>
                </a:lnTo>
                <a:lnTo>
                  <a:pt x="26807" y="209549"/>
                </a:lnTo>
                <a:lnTo>
                  <a:pt x="46405" y="215899"/>
                </a:lnTo>
                <a:lnTo>
                  <a:pt x="65642" y="208279"/>
                </a:lnTo>
                <a:lnTo>
                  <a:pt x="66138" y="205739"/>
                </a:lnTo>
                <a:lnTo>
                  <a:pt x="40335" y="205739"/>
                </a:lnTo>
                <a:lnTo>
                  <a:pt x="33921" y="201929"/>
                </a:lnTo>
                <a:lnTo>
                  <a:pt x="30276" y="191769"/>
                </a:lnTo>
                <a:lnTo>
                  <a:pt x="31724" y="187959"/>
                </a:lnTo>
                <a:lnTo>
                  <a:pt x="28067" y="185419"/>
                </a:lnTo>
                <a:close/>
              </a:path>
              <a:path w="306070" h="238760">
                <a:moveTo>
                  <a:pt x="88353" y="185419"/>
                </a:moveTo>
                <a:lnTo>
                  <a:pt x="83947" y="185419"/>
                </a:lnTo>
                <a:lnTo>
                  <a:pt x="82994" y="186689"/>
                </a:lnTo>
                <a:lnTo>
                  <a:pt x="81373" y="193039"/>
                </a:lnTo>
                <a:lnTo>
                  <a:pt x="82554" y="199389"/>
                </a:lnTo>
                <a:lnTo>
                  <a:pt x="85600" y="205739"/>
                </a:lnTo>
                <a:lnTo>
                  <a:pt x="89573" y="210819"/>
                </a:lnTo>
                <a:lnTo>
                  <a:pt x="104447" y="215899"/>
                </a:lnTo>
                <a:lnTo>
                  <a:pt x="119726" y="213359"/>
                </a:lnTo>
                <a:lnTo>
                  <a:pt x="127602" y="205739"/>
                </a:lnTo>
                <a:lnTo>
                  <a:pt x="106286" y="205739"/>
                </a:lnTo>
                <a:lnTo>
                  <a:pt x="99898" y="204469"/>
                </a:lnTo>
                <a:lnTo>
                  <a:pt x="95423" y="200659"/>
                </a:lnTo>
                <a:lnTo>
                  <a:pt x="92350" y="194309"/>
                </a:lnTo>
                <a:lnTo>
                  <a:pt x="90170" y="186689"/>
                </a:lnTo>
                <a:lnTo>
                  <a:pt x="88353" y="185419"/>
                </a:lnTo>
                <a:close/>
              </a:path>
              <a:path w="306070" h="238760">
                <a:moveTo>
                  <a:pt x="148145" y="185419"/>
                </a:moveTo>
                <a:lnTo>
                  <a:pt x="143916" y="186689"/>
                </a:lnTo>
                <a:lnTo>
                  <a:pt x="142709" y="187959"/>
                </a:lnTo>
                <a:lnTo>
                  <a:pt x="149671" y="209549"/>
                </a:lnTo>
                <a:lnTo>
                  <a:pt x="169054" y="215899"/>
                </a:lnTo>
                <a:lnTo>
                  <a:pt x="187806" y="208279"/>
                </a:lnTo>
                <a:lnTo>
                  <a:pt x="188402" y="205739"/>
                </a:lnTo>
                <a:lnTo>
                  <a:pt x="167714" y="205739"/>
                </a:lnTo>
                <a:lnTo>
                  <a:pt x="159502" y="203199"/>
                </a:lnTo>
                <a:lnTo>
                  <a:pt x="154063" y="195579"/>
                </a:lnTo>
                <a:lnTo>
                  <a:pt x="152895" y="193039"/>
                </a:lnTo>
                <a:lnTo>
                  <a:pt x="154000" y="189229"/>
                </a:lnTo>
                <a:lnTo>
                  <a:pt x="151066" y="186689"/>
                </a:lnTo>
                <a:lnTo>
                  <a:pt x="148145" y="185419"/>
                </a:lnTo>
                <a:close/>
              </a:path>
              <a:path w="306070" h="238760">
                <a:moveTo>
                  <a:pt x="210832" y="173989"/>
                </a:moveTo>
                <a:lnTo>
                  <a:pt x="189953" y="173989"/>
                </a:lnTo>
                <a:lnTo>
                  <a:pt x="199859" y="176529"/>
                </a:lnTo>
                <a:lnTo>
                  <a:pt x="207302" y="186689"/>
                </a:lnTo>
                <a:lnTo>
                  <a:pt x="216789" y="195579"/>
                </a:lnTo>
                <a:lnTo>
                  <a:pt x="221843" y="204469"/>
                </a:lnTo>
                <a:lnTo>
                  <a:pt x="228701" y="207009"/>
                </a:lnTo>
                <a:lnTo>
                  <a:pt x="289667" y="207009"/>
                </a:lnTo>
                <a:lnTo>
                  <a:pt x="299965" y="203199"/>
                </a:lnTo>
                <a:lnTo>
                  <a:pt x="304766" y="196849"/>
                </a:lnTo>
                <a:lnTo>
                  <a:pt x="240219" y="196849"/>
                </a:lnTo>
                <a:lnTo>
                  <a:pt x="232879" y="195579"/>
                </a:lnTo>
                <a:lnTo>
                  <a:pt x="227126" y="194309"/>
                </a:lnTo>
                <a:lnTo>
                  <a:pt x="220903" y="184149"/>
                </a:lnTo>
                <a:lnTo>
                  <a:pt x="212636" y="176529"/>
                </a:lnTo>
                <a:lnTo>
                  <a:pt x="210832" y="173989"/>
                </a:lnTo>
                <a:close/>
              </a:path>
              <a:path w="306070" h="238760">
                <a:moveTo>
                  <a:pt x="67970" y="185419"/>
                </a:moveTo>
                <a:lnTo>
                  <a:pt x="64592" y="185419"/>
                </a:lnTo>
                <a:lnTo>
                  <a:pt x="62699" y="186689"/>
                </a:lnTo>
                <a:lnTo>
                  <a:pt x="60522" y="194309"/>
                </a:lnTo>
                <a:lnTo>
                  <a:pt x="57299" y="200659"/>
                </a:lnTo>
                <a:lnTo>
                  <a:pt x="52595" y="204469"/>
                </a:lnTo>
                <a:lnTo>
                  <a:pt x="45974" y="205739"/>
                </a:lnTo>
                <a:lnTo>
                  <a:pt x="66138" y="205739"/>
                </a:lnTo>
                <a:lnTo>
                  <a:pt x="69862" y="186689"/>
                </a:lnTo>
                <a:lnTo>
                  <a:pt x="67970" y="185419"/>
                </a:lnTo>
                <a:close/>
              </a:path>
              <a:path w="306070" h="238760">
                <a:moveTo>
                  <a:pt x="121145" y="182879"/>
                </a:moveTo>
                <a:lnTo>
                  <a:pt x="123850" y="189229"/>
                </a:lnTo>
                <a:lnTo>
                  <a:pt x="118960" y="201929"/>
                </a:lnTo>
                <a:lnTo>
                  <a:pt x="111874" y="205739"/>
                </a:lnTo>
                <a:lnTo>
                  <a:pt x="127602" y="205739"/>
                </a:lnTo>
                <a:lnTo>
                  <a:pt x="130228" y="203199"/>
                </a:lnTo>
                <a:lnTo>
                  <a:pt x="130353" y="199389"/>
                </a:lnTo>
                <a:lnTo>
                  <a:pt x="130479" y="195579"/>
                </a:lnTo>
                <a:lnTo>
                  <a:pt x="130604" y="191769"/>
                </a:lnTo>
                <a:lnTo>
                  <a:pt x="130730" y="187959"/>
                </a:lnTo>
                <a:lnTo>
                  <a:pt x="130771" y="186689"/>
                </a:lnTo>
                <a:lnTo>
                  <a:pt x="121145" y="182879"/>
                </a:lnTo>
                <a:close/>
              </a:path>
              <a:path w="306070" h="238760">
                <a:moveTo>
                  <a:pt x="191096" y="185419"/>
                </a:moveTo>
                <a:lnTo>
                  <a:pt x="187490" y="185419"/>
                </a:lnTo>
                <a:lnTo>
                  <a:pt x="185102" y="186689"/>
                </a:lnTo>
                <a:lnTo>
                  <a:pt x="181876" y="190499"/>
                </a:lnTo>
                <a:lnTo>
                  <a:pt x="183629" y="193039"/>
                </a:lnTo>
                <a:lnTo>
                  <a:pt x="182118" y="196849"/>
                </a:lnTo>
                <a:lnTo>
                  <a:pt x="176114" y="204469"/>
                </a:lnTo>
                <a:lnTo>
                  <a:pt x="167714" y="205739"/>
                </a:lnTo>
                <a:lnTo>
                  <a:pt x="188402" y="205739"/>
                </a:lnTo>
                <a:lnTo>
                  <a:pt x="192874" y="186689"/>
                </a:lnTo>
                <a:lnTo>
                  <a:pt x="191096" y="185419"/>
                </a:lnTo>
                <a:close/>
              </a:path>
              <a:path w="306070" h="238760">
                <a:moveTo>
                  <a:pt x="272308" y="195579"/>
                </a:moveTo>
                <a:lnTo>
                  <a:pt x="264528" y="195579"/>
                </a:lnTo>
                <a:lnTo>
                  <a:pt x="256695" y="196849"/>
                </a:lnTo>
                <a:lnTo>
                  <a:pt x="280028" y="196849"/>
                </a:lnTo>
                <a:lnTo>
                  <a:pt x="272308" y="195579"/>
                </a:lnTo>
                <a:close/>
              </a:path>
              <a:path w="306070" h="238760">
                <a:moveTo>
                  <a:pt x="298724" y="104139"/>
                </a:moveTo>
                <a:lnTo>
                  <a:pt x="290195" y="104139"/>
                </a:lnTo>
                <a:lnTo>
                  <a:pt x="293282" y="118109"/>
                </a:lnTo>
                <a:lnTo>
                  <a:pt x="294722" y="132079"/>
                </a:lnTo>
                <a:lnTo>
                  <a:pt x="294779" y="134619"/>
                </a:lnTo>
                <a:lnTo>
                  <a:pt x="294866" y="138429"/>
                </a:lnTo>
                <a:lnTo>
                  <a:pt x="294982" y="165099"/>
                </a:lnTo>
                <a:lnTo>
                  <a:pt x="287765" y="166369"/>
                </a:lnTo>
                <a:lnTo>
                  <a:pt x="285500" y="170179"/>
                </a:lnTo>
                <a:lnTo>
                  <a:pt x="287976" y="175259"/>
                </a:lnTo>
                <a:lnTo>
                  <a:pt x="294982" y="176529"/>
                </a:lnTo>
                <a:lnTo>
                  <a:pt x="294678" y="181609"/>
                </a:lnTo>
                <a:lnTo>
                  <a:pt x="295643" y="189229"/>
                </a:lnTo>
                <a:lnTo>
                  <a:pt x="294386" y="194309"/>
                </a:lnTo>
                <a:lnTo>
                  <a:pt x="287463" y="195579"/>
                </a:lnTo>
                <a:lnTo>
                  <a:pt x="280028" y="196849"/>
                </a:lnTo>
                <a:lnTo>
                  <a:pt x="304766" y="196849"/>
                </a:lnTo>
                <a:lnTo>
                  <a:pt x="305727" y="195579"/>
                </a:lnTo>
                <a:lnTo>
                  <a:pt x="305727" y="126999"/>
                </a:lnTo>
                <a:lnTo>
                  <a:pt x="298724" y="104139"/>
                </a:lnTo>
                <a:close/>
              </a:path>
              <a:path w="306070" h="238760">
                <a:moveTo>
                  <a:pt x="43421" y="184149"/>
                </a:moveTo>
                <a:lnTo>
                  <a:pt x="39725" y="187959"/>
                </a:lnTo>
                <a:lnTo>
                  <a:pt x="40601" y="193039"/>
                </a:lnTo>
                <a:lnTo>
                  <a:pt x="43727" y="195579"/>
                </a:lnTo>
                <a:lnTo>
                  <a:pt x="48417" y="195579"/>
                </a:lnTo>
                <a:lnTo>
                  <a:pt x="51437" y="191769"/>
                </a:lnTo>
                <a:lnTo>
                  <a:pt x="49555" y="186689"/>
                </a:lnTo>
                <a:lnTo>
                  <a:pt x="43421" y="184149"/>
                </a:lnTo>
                <a:close/>
              </a:path>
              <a:path w="306070" h="238760">
                <a:moveTo>
                  <a:pt x="103873" y="184149"/>
                </a:moveTo>
                <a:lnTo>
                  <a:pt x="101041" y="187959"/>
                </a:lnTo>
                <a:lnTo>
                  <a:pt x="101511" y="191769"/>
                </a:lnTo>
                <a:lnTo>
                  <a:pt x="104575" y="195579"/>
                </a:lnTo>
                <a:lnTo>
                  <a:pt x="109466" y="195579"/>
                </a:lnTo>
                <a:lnTo>
                  <a:pt x="112467" y="191769"/>
                </a:lnTo>
                <a:lnTo>
                  <a:pt x="109867" y="185419"/>
                </a:lnTo>
                <a:lnTo>
                  <a:pt x="103873" y="184149"/>
                </a:lnTo>
                <a:close/>
              </a:path>
              <a:path w="306070" h="238760">
                <a:moveTo>
                  <a:pt x="169976" y="184149"/>
                </a:moveTo>
                <a:lnTo>
                  <a:pt x="166001" y="186689"/>
                </a:lnTo>
                <a:lnTo>
                  <a:pt x="162704" y="191769"/>
                </a:lnTo>
                <a:lnTo>
                  <a:pt x="166371" y="195579"/>
                </a:lnTo>
                <a:lnTo>
                  <a:pt x="171793" y="195579"/>
                </a:lnTo>
                <a:lnTo>
                  <a:pt x="173761" y="190499"/>
                </a:lnTo>
                <a:lnTo>
                  <a:pt x="173266" y="186689"/>
                </a:lnTo>
                <a:lnTo>
                  <a:pt x="169976" y="184149"/>
                </a:lnTo>
                <a:close/>
              </a:path>
              <a:path w="306070" h="238760">
                <a:moveTo>
                  <a:pt x="17462" y="163829"/>
                </a:moveTo>
                <a:lnTo>
                  <a:pt x="21640" y="176529"/>
                </a:lnTo>
                <a:lnTo>
                  <a:pt x="32042" y="175259"/>
                </a:lnTo>
                <a:lnTo>
                  <a:pt x="180289" y="175259"/>
                </a:lnTo>
                <a:lnTo>
                  <a:pt x="189953" y="173989"/>
                </a:lnTo>
                <a:lnTo>
                  <a:pt x="210832" y="173989"/>
                </a:lnTo>
                <a:lnTo>
                  <a:pt x="206324" y="167639"/>
                </a:lnTo>
                <a:lnTo>
                  <a:pt x="200037" y="165099"/>
                </a:lnTo>
                <a:lnTo>
                  <a:pt x="29768" y="165099"/>
                </a:lnTo>
                <a:lnTo>
                  <a:pt x="17462" y="163829"/>
                </a:lnTo>
                <a:close/>
              </a:path>
              <a:path w="306070" h="238760">
                <a:moveTo>
                  <a:pt x="268941" y="165099"/>
                </a:moveTo>
                <a:lnTo>
                  <a:pt x="223926" y="165099"/>
                </a:lnTo>
                <a:lnTo>
                  <a:pt x="220535" y="166369"/>
                </a:lnTo>
                <a:lnTo>
                  <a:pt x="217347" y="168909"/>
                </a:lnTo>
                <a:lnTo>
                  <a:pt x="219138" y="172719"/>
                </a:lnTo>
                <a:lnTo>
                  <a:pt x="223138" y="175259"/>
                </a:lnTo>
                <a:lnTo>
                  <a:pt x="230485" y="176529"/>
                </a:lnTo>
                <a:lnTo>
                  <a:pt x="239176" y="176529"/>
                </a:lnTo>
                <a:lnTo>
                  <a:pt x="247205" y="175259"/>
                </a:lnTo>
                <a:lnTo>
                  <a:pt x="271522" y="175259"/>
                </a:lnTo>
                <a:lnTo>
                  <a:pt x="275272" y="172719"/>
                </a:lnTo>
                <a:lnTo>
                  <a:pt x="274495" y="167639"/>
                </a:lnTo>
                <a:lnTo>
                  <a:pt x="268941" y="165099"/>
                </a:lnTo>
                <a:close/>
              </a:path>
              <a:path w="306070" h="238760">
                <a:moveTo>
                  <a:pt x="271522" y="175259"/>
                </a:moveTo>
                <a:lnTo>
                  <a:pt x="247205" y="175259"/>
                </a:lnTo>
                <a:lnTo>
                  <a:pt x="255370" y="176529"/>
                </a:lnTo>
                <a:lnTo>
                  <a:pt x="264182" y="176529"/>
                </a:lnTo>
                <a:lnTo>
                  <a:pt x="271522" y="175259"/>
                </a:lnTo>
                <a:close/>
              </a:path>
              <a:path w="306070" h="238760">
                <a:moveTo>
                  <a:pt x="190455" y="163829"/>
                </a:moveTo>
                <a:lnTo>
                  <a:pt x="178969" y="163829"/>
                </a:lnTo>
                <a:lnTo>
                  <a:pt x="166524" y="165099"/>
                </a:lnTo>
                <a:lnTo>
                  <a:pt x="200037" y="165099"/>
                </a:lnTo>
                <a:lnTo>
                  <a:pt x="190455" y="163829"/>
                </a:lnTo>
                <a:close/>
              </a:path>
              <a:path w="306070" h="238760">
                <a:moveTo>
                  <a:pt x="268370" y="134619"/>
                </a:moveTo>
                <a:lnTo>
                  <a:pt x="14325" y="134619"/>
                </a:lnTo>
                <a:lnTo>
                  <a:pt x="10541" y="135889"/>
                </a:lnTo>
                <a:lnTo>
                  <a:pt x="8978" y="138429"/>
                </a:lnTo>
                <a:lnTo>
                  <a:pt x="10147" y="142239"/>
                </a:lnTo>
                <a:lnTo>
                  <a:pt x="14104" y="144779"/>
                </a:lnTo>
                <a:lnTo>
                  <a:pt x="22109" y="146049"/>
                </a:lnTo>
                <a:lnTo>
                  <a:pt x="32044" y="146049"/>
                </a:lnTo>
                <a:lnTo>
                  <a:pt x="41795" y="144779"/>
                </a:lnTo>
                <a:lnTo>
                  <a:pt x="281228" y="144779"/>
                </a:lnTo>
                <a:lnTo>
                  <a:pt x="280644" y="139699"/>
                </a:lnTo>
                <a:lnTo>
                  <a:pt x="276705" y="135889"/>
                </a:lnTo>
                <a:lnTo>
                  <a:pt x="268370" y="134619"/>
                </a:lnTo>
                <a:close/>
              </a:path>
              <a:path w="306070" h="238760">
                <a:moveTo>
                  <a:pt x="268706" y="144779"/>
                </a:moveTo>
                <a:lnTo>
                  <a:pt x="98971" y="144779"/>
                </a:lnTo>
                <a:lnTo>
                  <a:pt x="211874" y="146049"/>
                </a:lnTo>
                <a:lnTo>
                  <a:pt x="268706" y="144779"/>
                </a:lnTo>
                <a:close/>
              </a:path>
              <a:path w="306070" h="238760">
                <a:moveTo>
                  <a:pt x="41148" y="102869"/>
                </a:moveTo>
                <a:lnTo>
                  <a:pt x="33172" y="104139"/>
                </a:lnTo>
                <a:lnTo>
                  <a:pt x="4335" y="104139"/>
                </a:lnTo>
                <a:lnTo>
                  <a:pt x="0" y="106679"/>
                </a:lnTo>
                <a:lnTo>
                  <a:pt x="0" y="111759"/>
                </a:lnTo>
                <a:lnTo>
                  <a:pt x="3790" y="114299"/>
                </a:lnTo>
                <a:lnTo>
                  <a:pt x="10058" y="115569"/>
                </a:lnTo>
                <a:lnTo>
                  <a:pt x="17716" y="115569"/>
                </a:lnTo>
                <a:lnTo>
                  <a:pt x="25679" y="114299"/>
                </a:lnTo>
                <a:lnTo>
                  <a:pt x="41239" y="114299"/>
                </a:lnTo>
                <a:lnTo>
                  <a:pt x="41148" y="102869"/>
                </a:lnTo>
                <a:close/>
              </a:path>
              <a:path w="306070" h="238760">
                <a:moveTo>
                  <a:pt x="41239" y="114299"/>
                </a:moveTo>
                <a:lnTo>
                  <a:pt x="33134" y="114299"/>
                </a:lnTo>
                <a:lnTo>
                  <a:pt x="41249" y="115569"/>
                </a:lnTo>
                <a:lnTo>
                  <a:pt x="41239" y="114299"/>
                </a:lnTo>
                <a:close/>
              </a:path>
              <a:path w="306070" h="238760">
                <a:moveTo>
                  <a:pt x="92112" y="43179"/>
                </a:moveTo>
                <a:lnTo>
                  <a:pt x="68072" y="43179"/>
                </a:lnTo>
                <a:lnTo>
                  <a:pt x="62907" y="46989"/>
                </a:lnTo>
                <a:lnTo>
                  <a:pt x="60894" y="54609"/>
                </a:lnTo>
                <a:lnTo>
                  <a:pt x="60864" y="55879"/>
                </a:lnTo>
                <a:lnTo>
                  <a:pt x="60737" y="66039"/>
                </a:lnTo>
                <a:lnTo>
                  <a:pt x="60880" y="72389"/>
                </a:lnTo>
                <a:lnTo>
                  <a:pt x="60909" y="83819"/>
                </a:lnTo>
                <a:lnTo>
                  <a:pt x="59690" y="93979"/>
                </a:lnTo>
                <a:lnTo>
                  <a:pt x="64541" y="106679"/>
                </a:lnTo>
                <a:lnTo>
                  <a:pt x="74853" y="104139"/>
                </a:lnTo>
                <a:lnTo>
                  <a:pt x="97468" y="104139"/>
                </a:lnTo>
                <a:lnTo>
                  <a:pt x="99720" y="101599"/>
                </a:lnTo>
                <a:lnTo>
                  <a:pt x="102209" y="96519"/>
                </a:lnTo>
                <a:lnTo>
                  <a:pt x="102307" y="95249"/>
                </a:lnTo>
                <a:lnTo>
                  <a:pt x="102404" y="93979"/>
                </a:lnTo>
                <a:lnTo>
                  <a:pt x="71653" y="93979"/>
                </a:lnTo>
                <a:lnTo>
                  <a:pt x="71653" y="53339"/>
                </a:lnTo>
                <a:lnTo>
                  <a:pt x="101771" y="53339"/>
                </a:lnTo>
                <a:lnTo>
                  <a:pt x="101277" y="49529"/>
                </a:lnTo>
                <a:lnTo>
                  <a:pt x="98526" y="44449"/>
                </a:lnTo>
                <a:lnTo>
                  <a:pt x="92112" y="43179"/>
                </a:lnTo>
                <a:close/>
              </a:path>
              <a:path w="306070" h="238760">
                <a:moveTo>
                  <a:pt x="97468" y="104139"/>
                </a:moveTo>
                <a:lnTo>
                  <a:pt x="88722" y="104139"/>
                </a:lnTo>
                <a:lnTo>
                  <a:pt x="96342" y="105409"/>
                </a:lnTo>
                <a:lnTo>
                  <a:pt x="97468" y="104139"/>
                </a:lnTo>
                <a:close/>
              </a:path>
              <a:path w="306070" h="238760">
                <a:moveTo>
                  <a:pt x="144533" y="41909"/>
                </a:moveTo>
                <a:lnTo>
                  <a:pt x="135887" y="41909"/>
                </a:lnTo>
                <a:lnTo>
                  <a:pt x="128981" y="43179"/>
                </a:lnTo>
                <a:lnTo>
                  <a:pt x="123602" y="48259"/>
                </a:lnTo>
                <a:lnTo>
                  <a:pt x="121613" y="55879"/>
                </a:lnTo>
                <a:lnTo>
                  <a:pt x="121517" y="66039"/>
                </a:lnTo>
                <a:lnTo>
                  <a:pt x="121684" y="72389"/>
                </a:lnTo>
                <a:lnTo>
                  <a:pt x="121804" y="86359"/>
                </a:lnTo>
                <a:lnTo>
                  <a:pt x="122016" y="92709"/>
                </a:lnTo>
                <a:lnTo>
                  <a:pt x="123216" y="99059"/>
                </a:lnTo>
                <a:lnTo>
                  <a:pt x="125996" y="102869"/>
                </a:lnTo>
                <a:lnTo>
                  <a:pt x="133398" y="105409"/>
                </a:lnTo>
                <a:lnTo>
                  <a:pt x="144383" y="105409"/>
                </a:lnTo>
                <a:lnTo>
                  <a:pt x="154982" y="104139"/>
                </a:lnTo>
                <a:lnTo>
                  <a:pt x="161226" y="101599"/>
                </a:lnTo>
                <a:lnTo>
                  <a:pt x="163410" y="95249"/>
                </a:lnTo>
                <a:lnTo>
                  <a:pt x="163513" y="93979"/>
                </a:lnTo>
                <a:lnTo>
                  <a:pt x="132562" y="93979"/>
                </a:lnTo>
                <a:lnTo>
                  <a:pt x="132562" y="53339"/>
                </a:lnTo>
                <a:lnTo>
                  <a:pt x="163060" y="53339"/>
                </a:lnTo>
                <a:lnTo>
                  <a:pt x="162156" y="48259"/>
                </a:lnTo>
                <a:lnTo>
                  <a:pt x="158838" y="44449"/>
                </a:lnTo>
                <a:lnTo>
                  <a:pt x="152868" y="43179"/>
                </a:lnTo>
                <a:lnTo>
                  <a:pt x="144533" y="41909"/>
                </a:lnTo>
                <a:close/>
              </a:path>
              <a:path w="306070" h="238760">
                <a:moveTo>
                  <a:pt x="224447" y="41909"/>
                </a:moveTo>
                <a:lnTo>
                  <a:pt x="213946" y="43179"/>
                </a:lnTo>
                <a:lnTo>
                  <a:pt x="207200" y="44449"/>
                </a:lnTo>
                <a:lnTo>
                  <a:pt x="204197" y="49529"/>
                </a:lnTo>
                <a:lnTo>
                  <a:pt x="203398" y="55879"/>
                </a:lnTo>
                <a:lnTo>
                  <a:pt x="203406" y="66039"/>
                </a:lnTo>
                <a:lnTo>
                  <a:pt x="203619" y="72389"/>
                </a:lnTo>
                <a:lnTo>
                  <a:pt x="203588" y="73659"/>
                </a:lnTo>
                <a:lnTo>
                  <a:pt x="203465" y="78739"/>
                </a:lnTo>
                <a:lnTo>
                  <a:pt x="203352" y="88899"/>
                </a:lnTo>
                <a:lnTo>
                  <a:pt x="203583" y="92709"/>
                </a:lnTo>
                <a:lnTo>
                  <a:pt x="203660" y="93979"/>
                </a:lnTo>
                <a:lnTo>
                  <a:pt x="203736" y="95249"/>
                </a:lnTo>
                <a:lnTo>
                  <a:pt x="205409" y="100329"/>
                </a:lnTo>
                <a:lnTo>
                  <a:pt x="212305" y="104139"/>
                </a:lnTo>
                <a:lnTo>
                  <a:pt x="223837" y="105409"/>
                </a:lnTo>
                <a:lnTo>
                  <a:pt x="236903" y="105409"/>
                </a:lnTo>
                <a:lnTo>
                  <a:pt x="248399" y="104139"/>
                </a:lnTo>
                <a:lnTo>
                  <a:pt x="298724" y="104139"/>
                </a:lnTo>
                <a:lnTo>
                  <a:pt x="295611" y="93979"/>
                </a:lnTo>
                <a:lnTo>
                  <a:pt x="214363" y="93979"/>
                </a:lnTo>
                <a:lnTo>
                  <a:pt x="214363" y="53339"/>
                </a:lnTo>
                <a:lnTo>
                  <a:pt x="232271" y="53339"/>
                </a:lnTo>
                <a:lnTo>
                  <a:pt x="238525" y="52069"/>
                </a:lnTo>
                <a:lnTo>
                  <a:pt x="239445" y="45719"/>
                </a:lnTo>
                <a:lnTo>
                  <a:pt x="234386" y="43179"/>
                </a:lnTo>
                <a:lnTo>
                  <a:pt x="224447" y="41909"/>
                </a:lnTo>
                <a:close/>
              </a:path>
              <a:path w="306070" h="238760">
                <a:moveTo>
                  <a:pt x="101771" y="53339"/>
                </a:moveTo>
                <a:lnTo>
                  <a:pt x="91363" y="53339"/>
                </a:lnTo>
                <a:lnTo>
                  <a:pt x="91363" y="93979"/>
                </a:lnTo>
                <a:lnTo>
                  <a:pt x="102404" y="93979"/>
                </a:lnTo>
                <a:lnTo>
                  <a:pt x="102795" y="88899"/>
                </a:lnTo>
                <a:lnTo>
                  <a:pt x="102680" y="86359"/>
                </a:lnTo>
                <a:lnTo>
                  <a:pt x="102566" y="83819"/>
                </a:lnTo>
                <a:lnTo>
                  <a:pt x="102451" y="81279"/>
                </a:lnTo>
                <a:lnTo>
                  <a:pt x="102337" y="78739"/>
                </a:lnTo>
                <a:lnTo>
                  <a:pt x="102265" y="57149"/>
                </a:lnTo>
                <a:lnTo>
                  <a:pt x="101771" y="53339"/>
                </a:lnTo>
                <a:close/>
              </a:path>
              <a:path w="306070" h="238760">
                <a:moveTo>
                  <a:pt x="163060" y="53339"/>
                </a:moveTo>
                <a:lnTo>
                  <a:pt x="152869" y="53339"/>
                </a:lnTo>
                <a:lnTo>
                  <a:pt x="152869" y="93979"/>
                </a:lnTo>
                <a:lnTo>
                  <a:pt x="163513" y="93979"/>
                </a:lnTo>
                <a:lnTo>
                  <a:pt x="163926" y="88899"/>
                </a:lnTo>
                <a:lnTo>
                  <a:pt x="163806" y="78739"/>
                </a:lnTo>
                <a:lnTo>
                  <a:pt x="163729" y="76199"/>
                </a:lnTo>
                <a:lnTo>
                  <a:pt x="163614" y="72389"/>
                </a:lnTo>
                <a:lnTo>
                  <a:pt x="163512" y="55879"/>
                </a:lnTo>
                <a:lnTo>
                  <a:pt x="163060" y="53339"/>
                </a:lnTo>
                <a:close/>
              </a:path>
              <a:path w="306070" h="238760">
                <a:moveTo>
                  <a:pt x="259715" y="83819"/>
                </a:moveTo>
                <a:lnTo>
                  <a:pt x="254931" y="86359"/>
                </a:lnTo>
                <a:lnTo>
                  <a:pt x="253771" y="93979"/>
                </a:lnTo>
                <a:lnTo>
                  <a:pt x="265125" y="93979"/>
                </a:lnTo>
                <a:lnTo>
                  <a:pt x="264618" y="88899"/>
                </a:lnTo>
                <a:lnTo>
                  <a:pt x="264492" y="87629"/>
                </a:lnTo>
                <a:lnTo>
                  <a:pt x="264365" y="86359"/>
                </a:lnTo>
                <a:lnTo>
                  <a:pt x="259715" y="83819"/>
                </a:lnTo>
                <a:close/>
              </a:path>
              <a:path w="306070" h="238760">
                <a:moveTo>
                  <a:pt x="209149" y="11429"/>
                </a:moveTo>
                <a:lnTo>
                  <a:pt x="148559" y="11429"/>
                </a:lnTo>
                <a:lnTo>
                  <a:pt x="180924" y="13969"/>
                </a:lnTo>
                <a:lnTo>
                  <a:pt x="218009" y="22859"/>
                </a:lnTo>
                <a:lnTo>
                  <a:pt x="247229" y="40639"/>
                </a:lnTo>
                <a:lnTo>
                  <a:pt x="269569" y="64769"/>
                </a:lnTo>
                <a:lnTo>
                  <a:pt x="286016" y="93979"/>
                </a:lnTo>
                <a:lnTo>
                  <a:pt x="295611" y="93979"/>
                </a:lnTo>
                <a:lnTo>
                  <a:pt x="290943" y="78739"/>
                </a:lnTo>
                <a:lnTo>
                  <a:pt x="264131" y="40639"/>
                </a:lnTo>
                <a:lnTo>
                  <a:pt x="224827" y="15239"/>
                </a:lnTo>
                <a:lnTo>
                  <a:pt x="209149" y="11429"/>
                </a:lnTo>
                <a:close/>
              </a:path>
              <a:path w="306070" h="238760">
                <a:moveTo>
                  <a:pt x="40894" y="73659"/>
                </a:moveTo>
                <a:lnTo>
                  <a:pt x="15349" y="73659"/>
                </a:lnTo>
                <a:lnTo>
                  <a:pt x="10842" y="76199"/>
                </a:lnTo>
                <a:lnTo>
                  <a:pt x="10147" y="81279"/>
                </a:lnTo>
                <a:lnTo>
                  <a:pt x="10896" y="81279"/>
                </a:lnTo>
                <a:lnTo>
                  <a:pt x="11341" y="82549"/>
                </a:lnTo>
                <a:lnTo>
                  <a:pt x="19358" y="83819"/>
                </a:lnTo>
                <a:lnTo>
                  <a:pt x="29427" y="85089"/>
                </a:lnTo>
                <a:lnTo>
                  <a:pt x="37917" y="83819"/>
                </a:lnTo>
                <a:lnTo>
                  <a:pt x="41198" y="78739"/>
                </a:lnTo>
                <a:lnTo>
                  <a:pt x="40894" y="73659"/>
                </a:lnTo>
                <a:close/>
              </a:path>
              <a:path w="306070" h="238760">
                <a:moveTo>
                  <a:pt x="232271" y="53339"/>
                </a:moveTo>
                <a:lnTo>
                  <a:pt x="214363" y="53339"/>
                </a:lnTo>
                <a:lnTo>
                  <a:pt x="223334" y="54609"/>
                </a:lnTo>
                <a:lnTo>
                  <a:pt x="232271" y="53339"/>
                </a:lnTo>
                <a:close/>
              </a:path>
              <a:path w="306070" h="238760">
                <a:moveTo>
                  <a:pt x="111977" y="0"/>
                </a:moveTo>
                <a:lnTo>
                  <a:pt x="70973" y="0"/>
                </a:lnTo>
                <a:lnTo>
                  <a:pt x="51650" y="1269"/>
                </a:lnTo>
                <a:lnTo>
                  <a:pt x="12204" y="1269"/>
                </a:lnTo>
                <a:lnTo>
                  <a:pt x="279" y="2539"/>
                </a:lnTo>
                <a:lnTo>
                  <a:pt x="279" y="3809"/>
                </a:lnTo>
                <a:lnTo>
                  <a:pt x="25" y="11429"/>
                </a:lnTo>
                <a:lnTo>
                  <a:pt x="25" y="13969"/>
                </a:lnTo>
                <a:lnTo>
                  <a:pt x="7239" y="13969"/>
                </a:lnTo>
                <a:lnTo>
                  <a:pt x="13589" y="12699"/>
                </a:lnTo>
                <a:lnTo>
                  <a:pt x="26665" y="12699"/>
                </a:lnTo>
                <a:lnTo>
                  <a:pt x="40915" y="11429"/>
                </a:lnTo>
                <a:lnTo>
                  <a:pt x="209149" y="11429"/>
                </a:lnTo>
                <a:lnTo>
                  <a:pt x="172567" y="2539"/>
                </a:lnTo>
                <a:lnTo>
                  <a:pt x="162597" y="2539"/>
                </a:lnTo>
                <a:lnTo>
                  <a:pt x="139233" y="1269"/>
                </a:lnTo>
                <a:lnTo>
                  <a:pt x="44976" y="1269"/>
                </a:lnTo>
                <a:lnTo>
                  <a:pt x="29465" y="0"/>
                </a:lnTo>
                <a:lnTo>
                  <a:pt x="111977" y="0"/>
                </a:lnTo>
                <a:close/>
              </a:path>
              <a:path w="306070" h="238760">
                <a:moveTo>
                  <a:pt x="5684" y="225546"/>
                </a:moveTo>
                <a:lnTo>
                  <a:pt x="4000" y="225546"/>
                </a:lnTo>
                <a:lnTo>
                  <a:pt x="1953" y="225915"/>
                </a:lnTo>
                <a:lnTo>
                  <a:pt x="1184" y="226074"/>
                </a:lnTo>
                <a:lnTo>
                  <a:pt x="0" y="228833"/>
                </a:lnTo>
                <a:lnTo>
                  <a:pt x="10" y="233634"/>
                </a:lnTo>
                <a:lnTo>
                  <a:pt x="3937" y="238231"/>
                </a:lnTo>
                <a:lnTo>
                  <a:pt x="10731" y="236606"/>
                </a:lnTo>
                <a:lnTo>
                  <a:pt x="293059" y="236606"/>
                </a:lnTo>
                <a:lnTo>
                  <a:pt x="296148" y="236450"/>
                </a:lnTo>
                <a:lnTo>
                  <a:pt x="305130" y="234815"/>
                </a:lnTo>
                <a:lnTo>
                  <a:pt x="305142" y="233634"/>
                </a:lnTo>
                <a:lnTo>
                  <a:pt x="305727" y="233634"/>
                </a:lnTo>
                <a:lnTo>
                  <a:pt x="305727" y="228833"/>
                </a:lnTo>
                <a:lnTo>
                  <a:pt x="302515" y="227589"/>
                </a:lnTo>
                <a:lnTo>
                  <a:pt x="211442" y="227589"/>
                </a:lnTo>
                <a:lnTo>
                  <a:pt x="206198" y="225915"/>
                </a:lnTo>
                <a:lnTo>
                  <a:pt x="9665" y="225915"/>
                </a:lnTo>
                <a:lnTo>
                  <a:pt x="5684" y="225546"/>
                </a:lnTo>
                <a:close/>
              </a:path>
              <a:path w="306070" h="238760">
                <a:moveTo>
                  <a:pt x="293059" y="236606"/>
                </a:moveTo>
                <a:lnTo>
                  <a:pt x="268109" y="236606"/>
                </a:lnTo>
                <a:lnTo>
                  <a:pt x="286905" y="236915"/>
                </a:lnTo>
                <a:lnTo>
                  <a:pt x="293059" y="236606"/>
                </a:lnTo>
                <a:close/>
              </a:path>
              <a:path w="306070" h="238760">
                <a:moveTo>
                  <a:pt x="269915" y="225915"/>
                </a:moveTo>
                <a:lnTo>
                  <a:pt x="221424" y="225915"/>
                </a:lnTo>
                <a:lnTo>
                  <a:pt x="211442" y="227589"/>
                </a:lnTo>
                <a:lnTo>
                  <a:pt x="302515" y="227589"/>
                </a:lnTo>
                <a:lnTo>
                  <a:pt x="298607" y="226074"/>
                </a:lnTo>
                <a:lnTo>
                  <a:pt x="277139" y="226074"/>
                </a:lnTo>
                <a:lnTo>
                  <a:pt x="269915" y="225915"/>
                </a:lnTo>
                <a:close/>
              </a:path>
              <a:path w="306070" h="238760">
                <a:moveTo>
                  <a:pt x="288116" y="225546"/>
                </a:moveTo>
                <a:lnTo>
                  <a:pt x="277139" y="226074"/>
                </a:lnTo>
                <a:lnTo>
                  <a:pt x="298607" y="226074"/>
                </a:lnTo>
                <a:lnTo>
                  <a:pt x="298196" y="225915"/>
                </a:lnTo>
                <a:lnTo>
                  <a:pt x="288116" y="225546"/>
                </a:lnTo>
                <a:close/>
              </a:path>
              <a:path w="306070" h="238760">
                <a:moveTo>
                  <a:pt x="18918" y="220591"/>
                </a:moveTo>
                <a:lnTo>
                  <a:pt x="11544" y="220591"/>
                </a:lnTo>
                <a:lnTo>
                  <a:pt x="11010" y="223055"/>
                </a:lnTo>
                <a:lnTo>
                  <a:pt x="8904" y="225915"/>
                </a:lnTo>
                <a:lnTo>
                  <a:pt x="22223" y="225915"/>
                </a:lnTo>
                <a:lnTo>
                  <a:pt x="19037" y="224236"/>
                </a:lnTo>
                <a:lnTo>
                  <a:pt x="18918" y="220591"/>
                </a:lnTo>
                <a:close/>
              </a:path>
              <a:path w="306070" h="238760">
                <a:moveTo>
                  <a:pt x="80482" y="220591"/>
                </a:moveTo>
                <a:lnTo>
                  <a:pt x="72570" y="220591"/>
                </a:lnTo>
                <a:lnTo>
                  <a:pt x="72669" y="223398"/>
                </a:lnTo>
                <a:lnTo>
                  <a:pt x="69787" y="225915"/>
                </a:lnTo>
                <a:lnTo>
                  <a:pt x="83724" y="225915"/>
                </a:lnTo>
                <a:lnTo>
                  <a:pt x="80341" y="224236"/>
                </a:lnTo>
                <a:lnTo>
                  <a:pt x="80297" y="223055"/>
                </a:lnTo>
                <a:lnTo>
                  <a:pt x="80482" y="220591"/>
                </a:lnTo>
                <a:close/>
              </a:path>
              <a:path w="306070" h="238760">
                <a:moveTo>
                  <a:pt x="132867" y="218445"/>
                </a:moveTo>
                <a:lnTo>
                  <a:pt x="132305" y="223055"/>
                </a:lnTo>
                <a:lnTo>
                  <a:pt x="132264" y="223398"/>
                </a:lnTo>
                <a:lnTo>
                  <a:pt x="132162" y="224236"/>
                </a:lnTo>
                <a:lnTo>
                  <a:pt x="132090" y="224820"/>
                </a:lnTo>
                <a:lnTo>
                  <a:pt x="132002" y="225546"/>
                </a:lnTo>
                <a:lnTo>
                  <a:pt x="131957" y="225915"/>
                </a:lnTo>
                <a:lnTo>
                  <a:pt x="143919" y="225915"/>
                </a:lnTo>
                <a:lnTo>
                  <a:pt x="142655" y="220591"/>
                </a:lnTo>
                <a:lnTo>
                  <a:pt x="142532" y="220070"/>
                </a:lnTo>
                <a:lnTo>
                  <a:pt x="132867" y="218445"/>
                </a:lnTo>
                <a:close/>
              </a:path>
              <a:path w="306070" h="238760">
                <a:moveTo>
                  <a:pt x="201902" y="220591"/>
                </a:moveTo>
                <a:lnTo>
                  <a:pt x="194635" y="220591"/>
                </a:lnTo>
                <a:lnTo>
                  <a:pt x="194413" y="223055"/>
                </a:lnTo>
                <a:lnTo>
                  <a:pt x="194293" y="224376"/>
                </a:lnTo>
                <a:lnTo>
                  <a:pt x="194144" y="224820"/>
                </a:lnTo>
                <a:lnTo>
                  <a:pt x="192158" y="225915"/>
                </a:lnTo>
                <a:lnTo>
                  <a:pt x="206198" y="225915"/>
                </a:lnTo>
                <a:lnTo>
                  <a:pt x="202768" y="224820"/>
                </a:lnTo>
                <a:lnTo>
                  <a:pt x="201902" y="220591"/>
                </a:lnTo>
                <a:close/>
              </a:path>
              <a:path w="306070" h="238760">
                <a:moveTo>
                  <a:pt x="263784" y="220591"/>
                </a:moveTo>
                <a:lnTo>
                  <a:pt x="256344" y="220591"/>
                </a:lnTo>
                <a:lnTo>
                  <a:pt x="255854" y="223055"/>
                </a:lnTo>
                <a:lnTo>
                  <a:pt x="253722" y="225915"/>
                </a:lnTo>
                <a:lnTo>
                  <a:pt x="267062" y="225915"/>
                </a:lnTo>
                <a:lnTo>
                  <a:pt x="263652" y="224376"/>
                </a:lnTo>
                <a:lnTo>
                  <a:pt x="263698" y="223055"/>
                </a:lnTo>
                <a:lnTo>
                  <a:pt x="263784" y="220591"/>
                </a:lnTo>
                <a:close/>
              </a:path>
            </a:pathLst>
          </a:custGeom>
          <a:solidFill>
            <a:srgbClr val="F04E23"/>
          </a:solidFill>
        </p:spPr>
        <p:txBody>
          <a:bodyPr wrap="square" lIns="0" tIns="0" rIns="0" bIns="0" rtlCol="0"/>
          <a:lstStyle/>
          <a:p>
            <a:endParaRPr/>
          </a:p>
        </p:txBody>
      </p:sp>
      <p:sp>
        <p:nvSpPr>
          <p:cNvPr id="87" name="object 87"/>
          <p:cNvSpPr/>
          <p:nvPr/>
        </p:nvSpPr>
        <p:spPr>
          <a:xfrm>
            <a:off x="2680407" y="2260960"/>
            <a:ext cx="292100" cy="292100"/>
          </a:xfrm>
          <a:custGeom>
            <a:avLst/>
            <a:gdLst/>
            <a:ahLst/>
            <a:cxnLst/>
            <a:rect l="l" t="t" r="r" b="b"/>
            <a:pathLst>
              <a:path w="292100" h="292100">
                <a:moveTo>
                  <a:pt x="9118" y="0"/>
                </a:moveTo>
                <a:lnTo>
                  <a:pt x="3644" y="0"/>
                </a:lnTo>
                <a:lnTo>
                  <a:pt x="2819" y="1612"/>
                </a:lnTo>
                <a:lnTo>
                  <a:pt x="1600" y="2819"/>
                </a:lnTo>
                <a:lnTo>
                  <a:pt x="0" y="3644"/>
                </a:lnTo>
                <a:lnTo>
                  <a:pt x="0" y="8204"/>
                </a:lnTo>
                <a:lnTo>
                  <a:pt x="711" y="8407"/>
                </a:lnTo>
                <a:lnTo>
                  <a:pt x="1054" y="8966"/>
                </a:lnTo>
                <a:lnTo>
                  <a:pt x="914" y="10033"/>
                </a:lnTo>
                <a:lnTo>
                  <a:pt x="3136" y="12141"/>
                </a:lnTo>
                <a:lnTo>
                  <a:pt x="8610" y="12420"/>
                </a:lnTo>
                <a:lnTo>
                  <a:pt x="11849" y="10934"/>
                </a:lnTo>
                <a:lnTo>
                  <a:pt x="14516" y="6718"/>
                </a:lnTo>
                <a:lnTo>
                  <a:pt x="13119" y="2108"/>
                </a:lnTo>
                <a:lnTo>
                  <a:pt x="9118" y="0"/>
                </a:lnTo>
                <a:close/>
              </a:path>
              <a:path w="292100" h="292100">
                <a:moveTo>
                  <a:pt x="74783" y="11411"/>
                </a:moveTo>
                <a:lnTo>
                  <a:pt x="49428" y="11411"/>
                </a:lnTo>
                <a:lnTo>
                  <a:pt x="59245" y="12763"/>
                </a:lnTo>
                <a:lnTo>
                  <a:pt x="63703" y="14554"/>
                </a:lnTo>
                <a:lnTo>
                  <a:pt x="67119" y="24942"/>
                </a:lnTo>
                <a:lnTo>
                  <a:pt x="82156" y="23914"/>
                </a:lnTo>
                <a:lnTo>
                  <a:pt x="75501" y="12458"/>
                </a:lnTo>
                <a:lnTo>
                  <a:pt x="74783" y="11411"/>
                </a:lnTo>
                <a:close/>
              </a:path>
              <a:path w="292100" h="292100">
                <a:moveTo>
                  <a:pt x="60159" y="0"/>
                </a:moveTo>
                <a:lnTo>
                  <a:pt x="28257" y="0"/>
                </a:lnTo>
                <a:lnTo>
                  <a:pt x="25971" y="1549"/>
                </a:lnTo>
                <a:lnTo>
                  <a:pt x="23279" y="3911"/>
                </a:lnTo>
                <a:lnTo>
                  <a:pt x="24612" y="8204"/>
                </a:lnTo>
                <a:lnTo>
                  <a:pt x="29699" y="12217"/>
                </a:lnTo>
                <a:lnTo>
                  <a:pt x="38723" y="12217"/>
                </a:lnTo>
                <a:lnTo>
                  <a:pt x="49428" y="11411"/>
                </a:lnTo>
                <a:lnTo>
                  <a:pt x="74783" y="11411"/>
                </a:lnTo>
                <a:lnTo>
                  <a:pt x="70142" y="4648"/>
                </a:lnTo>
                <a:lnTo>
                  <a:pt x="65493" y="2146"/>
                </a:lnTo>
                <a:lnTo>
                  <a:pt x="60159" y="0"/>
                </a:lnTo>
                <a:close/>
              </a:path>
              <a:path w="292100" h="292100">
                <a:moveTo>
                  <a:pt x="291680" y="182295"/>
                </a:moveTo>
                <a:lnTo>
                  <a:pt x="278917" y="182295"/>
                </a:lnTo>
                <a:lnTo>
                  <a:pt x="270116" y="194425"/>
                </a:lnTo>
                <a:lnTo>
                  <a:pt x="260573" y="206400"/>
                </a:lnTo>
                <a:lnTo>
                  <a:pt x="250862" y="218175"/>
                </a:lnTo>
                <a:lnTo>
                  <a:pt x="241554" y="229704"/>
                </a:lnTo>
                <a:lnTo>
                  <a:pt x="237998" y="234238"/>
                </a:lnTo>
                <a:lnTo>
                  <a:pt x="230632" y="241147"/>
                </a:lnTo>
                <a:lnTo>
                  <a:pt x="235165" y="247929"/>
                </a:lnTo>
                <a:lnTo>
                  <a:pt x="243713" y="251333"/>
                </a:lnTo>
                <a:lnTo>
                  <a:pt x="248716" y="241820"/>
                </a:lnTo>
                <a:lnTo>
                  <a:pt x="262680" y="223949"/>
                </a:lnTo>
                <a:lnTo>
                  <a:pt x="272722" y="210954"/>
                </a:lnTo>
                <a:lnTo>
                  <a:pt x="282446" y="197991"/>
                </a:lnTo>
                <a:lnTo>
                  <a:pt x="291680" y="185039"/>
                </a:lnTo>
                <a:lnTo>
                  <a:pt x="291680" y="182295"/>
                </a:lnTo>
                <a:close/>
              </a:path>
              <a:path w="292100" h="292100">
                <a:moveTo>
                  <a:pt x="78387" y="34837"/>
                </a:moveTo>
                <a:lnTo>
                  <a:pt x="42837" y="49225"/>
                </a:lnTo>
                <a:lnTo>
                  <a:pt x="42025" y="58792"/>
                </a:lnTo>
                <a:lnTo>
                  <a:pt x="42508" y="64865"/>
                </a:lnTo>
                <a:lnTo>
                  <a:pt x="43281" y="73592"/>
                </a:lnTo>
                <a:lnTo>
                  <a:pt x="42849" y="84456"/>
                </a:lnTo>
                <a:lnTo>
                  <a:pt x="42837" y="84772"/>
                </a:lnTo>
                <a:lnTo>
                  <a:pt x="26515" y="88272"/>
                </a:lnTo>
                <a:lnTo>
                  <a:pt x="14193" y="95773"/>
                </a:lnTo>
                <a:lnTo>
                  <a:pt x="5484" y="106889"/>
                </a:lnTo>
                <a:lnTo>
                  <a:pt x="0" y="121259"/>
                </a:lnTo>
                <a:lnTo>
                  <a:pt x="0" y="219671"/>
                </a:lnTo>
                <a:lnTo>
                  <a:pt x="2972" y="229442"/>
                </a:lnTo>
                <a:lnTo>
                  <a:pt x="3092" y="229836"/>
                </a:lnTo>
                <a:lnTo>
                  <a:pt x="6867" y="239920"/>
                </a:lnTo>
                <a:lnTo>
                  <a:pt x="12676" y="247402"/>
                </a:lnTo>
                <a:lnTo>
                  <a:pt x="21869" y="249758"/>
                </a:lnTo>
                <a:lnTo>
                  <a:pt x="23441" y="244085"/>
                </a:lnTo>
                <a:lnTo>
                  <a:pt x="21339" y="238371"/>
                </a:lnTo>
                <a:lnTo>
                  <a:pt x="17679" y="232425"/>
                </a:lnTo>
                <a:lnTo>
                  <a:pt x="14579" y="226060"/>
                </a:lnTo>
                <a:lnTo>
                  <a:pt x="12492" y="216251"/>
                </a:lnTo>
                <a:lnTo>
                  <a:pt x="11852" y="206400"/>
                </a:lnTo>
                <a:lnTo>
                  <a:pt x="11849" y="182295"/>
                </a:lnTo>
                <a:lnTo>
                  <a:pt x="291680" y="182295"/>
                </a:lnTo>
                <a:lnTo>
                  <a:pt x="291680" y="179565"/>
                </a:lnTo>
                <a:lnTo>
                  <a:pt x="285038" y="171493"/>
                </a:lnTo>
                <a:lnTo>
                  <a:pt x="282541" y="171246"/>
                </a:lnTo>
                <a:lnTo>
                  <a:pt x="255569" y="171246"/>
                </a:lnTo>
                <a:lnTo>
                  <a:pt x="243668" y="170567"/>
                </a:lnTo>
                <a:lnTo>
                  <a:pt x="67125" y="170567"/>
                </a:lnTo>
                <a:lnTo>
                  <a:pt x="11849" y="169545"/>
                </a:lnTo>
                <a:lnTo>
                  <a:pt x="11968" y="138199"/>
                </a:lnTo>
                <a:lnTo>
                  <a:pt x="12694" y="125332"/>
                </a:lnTo>
                <a:lnTo>
                  <a:pt x="12806" y="123348"/>
                </a:lnTo>
                <a:lnTo>
                  <a:pt x="19733" y="106889"/>
                </a:lnTo>
                <a:lnTo>
                  <a:pt x="19837" y="106641"/>
                </a:lnTo>
                <a:lnTo>
                  <a:pt x="19955" y="106362"/>
                </a:lnTo>
                <a:lnTo>
                  <a:pt x="37376" y="97536"/>
                </a:lnTo>
                <a:lnTo>
                  <a:pt x="48598" y="96583"/>
                </a:lnTo>
                <a:lnTo>
                  <a:pt x="115737" y="96583"/>
                </a:lnTo>
                <a:lnTo>
                  <a:pt x="120867" y="96316"/>
                </a:lnTo>
                <a:lnTo>
                  <a:pt x="134794" y="96164"/>
                </a:lnTo>
                <a:lnTo>
                  <a:pt x="166016" y="96164"/>
                </a:lnTo>
                <a:lnTo>
                  <a:pt x="165119" y="95224"/>
                </a:lnTo>
                <a:lnTo>
                  <a:pt x="159243" y="90075"/>
                </a:lnTo>
                <a:lnTo>
                  <a:pt x="153136" y="86588"/>
                </a:lnTo>
                <a:lnTo>
                  <a:pt x="145928" y="85104"/>
                </a:lnTo>
                <a:lnTo>
                  <a:pt x="117948" y="85104"/>
                </a:lnTo>
                <a:lnTo>
                  <a:pt x="102997" y="84772"/>
                </a:lnTo>
                <a:lnTo>
                  <a:pt x="54686" y="84772"/>
                </a:lnTo>
                <a:lnTo>
                  <a:pt x="54776" y="73592"/>
                </a:lnTo>
                <a:lnTo>
                  <a:pt x="54448" y="65389"/>
                </a:lnTo>
                <a:lnTo>
                  <a:pt x="54740" y="58792"/>
                </a:lnTo>
                <a:lnTo>
                  <a:pt x="54854" y="56222"/>
                </a:lnTo>
                <a:lnTo>
                  <a:pt x="57429" y="49225"/>
                </a:lnTo>
                <a:lnTo>
                  <a:pt x="65605" y="48487"/>
                </a:lnTo>
                <a:lnTo>
                  <a:pt x="74850" y="48056"/>
                </a:lnTo>
                <a:lnTo>
                  <a:pt x="101386" y="48056"/>
                </a:lnTo>
                <a:lnTo>
                  <a:pt x="100464" y="44219"/>
                </a:lnTo>
                <a:lnTo>
                  <a:pt x="92062" y="37376"/>
                </a:lnTo>
                <a:lnTo>
                  <a:pt x="78387" y="34837"/>
                </a:lnTo>
                <a:close/>
              </a:path>
              <a:path w="292100" h="292100">
                <a:moveTo>
                  <a:pt x="124131" y="225145"/>
                </a:moveTo>
                <a:lnTo>
                  <a:pt x="118956" y="225877"/>
                </a:lnTo>
                <a:lnTo>
                  <a:pt x="115620" y="229442"/>
                </a:lnTo>
                <a:lnTo>
                  <a:pt x="116504" y="234238"/>
                </a:lnTo>
                <a:lnTo>
                  <a:pt x="116623" y="234889"/>
                </a:lnTo>
                <a:lnTo>
                  <a:pt x="116674" y="235165"/>
                </a:lnTo>
                <a:lnTo>
                  <a:pt x="121589" y="239128"/>
                </a:lnTo>
                <a:lnTo>
                  <a:pt x="130797" y="236613"/>
                </a:lnTo>
                <a:lnTo>
                  <a:pt x="128524" y="227876"/>
                </a:lnTo>
                <a:lnTo>
                  <a:pt x="124131" y="225145"/>
                </a:lnTo>
                <a:close/>
              </a:path>
              <a:path w="292100" h="292100">
                <a:moveTo>
                  <a:pt x="91973" y="224443"/>
                </a:moveTo>
                <a:lnTo>
                  <a:pt x="83801" y="224768"/>
                </a:lnTo>
                <a:lnTo>
                  <a:pt x="76568" y="225145"/>
                </a:lnTo>
                <a:lnTo>
                  <a:pt x="46482" y="225145"/>
                </a:lnTo>
                <a:lnTo>
                  <a:pt x="42652" y="226060"/>
                </a:lnTo>
                <a:lnTo>
                  <a:pt x="42805" y="226060"/>
                </a:lnTo>
                <a:lnTo>
                  <a:pt x="41910" y="231419"/>
                </a:lnTo>
                <a:lnTo>
                  <a:pt x="43751" y="235165"/>
                </a:lnTo>
                <a:lnTo>
                  <a:pt x="50229" y="236753"/>
                </a:lnTo>
                <a:lnTo>
                  <a:pt x="59327" y="237318"/>
                </a:lnTo>
                <a:lnTo>
                  <a:pt x="84853" y="237318"/>
                </a:lnTo>
                <a:lnTo>
                  <a:pt x="76568" y="236994"/>
                </a:lnTo>
                <a:lnTo>
                  <a:pt x="95015" y="236994"/>
                </a:lnTo>
                <a:lnTo>
                  <a:pt x="101705" y="234889"/>
                </a:lnTo>
                <a:lnTo>
                  <a:pt x="102997" y="228790"/>
                </a:lnTo>
                <a:lnTo>
                  <a:pt x="99049" y="225381"/>
                </a:lnTo>
                <a:lnTo>
                  <a:pt x="91973" y="224443"/>
                </a:lnTo>
                <a:close/>
              </a:path>
              <a:path w="292100" h="292100">
                <a:moveTo>
                  <a:pt x="80771" y="236994"/>
                </a:moveTo>
                <a:lnTo>
                  <a:pt x="76568" y="236994"/>
                </a:lnTo>
                <a:lnTo>
                  <a:pt x="84853" y="237318"/>
                </a:lnTo>
                <a:lnTo>
                  <a:pt x="50463" y="237318"/>
                </a:lnTo>
                <a:lnTo>
                  <a:pt x="80771" y="236994"/>
                </a:lnTo>
                <a:close/>
              </a:path>
              <a:path w="292100" h="292100">
                <a:moveTo>
                  <a:pt x="95015" y="236994"/>
                </a:moveTo>
                <a:lnTo>
                  <a:pt x="80771" y="236994"/>
                </a:lnTo>
                <a:lnTo>
                  <a:pt x="50463" y="237318"/>
                </a:lnTo>
                <a:lnTo>
                  <a:pt x="93986" y="237318"/>
                </a:lnTo>
                <a:lnTo>
                  <a:pt x="95015" y="236994"/>
                </a:lnTo>
                <a:close/>
              </a:path>
              <a:path w="292100" h="292100">
                <a:moveTo>
                  <a:pt x="271532" y="170157"/>
                </a:moveTo>
                <a:lnTo>
                  <a:pt x="255569" y="171246"/>
                </a:lnTo>
                <a:lnTo>
                  <a:pt x="282541" y="171246"/>
                </a:lnTo>
                <a:lnTo>
                  <a:pt x="271532" y="170157"/>
                </a:lnTo>
                <a:close/>
              </a:path>
              <a:path w="292100" h="292100">
                <a:moveTo>
                  <a:pt x="215849" y="170157"/>
                </a:moveTo>
                <a:lnTo>
                  <a:pt x="60566" y="170157"/>
                </a:lnTo>
                <a:lnTo>
                  <a:pt x="287407" y="170567"/>
                </a:lnTo>
                <a:lnTo>
                  <a:pt x="115646" y="170567"/>
                </a:lnTo>
                <a:lnTo>
                  <a:pt x="215849" y="170157"/>
                </a:lnTo>
                <a:close/>
              </a:path>
              <a:path w="292100" h="292100">
                <a:moveTo>
                  <a:pt x="219701" y="150502"/>
                </a:moveTo>
                <a:lnTo>
                  <a:pt x="187795" y="150502"/>
                </a:lnTo>
                <a:lnTo>
                  <a:pt x="202349" y="152222"/>
                </a:lnTo>
                <a:lnTo>
                  <a:pt x="208272" y="155241"/>
                </a:lnTo>
                <a:lnTo>
                  <a:pt x="213491" y="160305"/>
                </a:lnTo>
                <a:lnTo>
                  <a:pt x="217699" y="165884"/>
                </a:lnTo>
                <a:lnTo>
                  <a:pt x="220662" y="170567"/>
                </a:lnTo>
                <a:lnTo>
                  <a:pt x="241759" y="170567"/>
                </a:lnTo>
                <a:lnTo>
                  <a:pt x="236177" y="167292"/>
                </a:lnTo>
                <a:lnTo>
                  <a:pt x="230050" y="161583"/>
                </a:lnTo>
                <a:lnTo>
                  <a:pt x="219701" y="150502"/>
                </a:lnTo>
                <a:close/>
              </a:path>
              <a:path w="292100" h="292100">
                <a:moveTo>
                  <a:pt x="53667" y="139906"/>
                </a:moveTo>
                <a:lnTo>
                  <a:pt x="49302" y="142842"/>
                </a:lnTo>
                <a:lnTo>
                  <a:pt x="49225" y="149491"/>
                </a:lnTo>
                <a:lnTo>
                  <a:pt x="54559" y="154698"/>
                </a:lnTo>
                <a:lnTo>
                  <a:pt x="62687" y="151053"/>
                </a:lnTo>
                <a:lnTo>
                  <a:pt x="62033" y="145431"/>
                </a:lnTo>
                <a:lnTo>
                  <a:pt x="61979" y="144959"/>
                </a:lnTo>
                <a:lnTo>
                  <a:pt x="59056" y="140708"/>
                </a:lnTo>
                <a:lnTo>
                  <a:pt x="59634" y="140708"/>
                </a:lnTo>
                <a:lnTo>
                  <a:pt x="53667" y="139906"/>
                </a:lnTo>
                <a:close/>
              </a:path>
              <a:path w="292100" h="292100">
                <a:moveTo>
                  <a:pt x="55880" y="114312"/>
                </a:moveTo>
                <a:lnTo>
                  <a:pt x="54686" y="120319"/>
                </a:lnTo>
                <a:lnTo>
                  <a:pt x="56258" y="125332"/>
                </a:lnTo>
                <a:lnTo>
                  <a:pt x="62951" y="127609"/>
                </a:lnTo>
                <a:lnTo>
                  <a:pt x="163738" y="127609"/>
                </a:lnTo>
                <a:lnTo>
                  <a:pt x="175115" y="128271"/>
                </a:lnTo>
                <a:lnTo>
                  <a:pt x="185115" y="131686"/>
                </a:lnTo>
                <a:lnTo>
                  <a:pt x="190500" y="139458"/>
                </a:lnTo>
                <a:lnTo>
                  <a:pt x="86592" y="139458"/>
                </a:lnTo>
                <a:lnTo>
                  <a:pt x="82581" y="139585"/>
                </a:lnTo>
                <a:lnTo>
                  <a:pt x="75997" y="141141"/>
                </a:lnTo>
                <a:lnTo>
                  <a:pt x="74375" y="143141"/>
                </a:lnTo>
                <a:lnTo>
                  <a:pt x="72955" y="144959"/>
                </a:lnTo>
                <a:lnTo>
                  <a:pt x="80309" y="151053"/>
                </a:lnTo>
                <a:lnTo>
                  <a:pt x="80438" y="151053"/>
                </a:lnTo>
                <a:lnTo>
                  <a:pt x="98677" y="152992"/>
                </a:lnTo>
                <a:lnTo>
                  <a:pt x="119452" y="152738"/>
                </a:lnTo>
                <a:lnTo>
                  <a:pt x="152067" y="151648"/>
                </a:lnTo>
                <a:lnTo>
                  <a:pt x="170519" y="150693"/>
                </a:lnTo>
                <a:lnTo>
                  <a:pt x="187795" y="150502"/>
                </a:lnTo>
                <a:lnTo>
                  <a:pt x="219701" y="150502"/>
                </a:lnTo>
                <a:lnTo>
                  <a:pt x="218757" y="149491"/>
                </a:lnTo>
                <a:lnTo>
                  <a:pt x="187167" y="118034"/>
                </a:lnTo>
                <a:lnTo>
                  <a:pt x="184987" y="115825"/>
                </a:lnTo>
                <a:lnTo>
                  <a:pt x="72499" y="115825"/>
                </a:lnTo>
                <a:lnTo>
                  <a:pt x="55880" y="114312"/>
                </a:lnTo>
                <a:close/>
              </a:path>
              <a:path w="292100" h="292100">
                <a:moveTo>
                  <a:pt x="29171" y="140373"/>
                </a:moveTo>
                <a:lnTo>
                  <a:pt x="21539" y="143141"/>
                </a:lnTo>
                <a:lnTo>
                  <a:pt x="24557" y="152222"/>
                </a:lnTo>
                <a:lnTo>
                  <a:pt x="30988" y="152222"/>
                </a:lnTo>
                <a:lnTo>
                  <a:pt x="35667" y="149879"/>
                </a:lnTo>
                <a:lnTo>
                  <a:pt x="36846" y="145431"/>
                </a:lnTo>
                <a:lnTo>
                  <a:pt x="36971" y="144959"/>
                </a:lnTo>
                <a:lnTo>
                  <a:pt x="34829" y="140708"/>
                </a:lnTo>
                <a:lnTo>
                  <a:pt x="29171" y="140373"/>
                </a:lnTo>
                <a:close/>
              </a:path>
              <a:path w="292100" h="292100">
                <a:moveTo>
                  <a:pt x="33034" y="115825"/>
                </a:moveTo>
                <a:lnTo>
                  <a:pt x="29468" y="119541"/>
                </a:lnTo>
                <a:lnTo>
                  <a:pt x="30082" y="124558"/>
                </a:lnTo>
                <a:lnTo>
                  <a:pt x="34632" y="127609"/>
                </a:lnTo>
                <a:lnTo>
                  <a:pt x="41224" y="128612"/>
                </a:lnTo>
                <a:lnTo>
                  <a:pt x="44843" y="121259"/>
                </a:lnTo>
                <a:lnTo>
                  <a:pt x="41021" y="116674"/>
                </a:lnTo>
                <a:lnTo>
                  <a:pt x="33034" y="115825"/>
                </a:lnTo>
                <a:close/>
              </a:path>
              <a:path w="292100" h="292100">
                <a:moveTo>
                  <a:pt x="80213" y="127609"/>
                </a:moveTo>
                <a:lnTo>
                  <a:pt x="67285" y="127609"/>
                </a:lnTo>
                <a:lnTo>
                  <a:pt x="71004" y="127761"/>
                </a:lnTo>
                <a:lnTo>
                  <a:pt x="80213" y="127609"/>
                </a:lnTo>
                <a:close/>
              </a:path>
              <a:path w="292100" h="292100">
                <a:moveTo>
                  <a:pt x="166016" y="96164"/>
                </a:moveTo>
                <a:lnTo>
                  <a:pt x="134794" y="96164"/>
                </a:lnTo>
                <a:lnTo>
                  <a:pt x="146748" y="97536"/>
                </a:lnTo>
                <a:lnTo>
                  <a:pt x="152991" y="100538"/>
                </a:lnTo>
                <a:lnTo>
                  <a:pt x="158589" y="105586"/>
                </a:lnTo>
                <a:lnTo>
                  <a:pt x="163052" y="111164"/>
                </a:lnTo>
                <a:lnTo>
                  <a:pt x="165927" y="115825"/>
                </a:lnTo>
                <a:lnTo>
                  <a:pt x="184987" y="115825"/>
                </a:lnTo>
                <a:lnTo>
                  <a:pt x="175920" y="106641"/>
                </a:lnTo>
                <a:lnTo>
                  <a:pt x="170699" y="101068"/>
                </a:lnTo>
                <a:lnTo>
                  <a:pt x="166016" y="96164"/>
                </a:lnTo>
                <a:close/>
              </a:path>
              <a:path w="292100" h="292100">
                <a:moveTo>
                  <a:pt x="115737" y="96583"/>
                </a:moveTo>
                <a:lnTo>
                  <a:pt x="63371" y="96583"/>
                </a:lnTo>
                <a:lnTo>
                  <a:pt x="77415" y="97178"/>
                </a:lnTo>
                <a:lnTo>
                  <a:pt x="92062" y="97536"/>
                </a:lnTo>
                <a:lnTo>
                  <a:pt x="103114" y="97178"/>
                </a:lnTo>
                <a:lnTo>
                  <a:pt x="104285" y="97178"/>
                </a:lnTo>
                <a:lnTo>
                  <a:pt x="115737" y="96583"/>
                </a:lnTo>
                <a:close/>
              </a:path>
              <a:path w="292100" h="292100">
                <a:moveTo>
                  <a:pt x="142781" y="84456"/>
                </a:moveTo>
                <a:lnTo>
                  <a:pt x="131014" y="84456"/>
                </a:lnTo>
                <a:lnTo>
                  <a:pt x="117948" y="85104"/>
                </a:lnTo>
                <a:lnTo>
                  <a:pt x="145928" y="85104"/>
                </a:lnTo>
                <a:lnTo>
                  <a:pt x="142781" y="84456"/>
                </a:lnTo>
                <a:close/>
              </a:path>
              <a:path w="292100" h="292100">
                <a:moveTo>
                  <a:pt x="101386" y="48056"/>
                </a:moveTo>
                <a:lnTo>
                  <a:pt x="74850" y="48056"/>
                </a:lnTo>
                <a:lnTo>
                  <a:pt x="83586" y="48664"/>
                </a:lnTo>
                <a:lnTo>
                  <a:pt x="90233" y="51041"/>
                </a:lnTo>
                <a:lnTo>
                  <a:pt x="91146" y="58792"/>
                </a:lnTo>
                <a:lnTo>
                  <a:pt x="91147" y="84772"/>
                </a:lnTo>
                <a:lnTo>
                  <a:pt x="102997" y="84772"/>
                </a:lnTo>
                <a:lnTo>
                  <a:pt x="103111" y="55240"/>
                </a:lnTo>
                <a:lnTo>
                  <a:pt x="101532" y="48664"/>
                </a:lnTo>
                <a:lnTo>
                  <a:pt x="101489" y="48487"/>
                </a:lnTo>
                <a:lnTo>
                  <a:pt x="101386" y="48056"/>
                </a:lnTo>
                <a:close/>
              </a:path>
              <a:path w="292100" h="292100">
                <a:moveTo>
                  <a:pt x="6471" y="260769"/>
                </a:moveTo>
                <a:lnTo>
                  <a:pt x="6158" y="260769"/>
                </a:lnTo>
                <a:lnTo>
                  <a:pt x="0" y="264337"/>
                </a:lnTo>
                <a:lnTo>
                  <a:pt x="34632" y="291680"/>
                </a:lnTo>
                <a:lnTo>
                  <a:pt x="47396" y="291680"/>
                </a:lnTo>
                <a:lnTo>
                  <a:pt x="55874" y="289329"/>
                </a:lnTo>
                <a:lnTo>
                  <a:pt x="63240" y="285872"/>
                </a:lnTo>
                <a:lnTo>
                  <a:pt x="70120" y="281590"/>
                </a:lnTo>
                <a:lnTo>
                  <a:pt x="72692" y="279799"/>
                </a:lnTo>
                <a:lnTo>
                  <a:pt x="42127" y="279799"/>
                </a:lnTo>
                <a:lnTo>
                  <a:pt x="35797" y="279430"/>
                </a:lnTo>
                <a:lnTo>
                  <a:pt x="35331" y="279430"/>
                </a:lnTo>
                <a:lnTo>
                  <a:pt x="28445" y="277611"/>
                </a:lnTo>
                <a:lnTo>
                  <a:pt x="21869" y="274358"/>
                </a:lnTo>
                <a:lnTo>
                  <a:pt x="17159" y="269656"/>
                </a:lnTo>
                <a:lnTo>
                  <a:pt x="12001" y="263775"/>
                </a:lnTo>
                <a:lnTo>
                  <a:pt x="6471" y="260769"/>
                </a:lnTo>
                <a:close/>
              </a:path>
              <a:path w="292100" h="292100">
                <a:moveTo>
                  <a:pt x="97163" y="277101"/>
                </a:moveTo>
                <a:lnTo>
                  <a:pt x="76568" y="277101"/>
                </a:lnTo>
                <a:lnTo>
                  <a:pt x="81890" y="281908"/>
                </a:lnTo>
                <a:lnTo>
                  <a:pt x="103911" y="291680"/>
                </a:lnTo>
                <a:lnTo>
                  <a:pt x="117589" y="291680"/>
                </a:lnTo>
                <a:lnTo>
                  <a:pt x="142748" y="279799"/>
                </a:lnTo>
                <a:lnTo>
                  <a:pt x="114752" y="279799"/>
                </a:lnTo>
                <a:lnTo>
                  <a:pt x="107820" y="279430"/>
                </a:lnTo>
                <a:lnTo>
                  <a:pt x="106105" y="279430"/>
                </a:lnTo>
                <a:lnTo>
                  <a:pt x="98822" y="277826"/>
                </a:lnTo>
                <a:lnTo>
                  <a:pt x="97163" y="277101"/>
                </a:lnTo>
                <a:close/>
              </a:path>
              <a:path w="292100" h="292100">
                <a:moveTo>
                  <a:pt x="167894" y="277101"/>
                </a:moveTo>
                <a:lnTo>
                  <a:pt x="146748" y="277101"/>
                </a:lnTo>
                <a:lnTo>
                  <a:pt x="152203" y="282131"/>
                </a:lnTo>
                <a:lnTo>
                  <a:pt x="158638" y="286177"/>
                </a:lnTo>
                <a:lnTo>
                  <a:pt x="165965" y="289329"/>
                </a:lnTo>
                <a:lnTo>
                  <a:pt x="174091" y="291680"/>
                </a:lnTo>
                <a:lnTo>
                  <a:pt x="187769" y="291680"/>
                </a:lnTo>
                <a:lnTo>
                  <a:pt x="212983" y="279430"/>
                </a:lnTo>
                <a:lnTo>
                  <a:pt x="181854" y="279430"/>
                </a:lnTo>
                <a:lnTo>
                  <a:pt x="172875" y="278667"/>
                </a:lnTo>
                <a:lnTo>
                  <a:pt x="167894" y="277101"/>
                </a:lnTo>
                <a:close/>
              </a:path>
              <a:path w="292100" h="292100">
                <a:moveTo>
                  <a:pt x="239991" y="277101"/>
                </a:moveTo>
                <a:lnTo>
                  <a:pt x="216027" y="277101"/>
                </a:lnTo>
                <a:lnTo>
                  <a:pt x="221928" y="281908"/>
                </a:lnTo>
                <a:lnTo>
                  <a:pt x="224251" y="283356"/>
                </a:lnTo>
                <a:lnTo>
                  <a:pt x="228195" y="285872"/>
                </a:lnTo>
                <a:lnTo>
                  <a:pt x="235984" y="289329"/>
                </a:lnTo>
                <a:lnTo>
                  <a:pt x="244284" y="291680"/>
                </a:lnTo>
                <a:lnTo>
                  <a:pt x="257048" y="291680"/>
                </a:lnTo>
                <a:lnTo>
                  <a:pt x="268099" y="288378"/>
                </a:lnTo>
                <a:lnTo>
                  <a:pt x="277431" y="283356"/>
                </a:lnTo>
                <a:lnTo>
                  <a:pt x="282456" y="279131"/>
                </a:lnTo>
                <a:lnTo>
                  <a:pt x="247715" y="279131"/>
                </a:lnTo>
                <a:lnTo>
                  <a:pt x="239991" y="277101"/>
                </a:lnTo>
                <a:close/>
              </a:path>
              <a:path w="292100" h="292100">
                <a:moveTo>
                  <a:pt x="78028" y="260769"/>
                </a:moveTo>
                <a:lnTo>
                  <a:pt x="76393" y="260769"/>
                </a:lnTo>
                <a:lnTo>
                  <a:pt x="70921" y="263199"/>
                </a:lnTo>
                <a:lnTo>
                  <a:pt x="64277" y="268900"/>
                </a:lnTo>
                <a:lnTo>
                  <a:pt x="56837" y="275144"/>
                </a:lnTo>
                <a:lnTo>
                  <a:pt x="49225" y="278917"/>
                </a:lnTo>
                <a:lnTo>
                  <a:pt x="42127" y="279799"/>
                </a:lnTo>
                <a:lnTo>
                  <a:pt x="72692" y="279799"/>
                </a:lnTo>
                <a:lnTo>
                  <a:pt x="76568" y="277101"/>
                </a:lnTo>
                <a:lnTo>
                  <a:pt x="97163" y="277101"/>
                </a:lnTo>
                <a:lnTo>
                  <a:pt x="92976" y="275272"/>
                </a:lnTo>
                <a:lnTo>
                  <a:pt x="88261" y="272491"/>
                </a:lnTo>
                <a:lnTo>
                  <a:pt x="80949" y="260921"/>
                </a:lnTo>
                <a:lnTo>
                  <a:pt x="78028" y="260769"/>
                </a:lnTo>
                <a:close/>
              </a:path>
              <a:path w="292100" h="292100">
                <a:moveTo>
                  <a:pt x="147671" y="260769"/>
                </a:moveTo>
                <a:lnTo>
                  <a:pt x="146567" y="260769"/>
                </a:lnTo>
                <a:lnTo>
                  <a:pt x="140805" y="263199"/>
                </a:lnTo>
                <a:lnTo>
                  <a:pt x="141056" y="263199"/>
                </a:lnTo>
                <a:lnTo>
                  <a:pt x="134748" y="268752"/>
                </a:lnTo>
                <a:lnTo>
                  <a:pt x="128168" y="274358"/>
                </a:lnTo>
                <a:lnTo>
                  <a:pt x="127149" y="275144"/>
                </a:lnTo>
                <a:lnTo>
                  <a:pt x="119405" y="278917"/>
                </a:lnTo>
                <a:lnTo>
                  <a:pt x="111598" y="279799"/>
                </a:lnTo>
                <a:lnTo>
                  <a:pt x="142748" y="279799"/>
                </a:lnTo>
                <a:lnTo>
                  <a:pt x="146748" y="277101"/>
                </a:lnTo>
                <a:lnTo>
                  <a:pt x="167894" y="277101"/>
                </a:lnTo>
                <a:lnTo>
                  <a:pt x="164985" y="276186"/>
                </a:lnTo>
                <a:lnTo>
                  <a:pt x="159448" y="273570"/>
                </a:lnTo>
                <a:lnTo>
                  <a:pt x="152438" y="261162"/>
                </a:lnTo>
                <a:lnTo>
                  <a:pt x="147671" y="260769"/>
                </a:lnTo>
                <a:close/>
              </a:path>
              <a:path w="292100" h="292100">
                <a:moveTo>
                  <a:pt x="219697" y="260769"/>
                </a:moveTo>
                <a:lnTo>
                  <a:pt x="210356" y="260769"/>
                </a:lnTo>
                <a:lnTo>
                  <a:pt x="203415" y="272491"/>
                </a:lnTo>
                <a:lnTo>
                  <a:pt x="198704" y="275272"/>
                </a:lnTo>
                <a:lnTo>
                  <a:pt x="190828" y="278342"/>
                </a:lnTo>
                <a:lnTo>
                  <a:pt x="181854" y="279430"/>
                </a:lnTo>
                <a:lnTo>
                  <a:pt x="212983" y="279430"/>
                </a:lnTo>
                <a:lnTo>
                  <a:pt x="216027" y="277101"/>
                </a:lnTo>
                <a:lnTo>
                  <a:pt x="239991" y="277101"/>
                </a:lnTo>
                <a:lnTo>
                  <a:pt x="237009" y="276317"/>
                </a:lnTo>
                <a:lnTo>
                  <a:pt x="227876" y="270713"/>
                </a:lnTo>
                <a:lnTo>
                  <a:pt x="223215" y="266750"/>
                </a:lnTo>
                <a:lnTo>
                  <a:pt x="219786" y="260921"/>
                </a:lnTo>
                <a:lnTo>
                  <a:pt x="219697" y="260769"/>
                </a:lnTo>
                <a:close/>
              </a:path>
              <a:path w="292100" h="292100">
                <a:moveTo>
                  <a:pt x="285795" y="260372"/>
                </a:moveTo>
                <a:lnTo>
                  <a:pt x="280546" y="263199"/>
                </a:lnTo>
                <a:lnTo>
                  <a:pt x="275396" y="269100"/>
                </a:lnTo>
                <a:lnTo>
                  <a:pt x="269811" y="274358"/>
                </a:lnTo>
                <a:lnTo>
                  <a:pt x="258936" y="278667"/>
                </a:lnTo>
                <a:lnTo>
                  <a:pt x="258532" y="278667"/>
                </a:lnTo>
                <a:lnTo>
                  <a:pt x="247715" y="279131"/>
                </a:lnTo>
                <a:lnTo>
                  <a:pt x="282456" y="279131"/>
                </a:lnTo>
                <a:lnTo>
                  <a:pt x="285230" y="276800"/>
                </a:lnTo>
                <a:lnTo>
                  <a:pt x="291678" y="268900"/>
                </a:lnTo>
                <a:lnTo>
                  <a:pt x="291680" y="264337"/>
                </a:lnTo>
                <a:lnTo>
                  <a:pt x="285795" y="260372"/>
                </a:lnTo>
                <a:close/>
              </a:path>
              <a:path w="292100" h="292100">
                <a:moveTo>
                  <a:pt x="210591" y="260372"/>
                </a:moveTo>
                <a:lnTo>
                  <a:pt x="201698" y="260372"/>
                </a:lnTo>
                <a:lnTo>
                  <a:pt x="219697" y="260769"/>
                </a:lnTo>
                <a:lnTo>
                  <a:pt x="210356" y="260769"/>
                </a:lnTo>
                <a:lnTo>
                  <a:pt x="210591" y="260372"/>
                </a:lnTo>
                <a:close/>
              </a:path>
            </a:pathLst>
          </a:custGeom>
          <a:solidFill>
            <a:srgbClr val="F04E23"/>
          </a:solidFill>
        </p:spPr>
        <p:txBody>
          <a:bodyPr wrap="square" lIns="0" tIns="0" rIns="0" bIns="0" rtlCol="0"/>
          <a:lstStyle/>
          <a:p>
            <a:endParaRPr/>
          </a:p>
        </p:txBody>
      </p:sp>
      <p:sp>
        <p:nvSpPr>
          <p:cNvPr id="88" name="object 88"/>
          <p:cNvSpPr/>
          <p:nvPr/>
        </p:nvSpPr>
        <p:spPr>
          <a:xfrm>
            <a:off x="7823502" y="2331676"/>
            <a:ext cx="333375" cy="271145"/>
          </a:xfrm>
          <a:custGeom>
            <a:avLst/>
            <a:gdLst/>
            <a:ahLst/>
            <a:cxnLst/>
            <a:rect l="l" t="t" r="r" b="b"/>
            <a:pathLst>
              <a:path w="333375" h="271144">
                <a:moveTo>
                  <a:pt x="213364" y="187881"/>
                </a:moveTo>
                <a:lnTo>
                  <a:pt x="176860" y="187881"/>
                </a:lnTo>
                <a:lnTo>
                  <a:pt x="176860" y="271124"/>
                </a:lnTo>
                <a:lnTo>
                  <a:pt x="294081" y="271124"/>
                </a:lnTo>
                <a:lnTo>
                  <a:pt x="332638" y="270611"/>
                </a:lnTo>
                <a:lnTo>
                  <a:pt x="332638" y="260388"/>
                </a:lnTo>
                <a:lnTo>
                  <a:pt x="187083" y="260388"/>
                </a:lnTo>
                <a:lnTo>
                  <a:pt x="187083" y="199059"/>
                </a:lnTo>
                <a:lnTo>
                  <a:pt x="194207" y="197931"/>
                </a:lnTo>
                <a:lnTo>
                  <a:pt x="213729" y="197931"/>
                </a:lnTo>
                <a:lnTo>
                  <a:pt x="212890" y="197599"/>
                </a:lnTo>
                <a:lnTo>
                  <a:pt x="213347" y="195097"/>
                </a:lnTo>
                <a:lnTo>
                  <a:pt x="212585" y="190030"/>
                </a:lnTo>
                <a:lnTo>
                  <a:pt x="213364" y="187881"/>
                </a:lnTo>
                <a:close/>
              </a:path>
              <a:path w="333375" h="271144">
                <a:moveTo>
                  <a:pt x="259613" y="198704"/>
                </a:moveTo>
                <a:lnTo>
                  <a:pt x="249389" y="198704"/>
                </a:lnTo>
                <a:lnTo>
                  <a:pt x="249389" y="260388"/>
                </a:lnTo>
                <a:lnTo>
                  <a:pt x="260108" y="260388"/>
                </a:lnTo>
                <a:lnTo>
                  <a:pt x="259595" y="245320"/>
                </a:lnTo>
                <a:lnTo>
                  <a:pt x="259613" y="198704"/>
                </a:lnTo>
                <a:close/>
              </a:path>
              <a:path w="333375" h="271144">
                <a:moveTo>
                  <a:pt x="223520" y="186817"/>
                </a:moveTo>
                <a:lnTo>
                  <a:pt x="223595" y="197931"/>
                </a:lnTo>
                <a:lnTo>
                  <a:pt x="322873" y="197931"/>
                </a:lnTo>
                <a:lnTo>
                  <a:pt x="309972" y="198335"/>
                </a:lnTo>
                <a:lnTo>
                  <a:pt x="319038" y="198335"/>
                </a:lnTo>
                <a:lnTo>
                  <a:pt x="323700" y="198704"/>
                </a:lnTo>
                <a:lnTo>
                  <a:pt x="321932" y="198704"/>
                </a:lnTo>
                <a:lnTo>
                  <a:pt x="321932" y="260388"/>
                </a:lnTo>
                <a:lnTo>
                  <a:pt x="332638" y="260388"/>
                </a:lnTo>
                <a:lnTo>
                  <a:pt x="332638" y="188506"/>
                </a:lnTo>
                <a:lnTo>
                  <a:pt x="317715" y="188506"/>
                </a:lnTo>
                <a:lnTo>
                  <a:pt x="316770" y="188328"/>
                </a:lnTo>
                <a:lnTo>
                  <a:pt x="226987" y="188328"/>
                </a:lnTo>
                <a:lnTo>
                  <a:pt x="223520" y="186817"/>
                </a:lnTo>
                <a:close/>
              </a:path>
              <a:path w="333375" h="271144">
                <a:moveTo>
                  <a:pt x="22508" y="78892"/>
                </a:moveTo>
                <a:lnTo>
                  <a:pt x="21005" y="78892"/>
                </a:lnTo>
                <a:lnTo>
                  <a:pt x="20922" y="197167"/>
                </a:lnTo>
                <a:lnTo>
                  <a:pt x="20820" y="204101"/>
                </a:lnTo>
                <a:lnTo>
                  <a:pt x="20700" y="212178"/>
                </a:lnTo>
                <a:lnTo>
                  <a:pt x="20599" y="219011"/>
                </a:lnTo>
                <a:lnTo>
                  <a:pt x="635" y="219011"/>
                </a:lnTo>
                <a:lnTo>
                  <a:pt x="952" y="222427"/>
                </a:lnTo>
                <a:lnTo>
                  <a:pt x="0" y="227126"/>
                </a:lnTo>
                <a:lnTo>
                  <a:pt x="1130" y="229717"/>
                </a:lnTo>
                <a:lnTo>
                  <a:pt x="8139" y="229235"/>
                </a:lnTo>
                <a:lnTo>
                  <a:pt x="31788" y="229235"/>
                </a:lnTo>
                <a:lnTo>
                  <a:pt x="31788" y="79298"/>
                </a:lnTo>
                <a:lnTo>
                  <a:pt x="31275" y="79082"/>
                </a:lnTo>
                <a:lnTo>
                  <a:pt x="24866" y="79082"/>
                </a:lnTo>
                <a:lnTo>
                  <a:pt x="22508" y="78892"/>
                </a:lnTo>
                <a:close/>
              </a:path>
              <a:path w="333375" h="271144">
                <a:moveTo>
                  <a:pt x="280555" y="94475"/>
                </a:moveTo>
                <a:lnTo>
                  <a:pt x="52158" y="94475"/>
                </a:lnTo>
                <a:lnTo>
                  <a:pt x="52235" y="219011"/>
                </a:lnTo>
                <a:lnTo>
                  <a:pt x="42989" y="219011"/>
                </a:lnTo>
                <a:lnTo>
                  <a:pt x="43307" y="222427"/>
                </a:lnTo>
                <a:lnTo>
                  <a:pt x="42341" y="227126"/>
                </a:lnTo>
                <a:lnTo>
                  <a:pt x="43472" y="229717"/>
                </a:lnTo>
                <a:lnTo>
                  <a:pt x="48768" y="228523"/>
                </a:lnTo>
                <a:lnTo>
                  <a:pt x="62953" y="228523"/>
                </a:lnTo>
                <a:lnTo>
                  <a:pt x="62950" y="167232"/>
                </a:lnTo>
                <a:lnTo>
                  <a:pt x="63436" y="146481"/>
                </a:lnTo>
                <a:lnTo>
                  <a:pt x="218236" y="146481"/>
                </a:lnTo>
                <a:lnTo>
                  <a:pt x="217970" y="143014"/>
                </a:lnTo>
                <a:lnTo>
                  <a:pt x="218821" y="138442"/>
                </a:lnTo>
                <a:lnTo>
                  <a:pt x="217754" y="135775"/>
                </a:lnTo>
                <a:lnTo>
                  <a:pt x="62953" y="135775"/>
                </a:lnTo>
                <a:lnTo>
                  <a:pt x="63271" y="132524"/>
                </a:lnTo>
                <a:lnTo>
                  <a:pt x="62306" y="127990"/>
                </a:lnTo>
                <a:lnTo>
                  <a:pt x="63436" y="125552"/>
                </a:lnTo>
                <a:lnTo>
                  <a:pt x="218236" y="125552"/>
                </a:lnTo>
                <a:lnTo>
                  <a:pt x="218236" y="115328"/>
                </a:lnTo>
                <a:lnTo>
                  <a:pt x="62953" y="115328"/>
                </a:lnTo>
                <a:lnTo>
                  <a:pt x="63271" y="112077"/>
                </a:lnTo>
                <a:lnTo>
                  <a:pt x="62306" y="107543"/>
                </a:lnTo>
                <a:lnTo>
                  <a:pt x="63436" y="105105"/>
                </a:lnTo>
                <a:lnTo>
                  <a:pt x="280555" y="105105"/>
                </a:lnTo>
                <a:lnTo>
                  <a:pt x="280555" y="94475"/>
                </a:lnTo>
                <a:close/>
              </a:path>
              <a:path w="333375" h="271144">
                <a:moveTo>
                  <a:pt x="62953" y="228523"/>
                </a:moveTo>
                <a:lnTo>
                  <a:pt x="48768" y="228523"/>
                </a:lnTo>
                <a:lnTo>
                  <a:pt x="58975" y="229717"/>
                </a:lnTo>
                <a:lnTo>
                  <a:pt x="57747" y="229717"/>
                </a:lnTo>
                <a:lnTo>
                  <a:pt x="62953" y="229235"/>
                </a:lnTo>
                <a:lnTo>
                  <a:pt x="62953" y="228523"/>
                </a:lnTo>
                <a:close/>
              </a:path>
              <a:path w="333375" h="271144">
                <a:moveTo>
                  <a:pt x="114554" y="156710"/>
                </a:moveTo>
                <a:lnTo>
                  <a:pt x="73659" y="156710"/>
                </a:lnTo>
                <a:lnTo>
                  <a:pt x="73200" y="172592"/>
                </a:lnTo>
                <a:lnTo>
                  <a:pt x="73177" y="229235"/>
                </a:lnTo>
                <a:lnTo>
                  <a:pt x="145707" y="229235"/>
                </a:lnTo>
                <a:lnTo>
                  <a:pt x="145707" y="219011"/>
                </a:lnTo>
                <a:lnTo>
                  <a:pt x="83400" y="219011"/>
                </a:lnTo>
                <a:lnTo>
                  <a:pt x="83400" y="198704"/>
                </a:lnTo>
                <a:lnTo>
                  <a:pt x="82347" y="198704"/>
                </a:lnTo>
                <a:lnTo>
                  <a:pt x="88179" y="197931"/>
                </a:lnTo>
                <a:lnTo>
                  <a:pt x="117538" y="197931"/>
                </a:lnTo>
                <a:lnTo>
                  <a:pt x="119557" y="197167"/>
                </a:lnTo>
                <a:lnTo>
                  <a:pt x="145707" y="197167"/>
                </a:lnTo>
                <a:lnTo>
                  <a:pt x="145707" y="187881"/>
                </a:lnTo>
                <a:lnTo>
                  <a:pt x="83400" y="187881"/>
                </a:lnTo>
                <a:lnTo>
                  <a:pt x="83400" y="167411"/>
                </a:lnTo>
                <a:lnTo>
                  <a:pt x="114554" y="167411"/>
                </a:lnTo>
                <a:lnTo>
                  <a:pt x="114554" y="156710"/>
                </a:lnTo>
                <a:close/>
              </a:path>
              <a:path w="333375" h="271144">
                <a:moveTo>
                  <a:pt x="166636" y="219011"/>
                </a:moveTo>
                <a:lnTo>
                  <a:pt x="155930" y="219011"/>
                </a:lnTo>
                <a:lnTo>
                  <a:pt x="155930" y="229235"/>
                </a:lnTo>
                <a:lnTo>
                  <a:pt x="166636" y="229235"/>
                </a:lnTo>
                <a:lnTo>
                  <a:pt x="166636" y="219011"/>
                </a:lnTo>
                <a:close/>
              </a:path>
              <a:path w="333375" h="271144">
                <a:moveTo>
                  <a:pt x="222145" y="197931"/>
                </a:moveTo>
                <a:lnTo>
                  <a:pt x="219496" y="197931"/>
                </a:lnTo>
                <a:lnTo>
                  <a:pt x="215280" y="198704"/>
                </a:lnTo>
                <a:lnTo>
                  <a:pt x="212890" y="198704"/>
                </a:lnTo>
                <a:lnTo>
                  <a:pt x="212890" y="218528"/>
                </a:lnTo>
                <a:lnTo>
                  <a:pt x="215493" y="219659"/>
                </a:lnTo>
                <a:lnTo>
                  <a:pt x="220179" y="218694"/>
                </a:lnTo>
                <a:lnTo>
                  <a:pt x="223610" y="218694"/>
                </a:lnTo>
                <a:lnTo>
                  <a:pt x="223901" y="212178"/>
                </a:lnTo>
                <a:lnTo>
                  <a:pt x="222961" y="204101"/>
                </a:lnTo>
                <a:lnTo>
                  <a:pt x="223897" y="199059"/>
                </a:lnTo>
                <a:lnTo>
                  <a:pt x="223963" y="198704"/>
                </a:lnTo>
                <a:lnTo>
                  <a:pt x="224031" y="198335"/>
                </a:lnTo>
                <a:lnTo>
                  <a:pt x="227334" y="198335"/>
                </a:lnTo>
                <a:lnTo>
                  <a:pt x="222145" y="197931"/>
                </a:lnTo>
                <a:close/>
              </a:path>
              <a:path w="333375" h="271144">
                <a:moveTo>
                  <a:pt x="296125" y="198704"/>
                </a:moveTo>
                <a:lnTo>
                  <a:pt x="285902" y="198704"/>
                </a:lnTo>
                <a:lnTo>
                  <a:pt x="285902" y="218528"/>
                </a:lnTo>
                <a:lnTo>
                  <a:pt x="288340" y="219659"/>
                </a:lnTo>
                <a:lnTo>
                  <a:pt x="292874" y="218694"/>
                </a:lnTo>
                <a:lnTo>
                  <a:pt x="296125" y="218694"/>
                </a:lnTo>
                <a:lnTo>
                  <a:pt x="296125" y="198704"/>
                </a:lnTo>
                <a:close/>
              </a:path>
              <a:path w="333375" h="271144">
                <a:moveTo>
                  <a:pt x="115494" y="198704"/>
                </a:moveTo>
                <a:lnTo>
                  <a:pt x="104330" y="198704"/>
                </a:lnTo>
                <a:lnTo>
                  <a:pt x="104330" y="219011"/>
                </a:lnTo>
                <a:lnTo>
                  <a:pt x="114554" y="219011"/>
                </a:lnTo>
                <a:lnTo>
                  <a:pt x="114554" y="199059"/>
                </a:lnTo>
                <a:lnTo>
                  <a:pt x="115494" y="198704"/>
                </a:lnTo>
                <a:close/>
              </a:path>
              <a:path w="333375" h="271144">
                <a:moveTo>
                  <a:pt x="145707" y="197167"/>
                </a:moveTo>
                <a:lnTo>
                  <a:pt x="119557" y="197167"/>
                </a:lnTo>
                <a:lnTo>
                  <a:pt x="137076" y="198704"/>
                </a:lnTo>
                <a:lnTo>
                  <a:pt x="135483" y="198704"/>
                </a:lnTo>
                <a:lnTo>
                  <a:pt x="135483" y="219011"/>
                </a:lnTo>
                <a:lnTo>
                  <a:pt x="145707" y="219011"/>
                </a:lnTo>
                <a:lnTo>
                  <a:pt x="145707" y="197167"/>
                </a:lnTo>
                <a:close/>
              </a:path>
              <a:path w="333375" h="271144">
                <a:moveTo>
                  <a:pt x="223610" y="218694"/>
                </a:moveTo>
                <a:lnTo>
                  <a:pt x="220179" y="218694"/>
                </a:lnTo>
                <a:lnTo>
                  <a:pt x="223596" y="219011"/>
                </a:lnTo>
                <a:lnTo>
                  <a:pt x="223610" y="218694"/>
                </a:lnTo>
                <a:close/>
              </a:path>
              <a:path w="333375" h="271144">
                <a:moveTo>
                  <a:pt x="296125" y="218694"/>
                </a:moveTo>
                <a:lnTo>
                  <a:pt x="292874" y="218694"/>
                </a:lnTo>
                <a:lnTo>
                  <a:pt x="296125" y="219011"/>
                </a:lnTo>
                <a:lnTo>
                  <a:pt x="296125" y="218694"/>
                </a:lnTo>
                <a:close/>
              </a:path>
              <a:path w="333375" h="271144">
                <a:moveTo>
                  <a:pt x="117538" y="197931"/>
                </a:moveTo>
                <a:lnTo>
                  <a:pt x="89606" y="197931"/>
                </a:lnTo>
                <a:lnTo>
                  <a:pt x="97434" y="198882"/>
                </a:lnTo>
                <a:lnTo>
                  <a:pt x="101296" y="198704"/>
                </a:lnTo>
                <a:lnTo>
                  <a:pt x="115494" y="198704"/>
                </a:lnTo>
                <a:lnTo>
                  <a:pt x="117538" y="197931"/>
                </a:lnTo>
                <a:close/>
              </a:path>
              <a:path w="333375" h="271144">
                <a:moveTo>
                  <a:pt x="213729" y="197931"/>
                </a:moveTo>
                <a:lnTo>
                  <a:pt x="200801" y="197931"/>
                </a:lnTo>
                <a:lnTo>
                  <a:pt x="210715" y="198335"/>
                </a:lnTo>
                <a:lnTo>
                  <a:pt x="209578" y="198335"/>
                </a:lnTo>
                <a:lnTo>
                  <a:pt x="214914" y="198704"/>
                </a:lnTo>
                <a:lnTo>
                  <a:pt x="215685" y="198704"/>
                </a:lnTo>
                <a:lnTo>
                  <a:pt x="213729" y="197931"/>
                </a:lnTo>
                <a:close/>
              </a:path>
              <a:path w="333375" h="271144">
                <a:moveTo>
                  <a:pt x="322873" y="197931"/>
                </a:moveTo>
                <a:lnTo>
                  <a:pt x="313913" y="197931"/>
                </a:lnTo>
                <a:lnTo>
                  <a:pt x="319038" y="198335"/>
                </a:lnTo>
                <a:lnTo>
                  <a:pt x="227334" y="198335"/>
                </a:lnTo>
                <a:lnTo>
                  <a:pt x="232054" y="198704"/>
                </a:lnTo>
                <a:lnTo>
                  <a:pt x="301908" y="198704"/>
                </a:lnTo>
                <a:lnTo>
                  <a:pt x="309972" y="198335"/>
                </a:lnTo>
                <a:lnTo>
                  <a:pt x="322873" y="197931"/>
                </a:lnTo>
                <a:close/>
              </a:path>
              <a:path w="333375" h="271144">
                <a:moveTo>
                  <a:pt x="224106" y="197931"/>
                </a:moveTo>
                <a:lnTo>
                  <a:pt x="222145" y="197931"/>
                </a:lnTo>
                <a:lnTo>
                  <a:pt x="227334" y="198335"/>
                </a:lnTo>
                <a:lnTo>
                  <a:pt x="224031" y="198335"/>
                </a:lnTo>
                <a:lnTo>
                  <a:pt x="224106" y="197931"/>
                </a:lnTo>
                <a:close/>
              </a:path>
              <a:path w="333375" h="271144">
                <a:moveTo>
                  <a:pt x="313913" y="197931"/>
                </a:moveTo>
                <a:lnTo>
                  <a:pt x="224106" y="197931"/>
                </a:lnTo>
                <a:lnTo>
                  <a:pt x="224031" y="198335"/>
                </a:lnTo>
                <a:lnTo>
                  <a:pt x="319038" y="198335"/>
                </a:lnTo>
                <a:lnTo>
                  <a:pt x="313913" y="197931"/>
                </a:lnTo>
                <a:close/>
              </a:path>
              <a:path w="333375" h="271144">
                <a:moveTo>
                  <a:pt x="325818" y="187540"/>
                </a:moveTo>
                <a:lnTo>
                  <a:pt x="317715" y="188506"/>
                </a:lnTo>
                <a:lnTo>
                  <a:pt x="332638" y="188506"/>
                </a:lnTo>
                <a:lnTo>
                  <a:pt x="332638" y="187881"/>
                </a:lnTo>
                <a:lnTo>
                  <a:pt x="333137" y="187881"/>
                </a:lnTo>
                <a:lnTo>
                  <a:pt x="325818" y="187540"/>
                </a:lnTo>
                <a:close/>
              </a:path>
              <a:path w="333375" h="271144">
                <a:moveTo>
                  <a:pt x="264972" y="115328"/>
                </a:moveTo>
                <a:lnTo>
                  <a:pt x="228460" y="115328"/>
                </a:lnTo>
                <a:lnTo>
                  <a:pt x="228387" y="187881"/>
                </a:lnTo>
                <a:lnTo>
                  <a:pt x="226987" y="188328"/>
                </a:lnTo>
                <a:lnTo>
                  <a:pt x="316770" y="188328"/>
                </a:lnTo>
                <a:lnTo>
                  <a:pt x="314397" y="187881"/>
                </a:lnTo>
                <a:lnTo>
                  <a:pt x="254235" y="187881"/>
                </a:lnTo>
                <a:lnTo>
                  <a:pt x="239166" y="187375"/>
                </a:lnTo>
                <a:lnTo>
                  <a:pt x="239222" y="138442"/>
                </a:lnTo>
                <a:lnTo>
                  <a:pt x="239313" y="135775"/>
                </a:lnTo>
                <a:lnTo>
                  <a:pt x="239424" y="132524"/>
                </a:lnTo>
                <a:lnTo>
                  <a:pt x="239456" y="131572"/>
                </a:lnTo>
                <a:lnTo>
                  <a:pt x="239578" y="127990"/>
                </a:lnTo>
                <a:lnTo>
                  <a:pt x="239661" y="125552"/>
                </a:lnTo>
                <a:lnTo>
                  <a:pt x="264490" y="125552"/>
                </a:lnTo>
                <a:lnTo>
                  <a:pt x="265620" y="123101"/>
                </a:lnTo>
                <a:lnTo>
                  <a:pt x="264655" y="118579"/>
                </a:lnTo>
                <a:lnTo>
                  <a:pt x="264972" y="115328"/>
                </a:lnTo>
                <a:close/>
              </a:path>
              <a:path w="333375" h="271144">
                <a:moveTo>
                  <a:pt x="114554" y="167411"/>
                </a:moveTo>
                <a:lnTo>
                  <a:pt x="104330" y="167411"/>
                </a:lnTo>
                <a:lnTo>
                  <a:pt x="104330" y="187881"/>
                </a:lnTo>
                <a:lnTo>
                  <a:pt x="114554" y="187881"/>
                </a:lnTo>
                <a:lnTo>
                  <a:pt x="114554" y="167411"/>
                </a:lnTo>
                <a:close/>
              </a:path>
              <a:path w="333375" h="271144">
                <a:moveTo>
                  <a:pt x="311708" y="115328"/>
                </a:moveTo>
                <a:lnTo>
                  <a:pt x="275196" y="115328"/>
                </a:lnTo>
                <a:lnTo>
                  <a:pt x="275196" y="125552"/>
                </a:lnTo>
                <a:lnTo>
                  <a:pt x="300990" y="125552"/>
                </a:lnTo>
                <a:lnTo>
                  <a:pt x="301060" y="127990"/>
                </a:lnTo>
                <a:lnTo>
                  <a:pt x="301165" y="131572"/>
                </a:lnTo>
                <a:lnTo>
                  <a:pt x="301287" y="135775"/>
                </a:lnTo>
                <a:lnTo>
                  <a:pt x="301396" y="174449"/>
                </a:lnTo>
                <a:lnTo>
                  <a:pt x="301085" y="184714"/>
                </a:lnTo>
                <a:lnTo>
                  <a:pt x="300989" y="187881"/>
                </a:lnTo>
                <a:lnTo>
                  <a:pt x="314397" y="187881"/>
                </a:lnTo>
                <a:lnTo>
                  <a:pt x="311708" y="187375"/>
                </a:lnTo>
                <a:lnTo>
                  <a:pt x="311708" y="115328"/>
                </a:lnTo>
                <a:close/>
              </a:path>
              <a:path w="333375" h="271144">
                <a:moveTo>
                  <a:pt x="275678" y="125552"/>
                </a:moveTo>
                <a:lnTo>
                  <a:pt x="264972" y="125552"/>
                </a:lnTo>
                <a:lnTo>
                  <a:pt x="264972" y="146481"/>
                </a:lnTo>
                <a:lnTo>
                  <a:pt x="275196" y="146481"/>
                </a:lnTo>
                <a:lnTo>
                  <a:pt x="275350" y="143014"/>
                </a:lnTo>
                <a:lnTo>
                  <a:pt x="275457" y="140619"/>
                </a:lnTo>
                <a:lnTo>
                  <a:pt x="275501" y="139649"/>
                </a:lnTo>
                <a:lnTo>
                  <a:pt x="274672" y="132524"/>
                </a:lnTo>
                <a:lnTo>
                  <a:pt x="274561" y="131572"/>
                </a:lnTo>
                <a:lnTo>
                  <a:pt x="275678" y="125552"/>
                </a:lnTo>
                <a:close/>
              </a:path>
              <a:path w="333375" h="271144">
                <a:moveTo>
                  <a:pt x="159893" y="0"/>
                </a:moveTo>
                <a:lnTo>
                  <a:pt x="154952" y="1409"/>
                </a:lnTo>
                <a:lnTo>
                  <a:pt x="635" y="43764"/>
                </a:lnTo>
                <a:lnTo>
                  <a:pt x="635" y="74024"/>
                </a:lnTo>
                <a:lnTo>
                  <a:pt x="312271" y="74523"/>
                </a:lnTo>
                <a:lnTo>
                  <a:pt x="301485" y="74523"/>
                </a:lnTo>
                <a:lnTo>
                  <a:pt x="301485" y="105105"/>
                </a:lnTo>
                <a:lnTo>
                  <a:pt x="311708" y="105105"/>
                </a:lnTo>
                <a:lnTo>
                  <a:pt x="311708" y="63233"/>
                </a:lnTo>
                <a:lnTo>
                  <a:pt x="10858" y="63233"/>
                </a:lnTo>
                <a:lnTo>
                  <a:pt x="10858" y="51549"/>
                </a:lnTo>
                <a:lnTo>
                  <a:pt x="144691" y="14757"/>
                </a:lnTo>
                <a:lnTo>
                  <a:pt x="151155" y="12268"/>
                </a:lnTo>
                <a:lnTo>
                  <a:pt x="156908" y="11633"/>
                </a:lnTo>
                <a:lnTo>
                  <a:pt x="168006" y="11218"/>
                </a:lnTo>
                <a:lnTo>
                  <a:pt x="214085" y="11218"/>
                </a:lnTo>
                <a:lnTo>
                  <a:pt x="191185" y="4991"/>
                </a:lnTo>
                <a:lnTo>
                  <a:pt x="184594" y="2108"/>
                </a:lnTo>
                <a:lnTo>
                  <a:pt x="171107" y="609"/>
                </a:lnTo>
                <a:lnTo>
                  <a:pt x="159893" y="0"/>
                </a:lnTo>
                <a:close/>
              </a:path>
              <a:path w="333375" h="271144">
                <a:moveTo>
                  <a:pt x="29286" y="78244"/>
                </a:moveTo>
                <a:lnTo>
                  <a:pt x="24866" y="79082"/>
                </a:lnTo>
                <a:lnTo>
                  <a:pt x="31275" y="79082"/>
                </a:lnTo>
                <a:lnTo>
                  <a:pt x="29286" y="78244"/>
                </a:lnTo>
                <a:close/>
              </a:path>
              <a:path w="333375" h="271144">
                <a:moveTo>
                  <a:pt x="332098" y="73672"/>
                </a:moveTo>
                <a:lnTo>
                  <a:pt x="325386" y="73672"/>
                </a:lnTo>
                <a:lnTo>
                  <a:pt x="329971" y="74523"/>
                </a:lnTo>
                <a:lnTo>
                  <a:pt x="332098" y="73672"/>
                </a:lnTo>
                <a:close/>
              </a:path>
              <a:path w="333375" h="271144">
                <a:moveTo>
                  <a:pt x="214085" y="11218"/>
                </a:moveTo>
                <a:lnTo>
                  <a:pt x="168006" y="11218"/>
                </a:lnTo>
                <a:lnTo>
                  <a:pt x="177494" y="12268"/>
                </a:lnTo>
                <a:lnTo>
                  <a:pt x="186038" y="14212"/>
                </a:lnTo>
                <a:lnTo>
                  <a:pt x="321932" y="52044"/>
                </a:lnTo>
                <a:lnTo>
                  <a:pt x="321932" y="74024"/>
                </a:lnTo>
                <a:lnTo>
                  <a:pt x="321041" y="74024"/>
                </a:lnTo>
                <a:lnTo>
                  <a:pt x="325386" y="73672"/>
                </a:lnTo>
                <a:lnTo>
                  <a:pt x="332098" y="73672"/>
                </a:lnTo>
                <a:lnTo>
                  <a:pt x="332638" y="73456"/>
                </a:lnTo>
                <a:lnTo>
                  <a:pt x="332638" y="43764"/>
                </a:lnTo>
                <a:lnTo>
                  <a:pt x="214085" y="11218"/>
                </a:lnTo>
                <a:close/>
              </a:path>
            </a:pathLst>
          </a:custGeom>
          <a:solidFill>
            <a:srgbClr val="F04E23"/>
          </a:solidFill>
        </p:spPr>
        <p:txBody>
          <a:bodyPr wrap="square" lIns="0" tIns="0" rIns="0" bIns="0" rtlCol="0"/>
          <a:lstStyle/>
          <a:p>
            <a:endParaRPr/>
          </a:p>
        </p:txBody>
      </p:sp>
      <p:sp>
        <p:nvSpPr>
          <p:cNvPr id="89" name="object 89"/>
          <p:cNvSpPr txBox="1"/>
          <p:nvPr/>
        </p:nvSpPr>
        <p:spPr>
          <a:xfrm>
            <a:off x="8252640" y="2404841"/>
            <a:ext cx="1035685" cy="427355"/>
          </a:xfrm>
          <a:prstGeom prst="rect">
            <a:avLst/>
          </a:prstGeom>
        </p:spPr>
        <p:txBody>
          <a:bodyPr vert="horz" wrap="square" lIns="0" tIns="30480" rIns="0" bIns="0" rtlCol="0">
            <a:spAutoFit/>
          </a:bodyPr>
          <a:lstStyle/>
          <a:p>
            <a:pPr marL="83820" indent="-71120">
              <a:lnSpc>
                <a:spcPct val="100000"/>
              </a:lnSpc>
              <a:spcBef>
                <a:spcPts val="240"/>
              </a:spcBef>
              <a:buChar char="•"/>
              <a:tabLst>
                <a:tab pos="83820" algn="l"/>
              </a:tabLst>
            </a:pPr>
            <a:r>
              <a:rPr sz="800" spc="-10" dirty="0">
                <a:solidFill>
                  <a:srgbClr val="231F20"/>
                </a:solidFill>
                <a:latin typeface="Microsoft Sans Serif"/>
                <a:cs typeface="Microsoft Sans Serif"/>
              </a:rPr>
              <a:t>логистика</a:t>
            </a:r>
            <a:endParaRPr sz="800">
              <a:latin typeface="Microsoft Sans Serif"/>
              <a:cs typeface="Microsoft Sans Serif"/>
            </a:endParaRPr>
          </a:p>
          <a:p>
            <a:pPr marL="83185" marR="5080" indent="-71120">
              <a:lnSpc>
                <a:spcPct val="100000"/>
              </a:lnSpc>
              <a:spcBef>
                <a:spcPts val="140"/>
              </a:spcBef>
              <a:buChar char="•"/>
              <a:tabLst>
                <a:tab pos="84455" algn="l"/>
              </a:tabLst>
            </a:pPr>
            <a:r>
              <a:rPr sz="800" dirty="0">
                <a:solidFill>
                  <a:srgbClr val="231F20"/>
                </a:solidFill>
                <a:latin typeface="Microsoft Sans Serif"/>
                <a:cs typeface="Microsoft Sans Serif"/>
              </a:rPr>
              <a:t>склады</a:t>
            </a:r>
            <a:r>
              <a:rPr sz="800" spc="-20" dirty="0">
                <a:solidFill>
                  <a:srgbClr val="231F20"/>
                </a:solidFill>
                <a:latin typeface="Microsoft Sans Serif"/>
                <a:cs typeface="Microsoft Sans Serif"/>
              </a:rPr>
              <a:t> </a:t>
            </a:r>
            <a:r>
              <a:rPr sz="800" dirty="0">
                <a:solidFill>
                  <a:srgbClr val="231F20"/>
                </a:solidFill>
                <a:latin typeface="Microsoft Sans Serif"/>
                <a:cs typeface="Microsoft Sans Serif"/>
              </a:rPr>
              <a:t>и</a:t>
            </a:r>
            <a:r>
              <a:rPr sz="800" spc="-20" dirty="0">
                <a:solidFill>
                  <a:srgbClr val="231F20"/>
                </a:solidFill>
                <a:latin typeface="Microsoft Sans Serif"/>
                <a:cs typeface="Microsoft Sans Serif"/>
              </a:rPr>
              <a:t> складские</a:t>
            </a:r>
            <a:r>
              <a:rPr sz="800" spc="-10" dirty="0">
                <a:solidFill>
                  <a:srgbClr val="231F20"/>
                </a:solidFill>
                <a:latin typeface="Microsoft Sans Serif"/>
                <a:cs typeface="Microsoft Sans Serif"/>
              </a:rPr>
              <a:t> 	площадки</a:t>
            </a:r>
            <a:endParaRPr sz="800">
              <a:latin typeface="Microsoft Sans Serif"/>
              <a:cs typeface="Microsoft Sans Serif"/>
            </a:endParaRPr>
          </a:p>
        </p:txBody>
      </p:sp>
      <p:sp>
        <p:nvSpPr>
          <p:cNvPr id="90" name="object 90"/>
          <p:cNvSpPr txBox="1"/>
          <p:nvPr/>
        </p:nvSpPr>
        <p:spPr>
          <a:xfrm>
            <a:off x="9327543" y="2422842"/>
            <a:ext cx="1503680" cy="409575"/>
          </a:xfrm>
          <a:prstGeom prst="rect">
            <a:avLst/>
          </a:prstGeom>
        </p:spPr>
        <p:txBody>
          <a:bodyPr vert="horz" wrap="square" lIns="0" tIns="12700" rIns="0" bIns="0" rtlCol="0">
            <a:spAutoFit/>
          </a:bodyPr>
          <a:lstStyle/>
          <a:p>
            <a:pPr marL="83185" marR="563880" indent="-71120">
              <a:lnSpc>
                <a:spcPct val="100000"/>
              </a:lnSpc>
              <a:spcBef>
                <a:spcPts val="100"/>
              </a:spcBef>
              <a:buChar char="•"/>
              <a:tabLst>
                <a:tab pos="84455" algn="l"/>
              </a:tabLst>
            </a:pPr>
            <a:r>
              <a:rPr sz="800" spc="-20" dirty="0">
                <a:solidFill>
                  <a:srgbClr val="231F20"/>
                </a:solidFill>
                <a:latin typeface="Microsoft Sans Serif"/>
                <a:cs typeface="Microsoft Sans Serif"/>
              </a:rPr>
              <a:t>нефтехимическая</a:t>
            </a:r>
            <a:r>
              <a:rPr sz="800" spc="-10" dirty="0">
                <a:solidFill>
                  <a:srgbClr val="231F20"/>
                </a:solidFill>
                <a:latin typeface="Microsoft Sans Serif"/>
                <a:cs typeface="Microsoft Sans Serif"/>
              </a:rPr>
              <a:t> 	промышленность</a:t>
            </a:r>
            <a:endParaRPr sz="800">
              <a:latin typeface="Microsoft Sans Serif"/>
              <a:cs typeface="Microsoft Sans Serif"/>
            </a:endParaRPr>
          </a:p>
          <a:p>
            <a:pPr marL="83820" indent="-71120">
              <a:lnSpc>
                <a:spcPct val="100000"/>
              </a:lnSpc>
              <a:spcBef>
                <a:spcPts val="140"/>
              </a:spcBef>
              <a:buChar char="•"/>
              <a:tabLst>
                <a:tab pos="83820" algn="l"/>
              </a:tabLst>
            </a:pPr>
            <a:r>
              <a:rPr sz="800" spc="-20" dirty="0">
                <a:solidFill>
                  <a:srgbClr val="231F20"/>
                </a:solidFill>
                <a:latin typeface="Microsoft Sans Serif"/>
                <a:cs typeface="Microsoft Sans Serif"/>
              </a:rPr>
              <a:t>промышленное</a:t>
            </a:r>
            <a:r>
              <a:rPr sz="800" spc="70" dirty="0">
                <a:solidFill>
                  <a:srgbClr val="231F20"/>
                </a:solidFill>
                <a:latin typeface="Microsoft Sans Serif"/>
                <a:cs typeface="Microsoft Sans Serif"/>
              </a:rPr>
              <a:t> </a:t>
            </a:r>
            <a:r>
              <a:rPr sz="800" spc="-10" dirty="0">
                <a:solidFill>
                  <a:srgbClr val="231F20"/>
                </a:solidFill>
                <a:latin typeface="Microsoft Sans Serif"/>
                <a:cs typeface="Microsoft Sans Serif"/>
              </a:rPr>
              <a:t>производство</a:t>
            </a:r>
            <a:endParaRPr sz="800">
              <a:latin typeface="Microsoft Sans Serif"/>
              <a:cs typeface="Microsoft Sans Serif"/>
            </a:endParaRPr>
          </a:p>
        </p:txBody>
      </p:sp>
      <p:pic>
        <p:nvPicPr>
          <p:cNvPr id="91" name="object 91"/>
          <p:cNvPicPr/>
          <p:nvPr/>
        </p:nvPicPr>
        <p:blipFill>
          <a:blip r:embed="rId10" cstate="print"/>
          <a:stretch>
            <a:fillRect/>
          </a:stretch>
        </p:blipFill>
        <p:spPr>
          <a:xfrm>
            <a:off x="10288806" y="891984"/>
            <a:ext cx="696032" cy="696028"/>
          </a:xfrm>
          <a:prstGeom prst="rect">
            <a:avLst/>
          </a:prstGeom>
        </p:spPr>
      </p:pic>
      <p:sp>
        <p:nvSpPr>
          <p:cNvPr id="92" name="object 92"/>
          <p:cNvSpPr txBox="1"/>
          <p:nvPr/>
        </p:nvSpPr>
        <p:spPr>
          <a:xfrm>
            <a:off x="11689459" y="6369564"/>
            <a:ext cx="256540" cy="274320"/>
          </a:xfrm>
          <a:prstGeom prst="rect">
            <a:avLst/>
          </a:prstGeom>
        </p:spPr>
        <p:txBody>
          <a:bodyPr vert="horz" wrap="square" lIns="0" tIns="21590" rIns="0" bIns="0" rtlCol="0">
            <a:spAutoFit/>
          </a:bodyPr>
          <a:lstStyle/>
          <a:p>
            <a:pPr marL="36195">
              <a:lnSpc>
                <a:spcPct val="100000"/>
              </a:lnSpc>
              <a:spcBef>
                <a:spcPts val="170"/>
              </a:spcBef>
            </a:pPr>
            <a:fld id="{81D60167-4931-47E6-BA6A-407CBD079E47}" type="slidenum">
              <a:rPr sz="1400" spc="-55" dirty="0">
                <a:solidFill>
                  <a:srgbClr val="FFFFFF"/>
                </a:solidFill>
                <a:latin typeface="Verdana"/>
                <a:cs typeface="Verdana"/>
              </a:rPr>
              <a:t>16</a:t>
            </a:fld>
            <a:endParaRPr sz="140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12370" y="6378454"/>
            <a:ext cx="196215" cy="238760"/>
          </a:xfrm>
          <a:prstGeom prst="rect">
            <a:avLst/>
          </a:prstGeom>
        </p:spPr>
        <p:txBody>
          <a:bodyPr vert="horz" wrap="square" lIns="0" tIns="12700" rIns="0" bIns="0" rtlCol="0">
            <a:spAutoFit/>
          </a:bodyPr>
          <a:lstStyle/>
          <a:p>
            <a:pPr marL="12700">
              <a:lnSpc>
                <a:spcPct val="100000"/>
              </a:lnSpc>
              <a:spcBef>
                <a:spcPts val="100"/>
              </a:spcBef>
            </a:pPr>
            <a:r>
              <a:rPr sz="1400" spc="-190" dirty="0">
                <a:solidFill>
                  <a:srgbClr val="FFFFFF"/>
                </a:solidFill>
                <a:latin typeface="Verdana"/>
                <a:cs typeface="Verdana"/>
              </a:rPr>
              <a:t>15</a:t>
            </a:r>
            <a:endParaRPr sz="1400">
              <a:latin typeface="Verdana"/>
              <a:cs typeface="Verdana"/>
            </a:endParaRPr>
          </a:p>
        </p:txBody>
      </p:sp>
      <p:sp>
        <p:nvSpPr>
          <p:cNvPr id="3" name="object 3"/>
          <p:cNvSpPr txBox="1"/>
          <p:nvPr/>
        </p:nvSpPr>
        <p:spPr>
          <a:xfrm>
            <a:off x="503857" y="785502"/>
            <a:ext cx="779970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F04E23"/>
                </a:solidFill>
                <a:latin typeface="Arial"/>
                <a:cs typeface="Arial"/>
              </a:rPr>
              <a:t>ВОЗМОЖНЫЕ</a:t>
            </a:r>
            <a:r>
              <a:rPr sz="2400" b="1" spc="120" dirty="0">
                <a:solidFill>
                  <a:srgbClr val="F04E23"/>
                </a:solidFill>
                <a:latin typeface="Arial"/>
                <a:cs typeface="Arial"/>
              </a:rPr>
              <a:t> </a:t>
            </a:r>
            <a:r>
              <a:rPr sz="2400" b="1" spc="65" dirty="0">
                <a:solidFill>
                  <a:srgbClr val="F04E23"/>
                </a:solidFill>
                <a:latin typeface="Arial"/>
                <a:cs typeface="Arial"/>
              </a:rPr>
              <a:t>ТЕРРИТОРИИ</a:t>
            </a:r>
            <a:r>
              <a:rPr sz="2400" b="1" spc="120" dirty="0">
                <a:solidFill>
                  <a:srgbClr val="F04E23"/>
                </a:solidFill>
                <a:latin typeface="Arial"/>
                <a:cs typeface="Arial"/>
              </a:rPr>
              <a:t> </a:t>
            </a:r>
            <a:r>
              <a:rPr sz="2400" b="1" dirty="0">
                <a:solidFill>
                  <a:srgbClr val="F04E23"/>
                </a:solidFill>
                <a:latin typeface="Arial"/>
                <a:cs typeface="Arial"/>
              </a:rPr>
              <a:t>ДЛЯ</a:t>
            </a:r>
            <a:r>
              <a:rPr sz="2400" b="1" spc="120" dirty="0">
                <a:solidFill>
                  <a:srgbClr val="F04E23"/>
                </a:solidFill>
                <a:latin typeface="Arial"/>
                <a:cs typeface="Arial"/>
              </a:rPr>
              <a:t> </a:t>
            </a:r>
            <a:r>
              <a:rPr sz="2400" b="1" spc="-10" dirty="0">
                <a:solidFill>
                  <a:srgbClr val="F04E23"/>
                </a:solidFill>
                <a:latin typeface="Arial"/>
                <a:cs typeface="Arial"/>
              </a:rPr>
              <a:t>РАЗМЕЩЕНИЯ*</a:t>
            </a:r>
            <a:endParaRPr sz="2400">
              <a:latin typeface="Arial"/>
              <a:cs typeface="Arial"/>
            </a:endParaRPr>
          </a:p>
        </p:txBody>
      </p:sp>
      <p:sp>
        <p:nvSpPr>
          <p:cNvPr id="4" name="object 4"/>
          <p:cNvSpPr txBox="1">
            <a:spLocks noGrp="1"/>
          </p:cNvSpPr>
          <p:nvPr>
            <p:ph type="title"/>
          </p:nvPr>
        </p:nvSpPr>
        <p:spPr>
          <a:xfrm>
            <a:off x="7051927" y="373758"/>
            <a:ext cx="3960495"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231F20"/>
                </a:solidFill>
                <a:latin typeface="Arial"/>
                <a:cs typeface="Arial"/>
              </a:rPr>
              <a:t>Локализация</a:t>
            </a:r>
            <a:r>
              <a:rPr sz="1500" i="1" spc="-60" dirty="0">
                <a:solidFill>
                  <a:srgbClr val="231F20"/>
                </a:solidFill>
                <a:latin typeface="Arial"/>
                <a:cs typeface="Arial"/>
              </a:rPr>
              <a:t> </a:t>
            </a:r>
            <a:r>
              <a:rPr sz="1500" i="1" dirty="0">
                <a:solidFill>
                  <a:srgbClr val="231F20"/>
                </a:solidFill>
                <a:latin typeface="Arial"/>
                <a:cs typeface="Arial"/>
              </a:rPr>
              <a:t>инвестиционного</a:t>
            </a:r>
            <a:r>
              <a:rPr sz="1500" i="1" spc="-55" dirty="0">
                <a:solidFill>
                  <a:srgbClr val="231F20"/>
                </a:solidFill>
                <a:latin typeface="Arial"/>
                <a:cs typeface="Arial"/>
              </a:rPr>
              <a:t> </a:t>
            </a:r>
            <a:r>
              <a:rPr sz="1500" i="1" spc="-10" dirty="0">
                <a:solidFill>
                  <a:srgbClr val="231F20"/>
                </a:solidFill>
                <a:latin typeface="Arial"/>
                <a:cs typeface="Arial"/>
              </a:rPr>
              <a:t>проекта</a:t>
            </a:r>
            <a:endParaRPr sz="1500">
              <a:latin typeface="Arial"/>
              <a:cs typeface="Arial"/>
            </a:endParaRPr>
          </a:p>
        </p:txBody>
      </p:sp>
      <p:sp>
        <p:nvSpPr>
          <p:cNvPr id="5" name="object 5"/>
          <p:cNvSpPr/>
          <p:nvPr/>
        </p:nvSpPr>
        <p:spPr>
          <a:xfrm>
            <a:off x="457206" y="639667"/>
            <a:ext cx="10541635" cy="0"/>
          </a:xfrm>
          <a:custGeom>
            <a:avLst/>
            <a:gdLst/>
            <a:ahLst/>
            <a:cxnLst/>
            <a:rect l="l" t="t" r="r" b="b"/>
            <a:pathLst>
              <a:path w="10541635">
                <a:moveTo>
                  <a:pt x="10541508" y="0"/>
                </a:moveTo>
                <a:lnTo>
                  <a:pt x="0" y="0"/>
                </a:lnTo>
              </a:path>
            </a:pathLst>
          </a:custGeom>
          <a:ln w="6350">
            <a:solidFill>
              <a:srgbClr val="F04E23"/>
            </a:solidFill>
          </a:ln>
        </p:spPr>
        <p:txBody>
          <a:bodyPr wrap="square" lIns="0" tIns="0" rIns="0" bIns="0" rtlCol="0"/>
          <a:lstStyle/>
          <a:p>
            <a:endParaRPr/>
          </a:p>
        </p:txBody>
      </p:sp>
      <p:sp>
        <p:nvSpPr>
          <p:cNvPr id="6" name="object 6"/>
          <p:cNvSpPr txBox="1"/>
          <p:nvPr/>
        </p:nvSpPr>
        <p:spPr>
          <a:xfrm>
            <a:off x="866359" y="1372514"/>
            <a:ext cx="3794760" cy="833119"/>
          </a:xfrm>
          <a:prstGeom prst="rect">
            <a:avLst/>
          </a:prstGeom>
        </p:spPr>
        <p:txBody>
          <a:bodyPr vert="horz" wrap="square" lIns="0" tIns="7620" rIns="0" bIns="0" rtlCol="0">
            <a:spAutoFit/>
          </a:bodyPr>
          <a:lstStyle/>
          <a:p>
            <a:pPr marL="12700" marR="94615">
              <a:lnSpc>
                <a:spcPct val="102600"/>
              </a:lnSpc>
              <a:spcBef>
                <a:spcPts val="60"/>
              </a:spcBef>
            </a:pPr>
            <a:r>
              <a:rPr sz="1300" b="1" dirty="0">
                <a:solidFill>
                  <a:srgbClr val="F04E23"/>
                </a:solidFill>
                <a:latin typeface="Arial"/>
                <a:cs typeface="Arial"/>
              </a:rPr>
              <a:t>1.</a:t>
            </a:r>
            <a:r>
              <a:rPr sz="1300" b="1" spc="-25"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зона,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a:t>
            </a:r>
            <a:r>
              <a:rPr sz="1300" spc="-20" dirty="0">
                <a:solidFill>
                  <a:srgbClr val="231F20"/>
                </a:solidFill>
                <a:latin typeface="Microsoft Sans Serif"/>
                <a:cs typeface="Microsoft Sans Serif"/>
              </a:rPr>
              <a:t>55:36:150601:3113,</a:t>
            </a:r>
            <a:r>
              <a:rPr sz="1300" spc="9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endParaRPr sz="1300">
              <a:latin typeface="Microsoft Sans Serif"/>
              <a:cs typeface="Microsoft Sans Serif"/>
            </a:endParaRPr>
          </a:p>
          <a:p>
            <a:pPr marL="12700" marR="5080">
              <a:lnSpc>
                <a:spcPct val="102600"/>
              </a:lnSpc>
            </a:pPr>
            <a:r>
              <a:rPr sz="1300" dirty="0">
                <a:solidFill>
                  <a:srgbClr val="231F20"/>
                </a:solidFill>
                <a:latin typeface="Microsoft Sans Serif"/>
                <a:cs typeface="Microsoft Sans Serif"/>
              </a:rPr>
              <a:t>ул.</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3-</a:t>
            </a:r>
            <a:r>
              <a:rPr sz="1300" dirty="0">
                <a:solidFill>
                  <a:srgbClr val="231F20"/>
                </a:solidFill>
                <a:latin typeface="Microsoft Sans Serif"/>
                <a:cs typeface="Microsoft Sans Serif"/>
              </a:rPr>
              <a:t>я</a:t>
            </a:r>
            <a:r>
              <a:rPr sz="1300" spc="-10" dirty="0">
                <a:solidFill>
                  <a:srgbClr val="231F20"/>
                </a:solidFill>
                <a:latin typeface="Microsoft Sans Serif"/>
                <a:cs typeface="Microsoft Sans Serif"/>
              </a:rPr>
              <a:t> Молодежная</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ОАО,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4700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 </a:t>
            </a:r>
            <a:r>
              <a:rPr sz="1300" dirty="0">
                <a:solidFill>
                  <a:srgbClr val="231F20"/>
                </a:solidFill>
                <a:latin typeface="Microsoft Sans Serif"/>
                <a:cs typeface="Microsoft Sans Serif"/>
              </a:rPr>
              <a:t>для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7" name="object 7"/>
          <p:cNvSpPr txBox="1"/>
          <p:nvPr/>
        </p:nvSpPr>
        <p:spPr>
          <a:xfrm>
            <a:off x="866359" y="2365314"/>
            <a:ext cx="4199255" cy="833119"/>
          </a:xfrm>
          <a:prstGeom prst="rect">
            <a:avLst/>
          </a:prstGeom>
        </p:spPr>
        <p:txBody>
          <a:bodyPr vert="horz" wrap="square" lIns="0" tIns="7620" rIns="0" bIns="0" rtlCol="0">
            <a:spAutoFit/>
          </a:bodyPr>
          <a:lstStyle/>
          <a:p>
            <a:pPr marL="12700" marR="5080">
              <a:lnSpc>
                <a:spcPct val="102600"/>
              </a:lnSpc>
              <a:spcBef>
                <a:spcPts val="60"/>
              </a:spcBef>
              <a:tabLst>
                <a:tab pos="291465" algn="l"/>
              </a:tabLst>
            </a:pPr>
            <a:r>
              <a:rPr sz="1300" b="1" spc="-25" dirty="0">
                <a:solidFill>
                  <a:srgbClr val="F04E23"/>
                </a:solidFill>
                <a:latin typeface="Arial"/>
                <a:cs typeface="Arial"/>
              </a:rPr>
              <a:t>2.</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55:36:120308:5049,</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r>
              <a:rPr sz="1300" dirty="0">
                <a:solidFill>
                  <a:srgbClr val="231F20"/>
                </a:solidFill>
                <a:latin typeface="Microsoft Sans Serif"/>
                <a:cs typeface="Microsoft Sans Serif"/>
              </a:rPr>
              <a:t> ул. </a:t>
            </a:r>
            <a:r>
              <a:rPr sz="1300" spc="-10" dirty="0">
                <a:solidFill>
                  <a:srgbClr val="231F20"/>
                </a:solidFill>
                <a:latin typeface="Microsoft Sans Serif"/>
                <a:cs typeface="Microsoft Sans Serif"/>
              </a:rPr>
              <a:t>Барабинская </a:t>
            </a:r>
            <a:r>
              <a:rPr sz="1300" dirty="0">
                <a:solidFill>
                  <a:srgbClr val="231F20"/>
                </a:solidFill>
                <a:latin typeface="Microsoft Sans Serif"/>
                <a:cs typeface="Microsoft Sans Serif"/>
              </a:rPr>
              <a:t>в</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ОАО,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34</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067</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 промышленности.</a:t>
            </a:r>
            <a:endParaRPr sz="1300">
              <a:latin typeface="Microsoft Sans Serif"/>
              <a:cs typeface="Microsoft Sans Serif"/>
            </a:endParaRPr>
          </a:p>
        </p:txBody>
      </p:sp>
      <p:sp>
        <p:nvSpPr>
          <p:cNvPr id="8" name="object 8"/>
          <p:cNvSpPr txBox="1"/>
          <p:nvPr/>
        </p:nvSpPr>
        <p:spPr>
          <a:xfrm>
            <a:off x="866359" y="3358114"/>
            <a:ext cx="4600575" cy="833119"/>
          </a:xfrm>
          <a:prstGeom prst="rect">
            <a:avLst/>
          </a:prstGeom>
        </p:spPr>
        <p:txBody>
          <a:bodyPr vert="horz" wrap="square" lIns="0" tIns="7620" rIns="0" bIns="0" rtlCol="0">
            <a:spAutoFit/>
          </a:bodyPr>
          <a:lstStyle/>
          <a:p>
            <a:pPr marL="12700" marR="5080">
              <a:lnSpc>
                <a:spcPct val="102600"/>
              </a:lnSpc>
              <a:spcBef>
                <a:spcPts val="60"/>
              </a:spcBef>
              <a:tabLst>
                <a:tab pos="291465" algn="l"/>
              </a:tabLst>
            </a:pPr>
            <a:r>
              <a:rPr sz="1300" b="1" spc="-25" dirty="0">
                <a:solidFill>
                  <a:srgbClr val="F04E23"/>
                </a:solidFill>
                <a:latin typeface="Arial"/>
                <a:cs typeface="Arial"/>
              </a:rPr>
              <a:t>3.</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55:36:100101:821,</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 </a:t>
            </a: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1355</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м.</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север.</a:t>
            </a:r>
            <a:r>
              <a:rPr sz="1300" spc="-10" dirty="0">
                <a:solidFill>
                  <a:srgbClr val="231F20"/>
                </a:solidFill>
                <a:latin typeface="Microsoft Sans Serif"/>
                <a:cs typeface="Microsoft Sans Serif"/>
              </a:rPr>
              <a:t> относ. здания</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ул.</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2-</a:t>
            </a:r>
            <a:r>
              <a:rPr sz="1300" dirty="0">
                <a:solidFill>
                  <a:srgbClr val="231F20"/>
                </a:solidFill>
                <a:latin typeface="Microsoft Sans Serif"/>
                <a:cs typeface="Microsoft Sans Serif"/>
              </a:rPr>
              <a:t>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Солнечная,</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40</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КАО,</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площадь:</a:t>
            </a:r>
            <a:endParaRPr sz="1300">
              <a:latin typeface="Microsoft Sans Serif"/>
              <a:cs typeface="Microsoft Sans Serif"/>
            </a:endParaRPr>
          </a:p>
          <a:p>
            <a:pPr marL="12700">
              <a:lnSpc>
                <a:spcPct val="100000"/>
              </a:lnSpc>
              <a:spcBef>
                <a:spcPts val="40"/>
              </a:spcBef>
            </a:pPr>
            <a:r>
              <a:rPr sz="1300" dirty="0">
                <a:solidFill>
                  <a:srgbClr val="231F20"/>
                </a:solidFill>
                <a:latin typeface="Microsoft Sans Serif"/>
                <a:cs typeface="Microsoft Sans Serif"/>
              </a:rPr>
              <a:t>5400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9" name="object 9"/>
          <p:cNvSpPr txBox="1"/>
          <p:nvPr/>
        </p:nvSpPr>
        <p:spPr>
          <a:xfrm>
            <a:off x="866359" y="4350914"/>
            <a:ext cx="4349750" cy="833119"/>
          </a:xfrm>
          <a:prstGeom prst="rect">
            <a:avLst/>
          </a:prstGeom>
        </p:spPr>
        <p:txBody>
          <a:bodyPr vert="horz" wrap="square" lIns="0" tIns="7620" rIns="0" bIns="0" rtlCol="0">
            <a:spAutoFit/>
          </a:bodyPr>
          <a:lstStyle/>
          <a:p>
            <a:pPr marL="12700" marR="360680">
              <a:lnSpc>
                <a:spcPct val="102600"/>
              </a:lnSpc>
              <a:spcBef>
                <a:spcPts val="60"/>
              </a:spcBef>
              <a:tabLst>
                <a:tab pos="291465" algn="l"/>
              </a:tabLst>
            </a:pPr>
            <a:r>
              <a:rPr sz="1300" b="1" spc="-25" dirty="0">
                <a:solidFill>
                  <a:srgbClr val="F04E23"/>
                </a:solidFill>
                <a:latin typeface="Arial"/>
                <a:cs typeface="Arial"/>
              </a:rPr>
              <a:t>4.</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55:36:150601:3506,</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r>
              <a:rPr sz="1300" dirty="0">
                <a:solidFill>
                  <a:srgbClr val="231F20"/>
                </a:solidFill>
                <a:latin typeface="Microsoft Sans Serif"/>
                <a:cs typeface="Microsoft Sans Serif"/>
              </a:rPr>
              <a:t> в 15</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м на ю-</a:t>
            </a:r>
            <a:r>
              <a:rPr sz="1300" spc="-25" dirty="0">
                <a:solidFill>
                  <a:srgbClr val="231F20"/>
                </a:solidFill>
                <a:latin typeface="Microsoft Sans Serif"/>
                <a:cs typeface="Microsoft Sans Serif"/>
              </a:rPr>
              <a:t>в,</a:t>
            </a:r>
            <a:endParaRPr sz="1300">
              <a:latin typeface="Microsoft Sans Serif"/>
              <a:cs typeface="Microsoft Sans Serif"/>
            </a:endParaRPr>
          </a:p>
          <a:p>
            <a:pPr marL="12700" marR="5080">
              <a:lnSpc>
                <a:spcPct val="102600"/>
              </a:lnSpc>
            </a:pPr>
            <a:r>
              <a:rPr sz="1300" dirty="0">
                <a:solidFill>
                  <a:srgbClr val="231F20"/>
                </a:solidFill>
                <a:latin typeface="Microsoft Sans Serif"/>
                <a:cs typeface="Microsoft Sans Serif"/>
              </a:rPr>
              <a:t>ул.</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3-</a:t>
            </a:r>
            <a:r>
              <a:rPr sz="1300" dirty="0">
                <a:solidFill>
                  <a:srgbClr val="231F20"/>
                </a:solidFill>
                <a:latin typeface="Microsoft Sans Serif"/>
                <a:cs typeface="Microsoft Sans Serif"/>
              </a:rPr>
              <a:t>я</a:t>
            </a:r>
            <a:r>
              <a:rPr sz="1300" spc="-10" dirty="0">
                <a:solidFill>
                  <a:srgbClr val="231F20"/>
                </a:solidFill>
                <a:latin typeface="Microsoft Sans Serif"/>
                <a:cs typeface="Microsoft Sans Serif"/>
              </a:rPr>
              <a:t> Молодежная,</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79/1</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ОАО,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5100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 </a:t>
            </a:r>
            <a:r>
              <a:rPr sz="1300" dirty="0">
                <a:solidFill>
                  <a:srgbClr val="231F20"/>
                </a:solidFill>
                <a:latin typeface="Microsoft Sans Serif"/>
                <a:cs typeface="Microsoft Sans Serif"/>
              </a:rPr>
              <a:t>для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10" name="object 10"/>
          <p:cNvSpPr txBox="1"/>
          <p:nvPr/>
        </p:nvSpPr>
        <p:spPr>
          <a:xfrm>
            <a:off x="866359" y="5343714"/>
            <a:ext cx="4520565" cy="833119"/>
          </a:xfrm>
          <a:prstGeom prst="rect">
            <a:avLst/>
          </a:prstGeom>
        </p:spPr>
        <p:txBody>
          <a:bodyPr vert="horz" wrap="square" lIns="0" tIns="7620" rIns="0" bIns="0" rtlCol="0">
            <a:spAutoFit/>
          </a:bodyPr>
          <a:lstStyle/>
          <a:p>
            <a:pPr marL="12700" marR="5080">
              <a:lnSpc>
                <a:spcPct val="102600"/>
              </a:lnSpc>
              <a:spcBef>
                <a:spcPts val="60"/>
              </a:spcBef>
              <a:tabLst>
                <a:tab pos="291465" algn="l"/>
              </a:tabLst>
            </a:pPr>
            <a:r>
              <a:rPr sz="1300" b="1" spc="-25" dirty="0">
                <a:solidFill>
                  <a:srgbClr val="F04E23"/>
                </a:solidFill>
                <a:latin typeface="Arial"/>
                <a:cs typeface="Arial"/>
              </a:rPr>
              <a:t>5.</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55:36:130101:6683,</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r>
              <a:rPr sz="1300" dirty="0">
                <a:solidFill>
                  <a:srgbClr val="231F20"/>
                </a:solidFill>
                <a:latin typeface="Microsoft Sans Serif"/>
                <a:cs typeface="Microsoft Sans Serif"/>
              </a:rPr>
              <a:t> в</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770 </a:t>
            </a:r>
            <a:r>
              <a:rPr sz="1300" spc="-10" dirty="0">
                <a:solidFill>
                  <a:srgbClr val="231F20"/>
                </a:solidFill>
                <a:latin typeface="Microsoft Sans Serif"/>
                <a:cs typeface="Microsoft Sans Serif"/>
              </a:rPr>
              <a:t>метрах</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ю-</a:t>
            </a:r>
            <a:r>
              <a:rPr sz="1300" dirty="0">
                <a:solidFill>
                  <a:srgbClr val="231F20"/>
                </a:solidFill>
                <a:latin typeface="Microsoft Sans Serif"/>
                <a:cs typeface="Microsoft Sans Serif"/>
              </a:rPr>
              <a:t>в </a:t>
            </a:r>
            <a:r>
              <a:rPr sz="1300" spc="-10" dirty="0">
                <a:solidFill>
                  <a:srgbClr val="231F20"/>
                </a:solidFill>
                <a:latin typeface="Microsoft Sans Serif"/>
                <a:cs typeface="Microsoft Sans Serif"/>
              </a:rPr>
              <a:t>2-</a:t>
            </a:r>
            <a:r>
              <a:rPr sz="1300" spc="-50" dirty="0">
                <a:solidFill>
                  <a:srgbClr val="231F20"/>
                </a:solidFill>
                <a:latin typeface="Microsoft Sans Serif"/>
                <a:cs typeface="Microsoft Sans Serif"/>
              </a:rPr>
              <a:t>я </a:t>
            </a:r>
            <a:r>
              <a:rPr sz="1300" spc="-10" dirty="0">
                <a:solidFill>
                  <a:srgbClr val="231F20"/>
                </a:solidFill>
                <a:latin typeface="Microsoft Sans Serif"/>
                <a:cs typeface="Microsoft Sans Serif"/>
              </a:rPr>
              <a:t>Солнечная,</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35/1</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КАО,</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7700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endParaRPr sz="1300">
              <a:latin typeface="Microsoft Sans Serif"/>
              <a:cs typeface="Microsoft Sans Serif"/>
            </a:endParaRPr>
          </a:p>
          <a:p>
            <a:pPr marL="12700">
              <a:lnSpc>
                <a:spcPct val="100000"/>
              </a:lnSpc>
              <a:spcBef>
                <a:spcPts val="40"/>
              </a:spcBef>
            </a:pPr>
            <a:r>
              <a:rPr sz="1300" dirty="0">
                <a:solidFill>
                  <a:srgbClr val="231F20"/>
                </a:solidFill>
                <a:latin typeface="Microsoft Sans Serif"/>
                <a:cs typeface="Microsoft Sans Serif"/>
              </a:rPr>
              <a:t>для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11" name="object 11"/>
          <p:cNvSpPr txBox="1"/>
          <p:nvPr/>
        </p:nvSpPr>
        <p:spPr>
          <a:xfrm>
            <a:off x="839359" y="6348515"/>
            <a:ext cx="118300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Microsoft Sans Serif"/>
                <a:cs typeface="Microsoft Sans Serif"/>
              </a:rPr>
              <a:t>*для</a:t>
            </a:r>
            <a:r>
              <a:rPr sz="1000" spc="10" dirty="0">
                <a:solidFill>
                  <a:srgbClr val="231F20"/>
                </a:solidFill>
                <a:latin typeface="Microsoft Sans Serif"/>
                <a:cs typeface="Microsoft Sans Serif"/>
              </a:rPr>
              <a:t> </a:t>
            </a:r>
            <a:r>
              <a:rPr sz="1000" spc="-10" dirty="0">
                <a:solidFill>
                  <a:srgbClr val="231F20"/>
                </a:solidFill>
                <a:latin typeface="Microsoft Sans Serif"/>
                <a:cs typeface="Microsoft Sans Serif"/>
              </a:rPr>
              <a:t>строительства</a:t>
            </a:r>
            <a:endParaRPr sz="1000">
              <a:latin typeface="Microsoft Sans Serif"/>
              <a:cs typeface="Microsoft Sans Serif"/>
            </a:endParaRPr>
          </a:p>
        </p:txBody>
      </p:sp>
      <p:sp>
        <p:nvSpPr>
          <p:cNvPr id="12" name="object 12"/>
          <p:cNvSpPr txBox="1"/>
          <p:nvPr/>
        </p:nvSpPr>
        <p:spPr>
          <a:xfrm>
            <a:off x="6263359" y="1372514"/>
            <a:ext cx="3801110" cy="833119"/>
          </a:xfrm>
          <a:prstGeom prst="rect">
            <a:avLst/>
          </a:prstGeom>
        </p:spPr>
        <p:txBody>
          <a:bodyPr vert="horz" wrap="square" lIns="0" tIns="7620" rIns="0" bIns="0" rtlCol="0">
            <a:spAutoFit/>
          </a:bodyPr>
          <a:lstStyle/>
          <a:p>
            <a:pPr marL="12700" marR="5080">
              <a:lnSpc>
                <a:spcPct val="102600"/>
              </a:lnSpc>
              <a:spcBef>
                <a:spcPts val="60"/>
              </a:spcBef>
              <a:tabLst>
                <a:tab pos="291465" algn="l"/>
              </a:tabLst>
            </a:pPr>
            <a:r>
              <a:rPr sz="1300" b="1" spc="-25" dirty="0">
                <a:solidFill>
                  <a:srgbClr val="F04E23"/>
                </a:solidFill>
                <a:latin typeface="Arial"/>
                <a:cs typeface="Arial"/>
              </a:rPr>
              <a:t>6.</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55:36:150601:3544,</a:t>
            </a:r>
            <a:r>
              <a:rPr sz="1300" spc="7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endParaRPr sz="1300">
              <a:latin typeface="Microsoft Sans Serif"/>
              <a:cs typeface="Microsoft Sans Serif"/>
            </a:endParaRPr>
          </a:p>
          <a:p>
            <a:pPr marL="12700" marR="48895">
              <a:lnSpc>
                <a:spcPct val="102600"/>
              </a:lnSpc>
            </a:pPr>
            <a:r>
              <a:rPr sz="1300" spc="-10" dirty="0">
                <a:solidFill>
                  <a:srgbClr val="231F20"/>
                </a:solidFill>
                <a:latin typeface="Microsoft Sans Serif"/>
                <a:cs typeface="Microsoft Sans Serif"/>
              </a:rPr>
              <a:t>3-</a:t>
            </a:r>
            <a:r>
              <a:rPr sz="1300" dirty="0">
                <a:solidFill>
                  <a:srgbClr val="231F20"/>
                </a:solidFill>
                <a:latin typeface="Microsoft Sans Serif"/>
                <a:cs typeface="Microsoft Sans Serif"/>
              </a:rPr>
              <a:t>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Молодежная, </a:t>
            </a:r>
            <a:r>
              <a:rPr sz="1300" dirty="0">
                <a:solidFill>
                  <a:srgbClr val="231F20"/>
                </a:solidFill>
                <a:latin typeface="Microsoft Sans Serif"/>
                <a:cs typeface="Microsoft Sans Serif"/>
              </a:rPr>
              <a:t>20</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ОАО,</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7600</a:t>
            </a:r>
            <a:r>
              <a:rPr sz="1300" spc="-10" dirty="0">
                <a:solidFill>
                  <a:srgbClr val="231F20"/>
                </a:solidFill>
                <a:latin typeface="Microsoft Sans Serif"/>
                <a:cs typeface="Microsoft Sans Serif"/>
              </a:rPr>
              <a:t> кв.м, </a:t>
            </a:r>
            <a:r>
              <a:rPr sz="1300" dirty="0">
                <a:solidFill>
                  <a:srgbClr val="231F20"/>
                </a:solidFill>
                <a:latin typeface="Microsoft Sans Serif"/>
                <a:cs typeface="Microsoft Sans Serif"/>
              </a:rPr>
              <a:t>для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13" name="object 13"/>
          <p:cNvSpPr txBox="1"/>
          <p:nvPr/>
        </p:nvSpPr>
        <p:spPr>
          <a:xfrm>
            <a:off x="6263360" y="2365314"/>
            <a:ext cx="3848735" cy="833119"/>
          </a:xfrm>
          <a:prstGeom prst="rect">
            <a:avLst/>
          </a:prstGeom>
        </p:spPr>
        <p:txBody>
          <a:bodyPr vert="horz" wrap="square" lIns="0" tIns="7620" rIns="0" bIns="0" rtlCol="0">
            <a:spAutoFit/>
          </a:bodyPr>
          <a:lstStyle/>
          <a:p>
            <a:pPr marL="12700" marR="52705">
              <a:lnSpc>
                <a:spcPct val="102600"/>
              </a:lnSpc>
              <a:spcBef>
                <a:spcPts val="60"/>
              </a:spcBef>
              <a:tabLst>
                <a:tab pos="291465" algn="l"/>
              </a:tabLst>
            </a:pPr>
            <a:r>
              <a:rPr sz="1300" b="1" spc="-25" dirty="0">
                <a:solidFill>
                  <a:srgbClr val="F04E23"/>
                </a:solidFill>
                <a:latin typeface="Arial"/>
                <a:cs typeface="Arial"/>
              </a:rPr>
              <a:t>7.</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55:36:120308:4459,</a:t>
            </a:r>
            <a:r>
              <a:rPr sz="1300" spc="7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endParaRPr sz="1300">
              <a:latin typeface="Microsoft Sans Serif"/>
              <a:cs typeface="Microsoft Sans Serif"/>
            </a:endParaRPr>
          </a:p>
          <a:p>
            <a:pPr marL="12700" marR="5080">
              <a:lnSpc>
                <a:spcPct val="102600"/>
              </a:lnSpc>
            </a:pPr>
            <a:r>
              <a:rPr sz="1300" spc="-10" dirty="0">
                <a:solidFill>
                  <a:srgbClr val="231F20"/>
                </a:solidFill>
                <a:latin typeface="Microsoft Sans Serif"/>
                <a:cs typeface="Microsoft Sans Serif"/>
              </a:rPr>
              <a:t>3-</a:t>
            </a:r>
            <a:r>
              <a:rPr sz="1300" dirty="0">
                <a:solidFill>
                  <a:srgbClr val="231F20"/>
                </a:solidFill>
                <a:latin typeface="Microsoft Sans Serif"/>
                <a:cs typeface="Microsoft Sans Serif"/>
              </a:rPr>
              <a:t>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Молодежная, </a:t>
            </a:r>
            <a:r>
              <a:rPr sz="1300" dirty="0">
                <a:solidFill>
                  <a:srgbClr val="231F20"/>
                </a:solidFill>
                <a:latin typeface="Microsoft Sans Serif"/>
                <a:cs typeface="Microsoft Sans Serif"/>
              </a:rPr>
              <a:t>77</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ОАО,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17000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 </a:t>
            </a:r>
            <a:r>
              <a:rPr sz="1300" dirty="0">
                <a:solidFill>
                  <a:srgbClr val="231F20"/>
                </a:solidFill>
                <a:latin typeface="Microsoft Sans Serif"/>
                <a:cs typeface="Microsoft Sans Serif"/>
              </a:rPr>
              <a:t>для</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sp>
        <p:nvSpPr>
          <p:cNvPr id="14" name="object 14"/>
          <p:cNvSpPr txBox="1"/>
          <p:nvPr/>
        </p:nvSpPr>
        <p:spPr>
          <a:xfrm>
            <a:off x="6263360" y="3358114"/>
            <a:ext cx="4234180" cy="833119"/>
          </a:xfrm>
          <a:prstGeom prst="rect">
            <a:avLst/>
          </a:prstGeom>
        </p:spPr>
        <p:txBody>
          <a:bodyPr vert="horz" wrap="square" lIns="0" tIns="7620" rIns="0" bIns="0" rtlCol="0">
            <a:spAutoFit/>
          </a:bodyPr>
          <a:lstStyle/>
          <a:p>
            <a:pPr marL="12700" marR="212090">
              <a:lnSpc>
                <a:spcPct val="102600"/>
              </a:lnSpc>
              <a:spcBef>
                <a:spcPts val="60"/>
              </a:spcBef>
              <a:tabLst>
                <a:tab pos="291465" algn="l"/>
              </a:tabLst>
            </a:pPr>
            <a:r>
              <a:rPr sz="1300" b="1" spc="-25" dirty="0">
                <a:solidFill>
                  <a:srgbClr val="F04E23"/>
                </a:solidFill>
                <a:latin typeface="Arial"/>
                <a:cs typeface="Arial"/>
              </a:rPr>
              <a:t>8.</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55:36:030117:1022,</a:t>
            </a:r>
            <a:r>
              <a:rPr sz="1300" spc="-5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r>
              <a:rPr sz="1300" spc="-50" dirty="0">
                <a:solidFill>
                  <a:srgbClr val="231F20"/>
                </a:solidFill>
                <a:latin typeface="Microsoft Sans Serif"/>
                <a:cs typeface="Microsoft Sans Serif"/>
              </a:rPr>
              <a:t> </a:t>
            </a:r>
            <a:r>
              <a:rPr sz="1300" dirty="0">
                <a:solidFill>
                  <a:srgbClr val="231F20"/>
                </a:solidFill>
                <a:latin typeface="Microsoft Sans Serif"/>
                <a:cs typeface="Microsoft Sans Serif"/>
              </a:rPr>
              <a:t>ул.</a:t>
            </a:r>
            <a:r>
              <a:rPr sz="1300" spc="-50" dirty="0">
                <a:solidFill>
                  <a:srgbClr val="231F20"/>
                </a:solidFill>
                <a:latin typeface="Microsoft Sans Serif"/>
                <a:cs typeface="Microsoft Sans Serif"/>
              </a:rPr>
              <a:t> </a:t>
            </a:r>
            <a:r>
              <a:rPr sz="1300" spc="-10" dirty="0">
                <a:solidFill>
                  <a:srgbClr val="231F20"/>
                </a:solidFill>
                <a:latin typeface="Microsoft Sans Serif"/>
                <a:cs typeface="Microsoft Sans Serif"/>
              </a:rPr>
              <a:t>Доковская,</a:t>
            </a:r>
            <a:endParaRPr sz="1300">
              <a:latin typeface="Microsoft Sans Serif"/>
              <a:cs typeface="Microsoft Sans Serif"/>
            </a:endParaRPr>
          </a:p>
          <a:p>
            <a:pPr marL="12700" marR="5080">
              <a:lnSpc>
                <a:spcPct val="102600"/>
              </a:lnSpc>
            </a:pPr>
            <a:r>
              <a:rPr sz="1300" dirty="0">
                <a:solidFill>
                  <a:srgbClr val="231F20"/>
                </a:solidFill>
                <a:latin typeface="Microsoft Sans Serif"/>
                <a:cs typeface="Microsoft Sans Serif"/>
              </a:rPr>
              <a:t>д.</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31/1</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САО,</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45000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 промышленности.</a:t>
            </a:r>
            <a:endParaRPr sz="1300">
              <a:latin typeface="Microsoft Sans Serif"/>
              <a:cs typeface="Microsoft Sans Serif"/>
            </a:endParaRPr>
          </a:p>
        </p:txBody>
      </p:sp>
      <p:sp>
        <p:nvSpPr>
          <p:cNvPr id="15" name="object 15"/>
          <p:cNvSpPr txBox="1"/>
          <p:nvPr/>
        </p:nvSpPr>
        <p:spPr>
          <a:xfrm>
            <a:off x="6263360" y="4350914"/>
            <a:ext cx="4364990" cy="833119"/>
          </a:xfrm>
          <a:prstGeom prst="rect">
            <a:avLst/>
          </a:prstGeom>
        </p:spPr>
        <p:txBody>
          <a:bodyPr vert="horz" wrap="square" lIns="0" tIns="7620" rIns="0" bIns="0" rtlCol="0">
            <a:spAutoFit/>
          </a:bodyPr>
          <a:lstStyle/>
          <a:p>
            <a:pPr marL="12700" marR="5080">
              <a:lnSpc>
                <a:spcPct val="102600"/>
              </a:lnSpc>
              <a:spcBef>
                <a:spcPts val="60"/>
              </a:spcBef>
              <a:tabLst>
                <a:tab pos="291465" algn="l"/>
              </a:tabLst>
            </a:pPr>
            <a:r>
              <a:rPr sz="1300" b="1" spc="-25" dirty="0">
                <a:solidFill>
                  <a:srgbClr val="F04E23"/>
                </a:solidFill>
                <a:latin typeface="Arial"/>
                <a:cs typeface="Arial"/>
              </a:rPr>
              <a:t>9.</a:t>
            </a:r>
            <a:r>
              <a:rPr sz="1300" b="1"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spc="-10" dirty="0">
                <a:solidFill>
                  <a:srgbClr val="231F20"/>
                </a:solidFill>
                <a:latin typeface="Microsoft Sans Serif"/>
                <a:cs typeface="Microsoft Sans Serif"/>
              </a:rPr>
              <a:t> </a:t>
            </a:r>
            <a:r>
              <a:rPr sz="1300" dirty="0">
                <a:solidFill>
                  <a:srgbClr val="231F20"/>
                </a:solidFill>
                <a:latin typeface="Microsoft Sans Serif"/>
                <a:cs typeface="Microsoft Sans Serif"/>
              </a:rPr>
              <a:t>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55:36:130101:5998,</a:t>
            </a:r>
            <a:r>
              <a:rPr sz="1300" dirty="0">
                <a:solidFill>
                  <a:srgbClr val="231F20"/>
                </a:solidFill>
                <a:latin typeface="Microsoft Sans Serif"/>
                <a:cs typeface="Microsoft Sans Serif"/>
              </a:rPr>
              <a:t> </a:t>
            </a:r>
            <a:r>
              <a:rPr sz="1300" spc="-10" dirty="0">
                <a:solidFill>
                  <a:srgbClr val="231F20"/>
                </a:solidFill>
                <a:latin typeface="Microsoft Sans Serif"/>
                <a:cs typeface="Microsoft Sans Serif"/>
              </a:rPr>
              <a:t>местоположение:</a:t>
            </a:r>
            <a:r>
              <a:rPr sz="1300" spc="5" dirty="0">
                <a:solidFill>
                  <a:srgbClr val="231F20"/>
                </a:solidFill>
                <a:latin typeface="Microsoft Sans Serif"/>
                <a:cs typeface="Microsoft Sans Serif"/>
              </a:rPr>
              <a:t> </a:t>
            </a:r>
            <a:r>
              <a:rPr sz="1300" dirty="0">
                <a:solidFill>
                  <a:srgbClr val="231F20"/>
                </a:solidFill>
                <a:latin typeface="Microsoft Sans Serif"/>
                <a:cs typeface="Microsoft Sans Serif"/>
              </a:rPr>
              <a:t>ул.</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2-</a:t>
            </a:r>
            <a:r>
              <a:rPr sz="1300" dirty="0">
                <a:solidFill>
                  <a:srgbClr val="231F20"/>
                </a:solidFill>
                <a:latin typeface="Microsoft Sans Serif"/>
                <a:cs typeface="Microsoft Sans Serif"/>
              </a:rPr>
              <a:t>я </a:t>
            </a:r>
            <a:r>
              <a:rPr sz="1300" spc="-10" dirty="0">
                <a:solidFill>
                  <a:srgbClr val="231F20"/>
                </a:solidFill>
                <a:latin typeface="Microsoft Sans Serif"/>
                <a:cs typeface="Microsoft Sans Serif"/>
              </a:rPr>
              <a:t>Солнечная, </a:t>
            </a:r>
            <a:r>
              <a:rPr sz="1300" dirty="0">
                <a:solidFill>
                  <a:srgbClr val="231F20"/>
                </a:solidFill>
                <a:latin typeface="Microsoft Sans Serif"/>
                <a:cs typeface="Microsoft Sans Serif"/>
              </a:rPr>
              <a:t>д.</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52</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в</a:t>
            </a:r>
            <a:r>
              <a:rPr sz="1300" spc="-15" dirty="0">
                <a:solidFill>
                  <a:srgbClr val="231F20"/>
                </a:solidFill>
                <a:latin typeface="Microsoft Sans Serif"/>
                <a:cs typeface="Microsoft Sans Serif"/>
              </a:rPr>
              <a:t> </a:t>
            </a:r>
            <a:r>
              <a:rPr sz="1300" spc="-20" dirty="0">
                <a:solidFill>
                  <a:srgbClr val="231F20"/>
                </a:solidFill>
                <a:latin typeface="Microsoft Sans Serif"/>
                <a:cs typeface="Microsoft Sans Serif"/>
              </a:rPr>
              <a:t>КАО,</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площадь:</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437300</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r>
              <a:rPr sz="1300" spc="-15"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 промышленности.</a:t>
            </a:r>
            <a:endParaRPr sz="1300">
              <a:latin typeface="Microsoft Sans Serif"/>
              <a:cs typeface="Microsoft Sans Serif"/>
            </a:endParaRPr>
          </a:p>
        </p:txBody>
      </p:sp>
      <p:sp>
        <p:nvSpPr>
          <p:cNvPr id="16" name="object 16"/>
          <p:cNvSpPr txBox="1"/>
          <p:nvPr/>
        </p:nvSpPr>
        <p:spPr>
          <a:xfrm>
            <a:off x="6263360" y="5343714"/>
            <a:ext cx="4430395" cy="833119"/>
          </a:xfrm>
          <a:prstGeom prst="rect">
            <a:avLst/>
          </a:prstGeom>
        </p:spPr>
        <p:txBody>
          <a:bodyPr vert="horz" wrap="square" lIns="0" tIns="7620" rIns="0" bIns="0" rtlCol="0">
            <a:spAutoFit/>
          </a:bodyPr>
          <a:lstStyle/>
          <a:p>
            <a:pPr marL="12700" marR="5080">
              <a:lnSpc>
                <a:spcPct val="102600"/>
              </a:lnSpc>
              <a:spcBef>
                <a:spcPts val="60"/>
              </a:spcBef>
            </a:pPr>
            <a:r>
              <a:rPr sz="1300" b="1" dirty="0">
                <a:solidFill>
                  <a:srgbClr val="F04E23"/>
                </a:solidFill>
                <a:latin typeface="Arial"/>
                <a:cs typeface="Arial"/>
              </a:rPr>
              <a:t>10.</a:t>
            </a:r>
            <a:r>
              <a:rPr sz="1300" b="1" spc="5" dirty="0">
                <a:solidFill>
                  <a:srgbClr val="F04E23"/>
                </a:solidFill>
                <a:latin typeface="Arial"/>
                <a:cs typeface="Arial"/>
              </a:rPr>
              <a:t> </a:t>
            </a:r>
            <a:r>
              <a:rPr sz="1300" spc="-20" dirty="0">
                <a:solidFill>
                  <a:srgbClr val="231F20"/>
                </a:solidFill>
                <a:latin typeface="Microsoft Sans Serif"/>
                <a:cs typeface="Microsoft Sans Serif"/>
              </a:rPr>
              <a:t>Производственная</a:t>
            </a:r>
            <a:r>
              <a:rPr sz="1300" dirty="0">
                <a:solidFill>
                  <a:srgbClr val="231F20"/>
                </a:solidFill>
                <a:latin typeface="Microsoft Sans Serif"/>
                <a:cs typeface="Microsoft Sans Serif"/>
              </a:rPr>
              <a:t> зона,</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кадастровый</a:t>
            </a:r>
            <a:r>
              <a:rPr sz="1300" spc="-5" dirty="0">
                <a:solidFill>
                  <a:srgbClr val="231F20"/>
                </a:solidFill>
                <a:latin typeface="Microsoft Sans Serif"/>
                <a:cs typeface="Microsoft Sans Serif"/>
              </a:rPr>
              <a:t> </a:t>
            </a:r>
            <a:r>
              <a:rPr sz="1300" spc="-10" dirty="0">
                <a:solidFill>
                  <a:srgbClr val="231F20"/>
                </a:solidFill>
                <a:latin typeface="Microsoft Sans Serif"/>
                <a:cs typeface="Microsoft Sans Serif"/>
              </a:rPr>
              <a:t>номер: 55:20:220303:186, местоположение: Омская область, Омский</a:t>
            </a:r>
            <a:r>
              <a:rPr sz="1300" spc="-25" dirty="0">
                <a:solidFill>
                  <a:srgbClr val="231F20"/>
                </a:solidFill>
                <a:latin typeface="Microsoft Sans Serif"/>
                <a:cs typeface="Microsoft Sans Serif"/>
              </a:rPr>
              <a:t> </a:t>
            </a:r>
            <a:r>
              <a:rPr sz="1300" dirty="0">
                <a:solidFill>
                  <a:srgbClr val="231F20"/>
                </a:solidFill>
                <a:latin typeface="Microsoft Sans Serif"/>
                <a:cs typeface="Microsoft Sans Serif"/>
              </a:rPr>
              <a:t>район,</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с.</a:t>
            </a:r>
            <a:r>
              <a:rPr sz="1300" spc="-20" dirty="0">
                <a:solidFill>
                  <a:srgbClr val="231F20"/>
                </a:solidFill>
                <a:latin typeface="Microsoft Sans Serif"/>
                <a:cs typeface="Microsoft Sans Serif"/>
              </a:rPr>
              <a:t> Троицкое, </a:t>
            </a:r>
            <a:r>
              <a:rPr sz="1300" dirty="0">
                <a:solidFill>
                  <a:srgbClr val="231F20"/>
                </a:solidFill>
                <a:latin typeface="Microsoft Sans Serif"/>
                <a:cs typeface="Microsoft Sans Serif"/>
              </a:rPr>
              <a:t>ул.</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1я</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Парковая,</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1,</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площадь: </a:t>
            </a:r>
            <a:r>
              <a:rPr sz="1300" dirty="0">
                <a:solidFill>
                  <a:srgbClr val="231F20"/>
                </a:solidFill>
                <a:latin typeface="Microsoft Sans Serif"/>
                <a:cs typeface="Microsoft Sans Serif"/>
              </a:rPr>
              <a:t>12536</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кв.м,</a:t>
            </a:r>
            <a:r>
              <a:rPr sz="1300" spc="-20" dirty="0">
                <a:solidFill>
                  <a:srgbClr val="231F20"/>
                </a:solidFill>
                <a:latin typeface="Microsoft Sans Serif"/>
                <a:cs typeface="Microsoft Sans Serif"/>
              </a:rPr>
              <a:t> </a:t>
            </a:r>
            <a:r>
              <a:rPr sz="1300" dirty="0">
                <a:solidFill>
                  <a:srgbClr val="231F20"/>
                </a:solidFill>
                <a:latin typeface="Microsoft Sans Serif"/>
                <a:cs typeface="Microsoft Sans Serif"/>
              </a:rPr>
              <a:t>для</a:t>
            </a:r>
            <a:r>
              <a:rPr sz="1300" spc="-15" dirty="0">
                <a:solidFill>
                  <a:srgbClr val="231F20"/>
                </a:solidFill>
                <a:latin typeface="Microsoft Sans Serif"/>
                <a:cs typeface="Microsoft Sans Serif"/>
              </a:rPr>
              <a:t> </a:t>
            </a:r>
            <a:r>
              <a:rPr sz="1300" spc="-10" dirty="0">
                <a:solidFill>
                  <a:srgbClr val="231F20"/>
                </a:solidFill>
                <a:latin typeface="Microsoft Sans Serif"/>
                <a:cs typeface="Microsoft Sans Serif"/>
              </a:rPr>
              <a:t>строительной</a:t>
            </a:r>
            <a:r>
              <a:rPr sz="1300" spc="-20" dirty="0">
                <a:solidFill>
                  <a:srgbClr val="231F20"/>
                </a:solidFill>
                <a:latin typeface="Microsoft Sans Serif"/>
                <a:cs typeface="Microsoft Sans Serif"/>
              </a:rPr>
              <a:t> </a:t>
            </a:r>
            <a:r>
              <a:rPr sz="1300" spc="-10" dirty="0">
                <a:solidFill>
                  <a:srgbClr val="231F20"/>
                </a:solidFill>
                <a:latin typeface="Microsoft Sans Serif"/>
                <a:cs typeface="Microsoft Sans Serif"/>
              </a:rPr>
              <a:t>промышленности.</a:t>
            </a:r>
            <a:endParaRPr sz="1300">
              <a:latin typeface="Microsoft Sans Serif"/>
              <a:cs typeface="Microsoft Sans Serif"/>
            </a:endParaRPr>
          </a:p>
        </p:txBody>
      </p:sp>
      <p:grpSp>
        <p:nvGrpSpPr>
          <p:cNvPr id="17" name="object 17"/>
          <p:cNvGrpSpPr/>
          <p:nvPr/>
        </p:nvGrpSpPr>
        <p:grpSpPr>
          <a:xfrm>
            <a:off x="553252" y="1421117"/>
            <a:ext cx="135890" cy="4737100"/>
            <a:chOff x="553252" y="1421117"/>
            <a:chExt cx="135890" cy="4737100"/>
          </a:xfrm>
        </p:grpSpPr>
        <p:sp>
          <p:nvSpPr>
            <p:cNvPr id="18" name="object 18"/>
            <p:cNvSpPr/>
            <p:nvPr/>
          </p:nvSpPr>
          <p:spPr>
            <a:xfrm>
              <a:off x="553250" y="1421117"/>
              <a:ext cx="135890" cy="4137660"/>
            </a:xfrm>
            <a:custGeom>
              <a:avLst/>
              <a:gdLst/>
              <a:ahLst/>
              <a:cxnLst/>
              <a:rect l="l" t="t" r="r" b="b"/>
              <a:pathLst>
                <a:path w="135890" h="4137660">
                  <a:moveTo>
                    <a:pt x="135661" y="4056646"/>
                  </a:moveTo>
                  <a:lnTo>
                    <a:pt x="0" y="3975646"/>
                  </a:lnTo>
                  <a:lnTo>
                    <a:pt x="0" y="4137647"/>
                  </a:lnTo>
                  <a:lnTo>
                    <a:pt x="135661" y="4056646"/>
                  </a:lnTo>
                  <a:close/>
                </a:path>
                <a:path w="135890" h="4137660">
                  <a:moveTo>
                    <a:pt x="135661" y="3066643"/>
                  </a:moveTo>
                  <a:lnTo>
                    <a:pt x="0" y="2985643"/>
                  </a:lnTo>
                  <a:lnTo>
                    <a:pt x="0" y="3147644"/>
                  </a:lnTo>
                  <a:lnTo>
                    <a:pt x="135661" y="3066643"/>
                  </a:lnTo>
                  <a:close/>
                </a:path>
                <a:path w="135890" h="4137660">
                  <a:moveTo>
                    <a:pt x="135661" y="2058644"/>
                  </a:moveTo>
                  <a:lnTo>
                    <a:pt x="0" y="1977644"/>
                  </a:lnTo>
                  <a:lnTo>
                    <a:pt x="0" y="2139645"/>
                  </a:lnTo>
                  <a:lnTo>
                    <a:pt x="135661" y="2058644"/>
                  </a:lnTo>
                  <a:close/>
                </a:path>
                <a:path w="135890" h="4137660">
                  <a:moveTo>
                    <a:pt x="135661" y="1070444"/>
                  </a:moveTo>
                  <a:lnTo>
                    <a:pt x="0" y="989444"/>
                  </a:lnTo>
                  <a:lnTo>
                    <a:pt x="0" y="1151445"/>
                  </a:lnTo>
                  <a:lnTo>
                    <a:pt x="135661" y="1070444"/>
                  </a:lnTo>
                  <a:close/>
                </a:path>
                <a:path w="135890" h="413766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sp>
          <p:nvSpPr>
            <p:cNvPr id="19" name="object 19"/>
            <p:cNvSpPr/>
            <p:nvPr/>
          </p:nvSpPr>
          <p:spPr>
            <a:xfrm>
              <a:off x="556427" y="1430110"/>
              <a:ext cx="0" cy="4728210"/>
            </a:xfrm>
            <a:custGeom>
              <a:avLst/>
              <a:gdLst/>
              <a:ahLst/>
              <a:cxnLst/>
              <a:rect l="l" t="t" r="r" b="b"/>
              <a:pathLst>
                <a:path h="4728210">
                  <a:moveTo>
                    <a:pt x="0" y="4727765"/>
                  </a:moveTo>
                  <a:lnTo>
                    <a:pt x="0" y="0"/>
                  </a:lnTo>
                </a:path>
              </a:pathLst>
            </a:custGeom>
            <a:ln w="6350">
              <a:solidFill>
                <a:srgbClr val="F04E23"/>
              </a:solidFill>
            </a:ln>
          </p:spPr>
          <p:txBody>
            <a:bodyPr wrap="square" lIns="0" tIns="0" rIns="0" bIns="0" rtlCol="0"/>
            <a:lstStyle/>
            <a:p>
              <a:endParaRPr/>
            </a:p>
          </p:txBody>
        </p:sp>
      </p:grpSp>
      <p:grpSp>
        <p:nvGrpSpPr>
          <p:cNvPr id="20" name="object 20"/>
          <p:cNvGrpSpPr/>
          <p:nvPr/>
        </p:nvGrpSpPr>
        <p:grpSpPr>
          <a:xfrm>
            <a:off x="5993331" y="1421117"/>
            <a:ext cx="135890" cy="4737100"/>
            <a:chOff x="5993331" y="1421117"/>
            <a:chExt cx="135890" cy="4737100"/>
          </a:xfrm>
        </p:grpSpPr>
        <p:sp>
          <p:nvSpPr>
            <p:cNvPr id="21" name="object 21"/>
            <p:cNvSpPr/>
            <p:nvPr/>
          </p:nvSpPr>
          <p:spPr>
            <a:xfrm>
              <a:off x="5993333" y="1421117"/>
              <a:ext cx="135890" cy="4128770"/>
            </a:xfrm>
            <a:custGeom>
              <a:avLst/>
              <a:gdLst/>
              <a:ahLst/>
              <a:cxnLst/>
              <a:rect l="l" t="t" r="r" b="b"/>
              <a:pathLst>
                <a:path w="135889" h="4128770">
                  <a:moveTo>
                    <a:pt x="135661" y="4047642"/>
                  </a:moveTo>
                  <a:lnTo>
                    <a:pt x="0" y="3966641"/>
                  </a:lnTo>
                  <a:lnTo>
                    <a:pt x="0" y="4128643"/>
                  </a:lnTo>
                  <a:lnTo>
                    <a:pt x="135661" y="4047642"/>
                  </a:lnTo>
                  <a:close/>
                </a:path>
                <a:path w="135889" h="4128770">
                  <a:moveTo>
                    <a:pt x="135661" y="3046844"/>
                  </a:moveTo>
                  <a:lnTo>
                    <a:pt x="0" y="2965843"/>
                  </a:lnTo>
                  <a:lnTo>
                    <a:pt x="0" y="3127845"/>
                  </a:lnTo>
                  <a:lnTo>
                    <a:pt x="135661" y="3046844"/>
                  </a:lnTo>
                  <a:close/>
                </a:path>
                <a:path w="135889" h="4128770">
                  <a:moveTo>
                    <a:pt x="135661" y="2058644"/>
                  </a:moveTo>
                  <a:lnTo>
                    <a:pt x="0" y="1977644"/>
                  </a:lnTo>
                  <a:lnTo>
                    <a:pt x="0" y="2139645"/>
                  </a:lnTo>
                  <a:lnTo>
                    <a:pt x="135661" y="2058644"/>
                  </a:lnTo>
                  <a:close/>
                </a:path>
                <a:path w="135889" h="4128770">
                  <a:moveTo>
                    <a:pt x="135661" y="1070444"/>
                  </a:moveTo>
                  <a:lnTo>
                    <a:pt x="0" y="989444"/>
                  </a:lnTo>
                  <a:lnTo>
                    <a:pt x="0" y="1151445"/>
                  </a:lnTo>
                  <a:lnTo>
                    <a:pt x="135661" y="1070444"/>
                  </a:lnTo>
                  <a:close/>
                </a:path>
                <a:path w="135889" h="412877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sp>
          <p:nvSpPr>
            <p:cNvPr id="22" name="object 22"/>
            <p:cNvSpPr/>
            <p:nvPr/>
          </p:nvSpPr>
          <p:spPr>
            <a:xfrm>
              <a:off x="5996506" y="1430110"/>
              <a:ext cx="0" cy="4728210"/>
            </a:xfrm>
            <a:custGeom>
              <a:avLst/>
              <a:gdLst/>
              <a:ahLst/>
              <a:cxnLst/>
              <a:rect l="l" t="t" r="r" b="b"/>
              <a:pathLst>
                <a:path h="4728210">
                  <a:moveTo>
                    <a:pt x="0" y="4727765"/>
                  </a:moveTo>
                  <a:lnTo>
                    <a:pt x="0" y="0"/>
                  </a:lnTo>
                </a:path>
              </a:pathLst>
            </a:custGeom>
            <a:ln w="6350">
              <a:solidFill>
                <a:srgbClr val="F04E23"/>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01510" y="331489"/>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t>
            </a:r>
            <a:r>
              <a:rPr sz="1500" b="1" i="1" dirty="0">
                <a:solidFill>
                  <a:srgbClr val="231F20"/>
                </a:solidFill>
                <a:latin typeface="Arial"/>
                <a:cs typeface="Arial"/>
              </a:rPr>
              <a:t>ресурсное</a:t>
            </a:r>
            <a:r>
              <a:rPr sz="1500" b="1" i="1" spc="-55" dirty="0">
                <a:solidFill>
                  <a:srgbClr val="231F20"/>
                </a:solidFill>
                <a:latin typeface="Arial"/>
                <a:cs typeface="Arial"/>
              </a:rPr>
              <a:t> </a:t>
            </a:r>
            <a:r>
              <a:rPr sz="1500" b="1" i="1" dirty="0">
                <a:solidFill>
                  <a:srgbClr val="231F20"/>
                </a:solidFill>
                <a:latin typeface="Arial"/>
                <a:cs typeface="Arial"/>
              </a:rPr>
              <a:t>обеспечение</a:t>
            </a:r>
            <a:r>
              <a:rPr sz="1500" b="1" i="1" spc="-55" dirty="0">
                <a:solidFill>
                  <a:srgbClr val="231F20"/>
                </a:solidFill>
                <a:latin typeface="Arial"/>
                <a:cs typeface="Arial"/>
              </a:rPr>
              <a:t>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3" name="object 3"/>
          <p:cNvSpPr/>
          <p:nvPr/>
        </p:nvSpPr>
        <p:spPr>
          <a:xfrm>
            <a:off x="360000" y="619017"/>
            <a:ext cx="10638790" cy="0"/>
          </a:xfrm>
          <a:custGeom>
            <a:avLst/>
            <a:gdLst/>
            <a:ahLst/>
            <a:cxnLst/>
            <a:rect l="l" t="t" r="r" b="b"/>
            <a:pathLst>
              <a:path w="10638790">
                <a:moveTo>
                  <a:pt x="10638713" y="0"/>
                </a:moveTo>
                <a:lnTo>
                  <a:pt x="0" y="0"/>
                </a:lnTo>
              </a:path>
            </a:pathLst>
          </a:custGeom>
          <a:ln w="6350">
            <a:solidFill>
              <a:srgbClr val="F04E23"/>
            </a:solidFill>
          </a:ln>
        </p:spPr>
        <p:txBody>
          <a:bodyPr wrap="square" lIns="0" tIns="0" rIns="0" bIns="0" rtlCol="0"/>
          <a:lstStyle/>
          <a:p>
            <a:endParaRPr/>
          </a:p>
        </p:txBody>
      </p:sp>
      <p:sp>
        <p:nvSpPr>
          <p:cNvPr id="4" name="object 4"/>
          <p:cNvSpPr txBox="1"/>
          <p:nvPr/>
        </p:nvSpPr>
        <p:spPr>
          <a:xfrm>
            <a:off x="6589896" y="3374976"/>
            <a:ext cx="3496945" cy="645160"/>
          </a:xfrm>
          <a:prstGeom prst="rect">
            <a:avLst/>
          </a:prstGeom>
        </p:spPr>
        <p:txBody>
          <a:bodyPr vert="horz" wrap="square" lIns="0" tIns="11430" rIns="0" bIns="0" rtlCol="0">
            <a:spAutoFit/>
          </a:bodyPr>
          <a:lstStyle/>
          <a:p>
            <a:pPr marL="12700">
              <a:lnSpc>
                <a:spcPts val="1989"/>
              </a:lnSpc>
              <a:spcBef>
                <a:spcPts val="90"/>
              </a:spcBef>
            </a:pPr>
            <a:r>
              <a:rPr sz="1700" b="1" spc="-65" dirty="0">
                <a:solidFill>
                  <a:srgbClr val="231F20"/>
                </a:solidFill>
                <a:latin typeface="Arial"/>
                <a:cs typeface="Arial"/>
              </a:rPr>
              <a:t>Численность</a:t>
            </a:r>
            <a:r>
              <a:rPr sz="1700" b="1" spc="-40" dirty="0">
                <a:solidFill>
                  <a:srgbClr val="231F20"/>
                </a:solidFill>
                <a:latin typeface="Arial"/>
                <a:cs typeface="Arial"/>
              </a:rPr>
              <a:t> </a:t>
            </a:r>
            <a:r>
              <a:rPr sz="1700" b="1" spc="-70" dirty="0">
                <a:solidFill>
                  <a:srgbClr val="231F20"/>
                </a:solidFill>
                <a:latin typeface="Arial"/>
                <a:cs typeface="Arial"/>
              </a:rPr>
              <a:t>рабочей</a:t>
            </a:r>
            <a:r>
              <a:rPr sz="1700" b="1" spc="-40" dirty="0">
                <a:solidFill>
                  <a:srgbClr val="231F20"/>
                </a:solidFill>
                <a:latin typeface="Arial"/>
                <a:cs typeface="Arial"/>
              </a:rPr>
              <a:t> </a:t>
            </a:r>
            <a:r>
              <a:rPr sz="1700" b="1" spc="-35" dirty="0">
                <a:solidFill>
                  <a:srgbClr val="231F20"/>
                </a:solidFill>
                <a:latin typeface="Arial"/>
                <a:cs typeface="Arial"/>
              </a:rPr>
              <a:t>силы</a:t>
            </a:r>
            <a:r>
              <a:rPr sz="1350" spc="-35" dirty="0">
                <a:solidFill>
                  <a:srgbClr val="231F20"/>
                </a:solidFill>
                <a:latin typeface="Microsoft Sans Serif"/>
                <a:cs typeface="Microsoft Sans Serif"/>
              </a:rPr>
              <a:t>,</a:t>
            </a:r>
            <a:r>
              <a:rPr sz="1350" spc="35" dirty="0">
                <a:solidFill>
                  <a:srgbClr val="231F20"/>
                </a:solidFill>
                <a:latin typeface="Microsoft Sans Serif"/>
                <a:cs typeface="Microsoft Sans Serif"/>
              </a:rPr>
              <a:t> </a:t>
            </a:r>
            <a:r>
              <a:rPr sz="1350" dirty="0">
                <a:solidFill>
                  <a:srgbClr val="231F20"/>
                </a:solidFill>
                <a:latin typeface="Microsoft Sans Serif"/>
                <a:cs typeface="Microsoft Sans Serif"/>
              </a:rPr>
              <a:t>2024</a:t>
            </a:r>
            <a:r>
              <a:rPr sz="1350" spc="35" dirty="0">
                <a:solidFill>
                  <a:srgbClr val="231F20"/>
                </a:solidFill>
                <a:latin typeface="Microsoft Sans Serif"/>
                <a:cs typeface="Microsoft Sans Serif"/>
              </a:rPr>
              <a:t> </a:t>
            </a:r>
            <a:r>
              <a:rPr sz="1350" spc="-25" dirty="0">
                <a:solidFill>
                  <a:srgbClr val="231F20"/>
                </a:solidFill>
                <a:latin typeface="Microsoft Sans Serif"/>
                <a:cs typeface="Microsoft Sans Serif"/>
              </a:rPr>
              <a:t>г.</a:t>
            </a:r>
            <a:endParaRPr sz="1350">
              <a:latin typeface="Microsoft Sans Serif"/>
              <a:cs typeface="Microsoft Sans Serif"/>
            </a:endParaRPr>
          </a:p>
          <a:p>
            <a:pPr marL="12700">
              <a:lnSpc>
                <a:spcPts val="2890"/>
              </a:lnSpc>
            </a:pPr>
            <a:r>
              <a:rPr sz="2450" b="1" spc="-10" dirty="0">
                <a:solidFill>
                  <a:srgbClr val="F04E23"/>
                </a:solidFill>
                <a:latin typeface="Arial"/>
                <a:cs typeface="Arial"/>
              </a:rPr>
              <a:t>925,4</a:t>
            </a:r>
            <a:r>
              <a:rPr sz="2450" b="1" spc="-235" dirty="0">
                <a:solidFill>
                  <a:srgbClr val="F04E23"/>
                </a:solidFill>
                <a:latin typeface="Arial"/>
                <a:cs typeface="Arial"/>
              </a:rPr>
              <a:t> </a:t>
            </a:r>
            <a:r>
              <a:rPr sz="1550" b="1" dirty="0">
                <a:solidFill>
                  <a:srgbClr val="F04E23"/>
                </a:solidFill>
                <a:latin typeface="Arial"/>
                <a:cs typeface="Arial"/>
              </a:rPr>
              <a:t>тыс.</a:t>
            </a:r>
            <a:r>
              <a:rPr sz="1550" b="1" spc="15" dirty="0">
                <a:solidFill>
                  <a:srgbClr val="F04E23"/>
                </a:solidFill>
                <a:latin typeface="Arial"/>
                <a:cs typeface="Arial"/>
              </a:rPr>
              <a:t> </a:t>
            </a:r>
            <a:r>
              <a:rPr sz="1550" b="1" spc="-10" dirty="0">
                <a:solidFill>
                  <a:srgbClr val="F04E23"/>
                </a:solidFill>
                <a:latin typeface="Arial"/>
                <a:cs typeface="Arial"/>
              </a:rPr>
              <a:t>человек.</a:t>
            </a:r>
            <a:endParaRPr sz="1550">
              <a:latin typeface="Arial"/>
              <a:cs typeface="Arial"/>
            </a:endParaRPr>
          </a:p>
        </p:txBody>
      </p:sp>
      <p:pic>
        <p:nvPicPr>
          <p:cNvPr id="5" name="object 5"/>
          <p:cNvPicPr/>
          <p:nvPr/>
        </p:nvPicPr>
        <p:blipFill>
          <a:blip r:embed="rId2" cstate="print"/>
          <a:stretch>
            <a:fillRect/>
          </a:stretch>
        </p:blipFill>
        <p:spPr>
          <a:xfrm>
            <a:off x="5843103" y="3348328"/>
            <a:ext cx="582559" cy="593090"/>
          </a:xfrm>
          <a:prstGeom prst="rect">
            <a:avLst/>
          </a:prstGeom>
        </p:spPr>
      </p:pic>
      <p:sp>
        <p:nvSpPr>
          <p:cNvPr id="6" name="object 6"/>
          <p:cNvSpPr txBox="1"/>
          <p:nvPr/>
        </p:nvSpPr>
        <p:spPr>
          <a:xfrm>
            <a:off x="6589896" y="1410792"/>
            <a:ext cx="4000500" cy="1183005"/>
          </a:xfrm>
          <a:prstGeom prst="rect">
            <a:avLst/>
          </a:prstGeom>
        </p:spPr>
        <p:txBody>
          <a:bodyPr vert="horz" wrap="square" lIns="0" tIns="11430" rIns="0" bIns="0" rtlCol="0">
            <a:spAutoFit/>
          </a:bodyPr>
          <a:lstStyle/>
          <a:p>
            <a:pPr marL="12700" marR="5080">
              <a:lnSpc>
                <a:spcPct val="100000"/>
              </a:lnSpc>
              <a:spcBef>
                <a:spcPts val="90"/>
              </a:spcBef>
            </a:pPr>
            <a:r>
              <a:rPr sz="1700" b="1" spc="-65" dirty="0">
                <a:solidFill>
                  <a:srgbClr val="231F20"/>
                </a:solidFill>
                <a:latin typeface="Arial"/>
                <a:cs typeface="Arial"/>
              </a:rPr>
              <a:t>Среднемесячная</a:t>
            </a:r>
            <a:r>
              <a:rPr sz="1700" b="1" spc="-15" dirty="0">
                <a:solidFill>
                  <a:srgbClr val="231F20"/>
                </a:solidFill>
                <a:latin typeface="Arial"/>
                <a:cs typeface="Arial"/>
              </a:rPr>
              <a:t> </a:t>
            </a:r>
            <a:r>
              <a:rPr sz="1700" b="1" spc="-10" dirty="0">
                <a:solidFill>
                  <a:srgbClr val="231F20"/>
                </a:solidFill>
                <a:latin typeface="Arial"/>
                <a:cs typeface="Arial"/>
              </a:rPr>
              <a:t>номинальная </a:t>
            </a:r>
            <a:r>
              <a:rPr sz="1700" b="1" spc="-65" dirty="0">
                <a:solidFill>
                  <a:srgbClr val="231F20"/>
                </a:solidFill>
                <a:latin typeface="Arial"/>
                <a:cs typeface="Arial"/>
              </a:rPr>
              <a:t>начисленная</a:t>
            </a:r>
            <a:r>
              <a:rPr sz="1700" b="1" spc="-35" dirty="0">
                <a:solidFill>
                  <a:srgbClr val="231F20"/>
                </a:solidFill>
                <a:latin typeface="Arial"/>
                <a:cs typeface="Arial"/>
              </a:rPr>
              <a:t> </a:t>
            </a:r>
            <a:r>
              <a:rPr sz="1700" b="1" spc="-65" dirty="0">
                <a:solidFill>
                  <a:srgbClr val="231F20"/>
                </a:solidFill>
                <a:latin typeface="Arial"/>
                <a:cs typeface="Arial"/>
              </a:rPr>
              <a:t>заработная</a:t>
            </a:r>
            <a:r>
              <a:rPr sz="1700" b="1" spc="-35" dirty="0">
                <a:solidFill>
                  <a:srgbClr val="231F20"/>
                </a:solidFill>
                <a:latin typeface="Arial"/>
                <a:cs typeface="Arial"/>
              </a:rPr>
              <a:t> </a:t>
            </a:r>
            <a:r>
              <a:rPr sz="1700" b="1" spc="-60" dirty="0">
                <a:solidFill>
                  <a:srgbClr val="231F20"/>
                </a:solidFill>
                <a:latin typeface="Arial"/>
                <a:cs typeface="Arial"/>
              </a:rPr>
              <a:t>плата</a:t>
            </a:r>
            <a:r>
              <a:rPr sz="1700" b="1" spc="-85" dirty="0">
                <a:solidFill>
                  <a:srgbClr val="231F20"/>
                </a:solidFill>
                <a:latin typeface="Arial"/>
                <a:cs typeface="Arial"/>
              </a:rPr>
              <a:t> </a:t>
            </a:r>
            <a:r>
              <a:rPr sz="1350" dirty="0">
                <a:solidFill>
                  <a:srgbClr val="231F20"/>
                </a:solidFill>
                <a:latin typeface="Microsoft Sans Serif"/>
                <a:cs typeface="Microsoft Sans Serif"/>
              </a:rPr>
              <a:t>за</a:t>
            </a:r>
            <a:r>
              <a:rPr sz="1350" spc="40" dirty="0">
                <a:solidFill>
                  <a:srgbClr val="231F20"/>
                </a:solidFill>
                <a:latin typeface="Microsoft Sans Serif"/>
                <a:cs typeface="Microsoft Sans Serif"/>
              </a:rPr>
              <a:t> </a:t>
            </a:r>
            <a:r>
              <a:rPr sz="1350" dirty="0">
                <a:solidFill>
                  <a:srgbClr val="231F20"/>
                </a:solidFill>
                <a:latin typeface="Microsoft Sans Serif"/>
                <a:cs typeface="Microsoft Sans Serif"/>
              </a:rPr>
              <a:t>2024</a:t>
            </a:r>
            <a:r>
              <a:rPr sz="1350" spc="40" dirty="0">
                <a:solidFill>
                  <a:srgbClr val="231F20"/>
                </a:solidFill>
                <a:latin typeface="Microsoft Sans Serif"/>
                <a:cs typeface="Microsoft Sans Serif"/>
              </a:rPr>
              <a:t> </a:t>
            </a:r>
            <a:r>
              <a:rPr sz="1350" spc="-25" dirty="0">
                <a:solidFill>
                  <a:srgbClr val="231F20"/>
                </a:solidFill>
                <a:latin typeface="Microsoft Sans Serif"/>
                <a:cs typeface="Microsoft Sans Serif"/>
              </a:rPr>
              <a:t>г.</a:t>
            </a:r>
            <a:endParaRPr sz="1350">
              <a:latin typeface="Microsoft Sans Serif"/>
              <a:cs typeface="Microsoft Sans Serif"/>
            </a:endParaRPr>
          </a:p>
          <a:p>
            <a:pPr marL="12700">
              <a:lnSpc>
                <a:spcPct val="100000"/>
              </a:lnSpc>
              <a:spcBef>
                <a:spcPts val="465"/>
              </a:spcBef>
            </a:pPr>
            <a:r>
              <a:rPr sz="1350" dirty="0">
                <a:solidFill>
                  <a:srgbClr val="231F20"/>
                </a:solidFill>
                <a:latin typeface="Microsoft Sans Serif"/>
                <a:cs typeface="Microsoft Sans Serif"/>
              </a:rPr>
              <a:t>Омская</a:t>
            </a:r>
            <a:r>
              <a:rPr sz="1350" spc="30" dirty="0">
                <a:solidFill>
                  <a:srgbClr val="231F20"/>
                </a:solidFill>
                <a:latin typeface="Microsoft Sans Serif"/>
                <a:cs typeface="Microsoft Sans Serif"/>
              </a:rPr>
              <a:t> </a:t>
            </a:r>
            <a:r>
              <a:rPr sz="1350" spc="-10" dirty="0">
                <a:solidFill>
                  <a:srgbClr val="231F20"/>
                </a:solidFill>
                <a:latin typeface="Microsoft Sans Serif"/>
                <a:cs typeface="Microsoft Sans Serif"/>
              </a:rPr>
              <a:t>область</a:t>
            </a:r>
            <a:endParaRPr sz="1350">
              <a:latin typeface="Microsoft Sans Serif"/>
              <a:cs typeface="Microsoft Sans Serif"/>
            </a:endParaRPr>
          </a:p>
          <a:p>
            <a:pPr marL="12700">
              <a:lnSpc>
                <a:spcPct val="100000"/>
              </a:lnSpc>
              <a:spcBef>
                <a:spcPts val="15"/>
              </a:spcBef>
            </a:pPr>
            <a:r>
              <a:rPr sz="2450" b="1" dirty="0">
                <a:solidFill>
                  <a:srgbClr val="F04E23"/>
                </a:solidFill>
                <a:latin typeface="Arial"/>
                <a:cs typeface="Arial"/>
              </a:rPr>
              <a:t>64 </a:t>
            </a:r>
            <a:r>
              <a:rPr sz="2450" b="1" spc="-10" dirty="0">
                <a:solidFill>
                  <a:srgbClr val="F04E23"/>
                </a:solidFill>
                <a:latin typeface="Arial"/>
                <a:cs typeface="Arial"/>
              </a:rPr>
              <a:t>428</a:t>
            </a:r>
            <a:r>
              <a:rPr sz="2450" b="1" spc="-245" dirty="0">
                <a:solidFill>
                  <a:srgbClr val="F04E23"/>
                </a:solidFill>
                <a:latin typeface="Arial"/>
                <a:cs typeface="Arial"/>
              </a:rPr>
              <a:t> </a:t>
            </a:r>
            <a:r>
              <a:rPr sz="1550" b="1" spc="-20" dirty="0">
                <a:solidFill>
                  <a:srgbClr val="F04E23"/>
                </a:solidFill>
                <a:latin typeface="Arial"/>
                <a:cs typeface="Arial"/>
              </a:rPr>
              <a:t>руб.</a:t>
            </a:r>
            <a:endParaRPr sz="1550">
              <a:latin typeface="Arial"/>
              <a:cs typeface="Arial"/>
            </a:endParaRPr>
          </a:p>
        </p:txBody>
      </p:sp>
      <p:sp>
        <p:nvSpPr>
          <p:cNvPr id="7" name="object 7"/>
          <p:cNvSpPr txBox="1"/>
          <p:nvPr/>
        </p:nvSpPr>
        <p:spPr>
          <a:xfrm>
            <a:off x="6589896" y="2632825"/>
            <a:ext cx="1367155" cy="579120"/>
          </a:xfrm>
          <a:prstGeom prst="rect">
            <a:avLst/>
          </a:prstGeom>
        </p:spPr>
        <p:txBody>
          <a:bodyPr vert="horz" wrap="square" lIns="0" tIns="17145" rIns="0" bIns="0" rtlCol="0">
            <a:spAutoFit/>
          </a:bodyPr>
          <a:lstStyle/>
          <a:p>
            <a:pPr marL="12700">
              <a:lnSpc>
                <a:spcPts val="1500"/>
              </a:lnSpc>
              <a:spcBef>
                <a:spcPts val="135"/>
              </a:spcBef>
            </a:pPr>
            <a:r>
              <a:rPr sz="1350" spc="-25" dirty="0">
                <a:solidFill>
                  <a:srgbClr val="231F20"/>
                </a:solidFill>
                <a:latin typeface="Microsoft Sans Serif"/>
                <a:cs typeface="Microsoft Sans Serif"/>
              </a:rPr>
              <a:t>СФО</a:t>
            </a:r>
            <a:endParaRPr sz="1350">
              <a:latin typeface="Microsoft Sans Serif"/>
              <a:cs typeface="Microsoft Sans Serif"/>
            </a:endParaRPr>
          </a:p>
          <a:p>
            <a:pPr marL="12700">
              <a:lnSpc>
                <a:spcPts val="2820"/>
              </a:lnSpc>
            </a:pPr>
            <a:r>
              <a:rPr sz="2450" b="1" dirty="0">
                <a:solidFill>
                  <a:srgbClr val="231F20"/>
                </a:solidFill>
                <a:latin typeface="Arial"/>
                <a:cs typeface="Arial"/>
              </a:rPr>
              <a:t>76 </a:t>
            </a:r>
            <a:r>
              <a:rPr sz="2450" b="1" spc="-10" dirty="0">
                <a:solidFill>
                  <a:srgbClr val="231F20"/>
                </a:solidFill>
                <a:latin typeface="Arial"/>
                <a:cs typeface="Arial"/>
              </a:rPr>
              <a:t>941</a:t>
            </a:r>
            <a:r>
              <a:rPr sz="2450" b="1" spc="-290" dirty="0">
                <a:solidFill>
                  <a:srgbClr val="231F20"/>
                </a:solidFill>
                <a:latin typeface="Arial"/>
                <a:cs typeface="Arial"/>
              </a:rPr>
              <a:t> </a:t>
            </a:r>
            <a:r>
              <a:rPr sz="1350" spc="-20" dirty="0">
                <a:solidFill>
                  <a:srgbClr val="231F20"/>
                </a:solidFill>
                <a:latin typeface="Microsoft Sans Serif"/>
                <a:cs typeface="Microsoft Sans Serif"/>
              </a:rPr>
              <a:t>руб.</a:t>
            </a:r>
            <a:endParaRPr sz="1350">
              <a:latin typeface="Microsoft Sans Serif"/>
              <a:cs typeface="Microsoft Sans Serif"/>
            </a:endParaRPr>
          </a:p>
        </p:txBody>
      </p:sp>
      <p:sp>
        <p:nvSpPr>
          <p:cNvPr id="8" name="object 8"/>
          <p:cNvSpPr txBox="1"/>
          <p:nvPr/>
        </p:nvSpPr>
        <p:spPr>
          <a:xfrm>
            <a:off x="8566621" y="2632825"/>
            <a:ext cx="1367155" cy="579120"/>
          </a:xfrm>
          <a:prstGeom prst="rect">
            <a:avLst/>
          </a:prstGeom>
        </p:spPr>
        <p:txBody>
          <a:bodyPr vert="horz" wrap="square" lIns="0" tIns="17145" rIns="0" bIns="0" rtlCol="0">
            <a:spAutoFit/>
          </a:bodyPr>
          <a:lstStyle/>
          <a:p>
            <a:pPr marL="12700">
              <a:lnSpc>
                <a:spcPts val="1500"/>
              </a:lnSpc>
              <a:spcBef>
                <a:spcPts val="135"/>
              </a:spcBef>
            </a:pPr>
            <a:r>
              <a:rPr sz="1350" spc="-25" dirty="0">
                <a:solidFill>
                  <a:srgbClr val="231F20"/>
                </a:solidFill>
                <a:latin typeface="Microsoft Sans Serif"/>
                <a:cs typeface="Microsoft Sans Serif"/>
              </a:rPr>
              <a:t>РФ</a:t>
            </a:r>
            <a:endParaRPr sz="1350">
              <a:latin typeface="Microsoft Sans Serif"/>
              <a:cs typeface="Microsoft Sans Serif"/>
            </a:endParaRPr>
          </a:p>
          <a:p>
            <a:pPr marL="12700">
              <a:lnSpc>
                <a:spcPts val="2820"/>
              </a:lnSpc>
            </a:pPr>
            <a:r>
              <a:rPr sz="2450" b="1" dirty="0">
                <a:solidFill>
                  <a:srgbClr val="231F20"/>
                </a:solidFill>
                <a:latin typeface="Arial"/>
                <a:cs typeface="Arial"/>
              </a:rPr>
              <a:t>87 </a:t>
            </a:r>
            <a:r>
              <a:rPr sz="2450" b="1" spc="-10" dirty="0">
                <a:solidFill>
                  <a:srgbClr val="231F20"/>
                </a:solidFill>
                <a:latin typeface="Arial"/>
                <a:cs typeface="Arial"/>
              </a:rPr>
              <a:t>952</a:t>
            </a:r>
            <a:r>
              <a:rPr sz="2450" b="1" spc="-290" dirty="0">
                <a:solidFill>
                  <a:srgbClr val="231F20"/>
                </a:solidFill>
                <a:latin typeface="Arial"/>
                <a:cs typeface="Arial"/>
              </a:rPr>
              <a:t> </a:t>
            </a:r>
            <a:r>
              <a:rPr sz="1350" spc="-20" dirty="0">
                <a:solidFill>
                  <a:srgbClr val="231F20"/>
                </a:solidFill>
                <a:latin typeface="Microsoft Sans Serif"/>
                <a:cs typeface="Microsoft Sans Serif"/>
              </a:rPr>
              <a:t>руб.</a:t>
            </a:r>
            <a:endParaRPr sz="1350">
              <a:latin typeface="Microsoft Sans Serif"/>
              <a:cs typeface="Microsoft Sans Serif"/>
            </a:endParaRPr>
          </a:p>
        </p:txBody>
      </p:sp>
      <p:sp>
        <p:nvSpPr>
          <p:cNvPr id="9" name="object 9"/>
          <p:cNvSpPr/>
          <p:nvPr/>
        </p:nvSpPr>
        <p:spPr>
          <a:xfrm>
            <a:off x="8366214" y="2704260"/>
            <a:ext cx="0" cy="427990"/>
          </a:xfrm>
          <a:custGeom>
            <a:avLst/>
            <a:gdLst/>
            <a:ahLst/>
            <a:cxnLst/>
            <a:rect l="l" t="t" r="r" b="b"/>
            <a:pathLst>
              <a:path h="427989">
                <a:moveTo>
                  <a:pt x="0" y="0"/>
                </a:moveTo>
                <a:lnTo>
                  <a:pt x="0" y="427723"/>
                </a:lnTo>
              </a:path>
            </a:pathLst>
          </a:custGeom>
          <a:ln w="21729">
            <a:solidFill>
              <a:srgbClr val="F04E23"/>
            </a:solidFill>
          </a:ln>
        </p:spPr>
        <p:txBody>
          <a:bodyPr wrap="square" lIns="0" tIns="0" rIns="0" bIns="0" rtlCol="0"/>
          <a:lstStyle/>
          <a:p>
            <a:endParaRPr/>
          </a:p>
        </p:txBody>
      </p:sp>
      <p:sp>
        <p:nvSpPr>
          <p:cNvPr id="10" name="object 10"/>
          <p:cNvSpPr txBox="1"/>
          <p:nvPr/>
        </p:nvSpPr>
        <p:spPr>
          <a:xfrm>
            <a:off x="352657" y="872455"/>
            <a:ext cx="4230370" cy="1488440"/>
          </a:xfrm>
          <a:prstGeom prst="rect">
            <a:avLst/>
          </a:prstGeom>
        </p:spPr>
        <p:txBody>
          <a:bodyPr vert="horz" wrap="square" lIns="0" tIns="113664" rIns="0" bIns="0" rtlCol="0">
            <a:spAutoFit/>
          </a:bodyPr>
          <a:lstStyle/>
          <a:p>
            <a:pPr marL="12700">
              <a:lnSpc>
                <a:spcPct val="100000"/>
              </a:lnSpc>
              <a:spcBef>
                <a:spcPts val="894"/>
              </a:spcBef>
            </a:pPr>
            <a:r>
              <a:rPr sz="2400" b="1" spc="60" dirty="0">
                <a:solidFill>
                  <a:srgbClr val="F04E23"/>
                </a:solidFill>
                <a:latin typeface="Arial"/>
                <a:cs typeface="Arial"/>
              </a:rPr>
              <a:t>КАДРОВЫЙ</a:t>
            </a:r>
            <a:r>
              <a:rPr sz="2400" b="1" spc="85" dirty="0">
                <a:solidFill>
                  <a:srgbClr val="F04E23"/>
                </a:solidFill>
                <a:latin typeface="Arial"/>
                <a:cs typeface="Arial"/>
              </a:rPr>
              <a:t> </a:t>
            </a:r>
            <a:r>
              <a:rPr sz="2400" b="1" spc="55" dirty="0">
                <a:solidFill>
                  <a:srgbClr val="F04E23"/>
                </a:solidFill>
                <a:latin typeface="Arial"/>
                <a:cs typeface="Arial"/>
              </a:rPr>
              <a:t>ПОТЕНЦИАЛ</a:t>
            </a:r>
            <a:endParaRPr sz="2400">
              <a:latin typeface="Arial"/>
              <a:cs typeface="Arial"/>
            </a:endParaRPr>
          </a:p>
          <a:p>
            <a:pPr marL="1019810" marR="5080">
              <a:lnSpc>
                <a:spcPct val="100000"/>
              </a:lnSpc>
              <a:spcBef>
                <a:spcPts val="555"/>
              </a:spcBef>
            </a:pPr>
            <a:r>
              <a:rPr sz="1700" b="1" spc="-60" dirty="0">
                <a:solidFill>
                  <a:srgbClr val="231F20"/>
                </a:solidFill>
                <a:latin typeface="Arial"/>
                <a:cs typeface="Arial"/>
              </a:rPr>
              <a:t>Общая</a:t>
            </a:r>
            <a:r>
              <a:rPr sz="1700" b="1" spc="-30" dirty="0">
                <a:solidFill>
                  <a:srgbClr val="231F20"/>
                </a:solidFill>
                <a:latin typeface="Arial"/>
                <a:cs typeface="Arial"/>
              </a:rPr>
              <a:t> </a:t>
            </a:r>
            <a:r>
              <a:rPr sz="1700" b="1" spc="-65" dirty="0">
                <a:solidFill>
                  <a:srgbClr val="231F20"/>
                </a:solidFill>
                <a:latin typeface="Arial"/>
                <a:cs typeface="Arial"/>
              </a:rPr>
              <a:t>численность</a:t>
            </a:r>
            <a:r>
              <a:rPr sz="1700" b="1" spc="-25" dirty="0">
                <a:solidFill>
                  <a:srgbClr val="231F20"/>
                </a:solidFill>
                <a:latin typeface="Arial"/>
                <a:cs typeface="Arial"/>
              </a:rPr>
              <a:t> </a:t>
            </a:r>
            <a:r>
              <a:rPr sz="1700" b="1" spc="-50" dirty="0">
                <a:solidFill>
                  <a:srgbClr val="231F20"/>
                </a:solidFill>
                <a:latin typeface="Arial"/>
                <a:cs typeface="Arial"/>
              </a:rPr>
              <a:t>населения </a:t>
            </a:r>
            <a:r>
              <a:rPr sz="1700" b="1" spc="-75" dirty="0">
                <a:solidFill>
                  <a:srgbClr val="231F20"/>
                </a:solidFill>
                <a:latin typeface="Arial"/>
                <a:cs typeface="Arial"/>
              </a:rPr>
              <a:t>Омской</a:t>
            </a:r>
            <a:r>
              <a:rPr sz="1700" b="1" dirty="0">
                <a:solidFill>
                  <a:srgbClr val="231F20"/>
                </a:solidFill>
                <a:latin typeface="Arial"/>
                <a:cs typeface="Arial"/>
              </a:rPr>
              <a:t> </a:t>
            </a:r>
            <a:r>
              <a:rPr sz="1700" b="1" spc="-10" dirty="0">
                <a:solidFill>
                  <a:srgbClr val="231F20"/>
                </a:solidFill>
                <a:latin typeface="Arial"/>
                <a:cs typeface="Arial"/>
              </a:rPr>
              <a:t>области</a:t>
            </a:r>
            <a:endParaRPr sz="1700">
              <a:latin typeface="Arial"/>
              <a:cs typeface="Arial"/>
            </a:endParaRPr>
          </a:p>
          <a:p>
            <a:pPr marL="1019810">
              <a:lnSpc>
                <a:spcPts val="3200"/>
              </a:lnSpc>
            </a:pPr>
            <a:r>
              <a:rPr sz="2750" b="1" dirty="0">
                <a:solidFill>
                  <a:srgbClr val="F04E23"/>
                </a:solidFill>
                <a:latin typeface="Arial"/>
                <a:cs typeface="Arial"/>
              </a:rPr>
              <a:t>1805,8</a:t>
            </a:r>
            <a:r>
              <a:rPr sz="2750" b="1" spc="-155" dirty="0">
                <a:solidFill>
                  <a:srgbClr val="F04E23"/>
                </a:solidFill>
                <a:latin typeface="Arial"/>
                <a:cs typeface="Arial"/>
              </a:rPr>
              <a:t> </a:t>
            </a:r>
            <a:r>
              <a:rPr sz="1550" b="1" dirty="0">
                <a:solidFill>
                  <a:srgbClr val="F04E23"/>
                </a:solidFill>
                <a:latin typeface="Arial"/>
                <a:cs typeface="Arial"/>
              </a:rPr>
              <a:t>тыс.</a:t>
            </a:r>
            <a:r>
              <a:rPr sz="1550" b="1" spc="25" dirty="0">
                <a:solidFill>
                  <a:srgbClr val="F04E23"/>
                </a:solidFill>
                <a:latin typeface="Arial"/>
                <a:cs typeface="Arial"/>
              </a:rPr>
              <a:t> </a:t>
            </a:r>
            <a:r>
              <a:rPr sz="1550" b="1" spc="-10" dirty="0">
                <a:solidFill>
                  <a:srgbClr val="F04E23"/>
                </a:solidFill>
                <a:latin typeface="Arial"/>
                <a:cs typeface="Arial"/>
              </a:rPr>
              <a:t>человек</a:t>
            </a:r>
            <a:endParaRPr sz="1550">
              <a:latin typeface="Arial"/>
              <a:cs typeface="Arial"/>
            </a:endParaRPr>
          </a:p>
        </p:txBody>
      </p:sp>
      <p:sp>
        <p:nvSpPr>
          <p:cNvPr id="11" name="object 11"/>
          <p:cNvSpPr/>
          <p:nvPr/>
        </p:nvSpPr>
        <p:spPr>
          <a:xfrm>
            <a:off x="5812673" y="1498072"/>
            <a:ext cx="643255" cy="633730"/>
          </a:xfrm>
          <a:custGeom>
            <a:avLst/>
            <a:gdLst/>
            <a:ahLst/>
            <a:cxnLst/>
            <a:rect l="l" t="t" r="r" b="b"/>
            <a:pathLst>
              <a:path w="643254" h="633730">
                <a:moveTo>
                  <a:pt x="105448" y="402590"/>
                </a:moveTo>
                <a:lnTo>
                  <a:pt x="0" y="402590"/>
                </a:lnTo>
                <a:lnTo>
                  <a:pt x="0" y="633730"/>
                </a:lnTo>
                <a:lnTo>
                  <a:pt x="105448" y="633730"/>
                </a:lnTo>
                <a:lnTo>
                  <a:pt x="105562" y="624840"/>
                </a:lnTo>
                <a:lnTo>
                  <a:pt x="105317" y="615950"/>
                </a:lnTo>
                <a:lnTo>
                  <a:pt x="105341" y="613410"/>
                </a:lnTo>
                <a:lnTo>
                  <a:pt x="21094" y="613410"/>
                </a:lnTo>
                <a:lnTo>
                  <a:pt x="20993" y="425450"/>
                </a:lnTo>
                <a:lnTo>
                  <a:pt x="20916" y="424180"/>
                </a:lnTo>
                <a:lnTo>
                  <a:pt x="22148" y="422910"/>
                </a:lnTo>
                <a:lnTo>
                  <a:pt x="105448" y="422910"/>
                </a:lnTo>
                <a:lnTo>
                  <a:pt x="105448" y="402590"/>
                </a:lnTo>
                <a:close/>
              </a:path>
              <a:path w="643254" h="633730">
                <a:moveTo>
                  <a:pt x="368706" y="598170"/>
                </a:moveTo>
                <a:lnTo>
                  <a:pt x="106502" y="598170"/>
                </a:lnTo>
                <a:lnTo>
                  <a:pt x="116154" y="600710"/>
                </a:lnTo>
                <a:lnTo>
                  <a:pt x="126468" y="605790"/>
                </a:lnTo>
                <a:lnTo>
                  <a:pt x="137079" y="610870"/>
                </a:lnTo>
                <a:lnTo>
                  <a:pt x="147624" y="613410"/>
                </a:lnTo>
                <a:lnTo>
                  <a:pt x="168002" y="614680"/>
                </a:lnTo>
                <a:lnTo>
                  <a:pt x="191412" y="614680"/>
                </a:lnTo>
                <a:lnTo>
                  <a:pt x="216392" y="613410"/>
                </a:lnTo>
                <a:lnTo>
                  <a:pt x="329132" y="613410"/>
                </a:lnTo>
                <a:lnTo>
                  <a:pt x="342709" y="610870"/>
                </a:lnTo>
                <a:lnTo>
                  <a:pt x="357270" y="604520"/>
                </a:lnTo>
                <a:lnTo>
                  <a:pt x="368706" y="598170"/>
                </a:lnTo>
                <a:close/>
              </a:path>
              <a:path w="643254" h="633730">
                <a:moveTo>
                  <a:pt x="329132" y="613410"/>
                </a:moveTo>
                <a:lnTo>
                  <a:pt x="268837" y="613410"/>
                </a:lnTo>
                <a:lnTo>
                  <a:pt x="296756" y="614680"/>
                </a:lnTo>
                <a:lnTo>
                  <a:pt x="322343" y="614680"/>
                </a:lnTo>
                <a:lnTo>
                  <a:pt x="329132" y="613410"/>
                </a:lnTo>
                <a:close/>
              </a:path>
              <a:path w="643254" h="633730">
                <a:moveTo>
                  <a:pt x="105448" y="422910"/>
                </a:moveTo>
                <a:lnTo>
                  <a:pt x="84353" y="422910"/>
                </a:lnTo>
                <a:lnTo>
                  <a:pt x="84353" y="613410"/>
                </a:lnTo>
                <a:lnTo>
                  <a:pt x="105341" y="613410"/>
                </a:lnTo>
                <a:lnTo>
                  <a:pt x="105401" y="607060"/>
                </a:lnTo>
                <a:lnTo>
                  <a:pt x="106502" y="598170"/>
                </a:lnTo>
                <a:lnTo>
                  <a:pt x="368706" y="598170"/>
                </a:lnTo>
                <a:lnTo>
                  <a:pt x="373281" y="595630"/>
                </a:lnTo>
                <a:lnTo>
                  <a:pt x="375061" y="594360"/>
                </a:lnTo>
                <a:lnTo>
                  <a:pt x="170086" y="594360"/>
                </a:lnTo>
                <a:lnTo>
                  <a:pt x="149733" y="591820"/>
                </a:lnTo>
                <a:lnTo>
                  <a:pt x="138564" y="589280"/>
                </a:lnTo>
                <a:lnTo>
                  <a:pt x="127471" y="584200"/>
                </a:lnTo>
                <a:lnTo>
                  <a:pt x="116437" y="577850"/>
                </a:lnTo>
                <a:lnTo>
                  <a:pt x="105448" y="574040"/>
                </a:lnTo>
                <a:lnTo>
                  <a:pt x="105448" y="462280"/>
                </a:lnTo>
                <a:lnTo>
                  <a:pt x="116522" y="455930"/>
                </a:lnTo>
                <a:lnTo>
                  <a:pt x="127962" y="447040"/>
                </a:lnTo>
                <a:lnTo>
                  <a:pt x="140005" y="439420"/>
                </a:lnTo>
                <a:lnTo>
                  <a:pt x="149672" y="435610"/>
                </a:lnTo>
                <a:lnTo>
                  <a:pt x="105448" y="435610"/>
                </a:lnTo>
                <a:lnTo>
                  <a:pt x="105448" y="422910"/>
                </a:lnTo>
                <a:close/>
              </a:path>
              <a:path w="643254" h="633730">
                <a:moveTo>
                  <a:pt x="240423" y="591820"/>
                </a:moveTo>
                <a:lnTo>
                  <a:pt x="193363" y="594360"/>
                </a:lnTo>
                <a:lnTo>
                  <a:pt x="311141" y="594360"/>
                </a:lnTo>
                <a:lnTo>
                  <a:pt x="288091" y="593090"/>
                </a:lnTo>
                <a:lnTo>
                  <a:pt x="264143" y="593090"/>
                </a:lnTo>
                <a:lnTo>
                  <a:pt x="240423" y="591820"/>
                </a:lnTo>
                <a:close/>
              </a:path>
              <a:path w="643254" h="633730">
                <a:moveTo>
                  <a:pt x="571664" y="421640"/>
                </a:moveTo>
                <a:lnTo>
                  <a:pt x="539846" y="421640"/>
                </a:lnTo>
                <a:lnTo>
                  <a:pt x="549498" y="426720"/>
                </a:lnTo>
                <a:lnTo>
                  <a:pt x="555667" y="435610"/>
                </a:lnTo>
                <a:lnTo>
                  <a:pt x="556327" y="443230"/>
                </a:lnTo>
                <a:lnTo>
                  <a:pt x="556437" y="444500"/>
                </a:lnTo>
                <a:lnTo>
                  <a:pt x="556547" y="445770"/>
                </a:lnTo>
                <a:lnTo>
                  <a:pt x="556657" y="447040"/>
                </a:lnTo>
                <a:lnTo>
                  <a:pt x="519047" y="480060"/>
                </a:lnTo>
                <a:lnTo>
                  <a:pt x="505104" y="487680"/>
                </a:lnTo>
                <a:lnTo>
                  <a:pt x="476075" y="505460"/>
                </a:lnTo>
                <a:lnTo>
                  <a:pt x="448456" y="523240"/>
                </a:lnTo>
                <a:lnTo>
                  <a:pt x="420951" y="539750"/>
                </a:lnTo>
                <a:lnTo>
                  <a:pt x="378140" y="566420"/>
                </a:lnTo>
                <a:lnTo>
                  <a:pt x="361726" y="577850"/>
                </a:lnTo>
                <a:lnTo>
                  <a:pt x="345557" y="586740"/>
                </a:lnTo>
                <a:lnTo>
                  <a:pt x="332168" y="591820"/>
                </a:lnTo>
                <a:lnTo>
                  <a:pt x="311141" y="594360"/>
                </a:lnTo>
                <a:lnTo>
                  <a:pt x="375061" y="594360"/>
                </a:lnTo>
                <a:lnTo>
                  <a:pt x="389297" y="584200"/>
                </a:lnTo>
                <a:lnTo>
                  <a:pt x="403872" y="575310"/>
                </a:lnTo>
                <a:lnTo>
                  <a:pt x="434266" y="556260"/>
                </a:lnTo>
                <a:lnTo>
                  <a:pt x="463362" y="538480"/>
                </a:lnTo>
                <a:lnTo>
                  <a:pt x="492501" y="519430"/>
                </a:lnTo>
                <a:lnTo>
                  <a:pt x="523024" y="500380"/>
                </a:lnTo>
                <a:lnTo>
                  <a:pt x="568754" y="469900"/>
                </a:lnTo>
                <a:lnTo>
                  <a:pt x="577148" y="449580"/>
                </a:lnTo>
                <a:lnTo>
                  <a:pt x="577261" y="447040"/>
                </a:lnTo>
                <a:lnTo>
                  <a:pt x="577374" y="444500"/>
                </a:lnTo>
                <a:lnTo>
                  <a:pt x="577431" y="443230"/>
                </a:lnTo>
                <a:lnTo>
                  <a:pt x="577544" y="440690"/>
                </a:lnTo>
                <a:lnTo>
                  <a:pt x="577658" y="438150"/>
                </a:lnTo>
                <a:lnTo>
                  <a:pt x="577771" y="435610"/>
                </a:lnTo>
                <a:lnTo>
                  <a:pt x="577884" y="433070"/>
                </a:lnTo>
                <a:lnTo>
                  <a:pt x="571664" y="421640"/>
                </a:lnTo>
                <a:close/>
              </a:path>
              <a:path w="643254" h="633730">
                <a:moveTo>
                  <a:pt x="236207" y="478790"/>
                </a:moveTo>
                <a:lnTo>
                  <a:pt x="232537" y="483870"/>
                </a:lnTo>
                <a:lnTo>
                  <a:pt x="232435" y="492760"/>
                </a:lnTo>
                <a:lnTo>
                  <a:pt x="229882" y="497840"/>
                </a:lnTo>
                <a:lnTo>
                  <a:pt x="244418" y="502920"/>
                </a:lnTo>
                <a:lnTo>
                  <a:pt x="260154" y="506730"/>
                </a:lnTo>
                <a:lnTo>
                  <a:pt x="294208" y="516890"/>
                </a:lnTo>
                <a:lnTo>
                  <a:pt x="310640" y="520700"/>
                </a:lnTo>
                <a:lnTo>
                  <a:pt x="327491" y="527050"/>
                </a:lnTo>
                <a:lnTo>
                  <a:pt x="344043" y="530860"/>
                </a:lnTo>
                <a:lnTo>
                  <a:pt x="384843" y="521970"/>
                </a:lnTo>
                <a:lnTo>
                  <a:pt x="394845" y="508000"/>
                </a:lnTo>
                <a:lnTo>
                  <a:pt x="348102" y="508000"/>
                </a:lnTo>
                <a:lnTo>
                  <a:pt x="321038" y="502920"/>
                </a:lnTo>
                <a:lnTo>
                  <a:pt x="282298" y="491490"/>
                </a:lnTo>
                <a:lnTo>
                  <a:pt x="266442" y="486410"/>
                </a:lnTo>
                <a:lnTo>
                  <a:pt x="236207" y="478790"/>
                </a:lnTo>
                <a:close/>
              </a:path>
              <a:path w="643254" h="633730">
                <a:moveTo>
                  <a:pt x="305371" y="431800"/>
                </a:moveTo>
                <a:lnTo>
                  <a:pt x="191709" y="431800"/>
                </a:lnTo>
                <a:lnTo>
                  <a:pt x="213731" y="433070"/>
                </a:lnTo>
                <a:lnTo>
                  <a:pt x="231990" y="434340"/>
                </a:lnTo>
                <a:lnTo>
                  <a:pt x="251241" y="438150"/>
                </a:lnTo>
                <a:lnTo>
                  <a:pt x="271160" y="443230"/>
                </a:lnTo>
                <a:lnTo>
                  <a:pt x="291266" y="449580"/>
                </a:lnTo>
                <a:lnTo>
                  <a:pt x="311073" y="454660"/>
                </a:lnTo>
                <a:lnTo>
                  <a:pt x="329626" y="459740"/>
                </a:lnTo>
                <a:lnTo>
                  <a:pt x="351456" y="464820"/>
                </a:lnTo>
                <a:lnTo>
                  <a:pt x="369966" y="473710"/>
                </a:lnTo>
                <a:lnTo>
                  <a:pt x="378561" y="486410"/>
                </a:lnTo>
                <a:lnTo>
                  <a:pt x="370625" y="505460"/>
                </a:lnTo>
                <a:lnTo>
                  <a:pt x="348102" y="508000"/>
                </a:lnTo>
                <a:lnTo>
                  <a:pt x="394845" y="508000"/>
                </a:lnTo>
                <a:lnTo>
                  <a:pt x="399643" y="497840"/>
                </a:lnTo>
                <a:lnTo>
                  <a:pt x="432102" y="480060"/>
                </a:lnTo>
                <a:lnTo>
                  <a:pt x="442169" y="473710"/>
                </a:lnTo>
                <a:lnTo>
                  <a:pt x="396481" y="473710"/>
                </a:lnTo>
                <a:lnTo>
                  <a:pt x="395312" y="467360"/>
                </a:lnTo>
                <a:lnTo>
                  <a:pt x="389445" y="464820"/>
                </a:lnTo>
                <a:lnTo>
                  <a:pt x="386994" y="458470"/>
                </a:lnTo>
                <a:lnTo>
                  <a:pt x="406275" y="447040"/>
                </a:lnTo>
                <a:lnTo>
                  <a:pt x="363804" y="447040"/>
                </a:lnTo>
                <a:lnTo>
                  <a:pt x="355942" y="445770"/>
                </a:lnTo>
                <a:lnTo>
                  <a:pt x="338293" y="440690"/>
                </a:lnTo>
                <a:lnTo>
                  <a:pt x="313401" y="433070"/>
                </a:lnTo>
                <a:lnTo>
                  <a:pt x="305371" y="431800"/>
                </a:lnTo>
                <a:close/>
              </a:path>
              <a:path w="643254" h="633730">
                <a:moveTo>
                  <a:pt x="548351" y="402590"/>
                </a:moveTo>
                <a:lnTo>
                  <a:pt x="523024" y="402590"/>
                </a:lnTo>
                <a:lnTo>
                  <a:pt x="515414" y="405130"/>
                </a:lnTo>
                <a:lnTo>
                  <a:pt x="507534" y="410210"/>
                </a:lnTo>
                <a:lnTo>
                  <a:pt x="491388" y="420370"/>
                </a:lnTo>
                <a:lnTo>
                  <a:pt x="443387" y="448310"/>
                </a:lnTo>
                <a:lnTo>
                  <a:pt x="419620" y="461010"/>
                </a:lnTo>
                <a:lnTo>
                  <a:pt x="396481" y="473710"/>
                </a:lnTo>
                <a:lnTo>
                  <a:pt x="442169" y="473710"/>
                </a:lnTo>
                <a:lnTo>
                  <a:pt x="464316" y="459740"/>
                </a:lnTo>
                <a:lnTo>
                  <a:pt x="496357" y="440690"/>
                </a:lnTo>
                <a:lnTo>
                  <a:pt x="528294" y="422910"/>
                </a:lnTo>
                <a:lnTo>
                  <a:pt x="539846" y="421640"/>
                </a:lnTo>
                <a:lnTo>
                  <a:pt x="571664" y="421640"/>
                </a:lnTo>
                <a:lnTo>
                  <a:pt x="567518" y="414020"/>
                </a:lnTo>
                <a:lnTo>
                  <a:pt x="548351" y="402590"/>
                </a:lnTo>
                <a:close/>
              </a:path>
              <a:path w="643254" h="633730">
                <a:moveTo>
                  <a:pt x="553926" y="156210"/>
                </a:moveTo>
                <a:lnTo>
                  <a:pt x="529348" y="156210"/>
                </a:lnTo>
                <a:lnTo>
                  <a:pt x="550846" y="193040"/>
                </a:lnTo>
                <a:lnTo>
                  <a:pt x="572122" y="229870"/>
                </a:lnTo>
                <a:lnTo>
                  <a:pt x="593103" y="266700"/>
                </a:lnTo>
                <a:lnTo>
                  <a:pt x="613714" y="303530"/>
                </a:lnTo>
                <a:lnTo>
                  <a:pt x="395427" y="429260"/>
                </a:lnTo>
                <a:lnTo>
                  <a:pt x="378920" y="439420"/>
                </a:lnTo>
                <a:lnTo>
                  <a:pt x="370313" y="444500"/>
                </a:lnTo>
                <a:lnTo>
                  <a:pt x="363804" y="447040"/>
                </a:lnTo>
                <a:lnTo>
                  <a:pt x="406275" y="447040"/>
                </a:lnTo>
                <a:lnTo>
                  <a:pt x="429840" y="433070"/>
                </a:lnTo>
                <a:lnTo>
                  <a:pt x="515627" y="384810"/>
                </a:lnTo>
                <a:lnTo>
                  <a:pt x="558395" y="359410"/>
                </a:lnTo>
                <a:lnTo>
                  <a:pt x="600962" y="335280"/>
                </a:lnTo>
                <a:lnTo>
                  <a:pt x="643242" y="309880"/>
                </a:lnTo>
                <a:lnTo>
                  <a:pt x="616399" y="264160"/>
                </a:lnTo>
                <a:lnTo>
                  <a:pt x="563648" y="172720"/>
                </a:lnTo>
                <a:lnTo>
                  <a:pt x="553926" y="156210"/>
                </a:lnTo>
                <a:close/>
              </a:path>
              <a:path w="643254" h="633730">
                <a:moveTo>
                  <a:pt x="108610" y="128270"/>
                </a:moveTo>
                <a:lnTo>
                  <a:pt x="81927" y="172720"/>
                </a:lnTo>
                <a:lnTo>
                  <a:pt x="28655" y="264160"/>
                </a:lnTo>
                <a:lnTo>
                  <a:pt x="2108" y="311150"/>
                </a:lnTo>
                <a:lnTo>
                  <a:pt x="45985" y="336550"/>
                </a:lnTo>
                <a:lnTo>
                  <a:pt x="90135" y="360680"/>
                </a:lnTo>
                <a:lnTo>
                  <a:pt x="134031" y="387350"/>
                </a:lnTo>
                <a:lnTo>
                  <a:pt x="177152" y="412750"/>
                </a:lnTo>
                <a:lnTo>
                  <a:pt x="153814" y="412750"/>
                </a:lnTo>
                <a:lnTo>
                  <a:pt x="135956" y="419100"/>
                </a:lnTo>
                <a:lnTo>
                  <a:pt x="120770" y="426720"/>
                </a:lnTo>
                <a:lnTo>
                  <a:pt x="105448" y="435610"/>
                </a:lnTo>
                <a:lnTo>
                  <a:pt x="149672" y="435610"/>
                </a:lnTo>
                <a:lnTo>
                  <a:pt x="152895" y="434340"/>
                </a:lnTo>
                <a:lnTo>
                  <a:pt x="170054" y="431800"/>
                </a:lnTo>
                <a:lnTo>
                  <a:pt x="305371" y="431800"/>
                </a:lnTo>
                <a:lnTo>
                  <a:pt x="297370" y="429260"/>
                </a:lnTo>
                <a:lnTo>
                  <a:pt x="292787" y="421640"/>
                </a:lnTo>
                <a:lnTo>
                  <a:pt x="266788" y="421640"/>
                </a:lnTo>
                <a:lnTo>
                  <a:pt x="258636" y="419100"/>
                </a:lnTo>
                <a:lnTo>
                  <a:pt x="243212" y="414020"/>
                </a:lnTo>
                <a:lnTo>
                  <a:pt x="226148" y="414020"/>
                </a:lnTo>
                <a:lnTo>
                  <a:pt x="221437" y="412750"/>
                </a:lnTo>
                <a:lnTo>
                  <a:pt x="216091" y="410210"/>
                </a:lnTo>
                <a:lnTo>
                  <a:pt x="209915" y="407670"/>
                </a:lnTo>
                <a:lnTo>
                  <a:pt x="203438" y="402590"/>
                </a:lnTo>
                <a:lnTo>
                  <a:pt x="197192" y="398780"/>
                </a:lnTo>
                <a:lnTo>
                  <a:pt x="72780" y="326390"/>
                </a:lnTo>
                <a:lnTo>
                  <a:pt x="31635" y="303530"/>
                </a:lnTo>
                <a:lnTo>
                  <a:pt x="52034" y="266700"/>
                </a:lnTo>
                <a:lnTo>
                  <a:pt x="94222" y="193040"/>
                </a:lnTo>
                <a:lnTo>
                  <a:pt x="114935" y="156210"/>
                </a:lnTo>
                <a:lnTo>
                  <a:pt x="158369" y="156210"/>
                </a:lnTo>
                <a:lnTo>
                  <a:pt x="108610" y="128270"/>
                </a:lnTo>
                <a:close/>
              </a:path>
              <a:path w="643254" h="633730">
                <a:moveTo>
                  <a:pt x="220383" y="261620"/>
                </a:moveTo>
                <a:lnTo>
                  <a:pt x="188662" y="270510"/>
                </a:lnTo>
                <a:lnTo>
                  <a:pt x="171640" y="293370"/>
                </a:lnTo>
                <a:lnTo>
                  <a:pt x="168546" y="321310"/>
                </a:lnTo>
                <a:lnTo>
                  <a:pt x="178613" y="347980"/>
                </a:lnTo>
                <a:lnTo>
                  <a:pt x="201071" y="364490"/>
                </a:lnTo>
                <a:lnTo>
                  <a:pt x="235153" y="364490"/>
                </a:lnTo>
                <a:lnTo>
                  <a:pt x="242878" y="378460"/>
                </a:lnTo>
                <a:lnTo>
                  <a:pt x="251075" y="392430"/>
                </a:lnTo>
                <a:lnTo>
                  <a:pt x="259220" y="406400"/>
                </a:lnTo>
                <a:lnTo>
                  <a:pt x="266788" y="421640"/>
                </a:lnTo>
                <a:lnTo>
                  <a:pt x="292787" y="421640"/>
                </a:lnTo>
                <a:lnTo>
                  <a:pt x="282093" y="403860"/>
                </a:lnTo>
                <a:lnTo>
                  <a:pt x="267101" y="378460"/>
                </a:lnTo>
                <a:lnTo>
                  <a:pt x="252216" y="351790"/>
                </a:lnTo>
                <a:lnTo>
                  <a:pt x="247730" y="344170"/>
                </a:lnTo>
                <a:lnTo>
                  <a:pt x="208847" y="344170"/>
                </a:lnTo>
                <a:lnTo>
                  <a:pt x="197592" y="337820"/>
                </a:lnTo>
                <a:lnTo>
                  <a:pt x="190357" y="327660"/>
                </a:lnTo>
                <a:lnTo>
                  <a:pt x="187706" y="314960"/>
                </a:lnTo>
                <a:lnTo>
                  <a:pt x="193967" y="295910"/>
                </a:lnTo>
                <a:lnTo>
                  <a:pt x="209472" y="284480"/>
                </a:lnTo>
                <a:lnTo>
                  <a:pt x="228327" y="283210"/>
                </a:lnTo>
                <a:lnTo>
                  <a:pt x="262535" y="283210"/>
                </a:lnTo>
                <a:lnTo>
                  <a:pt x="256100" y="275590"/>
                </a:lnTo>
                <a:lnTo>
                  <a:pt x="246470" y="267970"/>
                </a:lnTo>
                <a:lnTo>
                  <a:pt x="234871" y="262890"/>
                </a:lnTo>
                <a:lnTo>
                  <a:pt x="220383" y="261620"/>
                </a:lnTo>
                <a:close/>
              </a:path>
              <a:path w="643254" h="633730">
                <a:moveTo>
                  <a:pt x="235153" y="412750"/>
                </a:moveTo>
                <a:lnTo>
                  <a:pt x="230847" y="412750"/>
                </a:lnTo>
                <a:lnTo>
                  <a:pt x="226148" y="414020"/>
                </a:lnTo>
                <a:lnTo>
                  <a:pt x="243212" y="414020"/>
                </a:lnTo>
                <a:lnTo>
                  <a:pt x="235153" y="412750"/>
                </a:lnTo>
                <a:close/>
              </a:path>
              <a:path w="643254" h="633730">
                <a:moveTo>
                  <a:pt x="419684" y="261620"/>
                </a:moveTo>
                <a:lnTo>
                  <a:pt x="381018" y="284480"/>
                </a:lnTo>
                <a:lnTo>
                  <a:pt x="372047" y="314960"/>
                </a:lnTo>
                <a:lnTo>
                  <a:pt x="375677" y="332740"/>
                </a:lnTo>
                <a:lnTo>
                  <a:pt x="384437" y="347980"/>
                </a:lnTo>
                <a:lnTo>
                  <a:pt x="396481" y="359410"/>
                </a:lnTo>
                <a:lnTo>
                  <a:pt x="423810" y="367030"/>
                </a:lnTo>
                <a:lnTo>
                  <a:pt x="450497" y="360680"/>
                </a:lnTo>
                <a:lnTo>
                  <a:pt x="468041" y="344170"/>
                </a:lnTo>
                <a:lnTo>
                  <a:pt x="418926" y="344170"/>
                </a:lnTo>
                <a:lnTo>
                  <a:pt x="404767" y="339090"/>
                </a:lnTo>
                <a:lnTo>
                  <a:pt x="395427" y="326390"/>
                </a:lnTo>
                <a:lnTo>
                  <a:pt x="393134" y="311150"/>
                </a:lnTo>
                <a:lnTo>
                  <a:pt x="397238" y="298450"/>
                </a:lnTo>
                <a:lnTo>
                  <a:pt x="407555" y="288290"/>
                </a:lnTo>
                <a:lnTo>
                  <a:pt x="423900" y="283210"/>
                </a:lnTo>
                <a:lnTo>
                  <a:pt x="467025" y="283210"/>
                </a:lnTo>
                <a:lnTo>
                  <a:pt x="461670" y="275590"/>
                </a:lnTo>
                <a:lnTo>
                  <a:pt x="442945" y="264160"/>
                </a:lnTo>
                <a:lnTo>
                  <a:pt x="419684" y="261620"/>
                </a:lnTo>
                <a:close/>
              </a:path>
              <a:path w="643254" h="633730">
                <a:moveTo>
                  <a:pt x="262535" y="283210"/>
                </a:moveTo>
                <a:lnTo>
                  <a:pt x="228327" y="283210"/>
                </a:lnTo>
                <a:lnTo>
                  <a:pt x="244640" y="294640"/>
                </a:lnTo>
                <a:lnTo>
                  <a:pt x="236353" y="300990"/>
                </a:lnTo>
                <a:lnTo>
                  <a:pt x="226985" y="306070"/>
                </a:lnTo>
                <a:lnTo>
                  <a:pt x="217481" y="312420"/>
                </a:lnTo>
                <a:lnTo>
                  <a:pt x="208788" y="317500"/>
                </a:lnTo>
                <a:lnTo>
                  <a:pt x="211970" y="325120"/>
                </a:lnTo>
                <a:lnTo>
                  <a:pt x="215649" y="331470"/>
                </a:lnTo>
                <a:lnTo>
                  <a:pt x="223558" y="344170"/>
                </a:lnTo>
                <a:lnTo>
                  <a:pt x="247730" y="344170"/>
                </a:lnTo>
                <a:lnTo>
                  <a:pt x="237261" y="326390"/>
                </a:lnTo>
                <a:lnTo>
                  <a:pt x="278485" y="302260"/>
                </a:lnTo>
                <a:lnTo>
                  <a:pt x="305484" y="285750"/>
                </a:lnTo>
                <a:lnTo>
                  <a:pt x="264680" y="285750"/>
                </a:lnTo>
                <a:lnTo>
                  <a:pt x="262535" y="283210"/>
                </a:lnTo>
                <a:close/>
              </a:path>
              <a:path w="643254" h="633730">
                <a:moveTo>
                  <a:pt x="467025" y="283210"/>
                </a:moveTo>
                <a:lnTo>
                  <a:pt x="423900" y="283210"/>
                </a:lnTo>
                <a:lnTo>
                  <a:pt x="442545" y="288290"/>
                </a:lnTo>
                <a:lnTo>
                  <a:pt x="454313" y="302260"/>
                </a:lnTo>
                <a:lnTo>
                  <a:pt x="456676" y="321310"/>
                </a:lnTo>
                <a:lnTo>
                  <a:pt x="447103" y="337820"/>
                </a:lnTo>
                <a:lnTo>
                  <a:pt x="434255" y="344170"/>
                </a:lnTo>
                <a:lnTo>
                  <a:pt x="468041" y="344170"/>
                </a:lnTo>
                <a:lnTo>
                  <a:pt x="470740" y="341630"/>
                </a:lnTo>
                <a:lnTo>
                  <a:pt x="478739" y="313690"/>
                </a:lnTo>
                <a:lnTo>
                  <a:pt x="474166" y="293370"/>
                </a:lnTo>
                <a:lnTo>
                  <a:pt x="467025" y="283210"/>
                </a:lnTo>
                <a:close/>
              </a:path>
              <a:path w="643254" h="633730">
                <a:moveTo>
                  <a:pt x="158369" y="156210"/>
                </a:moveTo>
                <a:lnTo>
                  <a:pt x="114935" y="156210"/>
                </a:lnTo>
                <a:lnTo>
                  <a:pt x="300532" y="262890"/>
                </a:lnTo>
                <a:lnTo>
                  <a:pt x="291994" y="269240"/>
                </a:lnTo>
                <a:lnTo>
                  <a:pt x="273432" y="279400"/>
                </a:lnTo>
                <a:lnTo>
                  <a:pt x="264680" y="285750"/>
                </a:lnTo>
                <a:lnTo>
                  <a:pt x="305484" y="285750"/>
                </a:lnTo>
                <a:lnTo>
                  <a:pt x="320022" y="276860"/>
                </a:lnTo>
                <a:lnTo>
                  <a:pt x="366198" y="250190"/>
                </a:lnTo>
                <a:lnTo>
                  <a:pt x="322668" y="250190"/>
                </a:lnTo>
                <a:lnTo>
                  <a:pt x="236822" y="201930"/>
                </a:lnTo>
                <a:lnTo>
                  <a:pt x="194282" y="176530"/>
                </a:lnTo>
                <a:lnTo>
                  <a:pt x="158369" y="156210"/>
                </a:lnTo>
                <a:close/>
              </a:path>
              <a:path w="643254" h="633730">
                <a:moveTo>
                  <a:pt x="536727" y="127000"/>
                </a:moveTo>
                <a:lnTo>
                  <a:pt x="494211" y="152400"/>
                </a:lnTo>
                <a:lnTo>
                  <a:pt x="451596" y="176530"/>
                </a:lnTo>
                <a:lnTo>
                  <a:pt x="408833" y="201930"/>
                </a:lnTo>
                <a:lnTo>
                  <a:pt x="322668" y="250190"/>
                </a:lnTo>
                <a:lnTo>
                  <a:pt x="366198" y="250190"/>
                </a:lnTo>
                <a:lnTo>
                  <a:pt x="529348" y="156210"/>
                </a:lnTo>
                <a:lnTo>
                  <a:pt x="553926" y="156210"/>
                </a:lnTo>
                <a:lnTo>
                  <a:pt x="536727" y="127000"/>
                </a:lnTo>
                <a:close/>
              </a:path>
              <a:path w="643254" h="633730">
                <a:moveTo>
                  <a:pt x="313182" y="0"/>
                </a:moveTo>
                <a:lnTo>
                  <a:pt x="269071" y="11430"/>
                </a:lnTo>
                <a:lnTo>
                  <a:pt x="238315" y="34290"/>
                </a:lnTo>
                <a:lnTo>
                  <a:pt x="215762" y="73660"/>
                </a:lnTo>
                <a:lnTo>
                  <a:pt x="211950" y="91440"/>
                </a:lnTo>
                <a:lnTo>
                  <a:pt x="214388" y="133350"/>
                </a:lnTo>
                <a:lnTo>
                  <a:pt x="229258" y="166370"/>
                </a:lnTo>
                <a:lnTo>
                  <a:pt x="252346" y="190500"/>
                </a:lnTo>
                <a:lnTo>
                  <a:pt x="279438" y="205740"/>
                </a:lnTo>
                <a:lnTo>
                  <a:pt x="323793" y="212090"/>
                </a:lnTo>
                <a:lnTo>
                  <a:pt x="364109" y="201930"/>
                </a:lnTo>
                <a:lnTo>
                  <a:pt x="378028" y="190500"/>
                </a:lnTo>
                <a:lnTo>
                  <a:pt x="313182" y="190500"/>
                </a:lnTo>
                <a:lnTo>
                  <a:pt x="279991" y="182880"/>
                </a:lnTo>
                <a:lnTo>
                  <a:pt x="253515" y="162560"/>
                </a:lnTo>
                <a:lnTo>
                  <a:pt x="236838" y="133350"/>
                </a:lnTo>
                <a:lnTo>
                  <a:pt x="233045" y="96520"/>
                </a:lnTo>
                <a:lnTo>
                  <a:pt x="241291" y="67310"/>
                </a:lnTo>
                <a:lnTo>
                  <a:pt x="258975" y="44450"/>
                </a:lnTo>
                <a:lnTo>
                  <a:pt x="284254" y="27940"/>
                </a:lnTo>
                <a:lnTo>
                  <a:pt x="315290" y="21590"/>
                </a:lnTo>
                <a:lnTo>
                  <a:pt x="381022" y="21590"/>
                </a:lnTo>
                <a:lnTo>
                  <a:pt x="353828" y="6350"/>
                </a:lnTo>
                <a:lnTo>
                  <a:pt x="313182" y="0"/>
                </a:lnTo>
                <a:close/>
              </a:path>
              <a:path w="643254" h="633730">
                <a:moveTo>
                  <a:pt x="381022" y="21590"/>
                </a:moveTo>
                <a:lnTo>
                  <a:pt x="315290" y="21590"/>
                </a:lnTo>
                <a:lnTo>
                  <a:pt x="349375" y="27940"/>
                </a:lnTo>
                <a:lnTo>
                  <a:pt x="378158" y="45720"/>
                </a:lnTo>
                <a:lnTo>
                  <a:pt x="397125" y="74930"/>
                </a:lnTo>
                <a:lnTo>
                  <a:pt x="401764" y="114300"/>
                </a:lnTo>
                <a:lnTo>
                  <a:pt x="392849" y="144780"/>
                </a:lnTo>
                <a:lnTo>
                  <a:pt x="373684" y="170180"/>
                </a:lnTo>
                <a:lnTo>
                  <a:pt x="346414" y="185420"/>
                </a:lnTo>
                <a:lnTo>
                  <a:pt x="313182" y="190500"/>
                </a:lnTo>
                <a:lnTo>
                  <a:pt x="378028" y="190500"/>
                </a:lnTo>
                <a:lnTo>
                  <a:pt x="396587" y="175260"/>
                </a:lnTo>
                <a:lnTo>
                  <a:pt x="417432" y="139700"/>
                </a:lnTo>
                <a:lnTo>
                  <a:pt x="422846" y="95250"/>
                </a:lnTo>
                <a:lnTo>
                  <a:pt x="411910" y="55880"/>
                </a:lnTo>
                <a:lnTo>
                  <a:pt x="387821" y="25400"/>
                </a:lnTo>
                <a:lnTo>
                  <a:pt x="381022" y="21590"/>
                </a:lnTo>
                <a:close/>
              </a:path>
              <a:path w="643254" h="633730">
                <a:moveTo>
                  <a:pt x="306870" y="143510"/>
                </a:moveTo>
                <a:lnTo>
                  <a:pt x="290398" y="143510"/>
                </a:lnTo>
                <a:lnTo>
                  <a:pt x="290398" y="156210"/>
                </a:lnTo>
                <a:lnTo>
                  <a:pt x="290131" y="158750"/>
                </a:lnTo>
                <a:lnTo>
                  <a:pt x="292468" y="160020"/>
                </a:lnTo>
                <a:lnTo>
                  <a:pt x="296354" y="158750"/>
                </a:lnTo>
                <a:lnTo>
                  <a:pt x="306057" y="158750"/>
                </a:lnTo>
                <a:lnTo>
                  <a:pt x="307327" y="157480"/>
                </a:lnTo>
                <a:lnTo>
                  <a:pt x="306870" y="153670"/>
                </a:lnTo>
                <a:lnTo>
                  <a:pt x="306870" y="143510"/>
                </a:lnTo>
                <a:close/>
              </a:path>
              <a:path w="643254" h="633730">
                <a:moveTo>
                  <a:pt x="306057" y="158750"/>
                </a:moveTo>
                <a:lnTo>
                  <a:pt x="300647" y="158750"/>
                </a:lnTo>
                <a:lnTo>
                  <a:pt x="304787" y="160020"/>
                </a:lnTo>
                <a:lnTo>
                  <a:pt x="306057" y="158750"/>
                </a:lnTo>
                <a:close/>
              </a:path>
              <a:path w="643254" h="633730">
                <a:moveTo>
                  <a:pt x="273519" y="128270"/>
                </a:moveTo>
                <a:lnTo>
                  <a:pt x="271919" y="130810"/>
                </a:lnTo>
                <a:lnTo>
                  <a:pt x="272072" y="133350"/>
                </a:lnTo>
                <a:lnTo>
                  <a:pt x="272173" y="139700"/>
                </a:lnTo>
                <a:lnTo>
                  <a:pt x="271767" y="140970"/>
                </a:lnTo>
                <a:lnTo>
                  <a:pt x="273862" y="143510"/>
                </a:lnTo>
                <a:lnTo>
                  <a:pt x="343916" y="143510"/>
                </a:lnTo>
                <a:lnTo>
                  <a:pt x="345325" y="140970"/>
                </a:lnTo>
                <a:lnTo>
                  <a:pt x="345020" y="138430"/>
                </a:lnTo>
                <a:lnTo>
                  <a:pt x="345020" y="134620"/>
                </a:lnTo>
                <a:lnTo>
                  <a:pt x="345478" y="130810"/>
                </a:lnTo>
                <a:lnTo>
                  <a:pt x="342900" y="129540"/>
                </a:lnTo>
                <a:lnTo>
                  <a:pt x="278333" y="129540"/>
                </a:lnTo>
                <a:lnTo>
                  <a:pt x="273519" y="128270"/>
                </a:lnTo>
                <a:close/>
              </a:path>
              <a:path w="643254" h="633730">
                <a:moveTo>
                  <a:pt x="306870" y="120650"/>
                </a:moveTo>
                <a:lnTo>
                  <a:pt x="290283" y="120650"/>
                </a:lnTo>
                <a:lnTo>
                  <a:pt x="290404" y="121920"/>
                </a:lnTo>
                <a:lnTo>
                  <a:pt x="290525" y="123190"/>
                </a:lnTo>
                <a:lnTo>
                  <a:pt x="290322" y="127000"/>
                </a:lnTo>
                <a:lnTo>
                  <a:pt x="290398" y="129540"/>
                </a:lnTo>
                <a:lnTo>
                  <a:pt x="306870" y="129540"/>
                </a:lnTo>
                <a:lnTo>
                  <a:pt x="306870" y="120650"/>
                </a:lnTo>
                <a:close/>
              </a:path>
              <a:path w="643254" h="633730">
                <a:moveTo>
                  <a:pt x="324866" y="105410"/>
                </a:moveTo>
                <a:lnTo>
                  <a:pt x="273265" y="105410"/>
                </a:lnTo>
                <a:lnTo>
                  <a:pt x="271805" y="107950"/>
                </a:lnTo>
                <a:lnTo>
                  <a:pt x="272072" y="109220"/>
                </a:lnTo>
                <a:lnTo>
                  <a:pt x="272173" y="118110"/>
                </a:lnTo>
                <a:lnTo>
                  <a:pt x="271627" y="120650"/>
                </a:lnTo>
                <a:lnTo>
                  <a:pt x="274053" y="121920"/>
                </a:lnTo>
                <a:lnTo>
                  <a:pt x="275971" y="120650"/>
                </a:lnTo>
                <a:lnTo>
                  <a:pt x="334761" y="120650"/>
                </a:lnTo>
                <a:lnTo>
                  <a:pt x="359117" y="106680"/>
                </a:lnTo>
                <a:lnTo>
                  <a:pt x="329438" y="106680"/>
                </a:lnTo>
                <a:lnTo>
                  <a:pt x="324866" y="105410"/>
                </a:lnTo>
                <a:close/>
              </a:path>
              <a:path w="643254" h="633730">
                <a:moveTo>
                  <a:pt x="359192" y="73660"/>
                </a:moveTo>
                <a:lnTo>
                  <a:pt x="330885" y="73660"/>
                </a:lnTo>
                <a:lnTo>
                  <a:pt x="341972" y="76200"/>
                </a:lnTo>
                <a:lnTo>
                  <a:pt x="346989" y="82550"/>
                </a:lnTo>
                <a:lnTo>
                  <a:pt x="345833" y="99060"/>
                </a:lnTo>
                <a:lnTo>
                  <a:pt x="340474" y="104140"/>
                </a:lnTo>
                <a:lnTo>
                  <a:pt x="329438" y="106680"/>
                </a:lnTo>
                <a:lnTo>
                  <a:pt x="359117" y="106680"/>
                </a:lnTo>
                <a:lnTo>
                  <a:pt x="361505" y="101600"/>
                </a:lnTo>
                <a:lnTo>
                  <a:pt x="363181" y="93980"/>
                </a:lnTo>
                <a:lnTo>
                  <a:pt x="362961" y="85090"/>
                </a:lnTo>
                <a:lnTo>
                  <a:pt x="361114" y="77470"/>
                </a:lnTo>
                <a:lnTo>
                  <a:pt x="359192" y="73660"/>
                </a:lnTo>
                <a:close/>
              </a:path>
              <a:path w="643254" h="633730">
                <a:moveTo>
                  <a:pt x="333159" y="58420"/>
                </a:moveTo>
                <a:lnTo>
                  <a:pt x="292125" y="58420"/>
                </a:lnTo>
                <a:lnTo>
                  <a:pt x="289737" y="59690"/>
                </a:lnTo>
                <a:lnTo>
                  <a:pt x="290398" y="62230"/>
                </a:lnTo>
                <a:lnTo>
                  <a:pt x="290398" y="105410"/>
                </a:lnTo>
                <a:lnTo>
                  <a:pt x="306870" y="105410"/>
                </a:lnTo>
                <a:lnTo>
                  <a:pt x="306844" y="73660"/>
                </a:lnTo>
                <a:lnTo>
                  <a:pt x="359192" y="73660"/>
                </a:lnTo>
                <a:lnTo>
                  <a:pt x="357911" y="71120"/>
                </a:lnTo>
                <a:lnTo>
                  <a:pt x="353504" y="67310"/>
                </a:lnTo>
                <a:lnTo>
                  <a:pt x="347887" y="63500"/>
                </a:lnTo>
                <a:lnTo>
                  <a:pt x="341095" y="59690"/>
                </a:lnTo>
                <a:lnTo>
                  <a:pt x="333159" y="58420"/>
                </a:lnTo>
                <a:close/>
              </a:path>
            </a:pathLst>
          </a:custGeom>
          <a:solidFill>
            <a:srgbClr val="F04E23"/>
          </a:solidFill>
        </p:spPr>
        <p:txBody>
          <a:bodyPr wrap="square" lIns="0" tIns="0" rIns="0" bIns="0" rtlCol="0"/>
          <a:lstStyle/>
          <a:p>
            <a:endParaRPr/>
          </a:p>
        </p:txBody>
      </p:sp>
      <p:sp>
        <p:nvSpPr>
          <p:cNvPr id="12" name="object 12"/>
          <p:cNvSpPr txBox="1"/>
          <p:nvPr/>
        </p:nvSpPr>
        <p:spPr>
          <a:xfrm>
            <a:off x="1353198" y="2807004"/>
            <a:ext cx="1068705" cy="637540"/>
          </a:xfrm>
          <a:prstGeom prst="rect">
            <a:avLst/>
          </a:prstGeom>
        </p:spPr>
        <p:txBody>
          <a:bodyPr vert="horz" wrap="square" lIns="0" tIns="15240" rIns="0" bIns="0" rtlCol="0">
            <a:spAutoFit/>
          </a:bodyPr>
          <a:lstStyle/>
          <a:p>
            <a:pPr marL="12700">
              <a:lnSpc>
                <a:spcPts val="3115"/>
              </a:lnSpc>
              <a:spcBef>
                <a:spcPts val="120"/>
              </a:spcBef>
            </a:pPr>
            <a:r>
              <a:rPr sz="2750" b="1" dirty="0">
                <a:solidFill>
                  <a:srgbClr val="F04E23"/>
                </a:solidFill>
                <a:latin typeface="Arial"/>
                <a:cs typeface="Arial"/>
              </a:rPr>
              <a:t>53,9</a:t>
            </a:r>
            <a:r>
              <a:rPr sz="2750" b="1" spc="-385" dirty="0">
                <a:solidFill>
                  <a:srgbClr val="F04E23"/>
                </a:solidFill>
                <a:latin typeface="Arial"/>
                <a:cs typeface="Arial"/>
              </a:rPr>
              <a:t> </a:t>
            </a:r>
            <a:r>
              <a:rPr sz="2750" b="1" spc="-60" dirty="0">
                <a:solidFill>
                  <a:srgbClr val="F04E23"/>
                </a:solidFill>
                <a:latin typeface="Arial"/>
                <a:cs typeface="Arial"/>
              </a:rPr>
              <a:t>%</a:t>
            </a:r>
            <a:endParaRPr sz="2750">
              <a:latin typeface="Arial"/>
              <a:cs typeface="Arial"/>
            </a:endParaRPr>
          </a:p>
          <a:p>
            <a:pPr marL="177165">
              <a:lnSpc>
                <a:spcPts val="1675"/>
              </a:lnSpc>
            </a:pPr>
            <a:r>
              <a:rPr sz="1550" spc="-10" dirty="0">
                <a:solidFill>
                  <a:srgbClr val="231F20"/>
                </a:solidFill>
                <a:latin typeface="Microsoft Sans Serif"/>
                <a:cs typeface="Microsoft Sans Serif"/>
              </a:rPr>
              <a:t>женщины</a:t>
            </a:r>
            <a:endParaRPr sz="1550">
              <a:latin typeface="Microsoft Sans Serif"/>
              <a:cs typeface="Microsoft Sans Serif"/>
            </a:endParaRPr>
          </a:p>
        </p:txBody>
      </p:sp>
      <p:sp>
        <p:nvSpPr>
          <p:cNvPr id="13" name="object 13"/>
          <p:cNvSpPr txBox="1"/>
          <p:nvPr/>
        </p:nvSpPr>
        <p:spPr>
          <a:xfrm>
            <a:off x="4161210" y="2807004"/>
            <a:ext cx="1068070" cy="637540"/>
          </a:xfrm>
          <a:prstGeom prst="rect">
            <a:avLst/>
          </a:prstGeom>
        </p:spPr>
        <p:txBody>
          <a:bodyPr vert="horz" wrap="square" lIns="0" tIns="15240" rIns="0" bIns="0" rtlCol="0">
            <a:spAutoFit/>
          </a:bodyPr>
          <a:lstStyle/>
          <a:p>
            <a:pPr marL="12700">
              <a:lnSpc>
                <a:spcPts val="3115"/>
              </a:lnSpc>
              <a:spcBef>
                <a:spcPts val="120"/>
              </a:spcBef>
            </a:pPr>
            <a:r>
              <a:rPr sz="2750" b="1" dirty="0">
                <a:solidFill>
                  <a:srgbClr val="F04E23"/>
                </a:solidFill>
                <a:latin typeface="Arial"/>
                <a:cs typeface="Arial"/>
              </a:rPr>
              <a:t>46,1</a:t>
            </a:r>
            <a:r>
              <a:rPr sz="2750" b="1" spc="-385" dirty="0">
                <a:solidFill>
                  <a:srgbClr val="F04E23"/>
                </a:solidFill>
                <a:latin typeface="Arial"/>
                <a:cs typeface="Arial"/>
              </a:rPr>
              <a:t> </a:t>
            </a:r>
            <a:r>
              <a:rPr sz="2750" b="1" spc="-60" dirty="0">
                <a:solidFill>
                  <a:srgbClr val="F04E23"/>
                </a:solidFill>
                <a:latin typeface="Arial"/>
                <a:cs typeface="Arial"/>
              </a:rPr>
              <a:t>%</a:t>
            </a:r>
            <a:endParaRPr sz="2750">
              <a:latin typeface="Arial"/>
              <a:cs typeface="Arial"/>
            </a:endParaRPr>
          </a:p>
          <a:p>
            <a:pPr marL="12700">
              <a:lnSpc>
                <a:spcPts val="1675"/>
              </a:lnSpc>
            </a:pPr>
            <a:r>
              <a:rPr sz="1550" spc="-10" dirty="0">
                <a:solidFill>
                  <a:srgbClr val="231F20"/>
                </a:solidFill>
                <a:latin typeface="Microsoft Sans Serif"/>
                <a:cs typeface="Microsoft Sans Serif"/>
              </a:rPr>
              <a:t>мужчины</a:t>
            </a:r>
            <a:endParaRPr sz="1550">
              <a:latin typeface="Microsoft Sans Serif"/>
              <a:cs typeface="Microsoft Sans Serif"/>
            </a:endParaRPr>
          </a:p>
        </p:txBody>
      </p:sp>
      <p:pic>
        <p:nvPicPr>
          <p:cNvPr id="14" name="object 14"/>
          <p:cNvPicPr/>
          <p:nvPr/>
        </p:nvPicPr>
        <p:blipFill>
          <a:blip r:embed="rId3" cstate="print"/>
          <a:stretch>
            <a:fillRect/>
          </a:stretch>
        </p:blipFill>
        <p:spPr>
          <a:xfrm>
            <a:off x="360005" y="1483198"/>
            <a:ext cx="775512" cy="483869"/>
          </a:xfrm>
          <a:prstGeom prst="rect">
            <a:avLst/>
          </a:prstGeom>
        </p:spPr>
      </p:pic>
      <p:pic>
        <p:nvPicPr>
          <p:cNvPr id="15" name="object 15"/>
          <p:cNvPicPr/>
          <p:nvPr/>
        </p:nvPicPr>
        <p:blipFill>
          <a:blip r:embed="rId4" cstate="print"/>
          <a:stretch>
            <a:fillRect/>
          </a:stretch>
        </p:blipFill>
        <p:spPr>
          <a:xfrm>
            <a:off x="2540209" y="2380355"/>
            <a:ext cx="1569839" cy="1569847"/>
          </a:xfrm>
          <a:prstGeom prst="rect">
            <a:avLst/>
          </a:prstGeom>
        </p:spPr>
      </p:pic>
      <p:sp>
        <p:nvSpPr>
          <p:cNvPr id="16" name="object 16"/>
          <p:cNvSpPr/>
          <p:nvPr/>
        </p:nvSpPr>
        <p:spPr>
          <a:xfrm>
            <a:off x="1372487" y="4753731"/>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7" name="object 17"/>
          <p:cNvSpPr/>
          <p:nvPr/>
        </p:nvSpPr>
        <p:spPr>
          <a:xfrm>
            <a:off x="1372487" y="5385499"/>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8" name="object 18"/>
          <p:cNvSpPr/>
          <p:nvPr/>
        </p:nvSpPr>
        <p:spPr>
          <a:xfrm>
            <a:off x="1372487" y="5843021"/>
            <a:ext cx="158750" cy="170815"/>
          </a:xfrm>
          <a:custGeom>
            <a:avLst/>
            <a:gdLst/>
            <a:ahLst/>
            <a:cxnLst/>
            <a:rect l="l" t="t" r="r" b="b"/>
            <a:pathLst>
              <a:path w="158750" h="170814">
                <a:moveTo>
                  <a:pt x="0" y="0"/>
                </a:moveTo>
                <a:lnTo>
                  <a:pt x="0" y="170459"/>
                </a:lnTo>
                <a:lnTo>
                  <a:pt x="158445" y="85229"/>
                </a:lnTo>
                <a:lnTo>
                  <a:pt x="0" y="0"/>
                </a:lnTo>
                <a:close/>
              </a:path>
            </a:pathLst>
          </a:custGeom>
          <a:solidFill>
            <a:srgbClr val="F04E23"/>
          </a:solidFill>
        </p:spPr>
        <p:txBody>
          <a:bodyPr wrap="square" lIns="0" tIns="0" rIns="0" bIns="0" rtlCol="0"/>
          <a:lstStyle/>
          <a:p>
            <a:endParaRPr/>
          </a:p>
        </p:txBody>
      </p:sp>
      <p:sp>
        <p:nvSpPr>
          <p:cNvPr id="19" name="object 19"/>
          <p:cNvSpPr txBox="1"/>
          <p:nvPr/>
        </p:nvSpPr>
        <p:spPr>
          <a:xfrm>
            <a:off x="1359785" y="4225632"/>
            <a:ext cx="3487420" cy="2052320"/>
          </a:xfrm>
          <a:prstGeom prst="rect">
            <a:avLst/>
          </a:prstGeom>
        </p:spPr>
        <p:txBody>
          <a:bodyPr vert="horz" wrap="square" lIns="0" tIns="76200" rIns="0" bIns="0" rtlCol="0">
            <a:spAutoFit/>
          </a:bodyPr>
          <a:lstStyle/>
          <a:p>
            <a:pPr marL="12700">
              <a:lnSpc>
                <a:spcPct val="100000"/>
              </a:lnSpc>
              <a:spcBef>
                <a:spcPts val="600"/>
              </a:spcBef>
            </a:pPr>
            <a:r>
              <a:rPr sz="2000" b="1" spc="-10" dirty="0">
                <a:solidFill>
                  <a:srgbClr val="F04E23"/>
                </a:solidFill>
                <a:latin typeface="Arial"/>
                <a:cs typeface="Arial"/>
              </a:rPr>
              <a:t>Образование:</a:t>
            </a:r>
            <a:endParaRPr sz="2000">
              <a:latin typeface="Arial"/>
              <a:cs typeface="Arial"/>
            </a:endParaRPr>
          </a:p>
          <a:p>
            <a:pPr marL="315595" marR="5080">
              <a:lnSpc>
                <a:spcPct val="95500"/>
              </a:lnSpc>
              <a:spcBef>
                <a:spcPts val="800"/>
              </a:spcBef>
            </a:pPr>
            <a:r>
              <a:rPr sz="2550" b="1" dirty="0">
                <a:solidFill>
                  <a:srgbClr val="231F20"/>
                </a:solidFill>
                <a:latin typeface="Tahoma"/>
                <a:cs typeface="Tahoma"/>
              </a:rPr>
              <a:t>19</a:t>
            </a:r>
            <a:r>
              <a:rPr sz="2550" b="1" spc="-215" dirty="0">
                <a:solidFill>
                  <a:srgbClr val="231F20"/>
                </a:solidFill>
                <a:latin typeface="Tahoma"/>
                <a:cs typeface="Tahoma"/>
              </a:rPr>
              <a:t> </a:t>
            </a:r>
            <a:r>
              <a:rPr sz="1500" spc="-10" dirty="0">
                <a:solidFill>
                  <a:srgbClr val="231F20"/>
                </a:solidFill>
                <a:latin typeface="Tahoma"/>
                <a:cs typeface="Tahoma"/>
              </a:rPr>
              <a:t>образовательных</a:t>
            </a:r>
            <a:r>
              <a:rPr sz="1500" spc="500" dirty="0">
                <a:solidFill>
                  <a:srgbClr val="231F20"/>
                </a:solidFill>
                <a:latin typeface="Tahoma"/>
                <a:cs typeface="Tahoma"/>
              </a:rPr>
              <a:t> </a:t>
            </a:r>
            <a:r>
              <a:rPr sz="1500" dirty="0">
                <a:solidFill>
                  <a:srgbClr val="231F20"/>
                </a:solidFill>
                <a:latin typeface="Tahoma"/>
                <a:cs typeface="Tahoma"/>
              </a:rPr>
              <a:t>организаций</a:t>
            </a:r>
            <a:r>
              <a:rPr sz="1500" spc="100" dirty="0">
                <a:solidFill>
                  <a:srgbClr val="231F20"/>
                </a:solidFill>
                <a:latin typeface="Tahoma"/>
                <a:cs typeface="Tahoma"/>
              </a:rPr>
              <a:t> </a:t>
            </a:r>
            <a:r>
              <a:rPr sz="1500" dirty="0">
                <a:solidFill>
                  <a:srgbClr val="231F20"/>
                </a:solidFill>
                <a:latin typeface="Tahoma"/>
                <a:cs typeface="Tahoma"/>
              </a:rPr>
              <a:t>высшего</a:t>
            </a:r>
            <a:r>
              <a:rPr sz="1500" spc="100" dirty="0">
                <a:solidFill>
                  <a:srgbClr val="231F20"/>
                </a:solidFill>
                <a:latin typeface="Tahoma"/>
                <a:cs typeface="Tahoma"/>
              </a:rPr>
              <a:t> </a:t>
            </a:r>
            <a:r>
              <a:rPr sz="1500" spc="-10" dirty="0">
                <a:solidFill>
                  <a:srgbClr val="231F20"/>
                </a:solidFill>
                <a:latin typeface="Tahoma"/>
                <a:cs typeface="Tahoma"/>
              </a:rPr>
              <a:t>образования </a:t>
            </a:r>
            <a:r>
              <a:rPr sz="2550" b="1" dirty="0">
                <a:solidFill>
                  <a:srgbClr val="231F20"/>
                </a:solidFill>
                <a:latin typeface="Tahoma"/>
                <a:cs typeface="Tahoma"/>
              </a:rPr>
              <a:t>59</a:t>
            </a:r>
            <a:r>
              <a:rPr sz="2550" b="1" spc="-275" dirty="0">
                <a:solidFill>
                  <a:srgbClr val="231F20"/>
                </a:solidFill>
                <a:latin typeface="Tahoma"/>
                <a:cs typeface="Tahoma"/>
              </a:rPr>
              <a:t> </a:t>
            </a:r>
            <a:r>
              <a:rPr sz="1500" spc="-10" dirty="0">
                <a:solidFill>
                  <a:srgbClr val="231F20"/>
                </a:solidFill>
                <a:latin typeface="Tahoma"/>
                <a:cs typeface="Tahoma"/>
              </a:rPr>
              <a:t>СУЗов</a:t>
            </a:r>
            <a:endParaRPr sz="1500">
              <a:latin typeface="Tahoma"/>
              <a:cs typeface="Tahoma"/>
            </a:endParaRPr>
          </a:p>
          <a:p>
            <a:pPr marL="315595">
              <a:lnSpc>
                <a:spcPts val="2985"/>
              </a:lnSpc>
              <a:spcBef>
                <a:spcPts val="340"/>
              </a:spcBef>
            </a:pPr>
            <a:r>
              <a:rPr sz="2550" b="1" dirty="0">
                <a:solidFill>
                  <a:srgbClr val="231F20"/>
                </a:solidFill>
                <a:latin typeface="Tahoma"/>
                <a:cs typeface="Tahoma"/>
              </a:rPr>
              <a:t>120</a:t>
            </a:r>
            <a:r>
              <a:rPr sz="2550" b="1" spc="-250" dirty="0">
                <a:solidFill>
                  <a:srgbClr val="231F20"/>
                </a:solidFill>
                <a:latin typeface="Tahoma"/>
                <a:cs typeface="Tahoma"/>
              </a:rPr>
              <a:t> </a:t>
            </a:r>
            <a:r>
              <a:rPr sz="1500" dirty="0">
                <a:solidFill>
                  <a:srgbClr val="231F20"/>
                </a:solidFill>
                <a:latin typeface="Tahoma"/>
                <a:cs typeface="Tahoma"/>
              </a:rPr>
              <a:t>тыс.</a:t>
            </a:r>
            <a:r>
              <a:rPr sz="1500" spc="35" dirty="0">
                <a:solidFill>
                  <a:srgbClr val="231F20"/>
                </a:solidFill>
                <a:latin typeface="Tahoma"/>
                <a:cs typeface="Tahoma"/>
              </a:rPr>
              <a:t> </a:t>
            </a:r>
            <a:r>
              <a:rPr sz="1500" spc="-10" dirty="0">
                <a:solidFill>
                  <a:srgbClr val="231F20"/>
                </a:solidFill>
                <a:latin typeface="Tahoma"/>
                <a:cs typeface="Tahoma"/>
              </a:rPr>
              <a:t>студентов</a:t>
            </a:r>
            <a:endParaRPr sz="1500">
              <a:latin typeface="Tahoma"/>
              <a:cs typeface="Tahoma"/>
            </a:endParaRPr>
          </a:p>
          <a:p>
            <a:pPr marL="315595">
              <a:lnSpc>
                <a:spcPts val="1365"/>
              </a:lnSpc>
            </a:pPr>
            <a:r>
              <a:rPr sz="1200" dirty="0">
                <a:solidFill>
                  <a:srgbClr val="231F20"/>
                </a:solidFill>
                <a:latin typeface="Tahoma"/>
                <a:cs typeface="Tahoma"/>
              </a:rPr>
              <a:t>(высшее</a:t>
            </a:r>
            <a:r>
              <a:rPr sz="1200" spc="-50" dirty="0">
                <a:solidFill>
                  <a:srgbClr val="231F20"/>
                </a:solidFill>
                <a:latin typeface="Tahoma"/>
                <a:cs typeface="Tahoma"/>
              </a:rPr>
              <a:t> </a:t>
            </a:r>
            <a:r>
              <a:rPr sz="1200" dirty="0">
                <a:solidFill>
                  <a:srgbClr val="231F20"/>
                </a:solidFill>
                <a:latin typeface="Tahoma"/>
                <a:cs typeface="Tahoma"/>
              </a:rPr>
              <a:t>и</a:t>
            </a:r>
            <a:r>
              <a:rPr sz="1200" spc="-50" dirty="0">
                <a:solidFill>
                  <a:srgbClr val="231F20"/>
                </a:solidFill>
                <a:latin typeface="Tahoma"/>
                <a:cs typeface="Tahoma"/>
              </a:rPr>
              <a:t> </a:t>
            </a:r>
            <a:r>
              <a:rPr sz="1200" dirty="0">
                <a:solidFill>
                  <a:srgbClr val="231F20"/>
                </a:solidFill>
                <a:latin typeface="Tahoma"/>
                <a:cs typeface="Tahoma"/>
              </a:rPr>
              <a:t>среднеспец.</a:t>
            </a:r>
            <a:r>
              <a:rPr sz="1200" spc="-45" dirty="0">
                <a:solidFill>
                  <a:srgbClr val="231F20"/>
                </a:solidFill>
                <a:latin typeface="Tahoma"/>
                <a:cs typeface="Tahoma"/>
              </a:rPr>
              <a:t> </a:t>
            </a:r>
            <a:r>
              <a:rPr sz="1200" spc="-10" dirty="0">
                <a:solidFill>
                  <a:srgbClr val="231F20"/>
                </a:solidFill>
                <a:latin typeface="Tahoma"/>
                <a:cs typeface="Tahoma"/>
              </a:rPr>
              <a:t>образование)</a:t>
            </a:r>
            <a:endParaRPr sz="1200">
              <a:latin typeface="Tahoma"/>
              <a:cs typeface="Tahoma"/>
            </a:endParaRPr>
          </a:p>
        </p:txBody>
      </p:sp>
      <p:sp>
        <p:nvSpPr>
          <p:cNvPr id="20" name="object 20"/>
          <p:cNvSpPr/>
          <p:nvPr/>
        </p:nvSpPr>
        <p:spPr>
          <a:xfrm>
            <a:off x="554304" y="4188866"/>
            <a:ext cx="562610" cy="563245"/>
          </a:xfrm>
          <a:custGeom>
            <a:avLst/>
            <a:gdLst/>
            <a:ahLst/>
            <a:cxnLst/>
            <a:rect l="l" t="t" r="r" b="b"/>
            <a:pathLst>
              <a:path w="562610" h="563245">
                <a:moveTo>
                  <a:pt x="217131" y="452145"/>
                </a:moveTo>
                <a:lnTo>
                  <a:pt x="215950" y="449300"/>
                </a:lnTo>
                <a:lnTo>
                  <a:pt x="211861" y="445223"/>
                </a:lnTo>
                <a:lnTo>
                  <a:pt x="209029" y="444042"/>
                </a:lnTo>
                <a:lnTo>
                  <a:pt x="206146" y="444042"/>
                </a:lnTo>
                <a:lnTo>
                  <a:pt x="203238" y="444042"/>
                </a:lnTo>
                <a:lnTo>
                  <a:pt x="200418" y="445223"/>
                </a:lnTo>
                <a:lnTo>
                  <a:pt x="196316" y="449300"/>
                </a:lnTo>
                <a:lnTo>
                  <a:pt x="195160" y="452145"/>
                </a:lnTo>
                <a:lnTo>
                  <a:pt x="195160" y="457911"/>
                </a:lnTo>
                <a:lnTo>
                  <a:pt x="196316" y="460756"/>
                </a:lnTo>
                <a:lnTo>
                  <a:pt x="200418" y="464832"/>
                </a:lnTo>
                <a:lnTo>
                  <a:pt x="203250" y="466013"/>
                </a:lnTo>
                <a:lnTo>
                  <a:pt x="209029" y="466013"/>
                </a:lnTo>
                <a:lnTo>
                  <a:pt x="211861" y="464832"/>
                </a:lnTo>
                <a:lnTo>
                  <a:pt x="215950" y="460756"/>
                </a:lnTo>
                <a:lnTo>
                  <a:pt x="217131" y="457911"/>
                </a:lnTo>
                <a:lnTo>
                  <a:pt x="217131" y="452145"/>
                </a:lnTo>
                <a:close/>
              </a:path>
              <a:path w="562610" h="563245">
                <a:moveTo>
                  <a:pt x="562394" y="479196"/>
                </a:moveTo>
                <a:lnTo>
                  <a:pt x="558190" y="453009"/>
                </a:lnTo>
                <a:lnTo>
                  <a:pt x="546519" y="430314"/>
                </a:lnTo>
                <a:lnTo>
                  <a:pt x="540435" y="424154"/>
                </a:lnTo>
                <a:lnTo>
                  <a:pt x="540435" y="479196"/>
                </a:lnTo>
                <a:lnTo>
                  <a:pt x="535597" y="503110"/>
                </a:lnTo>
                <a:lnTo>
                  <a:pt x="522401" y="522668"/>
                </a:lnTo>
                <a:lnTo>
                  <a:pt x="502843" y="535863"/>
                </a:lnTo>
                <a:lnTo>
                  <a:pt x="478917" y="540715"/>
                </a:lnTo>
                <a:lnTo>
                  <a:pt x="324383" y="540715"/>
                </a:lnTo>
                <a:lnTo>
                  <a:pt x="335648" y="528078"/>
                </a:lnTo>
                <a:lnTo>
                  <a:pt x="344182" y="513346"/>
                </a:lnTo>
                <a:lnTo>
                  <a:pt x="349478" y="497306"/>
                </a:lnTo>
                <a:lnTo>
                  <a:pt x="349605" y="496912"/>
                </a:lnTo>
                <a:lnTo>
                  <a:pt x="351497" y="479196"/>
                </a:lnTo>
                <a:lnTo>
                  <a:pt x="349605" y="461467"/>
                </a:lnTo>
                <a:lnTo>
                  <a:pt x="344182" y="445046"/>
                </a:lnTo>
                <a:lnTo>
                  <a:pt x="335648" y="430314"/>
                </a:lnTo>
                <a:lnTo>
                  <a:pt x="329526" y="423456"/>
                </a:lnTo>
                <a:lnTo>
                  <a:pt x="329526" y="479196"/>
                </a:lnTo>
                <a:lnTo>
                  <a:pt x="324688" y="503110"/>
                </a:lnTo>
                <a:lnTo>
                  <a:pt x="311492" y="522668"/>
                </a:lnTo>
                <a:lnTo>
                  <a:pt x="291934" y="535863"/>
                </a:lnTo>
                <a:lnTo>
                  <a:pt x="268020" y="540715"/>
                </a:lnTo>
                <a:lnTo>
                  <a:pt x="21958" y="540715"/>
                </a:lnTo>
                <a:lnTo>
                  <a:pt x="21958" y="514350"/>
                </a:lnTo>
                <a:lnTo>
                  <a:pt x="269684" y="514350"/>
                </a:lnTo>
                <a:lnTo>
                  <a:pt x="274612" y="509435"/>
                </a:lnTo>
                <a:lnTo>
                  <a:pt x="274612" y="497306"/>
                </a:lnTo>
                <a:lnTo>
                  <a:pt x="269684" y="492379"/>
                </a:lnTo>
                <a:lnTo>
                  <a:pt x="21958" y="492379"/>
                </a:lnTo>
                <a:lnTo>
                  <a:pt x="21958" y="466026"/>
                </a:lnTo>
                <a:lnTo>
                  <a:pt x="160947" y="466026"/>
                </a:lnTo>
                <a:lnTo>
                  <a:pt x="165862" y="461098"/>
                </a:lnTo>
                <a:lnTo>
                  <a:pt x="165862" y="448970"/>
                </a:lnTo>
                <a:lnTo>
                  <a:pt x="160947" y="444055"/>
                </a:lnTo>
                <a:lnTo>
                  <a:pt x="21958" y="444055"/>
                </a:lnTo>
                <a:lnTo>
                  <a:pt x="21958" y="417690"/>
                </a:lnTo>
                <a:lnTo>
                  <a:pt x="268020" y="417690"/>
                </a:lnTo>
                <a:lnTo>
                  <a:pt x="291934" y="422529"/>
                </a:lnTo>
                <a:lnTo>
                  <a:pt x="311492" y="435724"/>
                </a:lnTo>
                <a:lnTo>
                  <a:pt x="324688" y="455269"/>
                </a:lnTo>
                <a:lnTo>
                  <a:pt x="329526" y="479196"/>
                </a:lnTo>
                <a:lnTo>
                  <a:pt x="329526" y="423456"/>
                </a:lnTo>
                <a:lnTo>
                  <a:pt x="324383" y="417690"/>
                </a:lnTo>
                <a:lnTo>
                  <a:pt x="478917" y="417690"/>
                </a:lnTo>
                <a:lnTo>
                  <a:pt x="502843" y="422529"/>
                </a:lnTo>
                <a:lnTo>
                  <a:pt x="522401" y="435724"/>
                </a:lnTo>
                <a:lnTo>
                  <a:pt x="535597" y="455269"/>
                </a:lnTo>
                <a:lnTo>
                  <a:pt x="540435" y="479196"/>
                </a:lnTo>
                <a:lnTo>
                  <a:pt x="540435" y="424154"/>
                </a:lnTo>
                <a:lnTo>
                  <a:pt x="534060" y="417690"/>
                </a:lnTo>
                <a:lnTo>
                  <a:pt x="528612" y="412178"/>
                </a:lnTo>
                <a:lnTo>
                  <a:pt x="505955" y="400240"/>
                </a:lnTo>
                <a:lnTo>
                  <a:pt x="517042" y="388734"/>
                </a:lnTo>
                <a:lnTo>
                  <a:pt x="525487" y="375081"/>
                </a:lnTo>
                <a:lnTo>
                  <a:pt x="530860" y="359689"/>
                </a:lnTo>
                <a:lnTo>
                  <a:pt x="532739" y="342988"/>
                </a:lnTo>
                <a:lnTo>
                  <a:pt x="526859" y="313944"/>
                </a:lnTo>
                <a:lnTo>
                  <a:pt x="510882" y="290271"/>
                </a:lnTo>
                <a:lnTo>
                  <a:pt x="510768" y="342988"/>
                </a:lnTo>
                <a:lnTo>
                  <a:pt x="506615" y="363486"/>
                </a:lnTo>
                <a:lnTo>
                  <a:pt x="495312" y="380250"/>
                </a:lnTo>
                <a:lnTo>
                  <a:pt x="478548" y="391566"/>
                </a:lnTo>
                <a:lnTo>
                  <a:pt x="458050" y="395719"/>
                </a:lnTo>
                <a:lnTo>
                  <a:pt x="358216" y="395719"/>
                </a:lnTo>
                <a:lnTo>
                  <a:pt x="367322" y="384670"/>
                </a:lnTo>
                <a:lnTo>
                  <a:pt x="374192" y="371995"/>
                </a:lnTo>
                <a:lnTo>
                  <a:pt x="378548" y="358000"/>
                </a:lnTo>
                <a:lnTo>
                  <a:pt x="380060" y="342988"/>
                </a:lnTo>
                <a:lnTo>
                  <a:pt x="379399" y="333717"/>
                </a:lnTo>
                <a:lnTo>
                  <a:pt x="379298" y="332244"/>
                </a:lnTo>
                <a:lnTo>
                  <a:pt x="377037" y="321856"/>
                </a:lnTo>
                <a:lnTo>
                  <a:pt x="373341" y="311962"/>
                </a:lnTo>
                <a:lnTo>
                  <a:pt x="371754" y="309079"/>
                </a:lnTo>
                <a:lnTo>
                  <a:pt x="369049" y="304126"/>
                </a:lnTo>
                <a:lnTo>
                  <a:pt x="368261" y="302691"/>
                </a:lnTo>
                <a:lnTo>
                  <a:pt x="412178" y="290271"/>
                </a:lnTo>
                <a:lnTo>
                  <a:pt x="458050" y="290271"/>
                </a:lnTo>
                <a:lnTo>
                  <a:pt x="478548" y="294411"/>
                </a:lnTo>
                <a:lnTo>
                  <a:pt x="495312" y="305727"/>
                </a:lnTo>
                <a:lnTo>
                  <a:pt x="506615" y="322478"/>
                </a:lnTo>
                <a:lnTo>
                  <a:pt x="510768" y="342988"/>
                </a:lnTo>
                <a:lnTo>
                  <a:pt x="510768" y="290169"/>
                </a:lnTo>
                <a:lnTo>
                  <a:pt x="487095" y="274180"/>
                </a:lnTo>
                <a:lnTo>
                  <a:pt x="458050" y="268300"/>
                </a:lnTo>
                <a:lnTo>
                  <a:pt x="421627" y="268300"/>
                </a:lnTo>
                <a:lnTo>
                  <a:pt x="421627" y="168592"/>
                </a:lnTo>
                <a:lnTo>
                  <a:pt x="421627" y="159448"/>
                </a:lnTo>
                <a:lnTo>
                  <a:pt x="504024" y="125120"/>
                </a:lnTo>
                <a:lnTo>
                  <a:pt x="504024" y="185394"/>
                </a:lnTo>
                <a:lnTo>
                  <a:pt x="508939" y="190309"/>
                </a:lnTo>
                <a:lnTo>
                  <a:pt x="521068" y="190309"/>
                </a:lnTo>
                <a:lnTo>
                  <a:pt x="525983" y="185394"/>
                </a:lnTo>
                <a:lnTo>
                  <a:pt x="525983" y="125120"/>
                </a:lnTo>
                <a:lnTo>
                  <a:pt x="525983" y="104203"/>
                </a:lnTo>
                <a:lnTo>
                  <a:pt x="523328" y="100203"/>
                </a:lnTo>
                <a:lnTo>
                  <a:pt x="460082" y="73850"/>
                </a:lnTo>
                <a:lnTo>
                  <a:pt x="460082" y="97650"/>
                </a:lnTo>
                <a:lnTo>
                  <a:pt x="275272" y="97650"/>
                </a:lnTo>
                <a:lnTo>
                  <a:pt x="270357" y="102565"/>
                </a:lnTo>
                <a:lnTo>
                  <a:pt x="270357" y="114706"/>
                </a:lnTo>
                <a:lnTo>
                  <a:pt x="275272" y="119621"/>
                </a:lnTo>
                <a:lnTo>
                  <a:pt x="460082" y="119621"/>
                </a:lnTo>
                <a:lnTo>
                  <a:pt x="399669" y="144805"/>
                </a:lnTo>
                <a:lnTo>
                  <a:pt x="399669" y="168592"/>
                </a:lnTo>
                <a:lnTo>
                  <a:pt x="399669" y="270979"/>
                </a:lnTo>
                <a:lnTo>
                  <a:pt x="358089" y="282752"/>
                </a:lnTo>
                <a:lnTo>
                  <a:pt x="358089" y="342988"/>
                </a:lnTo>
                <a:lnTo>
                  <a:pt x="353936" y="363486"/>
                </a:lnTo>
                <a:lnTo>
                  <a:pt x="342620" y="380250"/>
                </a:lnTo>
                <a:lnTo>
                  <a:pt x="325856" y="391566"/>
                </a:lnTo>
                <a:lnTo>
                  <a:pt x="305358" y="395719"/>
                </a:lnTo>
                <a:lnTo>
                  <a:pt x="51625" y="395719"/>
                </a:lnTo>
                <a:lnTo>
                  <a:pt x="51625" y="353974"/>
                </a:lnTo>
                <a:lnTo>
                  <a:pt x="208178" y="353974"/>
                </a:lnTo>
                <a:lnTo>
                  <a:pt x="213093" y="349059"/>
                </a:lnTo>
                <a:lnTo>
                  <a:pt x="213093" y="336931"/>
                </a:lnTo>
                <a:lnTo>
                  <a:pt x="208178" y="332016"/>
                </a:lnTo>
                <a:lnTo>
                  <a:pt x="51625" y="332016"/>
                </a:lnTo>
                <a:lnTo>
                  <a:pt x="51625" y="290271"/>
                </a:lnTo>
                <a:lnTo>
                  <a:pt x="150520" y="290271"/>
                </a:lnTo>
                <a:lnTo>
                  <a:pt x="281051" y="326517"/>
                </a:lnTo>
                <a:lnTo>
                  <a:pt x="284086" y="326517"/>
                </a:lnTo>
                <a:lnTo>
                  <a:pt x="345732" y="309079"/>
                </a:lnTo>
                <a:lnTo>
                  <a:pt x="351040" y="316611"/>
                </a:lnTo>
                <a:lnTo>
                  <a:pt x="354914" y="324878"/>
                </a:lnTo>
                <a:lnTo>
                  <a:pt x="357289" y="333717"/>
                </a:lnTo>
                <a:lnTo>
                  <a:pt x="358089" y="342988"/>
                </a:lnTo>
                <a:lnTo>
                  <a:pt x="358089" y="282752"/>
                </a:lnTo>
                <a:lnTo>
                  <a:pt x="282536" y="304126"/>
                </a:lnTo>
                <a:lnTo>
                  <a:pt x="232625" y="290271"/>
                </a:lnTo>
                <a:lnTo>
                  <a:pt x="163144" y="270979"/>
                </a:lnTo>
                <a:lnTo>
                  <a:pt x="163004" y="270979"/>
                </a:lnTo>
                <a:lnTo>
                  <a:pt x="163004" y="168592"/>
                </a:lnTo>
                <a:lnTo>
                  <a:pt x="278460" y="216712"/>
                </a:lnTo>
                <a:lnTo>
                  <a:pt x="279895" y="216992"/>
                </a:lnTo>
                <a:lnTo>
                  <a:pt x="282765" y="216992"/>
                </a:lnTo>
                <a:lnTo>
                  <a:pt x="284213" y="216712"/>
                </a:lnTo>
                <a:lnTo>
                  <a:pt x="338455" y="194106"/>
                </a:lnTo>
                <a:lnTo>
                  <a:pt x="399669" y="168592"/>
                </a:lnTo>
                <a:lnTo>
                  <a:pt x="399669" y="144805"/>
                </a:lnTo>
                <a:lnTo>
                  <a:pt x="281343" y="194106"/>
                </a:lnTo>
                <a:lnTo>
                  <a:pt x="220116" y="168592"/>
                </a:lnTo>
                <a:lnTo>
                  <a:pt x="76225" y="108635"/>
                </a:lnTo>
                <a:lnTo>
                  <a:pt x="281343" y="23164"/>
                </a:lnTo>
                <a:lnTo>
                  <a:pt x="460082" y="97650"/>
                </a:lnTo>
                <a:lnTo>
                  <a:pt x="460082" y="73850"/>
                </a:lnTo>
                <a:lnTo>
                  <a:pt x="338442" y="23164"/>
                </a:lnTo>
                <a:lnTo>
                  <a:pt x="282854" y="0"/>
                </a:lnTo>
                <a:lnTo>
                  <a:pt x="279819" y="0"/>
                </a:lnTo>
                <a:lnTo>
                  <a:pt x="39344" y="100203"/>
                </a:lnTo>
                <a:lnTo>
                  <a:pt x="36677" y="104203"/>
                </a:lnTo>
                <a:lnTo>
                  <a:pt x="36677" y="113068"/>
                </a:lnTo>
                <a:lnTo>
                  <a:pt x="39344" y="117068"/>
                </a:lnTo>
                <a:lnTo>
                  <a:pt x="141033" y="159448"/>
                </a:lnTo>
                <a:lnTo>
                  <a:pt x="141033" y="268300"/>
                </a:lnTo>
                <a:lnTo>
                  <a:pt x="34569" y="268300"/>
                </a:lnTo>
                <a:lnTo>
                  <a:pt x="29654" y="273215"/>
                </a:lnTo>
                <a:lnTo>
                  <a:pt x="29654" y="395719"/>
                </a:lnTo>
                <a:lnTo>
                  <a:pt x="4914" y="395719"/>
                </a:lnTo>
                <a:lnTo>
                  <a:pt x="0" y="400634"/>
                </a:lnTo>
                <a:lnTo>
                  <a:pt x="0" y="557771"/>
                </a:lnTo>
                <a:lnTo>
                  <a:pt x="4914" y="562686"/>
                </a:lnTo>
                <a:lnTo>
                  <a:pt x="478917" y="562686"/>
                </a:lnTo>
                <a:lnTo>
                  <a:pt x="511378" y="556107"/>
                </a:lnTo>
                <a:lnTo>
                  <a:pt x="534200" y="540715"/>
                </a:lnTo>
                <a:lnTo>
                  <a:pt x="537921" y="538200"/>
                </a:lnTo>
                <a:lnTo>
                  <a:pt x="555828" y="511657"/>
                </a:lnTo>
                <a:lnTo>
                  <a:pt x="562394" y="479196"/>
                </a:lnTo>
                <a:close/>
              </a:path>
            </a:pathLst>
          </a:custGeom>
          <a:solidFill>
            <a:srgbClr val="F04E23"/>
          </a:solidFill>
        </p:spPr>
        <p:txBody>
          <a:bodyPr wrap="square" lIns="0" tIns="0" rIns="0" bIns="0" rtlCol="0"/>
          <a:lstStyle/>
          <a:p>
            <a:endParaRPr/>
          </a:p>
        </p:txBody>
      </p:sp>
      <p:sp>
        <p:nvSpPr>
          <p:cNvPr id="21" name="object 21"/>
          <p:cNvSpPr txBox="1"/>
          <p:nvPr/>
        </p:nvSpPr>
        <p:spPr>
          <a:xfrm>
            <a:off x="5735359" y="4534128"/>
            <a:ext cx="3761104" cy="283845"/>
          </a:xfrm>
          <a:prstGeom prst="rect">
            <a:avLst/>
          </a:prstGeom>
        </p:spPr>
        <p:txBody>
          <a:bodyPr vert="horz" wrap="square" lIns="0" tIns="11430" rIns="0" bIns="0" rtlCol="0">
            <a:spAutoFit/>
          </a:bodyPr>
          <a:lstStyle/>
          <a:p>
            <a:pPr marL="12700">
              <a:lnSpc>
                <a:spcPct val="100000"/>
              </a:lnSpc>
              <a:spcBef>
                <a:spcPts val="90"/>
              </a:spcBef>
            </a:pPr>
            <a:r>
              <a:rPr sz="1700" b="1" spc="-70" dirty="0">
                <a:solidFill>
                  <a:srgbClr val="231F20"/>
                </a:solidFill>
                <a:latin typeface="Arial"/>
                <a:cs typeface="Arial"/>
              </a:rPr>
              <a:t>Основные</a:t>
            </a:r>
            <a:r>
              <a:rPr sz="1700" b="1" dirty="0">
                <a:solidFill>
                  <a:srgbClr val="231F20"/>
                </a:solidFill>
                <a:latin typeface="Arial"/>
                <a:cs typeface="Arial"/>
              </a:rPr>
              <a:t> </a:t>
            </a:r>
            <a:r>
              <a:rPr sz="1700" b="1" spc="-65" dirty="0">
                <a:solidFill>
                  <a:srgbClr val="231F20"/>
                </a:solidFill>
                <a:latin typeface="Arial"/>
                <a:cs typeface="Arial"/>
              </a:rPr>
              <a:t>направления</a:t>
            </a:r>
            <a:r>
              <a:rPr sz="1700" b="1" spc="5" dirty="0">
                <a:solidFill>
                  <a:srgbClr val="231F20"/>
                </a:solidFill>
                <a:latin typeface="Arial"/>
                <a:cs typeface="Arial"/>
              </a:rPr>
              <a:t> </a:t>
            </a:r>
            <a:r>
              <a:rPr sz="1700" b="1" spc="-45" dirty="0">
                <a:solidFill>
                  <a:srgbClr val="231F20"/>
                </a:solidFill>
                <a:latin typeface="Arial"/>
                <a:cs typeface="Arial"/>
              </a:rPr>
              <a:t>подготовки:</a:t>
            </a:r>
            <a:endParaRPr sz="1700">
              <a:latin typeface="Arial"/>
              <a:cs typeface="Arial"/>
            </a:endParaRPr>
          </a:p>
        </p:txBody>
      </p:sp>
      <p:sp>
        <p:nvSpPr>
          <p:cNvPr id="22" name="object 22"/>
          <p:cNvSpPr txBox="1"/>
          <p:nvPr/>
        </p:nvSpPr>
        <p:spPr>
          <a:xfrm>
            <a:off x="5795367" y="5511119"/>
            <a:ext cx="1271905" cy="76708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Tahoma"/>
                <a:cs typeface="Tahoma"/>
              </a:rPr>
              <a:t>машиностроение:</a:t>
            </a:r>
            <a:endParaRPr sz="1200">
              <a:latin typeface="Tahoma"/>
              <a:cs typeface="Tahoma"/>
            </a:endParaRPr>
          </a:p>
          <a:p>
            <a:pPr marL="12700">
              <a:lnSpc>
                <a:spcPts val="2985"/>
              </a:lnSpc>
              <a:spcBef>
                <a:spcPts val="45"/>
              </a:spcBef>
            </a:pPr>
            <a:r>
              <a:rPr sz="2550" b="1" spc="-50" dirty="0">
                <a:solidFill>
                  <a:srgbClr val="231F20"/>
                </a:solidFill>
                <a:latin typeface="Tahoma"/>
                <a:cs typeface="Tahoma"/>
              </a:rPr>
              <a:t>5</a:t>
            </a:r>
            <a:endParaRPr sz="2550">
              <a:latin typeface="Tahoma"/>
              <a:cs typeface="Tahoma"/>
            </a:endParaRPr>
          </a:p>
          <a:p>
            <a:pPr marL="12700">
              <a:lnSpc>
                <a:spcPts val="1365"/>
              </a:lnSpc>
            </a:pPr>
            <a:r>
              <a:rPr sz="1200" dirty="0">
                <a:solidFill>
                  <a:srgbClr val="231F20"/>
                </a:solidFill>
                <a:latin typeface="Tahoma"/>
                <a:cs typeface="Tahoma"/>
              </a:rPr>
              <a:t>тыс.</a:t>
            </a:r>
            <a:r>
              <a:rPr sz="1200" spc="-25" dirty="0">
                <a:solidFill>
                  <a:srgbClr val="231F20"/>
                </a:solidFill>
                <a:latin typeface="Tahoma"/>
                <a:cs typeface="Tahoma"/>
              </a:rPr>
              <a:t> </a:t>
            </a:r>
            <a:r>
              <a:rPr sz="1200" spc="-10" dirty="0">
                <a:solidFill>
                  <a:srgbClr val="231F20"/>
                </a:solidFill>
                <a:latin typeface="Tahoma"/>
                <a:cs typeface="Tahoma"/>
              </a:rPr>
              <a:t>студентов</a:t>
            </a:r>
            <a:endParaRPr sz="1200">
              <a:latin typeface="Tahoma"/>
              <a:cs typeface="Tahoma"/>
            </a:endParaRPr>
          </a:p>
        </p:txBody>
      </p:sp>
      <p:sp>
        <p:nvSpPr>
          <p:cNvPr id="23" name="object 23"/>
          <p:cNvSpPr txBox="1"/>
          <p:nvPr/>
        </p:nvSpPr>
        <p:spPr>
          <a:xfrm>
            <a:off x="7417710" y="5511119"/>
            <a:ext cx="1727835" cy="76708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31F20"/>
                </a:solidFill>
                <a:latin typeface="Tahoma"/>
                <a:cs typeface="Tahoma"/>
              </a:rPr>
              <a:t>химические</a:t>
            </a:r>
            <a:r>
              <a:rPr sz="1200" spc="-70" dirty="0">
                <a:solidFill>
                  <a:srgbClr val="231F20"/>
                </a:solidFill>
                <a:latin typeface="Tahoma"/>
                <a:cs typeface="Tahoma"/>
              </a:rPr>
              <a:t> </a:t>
            </a:r>
            <a:r>
              <a:rPr sz="1200" spc="-10" dirty="0">
                <a:solidFill>
                  <a:srgbClr val="231F20"/>
                </a:solidFill>
                <a:latin typeface="Tahoma"/>
                <a:cs typeface="Tahoma"/>
              </a:rPr>
              <a:t>технологии</a:t>
            </a:r>
            <a:r>
              <a:rPr sz="1000" spc="-10" dirty="0">
                <a:solidFill>
                  <a:srgbClr val="231F20"/>
                </a:solidFill>
                <a:latin typeface="Tahoma"/>
                <a:cs typeface="Tahoma"/>
              </a:rPr>
              <a:t>:</a:t>
            </a:r>
            <a:endParaRPr sz="1000">
              <a:latin typeface="Tahoma"/>
              <a:cs typeface="Tahoma"/>
            </a:endParaRPr>
          </a:p>
          <a:p>
            <a:pPr marL="12700">
              <a:lnSpc>
                <a:spcPts val="2985"/>
              </a:lnSpc>
              <a:spcBef>
                <a:spcPts val="45"/>
              </a:spcBef>
            </a:pPr>
            <a:r>
              <a:rPr sz="2550" b="1" spc="-25" dirty="0">
                <a:solidFill>
                  <a:srgbClr val="231F20"/>
                </a:solidFill>
                <a:latin typeface="Tahoma"/>
                <a:cs typeface="Tahoma"/>
              </a:rPr>
              <a:t>2,6</a:t>
            </a:r>
            <a:endParaRPr sz="2550">
              <a:latin typeface="Tahoma"/>
              <a:cs typeface="Tahoma"/>
            </a:endParaRPr>
          </a:p>
          <a:p>
            <a:pPr marL="12700">
              <a:lnSpc>
                <a:spcPts val="1365"/>
              </a:lnSpc>
            </a:pPr>
            <a:r>
              <a:rPr sz="1200" dirty="0">
                <a:solidFill>
                  <a:srgbClr val="231F20"/>
                </a:solidFill>
                <a:latin typeface="Tahoma"/>
                <a:cs typeface="Tahoma"/>
              </a:rPr>
              <a:t>тыс.</a:t>
            </a:r>
            <a:r>
              <a:rPr sz="1200" spc="-25" dirty="0">
                <a:solidFill>
                  <a:srgbClr val="231F20"/>
                </a:solidFill>
                <a:latin typeface="Tahoma"/>
                <a:cs typeface="Tahoma"/>
              </a:rPr>
              <a:t> </a:t>
            </a:r>
            <a:r>
              <a:rPr sz="1200" spc="-10" dirty="0">
                <a:solidFill>
                  <a:srgbClr val="231F20"/>
                </a:solidFill>
                <a:latin typeface="Tahoma"/>
                <a:cs typeface="Tahoma"/>
              </a:rPr>
              <a:t>студентов</a:t>
            </a:r>
            <a:endParaRPr sz="1200">
              <a:latin typeface="Tahoma"/>
              <a:cs typeface="Tahoma"/>
            </a:endParaRPr>
          </a:p>
        </p:txBody>
      </p:sp>
      <p:sp>
        <p:nvSpPr>
          <p:cNvPr id="24" name="object 24"/>
          <p:cNvSpPr txBox="1"/>
          <p:nvPr/>
        </p:nvSpPr>
        <p:spPr>
          <a:xfrm>
            <a:off x="9487874" y="5507389"/>
            <a:ext cx="1632585" cy="963294"/>
          </a:xfrm>
          <a:prstGeom prst="rect">
            <a:avLst/>
          </a:prstGeom>
        </p:spPr>
        <p:txBody>
          <a:bodyPr vert="horz" wrap="square" lIns="0" tIns="18415" rIns="0" bIns="0" rtlCol="0">
            <a:spAutoFit/>
          </a:bodyPr>
          <a:lstStyle/>
          <a:p>
            <a:pPr marL="12700" marR="5080">
              <a:lnSpc>
                <a:spcPct val="96900"/>
              </a:lnSpc>
              <a:spcBef>
                <a:spcPts val="145"/>
              </a:spcBef>
            </a:pPr>
            <a:r>
              <a:rPr sz="1200" dirty="0">
                <a:solidFill>
                  <a:srgbClr val="231F20"/>
                </a:solidFill>
                <a:latin typeface="Tahoma"/>
                <a:cs typeface="Tahoma"/>
              </a:rPr>
              <a:t>с/х</a:t>
            </a:r>
            <a:r>
              <a:rPr sz="1200" spc="-15" dirty="0">
                <a:solidFill>
                  <a:srgbClr val="231F20"/>
                </a:solidFill>
                <a:latin typeface="Tahoma"/>
                <a:cs typeface="Tahoma"/>
              </a:rPr>
              <a:t> </a:t>
            </a:r>
            <a:r>
              <a:rPr sz="1200" dirty="0">
                <a:solidFill>
                  <a:srgbClr val="231F20"/>
                </a:solidFill>
                <a:latin typeface="Tahoma"/>
                <a:cs typeface="Tahoma"/>
              </a:rPr>
              <a:t>и</a:t>
            </a:r>
            <a:r>
              <a:rPr sz="1200" spc="-15" dirty="0">
                <a:solidFill>
                  <a:srgbClr val="231F20"/>
                </a:solidFill>
                <a:latin typeface="Tahoma"/>
                <a:cs typeface="Tahoma"/>
              </a:rPr>
              <a:t> </a:t>
            </a:r>
            <a:r>
              <a:rPr sz="1200" spc="-10" dirty="0">
                <a:solidFill>
                  <a:srgbClr val="231F20"/>
                </a:solidFill>
                <a:latin typeface="Tahoma"/>
                <a:cs typeface="Tahoma"/>
              </a:rPr>
              <a:t>ветеринария: </a:t>
            </a:r>
            <a:r>
              <a:rPr sz="2550" b="1" dirty="0">
                <a:solidFill>
                  <a:srgbClr val="231F20"/>
                </a:solidFill>
                <a:latin typeface="Tahoma"/>
                <a:cs typeface="Tahoma"/>
              </a:rPr>
              <a:t>7,5</a:t>
            </a:r>
            <a:r>
              <a:rPr sz="2550" b="1" spc="-375" dirty="0">
                <a:solidFill>
                  <a:srgbClr val="231F20"/>
                </a:solidFill>
                <a:latin typeface="Tahoma"/>
                <a:cs typeface="Tahoma"/>
              </a:rPr>
              <a:t> </a:t>
            </a:r>
            <a:r>
              <a:rPr sz="1200" dirty="0">
                <a:solidFill>
                  <a:srgbClr val="231F20"/>
                </a:solidFill>
                <a:latin typeface="Tahoma"/>
                <a:cs typeface="Tahoma"/>
              </a:rPr>
              <a:t>тыс.</a:t>
            </a:r>
            <a:r>
              <a:rPr sz="1200" spc="-25" dirty="0">
                <a:solidFill>
                  <a:srgbClr val="231F20"/>
                </a:solidFill>
                <a:latin typeface="Tahoma"/>
                <a:cs typeface="Tahoma"/>
              </a:rPr>
              <a:t> </a:t>
            </a:r>
            <a:r>
              <a:rPr sz="1200" spc="-10" dirty="0">
                <a:solidFill>
                  <a:srgbClr val="231F20"/>
                </a:solidFill>
                <a:latin typeface="Tahoma"/>
                <a:cs typeface="Tahoma"/>
              </a:rPr>
              <a:t>студентов </a:t>
            </a:r>
            <a:r>
              <a:rPr sz="1200" dirty="0">
                <a:solidFill>
                  <a:srgbClr val="231F20"/>
                </a:solidFill>
                <a:latin typeface="Tahoma"/>
                <a:cs typeface="Tahoma"/>
              </a:rPr>
              <a:t>и</a:t>
            </a:r>
            <a:r>
              <a:rPr sz="1200" spc="-20" dirty="0">
                <a:solidFill>
                  <a:srgbClr val="231F20"/>
                </a:solidFill>
                <a:latin typeface="Tahoma"/>
                <a:cs typeface="Tahoma"/>
              </a:rPr>
              <a:t> </a:t>
            </a:r>
            <a:r>
              <a:rPr sz="2550" b="1" dirty="0">
                <a:solidFill>
                  <a:srgbClr val="231F20"/>
                </a:solidFill>
                <a:latin typeface="Tahoma"/>
                <a:cs typeface="Tahoma"/>
              </a:rPr>
              <a:t>1</a:t>
            </a:r>
            <a:r>
              <a:rPr sz="2550" b="1" spc="-375" dirty="0">
                <a:solidFill>
                  <a:srgbClr val="231F20"/>
                </a:solidFill>
                <a:latin typeface="Tahoma"/>
                <a:cs typeface="Tahoma"/>
              </a:rPr>
              <a:t> </a:t>
            </a:r>
            <a:r>
              <a:rPr sz="1200" dirty="0">
                <a:solidFill>
                  <a:srgbClr val="231F20"/>
                </a:solidFill>
                <a:latin typeface="Tahoma"/>
                <a:cs typeface="Tahoma"/>
              </a:rPr>
              <a:t>тыс.</a:t>
            </a:r>
            <a:r>
              <a:rPr sz="1200" spc="-5" dirty="0">
                <a:solidFill>
                  <a:srgbClr val="231F20"/>
                </a:solidFill>
                <a:latin typeface="Tahoma"/>
                <a:cs typeface="Tahoma"/>
              </a:rPr>
              <a:t> </a:t>
            </a:r>
            <a:r>
              <a:rPr sz="1200" spc="-10" dirty="0">
                <a:solidFill>
                  <a:srgbClr val="231F20"/>
                </a:solidFill>
                <a:latin typeface="Tahoma"/>
                <a:cs typeface="Tahoma"/>
              </a:rPr>
              <a:t>аспирантов</a:t>
            </a:r>
            <a:endParaRPr sz="1200">
              <a:latin typeface="Tahoma"/>
              <a:cs typeface="Tahoma"/>
            </a:endParaRPr>
          </a:p>
        </p:txBody>
      </p:sp>
      <p:pic>
        <p:nvPicPr>
          <p:cNvPr id="25" name="object 25"/>
          <p:cNvPicPr/>
          <p:nvPr/>
        </p:nvPicPr>
        <p:blipFill>
          <a:blip r:embed="rId5" cstate="print"/>
          <a:stretch>
            <a:fillRect/>
          </a:stretch>
        </p:blipFill>
        <p:spPr>
          <a:xfrm>
            <a:off x="7451573" y="4949028"/>
            <a:ext cx="450265" cy="473852"/>
          </a:xfrm>
          <a:prstGeom prst="rect">
            <a:avLst/>
          </a:prstGeom>
        </p:spPr>
      </p:pic>
      <p:sp>
        <p:nvSpPr>
          <p:cNvPr id="26" name="object 26"/>
          <p:cNvSpPr/>
          <p:nvPr/>
        </p:nvSpPr>
        <p:spPr>
          <a:xfrm>
            <a:off x="5808066" y="4903368"/>
            <a:ext cx="520065" cy="520700"/>
          </a:xfrm>
          <a:custGeom>
            <a:avLst/>
            <a:gdLst/>
            <a:ahLst/>
            <a:cxnLst/>
            <a:rect l="l" t="t" r="r" b="b"/>
            <a:pathLst>
              <a:path w="520064" h="520700">
                <a:moveTo>
                  <a:pt x="75247" y="393280"/>
                </a:moveTo>
                <a:lnTo>
                  <a:pt x="58978" y="393280"/>
                </a:lnTo>
                <a:lnTo>
                  <a:pt x="58978" y="410565"/>
                </a:lnTo>
                <a:lnTo>
                  <a:pt x="75247" y="410565"/>
                </a:lnTo>
                <a:lnTo>
                  <a:pt x="75247" y="393280"/>
                </a:lnTo>
                <a:close/>
              </a:path>
              <a:path w="520064" h="520700">
                <a:moveTo>
                  <a:pt x="175907" y="393280"/>
                </a:moveTo>
                <a:lnTo>
                  <a:pt x="159626" y="393280"/>
                </a:lnTo>
                <a:lnTo>
                  <a:pt x="159626" y="410565"/>
                </a:lnTo>
                <a:lnTo>
                  <a:pt x="175907" y="410565"/>
                </a:lnTo>
                <a:lnTo>
                  <a:pt x="175907" y="393280"/>
                </a:lnTo>
                <a:close/>
              </a:path>
              <a:path w="520064" h="520700">
                <a:moveTo>
                  <a:pt x="263334" y="99428"/>
                </a:moveTo>
                <a:lnTo>
                  <a:pt x="261518" y="93789"/>
                </a:lnTo>
                <a:lnTo>
                  <a:pt x="259130" y="88722"/>
                </a:lnTo>
                <a:lnTo>
                  <a:pt x="257238" y="83159"/>
                </a:lnTo>
                <a:lnTo>
                  <a:pt x="203073" y="104228"/>
                </a:lnTo>
                <a:lnTo>
                  <a:pt x="148437" y="124853"/>
                </a:lnTo>
                <a:lnTo>
                  <a:pt x="149618" y="131127"/>
                </a:lnTo>
                <a:lnTo>
                  <a:pt x="152387" y="135826"/>
                </a:lnTo>
                <a:lnTo>
                  <a:pt x="154546" y="141122"/>
                </a:lnTo>
                <a:lnTo>
                  <a:pt x="208635" y="119964"/>
                </a:lnTo>
                <a:lnTo>
                  <a:pt x="235864" y="109575"/>
                </a:lnTo>
                <a:lnTo>
                  <a:pt x="263334" y="99428"/>
                </a:lnTo>
                <a:close/>
              </a:path>
              <a:path w="520064" h="520700">
                <a:moveTo>
                  <a:pt x="278269" y="400469"/>
                </a:moveTo>
                <a:lnTo>
                  <a:pt x="275437" y="394931"/>
                </a:lnTo>
                <a:lnTo>
                  <a:pt x="269341" y="392620"/>
                </a:lnTo>
                <a:lnTo>
                  <a:pt x="260299" y="393280"/>
                </a:lnTo>
                <a:lnTo>
                  <a:pt x="260299" y="410565"/>
                </a:lnTo>
                <a:lnTo>
                  <a:pt x="265887" y="410057"/>
                </a:lnTo>
                <a:lnTo>
                  <a:pt x="273621" y="411683"/>
                </a:lnTo>
                <a:lnTo>
                  <a:pt x="277583" y="409549"/>
                </a:lnTo>
                <a:lnTo>
                  <a:pt x="278269" y="400469"/>
                </a:lnTo>
                <a:close/>
              </a:path>
              <a:path w="520064" h="520700">
                <a:moveTo>
                  <a:pt x="378244" y="393280"/>
                </a:moveTo>
                <a:lnTo>
                  <a:pt x="360959" y="393280"/>
                </a:lnTo>
                <a:lnTo>
                  <a:pt x="360959" y="410565"/>
                </a:lnTo>
                <a:lnTo>
                  <a:pt x="366547" y="410057"/>
                </a:lnTo>
                <a:lnTo>
                  <a:pt x="374281" y="411683"/>
                </a:lnTo>
                <a:lnTo>
                  <a:pt x="378244" y="409549"/>
                </a:lnTo>
                <a:lnTo>
                  <a:pt x="378244" y="393280"/>
                </a:lnTo>
                <a:close/>
              </a:path>
              <a:path w="520064" h="520700">
                <a:moveTo>
                  <a:pt x="394512" y="51638"/>
                </a:moveTo>
                <a:lnTo>
                  <a:pt x="377418" y="34429"/>
                </a:lnTo>
                <a:lnTo>
                  <a:pt x="377418" y="55613"/>
                </a:lnTo>
                <a:lnTo>
                  <a:pt x="376237" y="62293"/>
                </a:lnTo>
                <a:lnTo>
                  <a:pt x="370116" y="65874"/>
                </a:lnTo>
                <a:lnTo>
                  <a:pt x="362775" y="66370"/>
                </a:lnTo>
                <a:lnTo>
                  <a:pt x="357860" y="57683"/>
                </a:lnTo>
                <a:lnTo>
                  <a:pt x="364007" y="50622"/>
                </a:lnTo>
                <a:lnTo>
                  <a:pt x="373418" y="50253"/>
                </a:lnTo>
                <a:lnTo>
                  <a:pt x="377418" y="55613"/>
                </a:lnTo>
                <a:lnTo>
                  <a:pt x="377418" y="34429"/>
                </a:lnTo>
                <a:lnTo>
                  <a:pt x="374180" y="33337"/>
                </a:lnTo>
                <a:lnTo>
                  <a:pt x="363334" y="33172"/>
                </a:lnTo>
                <a:lnTo>
                  <a:pt x="354977" y="36283"/>
                </a:lnTo>
                <a:lnTo>
                  <a:pt x="349110" y="41490"/>
                </a:lnTo>
                <a:lnTo>
                  <a:pt x="345706" y="47574"/>
                </a:lnTo>
                <a:lnTo>
                  <a:pt x="348145" y="72174"/>
                </a:lnTo>
                <a:lnTo>
                  <a:pt x="367461" y="81940"/>
                </a:lnTo>
                <a:lnTo>
                  <a:pt x="388099" y="75539"/>
                </a:lnTo>
                <a:lnTo>
                  <a:pt x="390550" y="66370"/>
                </a:lnTo>
                <a:lnTo>
                  <a:pt x="394512" y="51638"/>
                </a:lnTo>
                <a:close/>
              </a:path>
              <a:path w="520064" h="520700">
                <a:moveTo>
                  <a:pt x="478904" y="393280"/>
                </a:moveTo>
                <a:lnTo>
                  <a:pt x="461619" y="393280"/>
                </a:lnTo>
                <a:lnTo>
                  <a:pt x="461619" y="410565"/>
                </a:lnTo>
                <a:lnTo>
                  <a:pt x="467207" y="410057"/>
                </a:lnTo>
                <a:lnTo>
                  <a:pt x="474941" y="411683"/>
                </a:lnTo>
                <a:lnTo>
                  <a:pt x="478904" y="409549"/>
                </a:lnTo>
                <a:lnTo>
                  <a:pt x="478904" y="393280"/>
                </a:lnTo>
                <a:close/>
              </a:path>
              <a:path w="520064" h="520700">
                <a:moveTo>
                  <a:pt x="519442" y="405130"/>
                </a:moveTo>
                <a:lnTo>
                  <a:pt x="509295" y="370840"/>
                </a:lnTo>
                <a:lnTo>
                  <a:pt x="507123" y="369570"/>
                </a:lnTo>
                <a:lnTo>
                  <a:pt x="504964" y="368300"/>
                </a:lnTo>
                <a:lnTo>
                  <a:pt x="503351" y="367360"/>
                </a:lnTo>
                <a:lnTo>
                  <a:pt x="503351" y="394970"/>
                </a:lnTo>
                <a:lnTo>
                  <a:pt x="503313" y="410210"/>
                </a:lnTo>
                <a:lnTo>
                  <a:pt x="488340" y="431800"/>
                </a:lnTo>
                <a:lnTo>
                  <a:pt x="463626" y="434340"/>
                </a:lnTo>
                <a:lnTo>
                  <a:pt x="442239" y="421640"/>
                </a:lnTo>
                <a:lnTo>
                  <a:pt x="439724" y="407670"/>
                </a:lnTo>
                <a:lnTo>
                  <a:pt x="437908" y="397510"/>
                </a:lnTo>
                <a:lnTo>
                  <a:pt x="437222" y="393700"/>
                </a:lnTo>
                <a:lnTo>
                  <a:pt x="442252" y="382270"/>
                </a:lnTo>
                <a:lnTo>
                  <a:pt x="450659" y="374650"/>
                </a:lnTo>
                <a:lnTo>
                  <a:pt x="460984" y="370840"/>
                </a:lnTo>
                <a:lnTo>
                  <a:pt x="471792" y="369570"/>
                </a:lnTo>
                <a:lnTo>
                  <a:pt x="487362" y="373380"/>
                </a:lnTo>
                <a:lnTo>
                  <a:pt x="497954" y="382270"/>
                </a:lnTo>
                <a:lnTo>
                  <a:pt x="503351" y="394970"/>
                </a:lnTo>
                <a:lnTo>
                  <a:pt x="503351" y="367360"/>
                </a:lnTo>
                <a:lnTo>
                  <a:pt x="502805" y="367030"/>
                </a:lnTo>
                <a:lnTo>
                  <a:pt x="476872" y="351790"/>
                </a:lnTo>
                <a:lnTo>
                  <a:pt x="454990" y="350520"/>
                </a:lnTo>
                <a:lnTo>
                  <a:pt x="432130" y="350520"/>
                </a:lnTo>
                <a:lnTo>
                  <a:pt x="432130" y="368300"/>
                </a:lnTo>
                <a:lnTo>
                  <a:pt x="432130" y="435610"/>
                </a:lnTo>
                <a:lnTo>
                  <a:pt x="424332" y="434340"/>
                </a:lnTo>
                <a:lnTo>
                  <a:pt x="413842" y="436880"/>
                </a:lnTo>
                <a:lnTo>
                  <a:pt x="410781" y="435610"/>
                </a:lnTo>
                <a:lnTo>
                  <a:pt x="407733" y="434340"/>
                </a:lnTo>
                <a:lnTo>
                  <a:pt x="412013" y="429260"/>
                </a:lnTo>
                <a:lnTo>
                  <a:pt x="415404" y="422910"/>
                </a:lnTo>
                <a:lnTo>
                  <a:pt x="417995" y="415290"/>
                </a:lnTo>
                <a:lnTo>
                  <a:pt x="419938" y="407670"/>
                </a:lnTo>
                <a:lnTo>
                  <a:pt x="421690" y="415290"/>
                </a:lnTo>
                <a:lnTo>
                  <a:pt x="424383" y="422910"/>
                </a:lnTo>
                <a:lnTo>
                  <a:pt x="427888" y="429260"/>
                </a:lnTo>
                <a:lnTo>
                  <a:pt x="432130" y="435610"/>
                </a:lnTo>
                <a:lnTo>
                  <a:pt x="432130" y="368300"/>
                </a:lnTo>
                <a:lnTo>
                  <a:pt x="428040" y="374650"/>
                </a:lnTo>
                <a:lnTo>
                  <a:pt x="424522" y="382270"/>
                </a:lnTo>
                <a:lnTo>
                  <a:pt x="421513" y="389890"/>
                </a:lnTo>
                <a:lnTo>
                  <a:pt x="418922" y="397510"/>
                </a:lnTo>
                <a:lnTo>
                  <a:pt x="417957" y="388620"/>
                </a:lnTo>
                <a:lnTo>
                  <a:pt x="415175" y="381000"/>
                </a:lnTo>
                <a:lnTo>
                  <a:pt x="408470" y="369570"/>
                </a:lnTo>
                <a:lnTo>
                  <a:pt x="407733" y="368300"/>
                </a:lnTo>
                <a:lnTo>
                  <a:pt x="432130" y="368300"/>
                </a:lnTo>
                <a:lnTo>
                  <a:pt x="432130" y="350520"/>
                </a:lnTo>
                <a:lnTo>
                  <a:pt x="430847" y="350520"/>
                </a:lnTo>
                <a:lnTo>
                  <a:pt x="405574" y="351790"/>
                </a:lnTo>
                <a:lnTo>
                  <a:pt x="402653" y="351790"/>
                </a:lnTo>
                <a:lnTo>
                  <a:pt x="402653" y="410210"/>
                </a:lnTo>
                <a:lnTo>
                  <a:pt x="399478" y="419100"/>
                </a:lnTo>
                <a:lnTo>
                  <a:pt x="393598" y="426720"/>
                </a:lnTo>
                <a:lnTo>
                  <a:pt x="385876" y="431800"/>
                </a:lnTo>
                <a:lnTo>
                  <a:pt x="377228" y="435610"/>
                </a:lnTo>
                <a:lnTo>
                  <a:pt x="347319" y="429260"/>
                </a:lnTo>
                <a:lnTo>
                  <a:pt x="337324" y="406400"/>
                </a:lnTo>
                <a:lnTo>
                  <a:pt x="336765" y="405130"/>
                </a:lnTo>
                <a:lnTo>
                  <a:pt x="338810" y="398780"/>
                </a:lnTo>
                <a:lnTo>
                  <a:pt x="344932" y="379730"/>
                </a:lnTo>
                <a:lnTo>
                  <a:pt x="371132" y="369570"/>
                </a:lnTo>
                <a:lnTo>
                  <a:pt x="386118" y="373380"/>
                </a:lnTo>
                <a:lnTo>
                  <a:pt x="396862" y="382270"/>
                </a:lnTo>
                <a:lnTo>
                  <a:pt x="402615" y="394970"/>
                </a:lnTo>
                <a:lnTo>
                  <a:pt x="402653" y="410210"/>
                </a:lnTo>
                <a:lnTo>
                  <a:pt x="402653" y="351790"/>
                </a:lnTo>
                <a:lnTo>
                  <a:pt x="331470" y="351790"/>
                </a:lnTo>
                <a:lnTo>
                  <a:pt x="331470" y="368300"/>
                </a:lnTo>
                <a:lnTo>
                  <a:pt x="331470" y="435610"/>
                </a:lnTo>
                <a:lnTo>
                  <a:pt x="323672" y="434340"/>
                </a:lnTo>
                <a:lnTo>
                  <a:pt x="313182" y="436880"/>
                </a:lnTo>
                <a:lnTo>
                  <a:pt x="310121" y="435610"/>
                </a:lnTo>
                <a:lnTo>
                  <a:pt x="307073" y="434340"/>
                </a:lnTo>
                <a:lnTo>
                  <a:pt x="311480" y="429260"/>
                </a:lnTo>
                <a:lnTo>
                  <a:pt x="314871" y="421640"/>
                </a:lnTo>
                <a:lnTo>
                  <a:pt x="317411" y="414020"/>
                </a:lnTo>
                <a:lnTo>
                  <a:pt x="319278" y="406400"/>
                </a:lnTo>
                <a:lnTo>
                  <a:pt x="320751" y="415290"/>
                </a:lnTo>
                <a:lnTo>
                  <a:pt x="323494" y="422910"/>
                </a:lnTo>
                <a:lnTo>
                  <a:pt x="327177" y="429260"/>
                </a:lnTo>
                <a:lnTo>
                  <a:pt x="331470" y="435610"/>
                </a:lnTo>
                <a:lnTo>
                  <a:pt x="331470" y="368300"/>
                </a:lnTo>
                <a:lnTo>
                  <a:pt x="327240" y="374650"/>
                </a:lnTo>
                <a:lnTo>
                  <a:pt x="323646" y="382270"/>
                </a:lnTo>
                <a:lnTo>
                  <a:pt x="320649" y="389890"/>
                </a:lnTo>
                <a:lnTo>
                  <a:pt x="318249" y="398780"/>
                </a:lnTo>
                <a:lnTo>
                  <a:pt x="317296" y="389890"/>
                </a:lnTo>
                <a:lnTo>
                  <a:pt x="314401" y="382270"/>
                </a:lnTo>
                <a:lnTo>
                  <a:pt x="310642" y="375920"/>
                </a:lnTo>
                <a:lnTo>
                  <a:pt x="307670" y="369570"/>
                </a:lnTo>
                <a:lnTo>
                  <a:pt x="307073" y="368300"/>
                </a:lnTo>
                <a:lnTo>
                  <a:pt x="331470" y="368300"/>
                </a:lnTo>
                <a:lnTo>
                  <a:pt x="331470" y="351790"/>
                </a:lnTo>
                <a:lnTo>
                  <a:pt x="301561" y="351790"/>
                </a:lnTo>
                <a:lnTo>
                  <a:pt x="301561" y="397510"/>
                </a:lnTo>
                <a:lnTo>
                  <a:pt x="298602" y="419100"/>
                </a:lnTo>
                <a:lnTo>
                  <a:pt x="282663" y="433070"/>
                </a:lnTo>
                <a:lnTo>
                  <a:pt x="261810" y="435610"/>
                </a:lnTo>
                <a:lnTo>
                  <a:pt x="244551" y="426720"/>
                </a:lnTo>
                <a:lnTo>
                  <a:pt x="235165" y="408940"/>
                </a:lnTo>
                <a:lnTo>
                  <a:pt x="235496" y="406400"/>
                </a:lnTo>
                <a:lnTo>
                  <a:pt x="236461" y="398780"/>
                </a:lnTo>
                <a:lnTo>
                  <a:pt x="270459" y="369570"/>
                </a:lnTo>
                <a:lnTo>
                  <a:pt x="292023" y="378460"/>
                </a:lnTo>
                <a:lnTo>
                  <a:pt x="301561" y="397510"/>
                </a:lnTo>
                <a:lnTo>
                  <a:pt x="301561" y="351790"/>
                </a:lnTo>
                <a:lnTo>
                  <a:pt x="282663" y="351790"/>
                </a:lnTo>
                <a:lnTo>
                  <a:pt x="280682" y="345440"/>
                </a:lnTo>
                <a:lnTo>
                  <a:pt x="276517" y="334010"/>
                </a:lnTo>
                <a:lnTo>
                  <a:pt x="274535" y="327660"/>
                </a:lnTo>
                <a:lnTo>
                  <a:pt x="280073" y="323850"/>
                </a:lnTo>
                <a:lnTo>
                  <a:pt x="286258" y="321310"/>
                </a:lnTo>
                <a:lnTo>
                  <a:pt x="292163" y="317500"/>
                </a:lnTo>
                <a:lnTo>
                  <a:pt x="296900" y="312420"/>
                </a:lnTo>
                <a:lnTo>
                  <a:pt x="288531" y="298450"/>
                </a:lnTo>
                <a:lnTo>
                  <a:pt x="280339" y="284480"/>
                </a:lnTo>
                <a:lnTo>
                  <a:pt x="277583" y="279400"/>
                </a:lnTo>
                <a:lnTo>
                  <a:pt x="274535" y="273812"/>
                </a:lnTo>
                <a:lnTo>
                  <a:pt x="274535" y="308610"/>
                </a:lnTo>
                <a:lnTo>
                  <a:pt x="268516" y="311150"/>
                </a:lnTo>
                <a:lnTo>
                  <a:pt x="262750" y="314960"/>
                </a:lnTo>
                <a:lnTo>
                  <a:pt x="257276" y="317500"/>
                </a:lnTo>
                <a:lnTo>
                  <a:pt x="252158" y="321310"/>
                </a:lnTo>
                <a:lnTo>
                  <a:pt x="255917" y="328930"/>
                </a:lnTo>
                <a:lnTo>
                  <a:pt x="259232" y="336550"/>
                </a:lnTo>
                <a:lnTo>
                  <a:pt x="262051" y="344170"/>
                </a:lnTo>
                <a:lnTo>
                  <a:pt x="264363" y="351790"/>
                </a:lnTo>
                <a:lnTo>
                  <a:pt x="247078" y="351790"/>
                </a:lnTo>
                <a:lnTo>
                  <a:pt x="230809" y="319176"/>
                </a:lnTo>
                <a:lnTo>
                  <a:pt x="230809" y="368300"/>
                </a:lnTo>
                <a:lnTo>
                  <a:pt x="230809" y="435610"/>
                </a:lnTo>
                <a:lnTo>
                  <a:pt x="206413" y="435610"/>
                </a:lnTo>
                <a:lnTo>
                  <a:pt x="210616" y="429260"/>
                </a:lnTo>
                <a:lnTo>
                  <a:pt x="214223" y="421640"/>
                </a:lnTo>
                <a:lnTo>
                  <a:pt x="216979" y="412750"/>
                </a:lnTo>
                <a:lnTo>
                  <a:pt x="218605" y="406400"/>
                </a:lnTo>
                <a:lnTo>
                  <a:pt x="220052" y="415290"/>
                </a:lnTo>
                <a:lnTo>
                  <a:pt x="222796" y="422910"/>
                </a:lnTo>
                <a:lnTo>
                  <a:pt x="226491" y="429260"/>
                </a:lnTo>
                <a:lnTo>
                  <a:pt x="230809" y="435610"/>
                </a:lnTo>
                <a:lnTo>
                  <a:pt x="230809" y="368300"/>
                </a:lnTo>
                <a:lnTo>
                  <a:pt x="226809" y="374650"/>
                </a:lnTo>
                <a:lnTo>
                  <a:pt x="222961" y="382270"/>
                </a:lnTo>
                <a:lnTo>
                  <a:pt x="220002" y="389890"/>
                </a:lnTo>
                <a:lnTo>
                  <a:pt x="218605" y="398780"/>
                </a:lnTo>
                <a:lnTo>
                  <a:pt x="217004" y="391160"/>
                </a:lnTo>
                <a:lnTo>
                  <a:pt x="214096" y="383540"/>
                </a:lnTo>
                <a:lnTo>
                  <a:pt x="210388" y="375920"/>
                </a:lnTo>
                <a:lnTo>
                  <a:pt x="207073" y="369570"/>
                </a:lnTo>
                <a:lnTo>
                  <a:pt x="206413" y="368300"/>
                </a:lnTo>
                <a:lnTo>
                  <a:pt x="230809" y="368300"/>
                </a:lnTo>
                <a:lnTo>
                  <a:pt x="230809" y="319176"/>
                </a:lnTo>
                <a:lnTo>
                  <a:pt x="228777" y="315099"/>
                </a:lnTo>
                <a:lnTo>
                  <a:pt x="228777" y="351790"/>
                </a:lnTo>
                <a:lnTo>
                  <a:pt x="201320" y="351790"/>
                </a:lnTo>
                <a:lnTo>
                  <a:pt x="201320" y="407670"/>
                </a:lnTo>
                <a:lnTo>
                  <a:pt x="190728" y="427990"/>
                </a:lnTo>
                <a:lnTo>
                  <a:pt x="171234" y="435610"/>
                </a:lnTo>
                <a:lnTo>
                  <a:pt x="150520" y="431800"/>
                </a:lnTo>
                <a:lnTo>
                  <a:pt x="136245" y="415290"/>
                </a:lnTo>
                <a:lnTo>
                  <a:pt x="135280" y="406400"/>
                </a:lnTo>
                <a:lnTo>
                  <a:pt x="134454" y="398780"/>
                </a:lnTo>
                <a:lnTo>
                  <a:pt x="134175" y="396240"/>
                </a:lnTo>
                <a:lnTo>
                  <a:pt x="140931" y="382270"/>
                </a:lnTo>
                <a:lnTo>
                  <a:pt x="153720" y="372110"/>
                </a:lnTo>
                <a:lnTo>
                  <a:pt x="169799" y="369570"/>
                </a:lnTo>
                <a:lnTo>
                  <a:pt x="183959" y="373380"/>
                </a:lnTo>
                <a:lnTo>
                  <a:pt x="194525" y="381000"/>
                </a:lnTo>
                <a:lnTo>
                  <a:pt x="200609" y="393700"/>
                </a:lnTo>
                <a:lnTo>
                  <a:pt x="201193" y="405130"/>
                </a:lnTo>
                <a:lnTo>
                  <a:pt x="201256" y="406400"/>
                </a:lnTo>
                <a:lnTo>
                  <a:pt x="201320" y="407670"/>
                </a:lnTo>
                <a:lnTo>
                  <a:pt x="201320" y="351790"/>
                </a:lnTo>
                <a:lnTo>
                  <a:pt x="173875" y="351790"/>
                </a:lnTo>
                <a:lnTo>
                  <a:pt x="152666" y="321310"/>
                </a:lnTo>
                <a:lnTo>
                  <a:pt x="125222" y="297180"/>
                </a:lnTo>
                <a:lnTo>
                  <a:pt x="91351" y="279400"/>
                </a:lnTo>
                <a:lnTo>
                  <a:pt x="50838" y="269240"/>
                </a:lnTo>
                <a:lnTo>
                  <a:pt x="51536" y="276860"/>
                </a:lnTo>
                <a:lnTo>
                  <a:pt x="49123" y="279400"/>
                </a:lnTo>
                <a:lnTo>
                  <a:pt x="49822" y="285750"/>
                </a:lnTo>
                <a:lnTo>
                  <a:pt x="80911" y="293370"/>
                </a:lnTo>
                <a:lnTo>
                  <a:pt x="107518" y="306070"/>
                </a:lnTo>
                <a:lnTo>
                  <a:pt x="129679" y="322580"/>
                </a:lnTo>
                <a:lnTo>
                  <a:pt x="147434" y="341630"/>
                </a:lnTo>
                <a:lnTo>
                  <a:pt x="149352" y="344170"/>
                </a:lnTo>
                <a:lnTo>
                  <a:pt x="153657" y="347980"/>
                </a:lnTo>
                <a:lnTo>
                  <a:pt x="152514" y="351790"/>
                </a:lnTo>
                <a:lnTo>
                  <a:pt x="130149" y="351790"/>
                </a:lnTo>
                <a:lnTo>
                  <a:pt x="130149" y="369570"/>
                </a:lnTo>
                <a:lnTo>
                  <a:pt x="130149" y="435610"/>
                </a:lnTo>
                <a:lnTo>
                  <a:pt x="105740" y="435610"/>
                </a:lnTo>
                <a:lnTo>
                  <a:pt x="109931" y="429260"/>
                </a:lnTo>
                <a:lnTo>
                  <a:pt x="113512" y="421640"/>
                </a:lnTo>
                <a:lnTo>
                  <a:pt x="116268" y="412750"/>
                </a:lnTo>
                <a:lnTo>
                  <a:pt x="117944" y="406400"/>
                </a:lnTo>
                <a:lnTo>
                  <a:pt x="119265" y="415290"/>
                </a:lnTo>
                <a:lnTo>
                  <a:pt x="122059" y="422910"/>
                </a:lnTo>
                <a:lnTo>
                  <a:pt x="125844" y="429260"/>
                </a:lnTo>
                <a:lnTo>
                  <a:pt x="130149" y="435610"/>
                </a:lnTo>
                <a:lnTo>
                  <a:pt x="130149" y="369570"/>
                </a:lnTo>
                <a:lnTo>
                  <a:pt x="125183" y="375920"/>
                </a:lnTo>
                <a:lnTo>
                  <a:pt x="121500" y="383540"/>
                </a:lnTo>
                <a:lnTo>
                  <a:pt x="116928" y="398780"/>
                </a:lnTo>
                <a:lnTo>
                  <a:pt x="115811" y="389890"/>
                </a:lnTo>
                <a:lnTo>
                  <a:pt x="112941" y="382270"/>
                </a:lnTo>
                <a:lnTo>
                  <a:pt x="109016" y="374650"/>
                </a:lnTo>
                <a:lnTo>
                  <a:pt x="105575" y="369570"/>
                </a:lnTo>
                <a:lnTo>
                  <a:pt x="104724" y="368300"/>
                </a:lnTo>
                <a:lnTo>
                  <a:pt x="124599" y="368300"/>
                </a:lnTo>
                <a:lnTo>
                  <a:pt x="130149" y="369570"/>
                </a:lnTo>
                <a:lnTo>
                  <a:pt x="130149" y="351790"/>
                </a:lnTo>
                <a:lnTo>
                  <a:pt x="99441" y="351790"/>
                </a:lnTo>
                <a:lnTo>
                  <a:pt x="99441" y="407670"/>
                </a:lnTo>
                <a:lnTo>
                  <a:pt x="91935" y="425450"/>
                </a:lnTo>
                <a:lnTo>
                  <a:pt x="75247" y="435610"/>
                </a:lnTo>
                <a:lnTo>
                  <a:pt x="45745" y="429260"/>
                </a:lnTo>
                <a:lnTo>
                  <a:pt x="38379" y="412750"/>
                </a:lnTo>
                <a:lnTo>
                  <a:pt x="34988" y="405130"/>
                </a:lnTo>
                <a:lnTo>
                  <a:pt x="38773" y="392430"/>
                </a:lnTo>
                <a:lnTo>
                  <a:pt x="42570" y="379730"/>
                </a:lnTo>
                <a:lnTo>
                  <a:pt x="68122" y="369570"/>
                </a:lnTo>
                <a:lnTo>
                  <a:pt x="74828" y="369570"/>
                </a:lnTo>
                <a:lnTo>
                  <a:pt x="80695" y="370840"/>
                </a:lnTo>
                <a:lnTo>
                  <a:pt x="85407" y="373380"/>
                </a:lnTo>
                <a:lnTo>
                  <a:pt x="97396" y="388620"/>
                </a:lnTo>
                <a:lnTo>
                  <a:pt x="99441" y="407670"/>
                </a:lnTo>
                <a:lnTo>
                  <a:pt x="99441" y="351790"/>
                </a:lnTo>
                <a:lnTo>
                  <a:pt x="29489" y="351790"/>
                </a:lnTo>
                <a:lnTo>
                  <a:pt x="29489" y="369570"/>
                </a:lnTo>
                <a:lnTo>
                  <a:pt x="29489" y="435610"/>
                </a:lnTo>
                <a:lnTo>
                  <a:pt x="17284" y="435610"/>
                </a:lnTo>
                <a:lnTo>
                  <a:pt x="17399" y="434340"/>
                </a:lnTo>
                <a:lnTo>
                  <a:pt x="17500" y="433070"/>
                </a:lnTo>
                <a:lnTo>
                  <a:pt x="17614" y="431800"/>
                </a:lnTo>
                <a:lnTo>
                  <a:pt x="17729" y="430530"/>
                </a:lnTo>
                <a:lnTo>
                  <a:pt x="17843" y="429260"/>
                </a:lnTo>
                <a:lnTo>
                  <a:pt x="17957" y="427990"/>
                </a:lnTo>
                <a:lnTo>
                  <a:pt x="15938" y="417830"/>
                </a:lnTo>
                <a:lnTo>
                  <a:pt x="18300" y="412750"/>
                </a:lnTo>
                <a:lnTo>
                  <a:pt x="19773" y="419100"/>
                </a:lnTo>
                <a:lnTo>
                  <a:pt x="22364" y="425450"/>
                </a:lnTo>
                <a:lnTo>
                  <a:pt x="25730" y="430530"/>
                </a:lnTo>
                <a:lnTo>
                  <a:pt x="29489" y="435610"/>
                </a:lnTo>
                <a:lnTo>
                  <a:pt x="29489" y="369570"/>
                </a:lnTo>
                <a:lnTo>
                  <a:pt x="25438" y="374650"/>
                </a:lnTo>
                <a:lnTo>
                  <a:pt x="22237" y="379730"/>
                </a:lnTo>
                <a:lnTo>
                  <a:pt x="19608" y="386080"/>
                </a:lnTo>
                <a:lnTo>
                  <a:pt x="17284" y="392430"/>
                </a:lnTo>
                <a:lnTo>
                  <a:pt x="17284" y="368300"/>
                </a:lnTo>
                <a:lnTo>
                  <a:pt x="21043" y="369570"/>
                </a:lnTo>
                <a:lnTo>
                  <a:pt x="24231" y="368300"/>
                </a:lnTo>
                <a:lnTo>
                  <a:pt x="27419" y="367030"/>
                </a:lnTo>
                <a:lnTo>
                  <a:pt x="29489" y="369570"/>
                </a:lnTo>
                <a:lnTo>
                  <a:pt x="29489" y="351790"/>
                </a:lnTo>
                <a:lnTo>
                  <a:pt x="17284" y="351790"/>
                </a:lnTo>
                <a:lnTo>
                  <a:pt x="17284" y="285750"/>
                </a:lnTo>
                <a:lnTo>
                  <a:pt x="21869" y="284480"/>
                </a:lnTo>
                <a:lnTo>
                  <a:pt x="29489" y="285750"/>
                </a:lnTo>
                <a:lnTo>
                  <a:pt x="33553" y="284480"/>
                </a:lnTo>
                <a:lnTo>
                  <a:pt x="32893" y="279400"/>
                </a:lnTo>
                <a:lnTo>
                  <a:pt x="34886" y="271780"/>
                </a:lnTo>
                <a:lnTo>
                  <a:pt x="33312" y="269240"/>
                </a:lnTo>
                <a:lnTo>
                  <a:pt x="32537" y="267970"/>
                </a:lnTo>
                <a:lnTo>
                  <a:pt x="27203" y="267970"/>
                </a:lnTo>
                <a:lnTo>
                  <a:pt x="23380" y="269240"/>
                </a:lnTo>
                <a:lnTo>
                  <a:pt x="17284" y="269240"/>
                </a:lnTo>
                <a:lnTo>
                  <a:pt x="17284" y="218440"/>
                </a:lnTo>
                <a:lnTo>
                  <a:pt x="70942" y="222250"/>
                </a:lnTo>
                <a:lnTo>
                  <a:pt x="116103" y="234950"/>
                </a:lnTo>
                <a:lnTo>
                  <a:pt x="153606" y="254000"/>
                </a:lnTo>
                <a:lnTo>
                  <a:pt x="184315" y="281940"/>
                </a:lnTo>
                <a:lnTo>
                  <a:pt x="209092" y="313690"/>
                </a:lnTo>
                <a:lnTo>
                  <a:pt x="228777" y="351790"/>
                </a:lnTo>
                <a:lnTo>
                  <a:pt x="228777" y="315099"/>
                </a:lnTo>
                <a:lnTo>
                  <a:pt x="199224" y="273050"/>
                </a:lnTo>
                <a:lnTo>
                  <a:pt x="165544" y="242570"/>
                </a:lnTo>
                <a:lnTo>
                  <a:pt x="124447" y="219710"/>
                </a:lnTo>
                <a:lnTo>
                  <a:pt x="75260" y="205740"/>
                </a:lnTo>
                <a:lnTo>
                  <a:pt x="17284" y="201930"/>
                </a:lnTo>
                <a:lnTo>
                  <a:pt x="17284" y="158750"/>
                </a:lnTo>
                <a:lnTo>
                  <a:pt x="50838" y="158750"/>
                </a:lnTo>
                <a:lnTo>
                  <a:pt x="50838" y="184150"/>
                </a:lnTo>
                <a:lnTo>
                  <a:pt x="63881" y="186690"/>
                </a:lnTo>
                <a:lnTo>
                  <a:pt x="76657" y="187960"/>
                </a:lnTo>
                <a:lnTo>
                  <a:pt x="88988" y="190500"/>
                </a:lnTo>
                <a:lnTo>
                  <a:pt x="100660" y="193040"/>
                </a:lnTo>
                <a:lnTo>
                  <a:pt x="103276" y="187960"/>
                </a:lnTo>
                <a:lnTo>
                  <a:pt x="105410" y="181610"/>
                </a:lnTo>
                <a:lnTo>
                  <a:pt x="107708" y="175260"/>
                </a:lnTo>
                <a:lnTo>
                  <a:pt x="108953" y="172720"/>
                </a:lnTo>
                <a:lnTo>
                  <a:pt x="110832" y="168910"/>
                </a:lnTo>
                <a:lnTo>
                  <a:pt x="118008" y="172720"/>
                </a:lnTo>
                <a:lnTo>
                  <a:pt x="125526" y="175260"/>
                </a:lnTo>
                <a:lnTo>
                  <a:pt x="141338" y="180340"/>
                </a:lnTo>
                <a:lnTo>
                  <a:pt x="139242" y="186690"/>
                </a:lnTo>
                <a:lnTo>
                  <a:pt x="136842" y="193040"/>
                </a:lnTo>
                <a:lnTo>
                  <a:pt x="134645" y="199390"/>
                </a:lnTo>
                <a:lnTo>
                  <a:pt x="133197" y="205740"/>
                </a:lnTo>
                <a:lnTo>
                  <a:pt x="144919" y="210820"/>
                </a:lnTo>
                <a:lnTo>
                  <a:pt x="155816" y="217170"/>
                </a:lnTo>
                <a:lnTo>
                  <a:pt x="176923" y="229870"/>
                </a:lnTo>
                <a:lnTo>
                  <a:pt x="181279" y="226060"/>
                </a:lnTo>
                <a:lnTo>
                  <a:pt x="185648" y="219710"/>
                </a:lnTo>
                <a:lnTo>
                  <a:pt x="189966" y="213360"/>
                </a:lnTo>
                <a:lnTo>
                  <a:pt x="194208" y="210820"/>
                </a:lnTo>
                <a:lnTo>
                  <a:pt x="195173" y="210820"/>
                </a:lnTo>
                <a:lnTo>
                  <a:pt x="204355" y="219710"/>
                </a:lnTo>
                <a:lnTo>
                  <a:pt x="211239" y="224790"/>
                </a:lnTo>
                <a:lnTo>
                  <a:pt x="214528" y="229870"/>
                </a:lnTo>
                <a:lnTo>
                  <a:pt x="218605" y="232410"/>
                </a:lnTo>
                <a:lnTo>
                  <a:pt x="215049" y="237490"/>
                </a:lnTo>
                <a:lnTo>
                  <a:pt x="210883" y="242570"/>
                </a:lnTo>
                <a:lnTo>
                  <a:pt x="206756" y="247650"/>
                </a:lnTo>
                <a:lnTo>
                  <a:pt x="203352" y="252730"/>
                </a:lnTo>
                <a:lnTo>
                  <a:pt x="211861" y="261620"/>
                </a:lnTo>
                <a:lnTo>
                  <a:pt x="220027" y="271780"/>
                </a:lnTo>
                <a:lnTo>
                  <a:pt x="227977" y="281940"/>
                </a:lnTo>
                <a:lnTo>
                  <a:pt x="235889" y="290830"/>
                </a:lnTo>
                <a:lnTo>
                  <a:pt x="241528" y="288290"/>
                </a:lnTo>
                <a:lnTo>
                  <a:pt x="246964" y="284480"/>
                </a:lnTo>
                <a:lnTo>
                  <a:pt x="252463" y="281940"/>
                </a:lnTo>
                <a:lnTo>
                  <a:pt x="258267" y="279400"/>
                </a:lnTo>
                <a:lnTo>
                  <a:pt x="262267" y="287020"/>
                </a:lnTo>
                <a:lnTo>
                  <a:pt x="266522" y="293370"/>
                </a:lnTo>
                <a:lnTo>
                  <a:pt x="270713" y="300990"/>
                </a:lnTo>
                <a:lnTo>
                  <a:pt x="274535" y="308610"/>
                </a:lnTo>
                <a:lnTo>
                  <a:pt x="274535" y="273812"/>
                </a:lnTo>
                <a:lnTo>
                  <a:pt x="272046" y="269240"/>
                </a:lnTo>
                <a:lnTo>
                  <a:pt x="263347" y="255270"/>
                </a:lnTo>
                <a:lnTo>
                  <a:pt x="257848" y="259080"/>
                </a:lnTo>
                <a:lnTo>
                  <a:pt x="252222" y="262890"/>
                </a:lnTo>
                <a:lnTo>
                  <a:pt x="246316" y="265430"/>
                </a:lnTo>
                <a:lnTo>
                  <a:pt x="239966" y="269240"/>
                </a:lnTo>
                <a:lnTo>
                  <a:pt x="235458" y="262890"/>
                </a:lnTo>
                <a:lnTo>
                  <a:pt x="229171" y="257810"/>
                </a:lnTo>
                <a:lnTo>
                  <a:pt x="225729" y="250190"/>
                </a:lnTo>
                <a:lnTo>
                  <a:pt x="230187" y="245110"/>
                </a:lnTo>
                <a:lnTo>
                  <a:pt x="234480" y="240030"/>
                </a:lnTo>
                <a:lnTo>
                  <a:pt x="238721" y="234950"/>
                </a:lnTo>
                <a:lnTo>
                  <a:pt x="243014" y="229870"/>
                </a:lnTo>
                <a:lnTo>
                  <a:pt x="236943" y="226060"/>
                </a:lnTo>
                <a:lnTo>
                  <a:pt x="231127" y="220980"/>
                </a:lnTo>
                <a:lnTo>
                  <a:pt x="219621" y="210820"/>
                </a:lnTo>
                <a:lnTo>
                  <a:pt x="222059" y="208280"/>
                </a:lnTo>
                <a:lnTo>
                  <a:pt x="230632" y="199390"/>
                </a:lnTo>
                <a:lnTo>
                  <a:pt x="246532" y="182880"/>
                </a:lnTo>
                <a:lnTo>
                  <a:pt x="272923" y="153670"/>
                </a:lnTo>
                <a:lnTo>
                  <a:pt x="299618" y="125730"/>
                </a:lnTo>
                <a:lnTo>
                  <a:pt x="327406" y="97790"/>
                </a:lnTo>
                <a:lnTo>
                  <a:pt x="336384" y="106680"/>
                </a:lnTo>
                <a:lnTo>
                  <a:pt x="343115" y="118110"/>
                </a:lnTo>
                <a:lnTo>
                  <a:pt x="348589" y="129540"/>
                </a:lnTo>
                <a:lnTo>
                  <a:pt x="353847" y="142240"/>
                </a:lnTo>
                <a:lnTo>
                  <a:pt x="359511" y="153670"/>
                </a:lnTo>
                <a:lnTo>
                  <a:pt x="365137" y="166370"/>
                </a:lnTo>
                <a:lnTo>
                  <a:pt x="370446" y="177800"/>
                </a:lnTo>
                <a:lnTo>
                  <a:pt x="375196" y="190500"/>
                </a:lnTo>
                <a:lnTo>
                  <a:pt x="369138" y="201930"/>
                </a:lnTo>
                <a:lnTo>
                  <a:pt x="358533" y="209550"/>
                </a:lnTo>
                <a:lnTo>
                  <a:pt x="346087" y="215900"/>
                </a:lnTo>
                <a:lnTo>
                  <a:pt x="334518" y="222250"/>
                </a:lnTo>
                <a:lnTo>
                  <a:pt x="337172" y="232410"/>
                </a:lnTo>
                <a:lnTo>
                  <a:pt x="339471" y="242570"/>
                </a:lnTo>
                <a:lnTo>
                  <a:pt x="342099" y="252730"/>
                </a:lnTo>
                <a:lnTo>
                  <a:pt x="345706" y="261620"/>
                </a:lnTo>
                <a:lnTo>
                  <a:pt x="350126" y="259080"/>
                </a:lnTo>
                <a:lnTo>
                  <a:pt x="357543" y="260350"/>
                </a:lnTo>
                <a:lnTo>
                  <a:pt x="358673" y="259080"/>
                </a:lnTo>
                <a:lnTo>
                  <a:pt x="360959" y="256540"/>
                </a:lnTo>
                <a:lnTo>
                  <a:pt x="359041" y="250190"/>
                </a:lnTo>
                <a:lnTo>
                  <a:pt x="357238" y="243840"/>
                </a:lnTo>
                <a:lnTo>
                  <a:pt x="355511" y="237490"/>
                </a:lnTo>
                <a:lnTo>
                  <a:pt x="353847" y="229870"/>
                </a:lnTo>
                <a:lnTo>
                  <a:pt x="359829" y="228600"/>
                </a:lnTo>
                <a:lnTo>
                  <a:pt x="365252" y="224790"/>
                </a:lnTo>
                <a:lnTo>
                  <a:pt x="370116" y="222250"/>
                </a:lnTo>
                <a:lnTo>
                  <a:pt x="375183" y="227330"/>
                </a:lnTo>
                <a:lnTo>
                  <a:pt x="379933" y="233680"/>
                </a:lnTo>
                <a:lnTo>
                  <a:pt x="385356" y="237490"/>
                </a:lnTo>
                <a:lnTo>
                  <a:pt x="392480" y="241300"/>
                </a:lnTo>
                <a:lnTo>
                  <a:pt x="406666" y="242570"/>
                </a:lnTo>
                <a:lnTo>
                  <a:pt x="418668" y="238760"/>
                </a:lnTo>
                <a:lnTo>
                  <a:pt x="428498" y="231140"/>
                </a:lnTo>
                <a:lnTo>
                  <a:pt x="432904" y="226060"/>
                </a:lnTo>
                <a:lnTo>
                  <a:pt x="436206" y="222250"/>
                </a:lnTo>
                <a:lnTo>
                  <a:pt x="440232" y="226060"/>
                </a:lnTo>
                <a:lnTo>
                  <a:pt x="449084" y="226060"/>
                </a:lnTo>
                <a:lnTo>
                  <a:pt x="451459" y="232410"/>
                </a:lnTo>
                <a:lnTo>
                  <a:pt x="450100" y="238760"/>
                </a:lnTo>
                <a:lnTo>
                  <a:pt x="448525" y="245110"/>
                </a:lnTo>
                <a:lnTo>
                  <a:pt x="446900" y="251460"/>
                </a:lnTo>
                <a:lnTo>
                  <a:pt x="445350" y="257810"/>
                </a:lnTo>
                <a:lnTo>
                  <a:pt x="461619" y="261620"/>
                </a:lnTo>
                <a:lnTo>
                  <a:pt x="471474" y="222250"/>
                </a:lnTo>
                <a:lnTo>
                  <a:pt x="471792" y="220980"/>
                </a:lnTo>
                <a:lnTo>
                  <a:pt x="462622" y="217170"/>
                </a:lnTo>
                <a:lnTo>
                  <a:pt x="453783" y="212090"/>
                </a:lnTo>
                <a:lnTo>
                  <a:pt x="445058" y="208280"/>
                </a:lnTo>
                <a:lnTo>
                  <a:pt x="436206" y="203200"/>
                </a:lnTo>
                <a:lnTo>
                  <a:pt x="432346" y="193040"/>
                </a:lnTo>
                <a:lnTo>
                  <a:pt x="429933" y="186690"/>
                </a:lnTo>
                <a:lnTo>
                  <a:pt x="428955" y="177800"/>
                </a:lnTo>
                <a:lnTo>
                  <a:pt x="428815" y="176530"/>
                </a:lnTo>
                <a:lnTo>
                  <a:pt x="419036" y="176530"/>
                </a:lnTo>
                <a:lnTo>
                  <a:pt x="419036" y="210820"/>
                </a:lnTo>
                <a:lnTo>
                  <a:pt x="413867" y="220980"/>
                </a:lnTo>
                <a:lnTo>
                  <a:pt x="403669" y="226060"/>
                </a:lnTo>
                <a:lnTo>
                  <a:pt x="394385" y="222250"/>
                </a:lnTo>
                <a:lnTo>
                  <a:pt x="391299" y="220980"/>
                </a:lnTo>
                <a:lnTo>
                  <a:pt x="386829" y="208280"/>
                </a:lnTo>
                <a:lnTo>
                  <a:pt x="391541" y="196850"/>
                </a:lnTo>
                <a:lnTo>
                  <a:pt x="406717" y="193040"/>
                </a:lnTo>
                <a:lnTo>
                  <a:pt x="417283" y="200660"/>
                </a:lnTo>
                <a:lnTo>
                  <a:pt x="419036" y="210820"/>
                </a:lnTo>
                <a:lnTo>
                  <a:pt x="419036" y="176530"/>
                </a:lnTo>
                <a:lnTo>
                  <a:pt x="411797" y="176530"/>
                </a:lnTo>
                <a:lnTo>
                  <a:pt x="396760" y="176530"/>
                </a:lnTo>
                <a:lnTo>
                  <a:pt x="388416" y="177800"/>
                </a:lnTo>
                <a:lnTo>
                  <a:pt x="381889" y="162560"/>
                </a:lnTo>
                <a:lnTo>
                  <a:pt x="374942" y="147320"/>
                </a:lnTo>
                <a:lnTo>
                  <a:pt x="367855" y="132080"/>
                </a:lnTo>
                <a:lnTo>
                  <a:pt x="360959" y="116840"/>
                </a:lnTo>
                <a:lnTo>
                  <a:pt x="376618" y="116840"/>
                </a:lnTo>
                <a:lnTo>
                  <a:pt x="390105" y="113030"/>
                </a:lnTo>
                <a:lnTo>
                  <a:pt x="401726" y="106680"/>
                </a:lnTo>
                <a:lnTo>
                  <a:pt x="411797" y="100330"/>
                </a:lnTo>
                <a:lnTo>
                  <a:pt x="411797" y="175260"/>
                </a:lnTo>
                <a:lnTo>
                  <a:pt x="428675" y="175260"/>
                </a:lnTo>
                <a:lnTo>
                  <a:pt x="427685" y="166370"/>
                </a:lnTo>
                <a:lnTo>
                  <a:pt x="427710" y="140970"/>
                </a:lnTo>
                <a:lnTo>
                  <a:pt x="427850" y="132080"/>
                </a:lnTo>
                <a:lnTo>
                  <a:pt x="427939" y="125730"/>
                </a:lnTo>
                <a:lnTo>
                  <a:pt x="428066" y="118110"/>
                </a:lnTo>
                <a:lnTo>
                  <a:pt x="428167" y="111760"/>
                </a:lnTo>
                <a:lnTo>
                  <a:pt x="428282" y="104140"/>
                </a:lnTo>
                <a:lnTo>
                  <a:pt x="428332" y="100330"/>
                </a:lnTo>
                <a:lnTo>
                  <a:pt x="428371" y="99060"/>
                </a:lnTo>
                <a:lnTo>
                  <a:pt x="428802" y="82550"/>
                </a:lnTo>
                <a:lnTo>
                  <a:pt x="428891" y="66040"/>
                </a:lnTo>
                <a:lnTo>
                  <a:pt x="428066" y="50800"/>
                </a:lnTo>
                <a:lnTo>
                  <a:pt x="422617" y="31750"/>
                </a:lnTo>
                <a:lnTo>
                  <a:pt x="412470" y="17780"/>
                </a:lnTo>
                <a:lnTo>
                  <a:pt x="411797" y="16865"/>
                </a:lnTo>
                <a:lnTo>
                  <a:pt x="411797" y="55880"/>
                </a:lnTo>
                <a:lnTo>
                  <a:pt x="408749" y="74930"/>
                </a:lnTo>
                <a:lnTo>
                  <a:pt x="389737" y="95250"/>
                </a:lnTo>
                <a:lnTo>
                  <a:pt x="362559" y="99060"/>
                </a:lnTo>
                <a:lnTo>
                  <a:pt x="359841" y="97790"/>
                </a:lnTo>
                <a:lnTo>
                  <a:pt x="338124" y="87630"/>
                </a:lnTo>
                <a:lnTo>
                  <a:pt x="327406" y="58420"/>
                </a:lnTo>
                <a:lnTo>
                  <a:pt x="329514" y="48260"/>
                </a:lnTo>
                <a:lnTo>
                  <a:pt x="331368" y="39370"/>
                </a:lnTo>
                <a:lnTo>
                  <a:pt x="342341" y="25400"/>
                </a:lnTo>
                <a:lnTo>
                  <a:pt x="358546" y="17780"/>
                </a:lnTo>
                <a:lnTo>
                  <a:pt x="378244" y="17780"/>
                </a:lnTo>
                <a:lnTo>
                  <a:pt x="395757" y="25400"/>
                </a:lnTo>
                <a:lnTo>
                  <a:pt x="407200" y="39370"/>
                </a:lnTo>
                <a:lnTo>
                  <a:pt x="411797" y="55880"/>
                </a:lnTo>
                <a:lnTo>
                  <a:pt x="411797" y="16865"/>
                </a:lnTo>
                <a:lnTo>
                  <a:pt x="411543" y="16510"/>
                </a:lnTo>
                <a:lnTo>
                  <a:pt x="395770" y="6350"/>
                </a:lnTo>
                <a:lnTo>
                  <a:pt x="376212" y="0"/>
                </a:lnTo>
                <a:lnTo>
                  <a:pt x="361975" y="0"/>
                </a:lnTo>
                <a:lnTo>
                  <a:pt x="323710" y="22860"/>
                </a:lnTo>
                <a:lnTo>
                  <a:pt x="318249" y="27940"/>
                </a:lnTo>
                <a:lnTo>
                  <a:pt x="316217" y="28879"/>
                </a:lnTo>
                <a:lnTo>
                  <a:pt x="316217" y="81280"/>
                </a:lnTo>
                <a:lnTo>
                  <a:pt x="289166" y="111760"/>
                </a:lnTo>
                <a:lnTo>
                  <a:pt x="261848" y="142240"/>
                </a:lnTo>
                <a:lnTo>
                  <a:pt x="234010" y="171450"/>
                </a:lnTo>
                <a:lnTo>
                  <a:pt x="205397" y="199390"/>
                </a:lnTo>
                <a:lnTo>
                  <a:pt x="202031" y="198120"/>
                </a:lnTo>
                <a:lnTo>
                  <a:pt x="194767" y="186690"/>
                </a:lnTo>
                <a:lnTo>
                  <a:pt x="191160" y="187960"/>
                </a:lnTo>
                <a:lnTo>
                  <a:pt x="186677" y="190500"/>
                </a:lnTo>
                <a:lnTo>
                  <a:pt x="182765" y="196850"/>
                </a:lnTo>
                <a:lnTo>
                  <a:pt x="178473" y="204470"/>
                </a:lnTo>
                <a:lnTo>
                  <a:pt x="172859" y="208280"/>
                </a:lnTo>
                <a:lnTo>
                  <a:pt x="166814" y="203200"/>
                </a:lnTo>
                <a:lnTo>
                  <a:pt x="160312" y="200660"/>
                </a:lnTo>
                <a:lnTo>
                  <a:pt x="153530" y="196850"/>
                </a:lnTo>
                <a:lnTo>
                  <a:pt x="155816" y="190500"/>
                </a:lnTo>
                <a:lnTo>
                  <a:pt x="158229" y="184150"/>
                </a:lnTo>
                <a:lnTo>
                  <a:pt x="160591" y="176530"/>
                </a:lnTo>
                <a:lnTo>
                  <a:pt x="162687" y="170180"/>
                </a:lnTo>
                <a:lnTo>
                  <a:pt x="158661" y="168910"/>
                </a:lnTo>
                <a:lnTo>
                  <a:pt x="146596" y="165100"/>
                </a:lnTo>
                <a:lnTo>
                  <a:pt x="130911" y="158750"/>
                </a:lnTo>
                <a:lnTo>
                  <a:pt x="115354" y="153670"/>
                </a:lnTo>
                <a:lnTo>
                  <a:pt x="99644" y="147320"/>
                </a:lnTo>
                <a:lnTo>
                  <a:pt x="92735" y="166370"/>
                </a:lnTo>
                <a:lnTo>
                  <a:pt x="90487" y="172720"/>
                </a:lnTo>
                <a:lnTo>
                  <a:pt x="82473" y="172720"/>
                </a:lnTo>
                <a:lnTo>
                  <a:pt x="67106" y="168910"/>
                </a:lnTo>
                <a:lnTo>
                  <a:pt x="67106" y="158750"/>
                </a:lnTo>
                <a:lnTo>
                  <a:pt x="67106" y="143510"/>
                </a:lnTo>
                <a:lnTo>
                  <a:pt x="67106" y="142240"/>
                </a:lnTo>
                <a:lnTo>
                  <a:pt x="64350" y="140970"/>
                </a:lnTo>
                <a:lnTo>
                  <a:pt x="59042" y="143510"/>
                </a:lnTo>
                <a:lnTo>
                  <a:pt x="57950" y="140970"/>
                </a:lnTo>
                <a:lnTo>
                  <a:pt x="108864" y="121920"/>
                </a:lnTo>
                <a:lnTo>
                  <a:pt x="159448" y="104140"/>
                </a:lnTo>
                <a:lnTo>
                  <a:pt x="260400" y="66040"/>
                </a:lnTo>
                <a:lnTo>
                  <a:pt x="311137" y="48260"/>
                </a:lnTo>
                <a:lnTo>
                  <a:pt x="311099" y="59690"/>
                </a:lnTo>
                <a:lnTo>
                  <a:pt x="311480" y="66040"/>
                </a:lnTo>
                <a:lnTo>
                  <a:pt x="311556" y="67310"/>
                </a:lnTo>
                <a:lnTo>
                  <a:pt x="313156" y="74930"/>
                </a:lnTo>
                <a:lnTo>
                  <a:pt x="316217" y="81280"/>
                </a:lnTo>
                <a:lnTo>
                  <a:pt x="316217" y="28879"/>
                </a:lnTo>
                <a:lnTo>
                  <a:pt x="309968" y="31750"/>
                </a:lnTo>
                <a:lnTo>
                  <a:pt x="299948" y="35560"/>
                </a:lnTo>
                <a:lnTo>
                  <a:pt x="289179" y="38100"/>
                </a:lnTo>
                <a:lnTo>
                  <a:pt x="278599" y="41910"/>
                </a:lnTo>
                <a:lnTo>
                  <a:pt x="232295" y="59690"/>
                </a:lnTo>
                <a:lnTo>
                  <a:pt x="138379" y="93980"/>
                </a:lnTo>
                <a:lnTo>
                  <a:pt x="91528" y="111760"/>
                </a:lnTo>
                <a:lnTo>
                  <a:pt x="0" y="142240"/>
                </a:lnTo>
                <a:lnTo>
                  <a:pt x="0" y="453390"/>
                </a:lnTo>
                <a:lnTo>
                  <a:pt x="17284" y="453390"/>
                </a:lnTo>
                <a:lnTo>
                  <a:pt x="16573" y="469900"/>
                </a:lnTo>
                <a:lnTo>
                  <a:pt x="16992" y="502920"/>
                </a:lnTo>
                <a:lnTo>
                  <a:pt x="16268" y="519430"/>
                </a:lnTo>
                <a:lnTo>
                  <a:pt x="21704" y="519430"/>
                </a:lnTo>
                <a:lnTo>
                  <a:pt x="29806" y="520700"/>
                </a:lnTo>
                <a:lnTo>
                  <a:pt x="33553" y="519430"/>
                </a:lnTo>
                <a:lnTo>
                  <a:pt x="33553" y="453390"/>
                </a:lnTo>
                <a:lnTo>
                  <a:pt x="50838" y="453390"/>
                </a:lnTo>
                <a:lnTo>
                  <a:pt x="50838" y="519430"/>
                </a:lnTo>
                <a:lnTo>
                  <a:pt x="55943" y="519430"/>
                </a:lnTo>
                <a:lnTo>
                  <a:pt x="63690" y="520700"/>
                </a:lnTo>
                <a:lnTo>
                  <a:pt x="67106" y="519430"/>
                </a:lnTo>
                <a:lnTo>
                  <a:pt x="67106" y="453390"/>
                </a:lnTo>
                <a:lnTo>
                  <a:pt x="419938" y="453390"/>
                </a:lnTo>
                <a:lnTo>
                  <a:pt x="420039" y="469900"/>
                </a:lnTo>
                <a:lnTo>
                  <a:pt x="419811" y="487680"/>
                </a:lnTo>
                <a:lnTo>
                  <a:pt x="419887" y="504190"/>
                </a:lnTo>
                <a:lnTo>
                  <a:pt x="420954" y="519430"/>
                </a:lnTo>
                <a:lnTo>
                  <a:pt x="425716" y="519430"/>
                </a:lnTo>
                <a:lnTo>
                  <a:pt x="433120" y="520700"/>
                </a:lnTo>
                <a:lnTo>
                  <a:pt x="436206" y="519430"/>
                </a:lnTo>
                <a:lnTo>
                  <a:pt x="436206" y="453390"/>
                </a:lnTo>
                <a:lnTo>
                  <a:pt x="453491" y="453390"/>
                </a:lnTo>
                <a:lnTo>
                  <a:pt x="453491" y="519430"/>
                </a:lnTo>
                <a:lnTo>
                  <a:pt x="458584" y="519430"/>
                </a:lnTo>
                <a:lnTo>
                  <a:pt x="466344" y="520700"/>
                </a:lnTo>
                <a:lnTo>
                  <a:pt x="469760" y="519430"/>
                </a:lnTo>
                <a:lnTo>
                  <a:pt x="469760" y="453390"/>
                </a:lnTo>
                <a:lnTo>
                  <a:pt x="506539" y="436880"/>
                </a:lnTo>
                <a:lnTo>
                  <a:pt x="507060" y="435610"/>
                </a:lnTo>
                <a:lnTo>
                  <a:pt x="507568" y="434340"/>
                </a:lnTo>
                <a:lnTo>
                  <a:pt x="519442" y="405130"/>
                </a:lnTo>
                <a:close/>
              </a:path>
            </a:pathLst>
          </a:custGeom>
          <a:solidFill>
            <a:srgbClr val="F04E23"/>
          </a:solidFill>
        </p:spPr>
        <p:txBody>
          <a:bodyPr wrap="square" lIns="0" tIns="0" rIns="0" bIns="0" rtlCol="0"/>
          <a:lstStyle/>
          <a:p>
            <a:endParaRPr/>
          </a:p>
        </p:txBody>
      </p:sp>
      <p:sp>
        <p:nvSpPr>
          <p:cNvPr id="27" name="object 27"/>
          <p:cNvSpPr/>
          <p:nvPr/>
        </p:nvSpPr>
        <p:spPr>
          <a:xfrm>
            <a:off x="9439610" y="4961128"/>
            <a:ext cx="488950" cy="396240"/>
          </a:xfrm>
          <a:custGeom>
            <a:avLst/>
            <a:gdLst/>
            <a:ahLst/>
            <a:cxnLst/>
            <a:rect l="l" t="t" r="r" b="b"/>
            <a:pathLst>
              <a:path w="488950" h="396239">
                <a:moveTo>
                  <a:pt x="274510" y="326390"/>
                </a:moveTo>
                <a:lnTo>
                  <a:pt x="244855" y="327660"/>
                </a:lnTo>
                <a:lnTo>
                  <a:pt x="222621" y="341630"/>
                </a:lnTo>
                <a:lnTo>
                  <a:pt x="210773" y="365760"/>
                </a:lnTo>
                <a:lnTo>
                  <a:pt x="211903" y="388620"/>
                </a:lnTo>
                <a:lnTo>
                  <a:pt x="212029" y="391160"/>
                </a:lnTo>
                <a:lnTo>
                  <a:pt x="212154" y="393700"/>
                </a:lnTo>
                <a:lnTo>
                  <a:pt x="212280" y="396240"/>
                </a:lnTo>
                <a:lnTo>
                  <a:pt x="242327" y="394970"/>
                </a:lnTo>
                <a:lnTo>
                  <a:pt x="265274" y="381000"/>
                </a:lnTo>
                <a:lnTo>
                  <a:pt x="265906" y="379730"/>
                </a:lnTo>
                <a:lnTo>
                  <a:pt x="224612" y="379730"/>
                </a:lnTo>
                <a:lnTo>
                  <a:pt x="228443" y="364490"/>
                </a:lnTo>
                <a:lnTo>
                  <a:pt x="235424" y="351790"/>
                </a:lnTo>
                <a:lnTo>
                  <a:pt x="246413" y="344170"/>
                </a:lnTo>
                <a:lnTo>
                  <a:pt x="262267" y="341630"/>
                </a:lnTo>
                <a:lnTo>
                  <a:pt x="275895" y="341630"/>
                </a:lnTo>
                <a:lnTo>
                  <a:pt x="274625" y="327660"/>
                </a:lnTo>
                <a:lnTo>
                  <a:pt x="274510" y="326390"/>
                </a:lnTo>
                <a:close/>
              </a:path>
              <a:path w="488950" h="396239">
                <a:moveTo>
                  <a:pt x="203466" y="323850"/>
                </a:moveTo>
                <a:lnTo>
                  <a:pt x="173624" y="325120"/>
                </a:lnTo>
                <a:lnTo>
                  <a:pt x="151401" y="339090"/>
                </a:lnTo>
                <a:lnTo>
                  <a:pt x="139653" y="363220"/>
                </a:lnTo>
                <a:lnTo>
                  <a:pt x="140972" y="388620"/>
                </a:lnTo>
                <a:lnTo>
                  <a:pt x="141038" y="389890"/>
                </a:lnTo>
                <a:lnTo>
                  <a:pt x="141104" y="391160"/>
                </a:lnTo>
                <a:lnTo>
                  <a:pt x="141170" y="392430"/>
                </a:lnTo>
                <a:lnTo>
                  <a:pt x="141236" y="393700"/>
                </a:lnTo>
                <a:lnTo>
                  <a:pt x="171228" y="392430"/>
                </a:lnTo>
                <a:lnTo>
                  <a:pt x="194225" y="378460"/>
                </a:lnTo>
                <a:lnTo>
                  <a:pt x="194860" y="377190"/>
                </a:lnTo>
                <a:lnTo>
                  <a:pt x="153568" y="377190"/>
                </a:lnTo>
                <a:lnTo>
                  <a:pt x="157376" y="361950"/>
                </a:lnTo>
                <a:lnTo>
                  <a:pt x="164337" y="349250"/>
                </a:lnTo>
                <a:lnTo>
                  <a:pt x="175328" y="341630"/>
                </a:lnTo>
                <a:lnTo>
                  <a:pt x="191223" y="339090"/>
                </a:lnTo>
                <a:lnTo>
                  <a:pt x="204876" y="339090"/>
                </a:lnTo>
                <a:lnTo>
                  <a:pt x="203819" y="327660"/>
                </a:lnTo>
                <a:lnTo>
                  <a:pt x="203701" y="326390"/>
                </a:lnTo>
                <a:lnTo>
                  <a:pt x="203584" y="325120"/>
                </a:lnTo>
                <a:lnTo>
                  <a:pt x="203466" y="323850"/>
                </a:lnTo>
                <a:close/>
              </a:path>
              <a:path w="488950" h="396239">
                <a:moveTo>
                  <a:pt x="133578" y="321310"/>
                </a:moveTo>
                <a:lnTo>
                  <a:pt x="104038" y="322580"/>
                </a:lnTo>
                <a:lnTo>
                  <a:pt x="81908" y="336550"/>
                </a:lnTo>
                <a:lnTo>
                  <a:pt x="70056" y="360680"/>
                </a:lnTo>
                <a:lnTo>
                  <a:pt x="71240" y="388620"/>
                </a:lnTo>
                <a:lnTo>
                  <a:pt x="71348" y="391160"/>
                </a:lnTo>
                <a:lnTo>
                  <a:pt x="100744" y="389890"/>
                </a:lnTo>
                <a:lnTo>
                  <a:pt x="124118" y="375920"/>
                </a:lnTo>
                <a:lnTo>
                  <a:pt x="124779" y="374650"/>
                </a:lnTo>
                <a:lnTo>
                  <a:pt x="83680" y="374650"/>
                </a:lnTo>
                <a:lnTo>
                  <a:pt x="87485" y="358140"/>
                </a:lnTo>
                <a:lnTo>
                  <a:pt x="94573" y="346710"/>
                </a:lnTo>
                <a:lnTo>
                  <a:pt x="105629" y="339090"/>
                </a:lnTo>
                <a:lnTo>
                  <a:pt x="121335" y="336550"/>
                </a:lnTo>
                <a:lnTo>
                  <a:pt x="135122" y="336550"/>
                </a:lnTo>
                <a:lnTo>
                  <a:pt x="133578" y="321310"/>
                </a:lnTo>
                <a:close/>
              </a:path>
              <a:path w="488950" h="396239">
                <a:moveTo>
                  <a:pt x="422736" y="323850"/>
                </a:moveTo>
                <a:lnTo>
                  <a:pt x="345099" y="323850"/>
                </a:lnTo>
                <a:lnTo>
                  <a:pt x="375411" y="327660"/>
                </a:lnTo>
                <a:lnTo>
                  <a:pt x="377438" y="335280"/>
                </a:lnTo>
                <a:lnTo>
                  <a:pt x="378804" y="342900"/>
                </a:lnTo>
                <a:lnTo>
                  <a:pt x="379639" y="350520"/>
                </a:lnTo>
                <a:lnTo>
                  <a:pt x="379856" y="354330"/>
                </a:lnTo>
                <a:lnTo>
                  <a:pt x="379772" y="363220"/>
                </a:lnTo>
                <a:lnTo>
                  <a:pt x="379697" y="364490"/>
                </a:lnTo>
                <a:lnTo>
                  <a:pt x="379622" y="365760"/>
                </a:lnTo>
                <a:lnTo>
                  <a:pt x="379112" y="372110"/>
                </a:lnTo>
                <a:lnTo>
                  <a:pt x="379010" y="373380"/>
                </a:lnTo>
                <a:lnTo>
                  <a:pt x="380092" y="381000"/>
                </a:lnTo>
                <a:lnTo>
                  <a:pt x="384721" y="388620"/>
                </a:lnTo>
                <a:lnTo>
                  <a:pt x="395163" y="378460"/>
                </a:lnTo>
                <a:lnTo>
                  <a:pt x="397106" y="363220"/>
                </a:lnTo>
                <a:lnTo>
                  <a:pt x="395083" y="346710"/>
                </a:lnTo>
                <a:lnTo>
                  <a:pt x="393623" y="331470"/>
                </a:lnTo>
                <a:lnTo>
                  <a:pt x="440021" y="331470"/>
                </a:lnTo>
                <a:lnTo>
                  <a:pt x="429621" y="326390"/>
                </a:lnTo>
                <a:lnTo>
                  <a:pt x="422736" y="323850"/>
                </a:lnTo>
                <a:close/>
              </a:path>
              <a:path w="488950" h="396239">
                <a:moveTo>
                  <a:pt x="275895" y="341630"/>
                </a:moveTo>
                <a:lnTo>
                  <a:pt x="262267" y="341630"/>
                </a:lnTo>
                <a:lnTo>
                  <a:pt x="260075" y="359410"/>
                </a:lnTo>
                <a:lnTo>
                  <a:pt x="251159" y="372110"/>
                </a:lnTo>
                <a:lnTo>
                  <a:pt x="238384" y="378460"/>
                </a:lnTo>
                <a:lnTo>
                  <a:pt x="224612" y="379730"/>
                </a:lnTo>
                <a:lnTo>
                  <a:pt x="265906" y="379730"/>
                </a:lnTo>
                <a:lnTo>
                  <a:pt x="277281" y="356870"/>
                </a:lnTo>
                <a:lnTo>
                  <a:pt x="276126" y="344170"/>
                </a:lnTo>
                <a:lnTo>
                  <a:pt x="276011" y="342900"/>
                </a:lnTo>
                <a:lnTo>
                  <a:pt x="275895" y="341630"/>
                </a:lnTo>
                <a:close/>
              </a:path>
              <a:path w="488950" h="396239">
                <a:moveTo>
                  <a:pt x="440021" y="331470"/>
                </a:moveTo>
                <a:lnTo>
                  <a:pt x="393623" y="331470"/>
                </a:lnTo>
                <a:lnTo>
                  <a:pt x="408717" y="336550"/>
                </a:lnTo>
                <a:lnTo>
                  <a:pt x="425521" y="342900"/>
                </a:lnTo>
                <a:lnTo>
                  <a:pt x="442585" y="351790"/>
                </a:lnTo>
                <a:lnTo>
                  <a:pt x="458457" y="361950"/>
                </a:lnTo>
                <a:lnTo>
                  <a:pt x="465014" y="368300"/>
                </a:lnTo>
                <a:lnTo>
                  <a:pt x="472281" y="375920"/>
                </a:lnTo>
                <a:lnTo>
                  <a:pt x="480110" y="379730"/>
                </a:lnTo>
                <a:lnTo>
                  <a:pt x="488353" y="374650"/>
                </a:lnTo>
                <a:lnTo>
                  <a:pt x="486793" y="368300"/>
                </a:lnTo>
                <a:lnTo>
                  <a:pt x="481837" y="361950"/>
                </a:lnTo>
                <a:lnTo>
                  <a:pt x="475501" y="355600"/>
                </a:lnTo>
                <a:lnTo>
                  <a:pt x="469798" y="350520"/>
                </a:lnTo>
                <a:lnTo>
                  <a:pt x="450420" y="336550"/>
                </a:lnTo>
                <a:lnTo>
                  <a:pt x="440021" y="331470"/>
                </a:lnTo>
                <a:close/>
              </a:path>
              <a:path w="488950" h="396239">
                <a:moveTo>
                  <a:pt x="204876" y="339090"/>
                </a:moveTo>
                <a:lnTo>
                  <a:pt x="191223" y="339090"/>
                </a:lnTo>
                <a:lnTo>
                  <a:pt x="189024" y="356870"/>
                </a:lnTo>
                <a:lnTo>
                  <a:pt x="180963" y="368300"/>
                </a:lnTo>
                <a:lnTo>
                  <a:pt x="168619" y="375920"/>
                </a:lnTo>
                <a:lnTo>
                  <a:pt x="153568" y="377190"/>
                </a:lnTo>
                <a:lnTo>
                  <a:pt x="194860" y="377190"/>
                </a:lnTo>
                <a:lnTo>
                  <a:pt x="206285" y="354330"/>
                </a:lnTo>
                <a:lnTo>
                  <a:pt x="205346" y="344170"/>
                </a:lnTo>
                <a:lnTo>
                  <a:pt x="205228" y="342900"/>
                </a:lnTo>
                <a:lnTo>
                  <a:pt x="205111" y="341630"/>
                </a:lnTo>
                <a:lnTo>
                  <a:pt x="204993" y="340360"/>
                </a:lnTo>
                <a:lnTo>
                  <a:pt x="204876" y="339090"/>
                </a:lnTo>
                <a:close/>
              </a:path>
              <a:path w="488950" h="396239">
                <a:moveTo>
                  <a:pt x="135122" y="336550"/>
                </a:moveTo>
                <a:lnTo>
                  <a:pt x="121335" y="336550"/>
                </a:lnTo>
                <a:lnTo>
                  <a:pt x="119188" y="354330"/>
                </a:lnTo>
                <a:lnTo>
                  <a:pt x="110289" y="367030"/>
                </a:lnTo>
                <a:lnTo>
                  <a:pt x="97500" y="373380"/>
                </a:lnTo>
                <a:lnTo>
                  <a:pt x="83680" y="374650"/>
                </a:lnTo>
                <a:lnTo>
                  <a:pt x="124779" y="374650"/>
                </a:lnTo>
                <a:lnTo>
                  <a:pt x="136665" y="351790"/>
                </a:lnTo>
                <a:lnTo>
                  <a:pt x="135122" y="336550"/>
                </a:lnTo>
                <a:close/>
              </a:path>
              <a:path w="488950" h="396239">
                <a:moveTo>
                  <a:pt x="46771" y="283210"/>
                </a:moveTo>
                <a:lnTo>
                  <a:pt x="1257" y="304800"/>
                </a:lnTo>
                <a:lnTo>
                  <a:pt x="0" y="307340"/>
                </a:lnTo>
                <a:lnTo>
                  <a:pt x="3199" y="318770"/>
                </a:lnTo>
                <a:lnTo>
                  <a:pt x="16052" y="330200"/>
                </a:lnTo>
                <a:lnTo>
                  <a:pt x="34840" y="339090"/>
                </a:lnTo>
                <a:lnTo>
                  <a:pt x="55841" y="340360"/>
                </a:lnTo>
                <a:lnTo>
                  <a:pt x="67808" y="336550"/>
                </a:lnTo>
                <a:lnTo>
                  <a:pt x="79305" y="330200"/>
                </a:lnTo>
                <a:lnTo>
                  <a:pt x="85571" y="323850"/>
                </a:lnTo>
                <a:lnTo>
                  <a:pt x="44962" y="323850"/>
                </a:lnTo>
                <a:lnTo>
                  <a:pt x="29315" y="320040"/>
                </a:lnTo>
                <a:lnTo>
                  <a:pt x="19761" y="308610"/>
                </a:lnTo>
                <a:lnTo>
                  <a:pt x="32148" y="302260"/>
                </a:lnTo>
                <a:lnTo>
                  <a:pt x="48115" y="299720"/>
                </a:lnTo>
                <a:lnTo>
                  <a:pt x="84682" y="299720"/>
                </a:lnTo>
                <a:lnTo>
                  <a:pt x="83654" y="298450"/>
                </a:lnTo>
                <a:lnTo>
                  <a:pt x="75162" y="290830"/>
                </a:lnTo>
                <a:lnTo>
                  <a:pt x="66141" y="285750"/>
                </a:lnTo>
                <a:lnTo>
                  <a:pt x="46771" y="283210"/>
                </a:lnTo>
                <a:close/>
              </a:path>
              <a:path w="488950" h="396239">
                <a:moveTo>
                  <a:pt x="339413" y="307340"/>
                </a:moveTo>
                <a:lnTo>
                  <a:pt x="317612" y="307340"/>
                </a:lnTo>
                <a:lnTo>
                  <a:pt x="305973" y="308610"/>
                </a:lnTo>
                <a:lnTo>
                  <a:pt x="296798" y="312420"/>
                </a:lnTo>
                <a:lnTo>
                  <a:pt x="293725" y="322580"/>
                </a:lnTo>
                <a:lnTo>
                  <a:pt x="303947" y="325120"/>
                </a:lnTo>
                <a:lnTo>
                  <a:pt x="324711" y="325120"/>
                </a:lnTo>
                <a:lnTo>
                  <a:pt x="334962" y="323850"/>
                </a:lnTo>
                <a:lnTo>
                  <a:pt x="422736" y="323850"/>
                </a:lnTo>
                <a:lnTo>
                  <a:pt x="408965" y="318770"/>
                </a:lnTo>
                <a:lnTo>
                  <a:pt x="390016" y="313690"/>
                </a:lnTo>
                <a:lnTo>
                  <a:pt x="388544" y="309880"/>
                </a:lnTo>
                <a:lnTo>
                  <a:pt x="370992" y="309880"/>
                </a:lnTo>
                <a:lnTo>
                  <a:pt x="361372" y="308610"/>
                </a:lnTo>
                <a:lnTo>
                  <a:pt x="350678" y="308610"/>
                </a:lnTo>
                <a:lnTo>
                  <a:pt x="339413" y="307340"/>
                </a:lnTo>
                <a:close/>
              </a:path>
              <a:path w="488950" h="396239">
                <a:moveTo>
                  <a:pt x="84682" y="299720"/>
                </a:moveTo>
                <a:lnTo>
                  <a:pt x="48115" y="299720"/>
                </a:lnTo>
                <a:lnTo>
                  <a:pt x="63275" y="303530"/>
                </a:lnTo>
                <a:lnTo>
                  <a:pt x="73240" y="313690"/>
                </a:lnTo>
                <a:lnTo>
                  <a:pt x="61378" y="321310"/>
                </a:lnTo>
                <a:lnTo>
                  <a:pt x="44962" y="323850"/>
                </a:lnTo>
                <a:lnTo>
                  <a:pt x="85571" y="323850"/>
                </a:lnTo>
                <a:lnTo>
                  <a:pt x="88078" y="321310"/>
                </a:lnTo>
                <a:lnTo>
                  <a:pt x="91871" y="313690"/>
                </a:lnTo>
                <a:lnTo>
                  <a:pt x="89823" y="306070"/>
                </a:lnTo>
                <a:lnTo>
                  <a:pt x="84682" y="299720"/>
                </a:lnTo>
                <a:close/>
              </a:path>
              <a:path w="488950" h="396239">
                <a:moveTo>
                  <a:pt x="225411" y="245110"/>
                </a:moveTo>
                <a:lnTo>
                  <a:pt x="216560" y="246380"/>
                </a:lnTo>
                <a:lnTo>
                  <a:pt x="213198" y="251460"/>
                </a:lnTo>
                <a:lnTo>
                  <a:pt x="213132" y="256540"/>
                </a:lnTo>
                <a:lnTo>
                  <a:pt x="215279" y="261620"/>
                </a:lnTo>
                <a:lnTo>
                  <a:pt x="218554" y="266700"/>
                </a:lnTo>
                <a:lnTo>
                  <a:pt x="218662" y="270510"/>
                </a:lnTo>
                <a:lnTo>
                  <a:pt x="218734" y="273050"/>
                </a:lnTo>
                <a:lnTo>
                  <a:pt x="218806" y="275590"/>
                </a:lnTo>
                <a:lnTo>
                  <a:pt x="218878" y="278130"/>
                </a:lnTo>
                <a:lnTo>
                  <a:pt x="218950" y="280670"/>
                </a:lnTo>
                <a:lnTo>
                  <a:pt x="219059" y="284480"/>
                </a:lnTo>
                <a:lnTo>
                  <a:pt x="219167" y="288290"/>
                </a:lnTo>
                <a:lnTo>
                  <a:pt x="237526" y="306070"/>
                </a:lnTo>
                <a:lnTo>
                  <a:pt x="262265" y="317500"/>
                </a:lnTo>
                <a:lnTo>
                  <a:pt x="282016" y="313690"/>
                </a:lnTo>
                <a:lnTo>
                  <a:pt x="286252" y="302260"/>
                </a:lnTo>
                <a:lnTo>
                  <a:pt x="286023" y="299720"/>
                </a:lnTo>
                <a:lnTo>
                  <a:pt x="285908" y="298450"/>
                </a:lnTo>
                <a:lnTo>
                  <a:pt x="255574" y="298450"/>
                </a:lnTo>
                <a:lnTo>
                  <a:pt x="241707" y="289560"/>
                </a:lnTo>
                <a:lnTo>
                  <a:pt x="232454" y="275590"/>
                </a:lnTo>
                <a:lnTo>
                  <a:pt x="232014" y="267970"/>
                </a:lnTo>
                <a:lnTo>
                  <a:pt x="231941" y="266700"/>
                </a:lnTo>
                <a:lnTo>
                  <a:pt x="231867" y="265430"/>
                </a:lnTo>
                <a:lnTo>
                  <a:pt x="231794" y="264160"/>
                </a:lnTo>
                <a:lnTo>
                  <a:pt x="231721" y="262890"/>
                </a:lnTo>
                <a:lnTo>
                  <a:pt x="231647" y="261620"/>
                </a:lnTo>
                <a:lnTo>
                  <a:pt x="271057" y="261620"/>
                </a:lnTo>
                <a:lnTo>
                  <a:pt x="267855" y="257810"/>
                </a:lnTo>
                <a:lnTo>
                  <a:pt x="254975" y="250190"/>
                </a:lnTo>
                <a:lnTo>
                  <a:pt x="239521" y="246380"/>
                </a:lnTo>
                <a:lnTo>
                  <a:pt x="225411" y="245110"/>
                </a:lnTo>
                <a:close/>
              </a:path>
              <a:path w="488950" h="396239">
                <a:moveTo>
                  <a:pt x="146189" y="237490"/>
                </a:moveTo>
                <a:lnTo>
                  <a:pt x="144373" y="261620"/>
                </a:lnTo>
                <a:lnTo>
                  <a:pt x="144277" y="262890"/>
                </a:lnTo>
                <a:lnTo>
                  <a:pt x="144182" y="264160"/>
                </a:lnTo>
                <a:lnTo>
                  <a:pt x="144086" y="265430"/>
                </a:lnTo>
                <a:lnTo>
                  <a:pt x="143991" y="266700"/>
                </a:lnTo>
                <a:lnTo>
                  <a:pt x="143895" y="267970"/>
                </a:lnTo>
                <a:lnTo>
                  <a:pt x="153696" y="293370"/>
                </a:lnTo>
                <a:lnTo>
                  <a:pt x="174187" y="308610"/>
                </a:lnTo>
                <a:lnTo>
                  <a:pt x="203961" y="311150"/>
                </a:lnTo>
                <a:lnTo>
                  <a:pt x="206584" y="295910"/>
                </a:lnTo>
                <a:lnTo>
                  <a:pt x="192912" y="295910"/>
                </a:lnTo>
                <a:lnTo>
                  <a:pt x="177384" y="292100"/>
                </a:lnTo>
                <a:lnTo>
                  <a:pt x="166765" y="283210"/>
                </a:lnTo>
                <a:lnTo>
                  <a:pt x="160882" y="270510"/>
                </a:lnTo>
                <a:lnTo>
                  <a:pt x="159867" y="257810"/>
                </a:lnTo>
                <a:lnTo>
                  <a:pt x="159765" y="256540"/>
                </a:lnTo>
                <a:lnTo>
                  <a:pt x="159664" y="255270"/>
                </a:lnTo>
                <a:lnTo>
                  <a:pt x="159562" y="254000"/>
                </a:lnTo>
                <a:lnTo>
                  <a:pt x="196485" y="254000"/>
                </a:lnTo>
                <a:lnTo>
                  <a:pt x="175870" y="240030"/>
                </a:lnTo>
                <a:lnTo>
                  <a:pt x="146189" y="237490"/>
                </a:lnTo>
                <a:close/>
              </a:path>
              <a:path w="488950" h="396239">
                <a:moveTo>
                  <a:pt x="311353" y="199390"/>
                </a:moveTo>
                <a:lnTo>
                  <a:pt x="308051" y="201930"/>
                </a:lnTo>
                <a:lnTo>
                  <a:pt x="305307" y="203200"/>
                </a:lnTo>
                <a:lnTo>
                  <a:pt x="304063" y="207010"/>
                </a:lnTo>
                <a:lnTo>
                  <a:pt x="306904" y="213360"/>
                </a:lnTo>
                <a:lnTo>
                  <a:pt x="312304" y="219710"/>
                </a:lnTo>
                <a:lnTo>
                  <a:pt x="318634" y="226060"/>
                </a:lnTo>
                <a:lnTo>
                  <a:pt x="324269" y="231140"/>
                </a:lnTo>
                <a:lnTo>
                  <a:pt x="339952" y="250190"/>
                </a:lnTo>
                <a:lnTo>
                  <a:pt x="352898" y="270510"/>
                </a:lnTo>
                <a:lnTo>
                  <a:pt x="363209" y="290830"/>
                </a:lnTo>
                <a:lnTo>
                  <a:pt x="370992" y="309880"/>
                </a:lnTo>
                <a:lnTo>
                  <a:pt x="388544" y="309880"/>
                </a:lnTo>
                <a:lnTo>
                  <a:pt x="378724" y="284480"/>
                </a:lnTo>
                <a:lnTo>
                  <a:pt x="362577" y="254000"/>
                </a:lnTo>
                <a:lnTo>
                  <a:pt x="340484" y="224790"/>
                </a:lnTo>
                <a:lnTo>
                  <a:pt x="311353" y="199390"/>
                </a:lnTo>
                <a:close/>
              </a:path>
              <a:path w="488950" h="396239">
                <a:moveTo>
                  <a:pt x="76301" y="234950"/>
                </a:moveTo>
                <a:lnTo>
                  <a:pt x="74316" y="261620"/>
                </a:lnTo>
                <a:lnTo>
                  <a:pt x="74221" y="262890"/>
                </a:lnTo>
                <a:lnTo>
                  <a:pt x="74127" y="264160"/>
                </a:lnTo>
                <a:lnTo>
                  <a:pt x="74032" y="265430"/>
                </a:lnTo>
                <a:lnTo>
                  <a:pt x="83800" y="290830"/>
                </a:lnTo>
                <a:lnTo>
                  <a:pt x="104265" y="306070"/>
                </a:lnTo>
                <a:lnTo>
                  <a:pt x="134086" y="308610"/>
                </a:lnTo>
                <a:lnTo>
                  <a:pt x="136720" y="293370"/>
                </a:lnTo>
                <a:lnTo>
                  <a:pt x="123024" y="293370"/>
                </a:lnTo>
                <a:lnTo>
                  <a:pt x="107652" y="289560"/>
                </a:lnTo>
                <a:lnTo>
                  <a:pt x="96969" y="280670"/>
                </a:lnTo>
                <a:lnTo>
                  <a:pt x="90979" y="267970"/>
                </a:lnTo>
                <a:lnTo>
                  <a:pt x="90184" y="257810"/>
                </a:lnTo>
                <a:lnTo>
                  <a:pt x="90085" y="256540"/>
                </a:lnTo>
                <a:lnTo>
                  <a:pt x="89985" y="255270"/>
                </a:lnTo>
                <a:lnTo>
                  <a:pt x="89886" y="254000"/>
                </a:lnTo>
                <a:lnTo>
                  <a:pt x="89786" y="252730"/>
                </a:lnTo>
                <a:lnTo>
                  <a:pt x="89687" y="251460"/>
                </a:lnTo>
                <a:lnTo>
                  <a:pt x="126591" y="251460"/>
                </a:lnTo>
                <a:lnTo>
                  <a:pt x="105945" y="237490"/>
                </a:lnTo>
                <a:lnTo>
                  <a:pt x="76301" y="234950"/>
                </a:lnTo>
                <a:close/>
              </a:path>
              <a:path w="488950" h="396239">
                <a:moveTo>
                  <a:pt x="271057" y="261620"/>
                </a:moveTo>
                <a:lnTo>
                  <a:pt x="231647" y="261620"/>
                </a:lnTo>
                <a:lnTo>
                  <a:pt x="245671" y="264160"/>
                </a:lnTo>
                <a:lnTo>
                  <a:pt x="258543" y="273050"/>
                </a:lnTo>
                <a:lnTo>
                  <a:pt x="267609" y="284480"/>
                </a:lnTo>
                <a:lnTo>
                  <a:pt x="270217" y="298450"/>
                </a:lnTo>
                <a:lnTo>
                  <a:pt x="285908" y="298450"/>
                </a:lnTo>
                <a:lnTo>
                  <a:pt x="285678" y="295910"/>
                </a:lnTo>
                <a:lnTo>
                  <a:pt x="285563" y="294640"/>
                </a:lnTo>
                <a:lnTo>
                  <a:pt x="285449" y="293370"/>
                </a:lnTo>
                <a:lnTo>
                  <a:pt x="285334" y="292100"/>
                </a:lnTo>
                <a:lnTo>
                  <a:pt x="285219" y="290830"/>
                </a:lnTo>
                <a:lnTo>
                  <a:pt x="285104" y="289560"/>
                </a:lnTo>
                <a:lnTo>
                  <a:pt x="284990" y="288290"/>
                </a:lnTo>
                <a:lnTo>
                  <a:pt x="284875" y="287020"/>
                </a:lnTo>
                <a:lnTo>
                  <a:pt x="278528" y="270510"/>
                </a:lnTo>
                <a:lnTo>
                  <a:pt x="271057" y="261620"/>
                </a:lnTo>
                <a:close/>
              </a:path>
              <a:path w="488950" h="396239">
                <a:moveTo>
                  <a:pt x="196485" y="254000"/>
                </a:moveTo>
                <a:lnTo>
                  <a:pt x="159562" y="254000"/>
                </a:lnTo>
                <a:lnTo>
                  <a:pt x="174592" y="257810"/>
                </a:lnTo>
                <a:lnTo>
                  <a:pt x="185639" y="265430"/>
                </a:lnTo>
                <a:lnTo>
                  <a:pt x="191984" y="278130"/>
                </a:lnTo>
                <a:lnTo>
                  <a:pt x="192249" y="283210"/>
                </a:lnTo>
                <a:lnTo>
                  <a:pt x="192316" y="284480"/>
                </a:lnTo>
                <a:lnTo>
                  <a:pt x="192382" y="285750"/>
                </a:lnTo>
                <a:lnTo>
                  <a:pt x="192448" y="287020"/>
                </a:lnTo>
                <a:lnTo>
                  <a:pt x="192515" y="288290"/>
                </a:lnTo>
                <a:lnTo>
                  <a:pt x="192581" y="289560"/>
                </a:lnTo>
                <a:lnTo>
                  <a:pt x="192647" y="290830"/>
                </a:lnTo>
                <a:lnTo>
                  <a:pt x="192714" y="292100"/>
                </a:lnTo>
                <a:lnTo>
                  <a:pt x="192780" y="293370"/>
                </a:lnTo>
                <a:lnTo>
                  <a:pt x="192846" y="294640"/>
                </a:lnTo>
                <a:lnTo>
                  <a:pt x="192912" y="295910"/>
                </a:lnTo>
                <a:lnTo>
                  <a:pt x="206584" y="295910"/>
                </a:lnTo>
                <a:lnTo>
                  <a:pt x="209206" y="280670"/>
                </a:lnTo>
                <a:lnTo>
                  <a:pt x="198359" y="255270"/>
                </a:lnTo>
                <a:lnTo>
                  <a:pt x="196485" y="254000"/>
                </a:lnTo>
                <a:close/>
              </a:path>
              <a:path w="488950" h="396239">
                <a:moveTo>
                  <a:pt x="126591" y="251460"/>
                </a:moveTo>
                <a:lnTo>
                  <a:pt x="89687" y="251460"/>
                </a:lnTo>
                <a:lnTo>
                  <a:pt x="104860" y="255270"/>
                </a:lnTo>
                <a:lnTo>
                  <a:pt x="115952" y="262890"/>
                </a:lnTo>
                <a:lnTo>
                  <a:pt x="122246" y="275590"/>
                </a:lnTo>
                <a:lnTo>
                  <a:pt x="122357" y="278130"/>
                </a:lnTo>
                <a:lnTo>
                  <a:pt x="122469" y="280670"/>
                </a:lnTo>
                <a:lnTo>
                  <a:pt x="122580" y="283210"/>
                </a:lnTo>
                <a:lnTo>
                  <a:pt x="122691" y="285750"/>
                </a:lnTo>
                <a:lnTo>
                  <a:pt x="122802" y="288290"/>
                </a:lnTo>
                <a:lnTo>
                  <a:pt x="122913" y="290830"/>
                </a:lnTo>
                <a:lnTo>
                  <a:pt x="123024" y="293370"/>
                </a:lnTo>
                <a:lnTo>
                  <a:pt x="136720" y="293370"/>
                </a:lnTo>
                <a:lnTo>
                  <a:pt x="139354" y="278130"/>
                </a:lnTo>
                <a:lnTo>
                  <a:pt x="128468" y="252730"/>
                </a:lnTo>
                <a:lnTo>
                  <a:pt x="126591" y="251460"/>
                </a:lnTo>
                <a:close/>
              </a:path>
              <a:path w="488950" h="396239">
                <a:moveTo>
                  <a:pt x="247110" y="176530"/>
                </a:moveTo>
                <a:lnTo>
                  <a:pt x="222179" y="186690"/>
                </a:lnTo>
                <a:lnTo>
                  <a:pt x="202742" y="210820"/>
                </a:lnTo>
                <a:lnTo>
                  <a:pt x="226119" y="229870"/>
                </a:lnTo>
                <a:lnTo>
                  <a:pt x="252729" y="234950"/>
                </a:lnTo>
                <a:lnTo>
                  <a:pt x="277587" y="224790"/>
                </a:lnTo>
                <a:lnTo>
                  <a:pt x="282356" y="218440"/>
                </a:lnTo>
                <a:lnTo>
                  <a:pt x="248216" y="218440"/>
                </a:lnTo>
                <a:lnTo>
                  <a:pt x="234210" y="214630"/>
                </a:lnTo>
                <a:lnTo>
                  <a:pt x="223265" y="207010"/>
                </a:lnTo>
                <a:lnTo>
                  <a:pt x="236507" y="196850"/>
                </a:lnTo>
                <a:lnTo>
                  <a:pt x="249826" y="193040"/>
                </a:lnTo>
                <a:lnTo>
                  <a:pt x="286663" y="193040"/>
                </a:lnTo>
                <a:lnTo>
                  <a:pt x="273098" y="181610"/>
                </a:lnTo>
                <a:lnTo>
                  <a:pt x="247110" y="176530"/>
                </a:lnTo>
                <a:close/>
              </a:path>
              <a:path w="488950" h="396239">
                <a:moveTo>
                  <a:pt x="286663" y="193040"/>
                </a:moveTo>
                <a:lnTo>
                  <a:pt x="249826" y="193040"/>
                </a:lnTo>
                <a:lnTo>
                  <a:pt x="263247" y="194310"/>
                </a:lnTo>
                <a:lnTo>
                  <a:pt x="276796" y="203200"/>
                </a:lnTo>
                <a:lnTo>
                  <a:pt x="263129" y="214630"/>
                </a:lnTo>
                <a:lnTo>
                  <a:pt x="248216" y="218440"/>
                </a:lnTo>
                <a:lnTo>
                  <a:pt x="282356" y="218440"/>
                </a:lnTo>
                <a:lnTo>
                  <a:pt x="295706" y="200660"/>
                </a:lnTo>
                <a:lnTo>
                  <a:pt x="286663" y="193040"/>
                </a:lnTo>
                <a:close/>
              </a:path>
              <a:path w="488950" h="396239">
                <a:moveTo>
                  <a:pt x="310400" y="97790"/>
                </a:moveTo>
                <a:lnTo>
                  <a:pt x="288200" y="119380"/>
                </a:lnTo>
                <a:lnTo>
                  <a:pt x="279334" y="144780"/>
                </a:lnTo>
                <a:lnTo>
                  <a:pt x="284763" y="168910"/>
                </a:lnTo>
                <a:lnTo>
                  <a:pt x="305447" y="191770"/>
                </a:lnTo>
                <a:lnTo>
                  <a:pt x="329076" y="171450"/>
                </a:lnTo>
                <a:lnTo>
                  <a:pt x="306755" y="171450"/>
                </a:lnTo>
                <a:lnTo>
                  <a:pt x="297828" y="158750"/>
                </a:lnTo>
                <a:lnTo>
                  <a:pt x="295686" y="144780"/>
                </a:lnTo>
                <a:lnTo>
                  <a:pt x="300285" y="130810"/>
                </a:lnTo>
                <a:lnTo>
                  <a:pt x="311581" y="118110"/>
                </a:lnTo>
                <a:lnTo>
                  <a:pt x="329747" y="118110"/>
                </a:lnTo>
                <a:lnTo>
                  <a:pt x="310400" y="97790"/>
                </a:lnTo>
                <a:close/>
              </a:path>
              <a:path w="488950" h="396239">
                <a:moveTo>
                  <a:pt x="195829" y="127000"/>
                </a:moveTo>
                <a:lnTo>
                  <a:pt x="170952" y="137160"/>
                </a:lnTo>
                <a:lnTo>
                  <a:pt x="151599" y="161290"/>
                </a:lnTo>
                <a:lnTo>
                  <a:pt x="174956" y="180340"/>
                </a:lnTo>
                <a:lnTo>
                  <a:pt x="201591" y="185420"/>
                </a:lnTo>
                <a:lnTo>
                  <a:pt x="226471" y="175260"/>
                </a:lnTo>
                <a:lnTo>
                  <a:pt x="231232" y="168910"/>
                </a:lnTo>
                <a:lnTo>
                  <a:pt x="198096" y="168910"/>
                </a:lnTo>
                <a:lnTo>
                  <a:pt x="184362" y="166370"/>
                </a:lnTo>
                <a:lnTo>
                  <a:pt x="172123" y="157480"/>
                </a:lnTo>
                <a:lnTo>
                  <a:pt x="185359" y="147320"/>
                </a:lnTo>
                <a:lnTo>
                  <a:pt x="198677" y="143510"/>
                </a:lnTo>
                <a:lnTo>
                  <a:pt x="235471" y="143510"/>
                </a:lnTo>
                <a:lnTo>
                  <a:pt x="221831" y="132080"/>
                </a:lnTo>
                <a:lnTo>
                  <a:pt x="195829" y="127000"/>
                </a:lnTo>
                <a:close/>
              </a:path>
              <a:path w="488950" h="396239">
                <a:moveTo>
                  <a:pt x="329747" y="118110"/>
                </a:moveTo>
                <a:lnTo>
                  <a:pt x="311581" y="118110"/>
                </a:lnTo>
                <a:lnTo>
                  <a:pt x="318276" y="132080"/>
                </a:lnTo>
                <a:lnTo>
                  <a:pt x="321079" y="144780"/>
                </a:lnTo>
                <a:lnTo>
                  <a:pt x="317927" y="158750"/>
                </a:lnTo>
                <a:lnTo>
                  <a:pt x="306755" y="171450"/>
                </a:lnTo>
                <a:lnTo>
                  <a:pt x="329076" y="171450"/>
                </a:lnTo>
                <a:lnTo>
                  <a:pt x="337380" y="144780"/>
                </a:lnTo>
                <a:lnTo>
                  <a:pt x="330956" y="119380"/>
                </a:lnTo>
                <a:lnTo>
                  <a:pt x="329747" y="118110"/>
                </a:lnTo>
                <a:close/>
              </a:path>
              <a:path w="488950" h="396239">
                <a:moveTo>
                  <a:pt x="235471" y="143510"/>
                </a:moveTo>
                <a:lnTo>
                  <a:pt x="198677" y="143510"/>
                </a:lnTo>
                <a:lnTo>
                  <a:pt x="212097" y="144780"/>
                </a:lnTo>
                <a:lnTo>
                  <a:pt x="225640" y="153670"/>
                </a:lnTo>
                <a:lnTo>
                  <a:pt x="212222" y="165100"/>
                </a:lnTo>
                <a:lnTo>
                  <a:pt x="198096" y="168910"/>
                </a:lnTo>
                <a:lnTo>
                  <a:pt x="231232" y="168910"/>
                </a:lnTo>
                <a:lnTo>
                  <a:pt x="244563" y="151130"/>
                </a:lnTo>
                <a:lnTo>
                  <a:pt x="235471" y="143510"/>
                </a:lnTo>
                <a:close/>
              </a:path>
              <a:path w="488950" h="396239">
                <a:moveTo>
                  <a:pt x="259257" y="48260"/>
                </a:moveTo>
                <a:lnTo>
                  <a:pt x="237164" y="69850"/>
                </a:lnTo>
                <a:lnTo>
                  <a:pt x="228177" y="93980"/>
                </a:lnTo>
                <a:lnTo>
                  <a:pt x="233283" y="119380"/>
                </a:lnTo>
                <a:lnTo>
                  <a:pt x="253466" y="142240"/>
                </a:lnTo>
                <a:lnTo>
                  <a:pt x="276111" y="123190"/>
                </a:lnTo>
                <a:lnTo>
                  <a:pt x="255612" y="123190"/>
                </a:lnTo>
                <a:lnTo>
                  <a:pt x="246609" y="109220"/>
                </a:lnTo>
                <a:lnTo>
                  <a:pt x="244298" y="96520"/>
                </a:lnTo>
                <a:lnTo>
                  <a:pt x="248438" y="82550"/>
                </a:lnTo>
                <a:lnTo>
                  <a:pt x="258787" y="68580"/>
                </a:lnTo>
                <a:lnTo>
                  <a:pt x="278748" y="68580"/>
                </a:lnTo>
                <a:lnTo>
                  <a:pt x="259257" y="48260"/>
                </a:lnTo>
                <a:close/>
              </a:path>
              <a:path w="488950" h="396239">
                <a:moveTo>
                  <a:pt x="145945" y="78740"/>
                </a:moveTo>
                <a:lnTo>
                  <a:pt x="120923" y="88900"/>
                </a:lnTo>
                <a:lnTo>
                  <a:pt x="101282" y="113030"/>
                </a:lnTo>
                <a:lnTo>
                  <a:pt x="124244" y="130810"/>
                </a:lnTo>
                <a:lnTo>
                  <a:pt x="150926" y="137160"/>
                </a:lnTo>
                <a:lnTo>
                  <a:pt x="176027" y="127000"/>
                </a:lnTo>
                <a:lnTo>
                  <a:pt x="180822" y="120650"/>
                </a:lnTo>
                <a:lnTo>
                  <a:pt x="146772" y="120650"/>
                </a:lnTo>
                <a:lnTo>
                  <a:pt x="132782" y="116840"/>
                </a:lnTo>
                <a:lnTo>
                  <a:pt x="121818" y="107950"/>
                </a:lnTo>
                <a:lnTo>
                  <a:pt x="135054" y="99060"/>
                </a:lnTo>
                <a:lnTo>
                  <a:pt x="148372" y="95250"/>
                </a:lnTo>
                <a:lnTo>
                  <a:pt x="185857" y="95250"/>
                </a:lnTo>
                <a:lnTo>
                  <a:pt x="171877" y="82550"/>
                </a:lnTo>
                <a:lnTo>
                  <a:pt x="145945" y="78740"/>
                </a:lnTo>
                <a:close/>
              </a:path>
              <a:path w="488950" h="396239">
                <a:moveTo>
                  <a:pt x="278748" y="68580"/>
                </a:moveTo>
                <a:lnTo>
                  <a:pt x="258787" y="68580"/>
                </a:lnTo>
                <a:lnTo>
                  <a:pt x="267107" y="82550"/>
                </a:lnTo>
                <a:lnTo>
                  <a:pt x="270001" y="95250"/>
                </a:lnTo>
                <a:lnTo>
                  <a:pt x="266496" y="109220"/>
                </a:lnTo>
                <a:lnTo>
                  <a:pt x="255612" y="123190"/>
                </a:lnTo>
                <a:lnTo>
                  <a:pt x="276111" y="123190"/>
                </a:lnTo>
                <a:lnTo>
                  <a:pt x="277620" y="121920"/>
                </a:lnTo>
                <a:lnTo>
                  <a:pt x="286270" y="96520"/>
                </a:lnTo>
                <a:lnTo>
                  <a:pt x="279966" y="69850"/>
                </a:lnTo>
                <a:lnTo>
                  <a:pt x="278748" y="68580"/>
                </a:lnTo>
                <a:close/>
              </a:path>
              <a:path w="488950" h="396239">
                <a:moveTo>
                  <a:pt x="185857" y="95250"/>
                </a:moveTo>
                <a:lnTo>
                  <a:pt x="148372" y="95250"/>
                </a:lnTo>
                <a:lnTo>
                  <a:pt x="161793" y="96520"/>
                </a:lnTo>
                <a:lnTo>
                  <a:pt x="175336" y="105410"/>
                </a:lnTo>
                <a:lnTo>
                  <a:pt x="161664" y="116840"/>
                </a:lnTo>
                <a:lnTo>
                  <a:pt x="146772" y="120650"/>
                </a:lnTo>
                <a:lnTo>
                  <a:pt x="180822" y="120650"/>
                </a:lnTo>
                <a:lnTo>
                  <a:pt x="194246" y="102870"/>
                </a:lnTo>
                <a:lnTo>
                  <a:pt x="185857" y="95250"/>
                </a:lnTo>
                <a:close/>
              </a:path>
              <a:path w="488950" h="396239">
                <a:moveTo>
                  <a:pt x="208953" y="0"/>
                </a:moveTo>
                <a:lnTo>
                  <a:pt x="186888" y="21590"/>
                </a:lnTo>
                <a:lnTo>
                  <a:pt x="177853" y="45720"/>
                </a:lnTo>
                <a:lnTo>
                  <a:pt x="182921" y="71120"/>
                </a:lnTo>
                <a:lnTo>
                  <a:pt x="203161" y="92710"/>
                </a:lnTo>
                <a:lnTo>
                  <a:pt x="227351" y="73660"/>
                </a:lnTo>
                <a:lnTo>
                  <a:pt x="205295" y="73660"/>
                </a:lnTo>
                <a:lnTo>
                  <a:pt x="196510" y="60960"/>
                </a:lnTo>
                <a:lnTo>
                  <a:pt x="194106" y="46990"/>
                </a:lnTo>
                <a:lnTo>
                  <a:pt x="198094" y="34290"/>
                </a:lnTo>
                <a:lnTo>
                  <a:pt x="208483" y="20320"/>
                </a:lnTo>
                <a:lnTo>
                  <a:pt x="228396" y="20320"/>
                </a:lnTo>
                <a:lnTo>
                  <a:pt x="208953" y="0"/>
                </a:lnTo>
                <a:close/>
              </a:path>
              <a:path w="488950" h="396239">
                <a:moveTo>
                  <a:pt x="228396" y="20320"/>
                </a:moveTo>
                <a:lnTo>
                  <a:pt x="208483" y="20320"/>
                </a:lnTo>
                <a:lnTo>
                  <a:pt x="217000" y="33020"/>
                </a:lnTo>
                <a:lnTo>
                  <a:pt x="219957" y="46990"/>
                </a:lnTo>
                <a:lnTo>
                  <a:pt x="216380" y="60960"/>
                </a:lnTo>
                <a:lnTo>
                  <a:pt x="205295" y="73660"/>
                </a:lnTo>
                <a:lnTo>
                  <a:pt x="227351" y="73660"/>
                </a:lnTo>
                <a:lnTo>
                  <a:pt x="235956" y="48260"/>
                </a:lnTo>
                <a:lnTo>
                  <a:pt x="229611" y="21590"/>
                </a:lnTo>
                <a:lnTo>
                  <a:pt x="228396" y="20320"/>
                </a:lnTo>
                <a:close/>
              </a:path>
              <a:path w="488950" h="396239">
                <a:moveTo>
                  <a:pt x="121822" y="1270"/>
                </a:moveTo>
                <a:lnTo>
                  <a:pt x="105613" y="1270"/>
                </a:lnTo>
                <a:lnTo>
                  <a:pt x="104305" y="2540"/>
                </a:lnTo>
                <a:lnTo>
                  <a:pt x="99115" y="12700"/>
                </a:lnTo>
                <a:lnTo>
                  <a:pt x="100725" y="29210"/>
                </a:lnTo>
                <a:lnTo>
                  <a:pt x="100849" y="30480"/>
                </a:lnTo>
                <a:lnTo>
                  <a:pt x="109114" y="49530"/>
                </a:lnTo>
                <a:lnTo>
                  <a:pt x="123520" y="64770"/>
                </a:lnTo>
                <a:lnTo>
                  <a:pt x="134925" y="69850"/>
                </a:lnTo>
                <a:lnTo>
                  <a:pt x="148124" y="72390"/>
                </a:lnTo>
                <a:lnTo>
                  <a:pt x="160169" y="72390"/>
                </a:lnTo>
                <a:lnTo>
                  <a:pt x="168109" y="68580"/>
                </a:lnTo>
                <a:lnTo>
                  <a:pt x="171742" y="62230"/>
                </a:lnTo>
                <a:lnTo>
                  <a:pt x="172194" y="55880"/>
                </a:lnTo>
                <a:lnTo>
                  <a:pt x="154698" y="55880"/>
                </a:lnTo>
                <a:lnTo>
                  <a:pt x="140514" y="54610"/>
                </a:lnTo>
                <a:lnTo>
                  <a:pt x="126804" y="44450"/>
                </a:lnTo>
                <a:lnTo>
                  <a:pt x="117803" y="31750"/>
                </a:lnTo>
                <a:lnTo>
                  <a:pt x="117741" y="16510"/>
                </a:lnTo>
                <a:lnTo>
                  <a:pt x="156297" y="16510"/>
                </a:lnTo>
                <a:lnTo>
                  <a:pt x="155283" y="15240"/>
                </a:lnTo>
                <a:lnTo>
                  <a:pt x="139036" y="6350"/>
                </a:lnTo>
                <a:lnTo>
                  <a:pt x="121822" y="1270"/>
                </a:lnTo>
                <a:close/>
              </a:path>
              <a:path w="488950" h="396239">
                <a:moveTo>
                  <a:pt x="156297" y="16510"/>
                </a:moveTo>
                <a:lnTo>
                  <a:pt x="117741" y="16510"/>
                </a:lnTo>
                <a:lnTo>
                  <a:pt x="131686" y="20320"/>
                </a:lnTo>
                <a:lnTo>
                  <a:pt x="144873" y="29210"/>
                </a:lnTo>
                <a:lnTo>
                  <a:pt x="153733" y="41910"/>
                </a:lnTo>
                <a:lnTo>
                  <a:pt x="154610" y="54610"/>
                </a:lnTo>
                <a:lnTo>
                  <a:pt x="154698" y="55880"/>
                </a:lnTo>
                <a:lnTo>
                  <a:pt x="172194" y="55880"/>
                </a:lnTo>
                <a:lnTo>
                  <a:pt x="172465" y="52070"/>
                </a:lnTo>
                <a:lnTo>
                  <a:pt x="170845" y="40640"/>
                </a:lnTo>
                <a:lnTo>
                  <a:pt x="167449" y="30480"/>
                </a:lnTo>
                <a:lnTo>
                  <a:pt x="156297" y="16510"/>
                </a:lnTo>
                <a:close/>
              </a:path>
            </a:pathLst>
          </a:custGeom>
          <a:solidFill>
            <a:srgbClr val="F04E23"/>
          </a:solidFill>
        </p:spPr>
        <p:txBody>
          <a:bodyPr wrap="square" lIns="0" tIns="0" rIns="0" bIns="0" rtlCol="0"/>
          <a:lstStyle/>
          <a:p>
            <a:endParaRPr/>
          </a:p>
        </p:txBody>
      </p:sp>
      <p:sp>
        <p:nvSpPr>
          <p:cNvPr id="28" name="object 28"/>
          <p:cNvSpPr/>
          <p:nvPr/>
        </p:nvSpPr>
        <p:spPr>
          <a:xfrm>
            <a:off x="5083075" y="4718700"/>
            <a:ext cx="450850" cy="1565910"/>
          </a:xfrm>
          <a:custGeom>
            <a:avLst/>
            <a:gdLst/>
            <a:ahLst/>
            <a:cxnLst/>
            <a:rect l="l" t="t" r="r" b="b"/>
            <a:pathLst>
              <a:path w="450850" h="1565910">
                <a:moveTo>
                  <a:pt x="0" y="1565744"/>
                </a:moveTo>
                <a:lnTo>
                  <a:pt x="450672" y="782878"/>
                </a:lnTo>
                <a:lnTo>
                  <a:pt x="0" y="0"/>
                </a:lnTo>
              </a:path>
            </a:pathLst>
          </a:custGeom>
          <a:ln w="8242">
            <a:solidFill>
              <a:srgbClr val="F04E23"/>
            </a:solidFill>
          </a:ln>
        </p:spPr>
        <p:txBody>
          <a:bodyPr wrap="square" lIns="0" tIns="0" rIns="0" bIns="0" rtlCol="0"/>
          <a:lstStyle/>
          <a:p>
            <a:endParaRPr/>
          </a:p>
        </p:txBody>
      </p:sp>
      <p:sp>
        <p:nvSpPr>
          <p:cNvPr id="29" name="object 29"/>
          <p:cNvSpPr txBox="1"/>
          <p:nvPr/>
        </p:nvSpPr>
        <p:spPr>
          <a:xfrm>
            <a:off x="11687326" y="6369564"/>
            <a:ext cx="259079" cy="274320"/>
          </a:xfrm>
          <a:prstGeom prst="rect">
            <a:avLst/>
          </a:prstGeom>
        </p:spPr>
        <p:txBody>
          <a:bodyPr vert="horz" wrap="square" lIns="0" tIns="21590" rIns="0" bIns="0" rtlCol="0">
            <a:spAutoFit/>
          </a:bodyPr>
          <a:lstStyle/>
          <a:p>
            <a:pPr marL="38100">
              <a:lnSpc>
                <a:spcPct val="100000"/>
              </a:lnSpc>
              <a:spcBef>
                <a:spcPts val="170"/>
              </a:spcBef>
            </a:pPr>
            <a:fld id="{81D60167-4931-47E6-BA6A-407CBD079E47}" type="slidenum">
              <a:rPr sz="1400" spc="-50" dirty="0">
                <a:solidFill>
                  <a:srgbClr val="FFFFFF"/>
                </a:solidFill>
                <a:latin typeface="Verdana"/>
                <a:cs typeface="Verdana"/>
              </a:rPr>
              <a:t>18</a:t>
            </a:fld>
            <a:endParaRPr sz="14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104" y="674494"/>
            <a:ext cx="5938520" cy="421640"/>
          </a:xfrm>
          <a:prstGeom prst="rect">
            <a:avLst/>
          </a:prstGeom>
        </p:spPr>
        <p:txBody>
          <a:bodyPr vert="horz" wrap="square" lIns="0" tIns="12700" rIns="0" bIns="0" rtlCol="0">
            <a:spAutoFit/>
          </a:bodyPr>
          <a:lstStyle/>
          <a:p>
            <a:pPr marL="12700">
              <a:lnSpc>
                <a:spcPct val="100000"/>
              </a:lnSpc>
              <a:spcBef>
                <a:spcPts val="100"/>
              </a:spcBef>
            </a:pPr>
            <a:r>
              <a:rPr sz="2600" spc="55" dirty="0"/>
              <a:t>ВОЗМОЖНЫЕ</a:t>
            </a:r>
            <a:r>
              <a:rPr sz="2600" spc="200" dirty="0"/>
              <a:t> </a:t>
            </a:r>
            <a:r>
              <a:rPr sz="2600" dirty="0"/>
              <a:t>МЕРЫ</a:t>
            </a:r>
            <a:r>
              <a:rPr sz="2600" spc="200" dirty="0"/>
              <a:t> </a:t>
            </a:r>
            <a:r>
              <a:rPr sz="2600" spc="55" dirty="0"/>
              <a:t>ПОДДЕРЖКИ</a:t>
            </a:r>
            <a:endParaRPr sz="2600"/>
          </a:p>
        </p:txBody>
      </p:sp>
      <p:sp>
        <p:nvSpPr>
          <p:cNvPr id="3" name="object 3"/>
          <p:cNvSpPr txBox="1"/>
          <p:nvPr/>
        </p:nvSpPr>
        <p:spPr>
          <a:xfrm>
            <a:off x="5501510" y="331489"/>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t>
            </a:r>
            <a:r>
              <a:rPr sz="1500" b="1" i="1" dirty="0">
                <a:solidFill>
                  <a:srgbClr val="231F20"/>
                </a:solidFill>
                <a:latin typeface="Arial"/>
                <a:cs typeface="Arial"/>
              </a:rPr>
              <a:t>ресурсное</a:t>
            </a:r>
            <a:r>
              <a:rPr sz="1500" b="1" i="1" spc="-55" dirty="0">
                <a:solidFill>
                  <a:srgbClr val="231F20"/>
                </a:solidFill>
                <a:latin typeface="Arial"/>
                <a:cs typeface="Arial"/>
              </a:rPr>
              <a:t> </a:t>
            </a:r>
            <a:r>
              <a:rPr sz="1500" b="1" i="1" dirty="0">
                <a:solidFill>
                  <a:srgbClr val="231F20"/>
                </a:solidFill>
                <a:latin typeface="Arial"/>
                <a:cs typeface="Arial"/>
              </a:rPr>
              <a:t>обеспечение</a:t>
            </a:r>
            <a:r>
              <a:rPr sz="1500" b="1" i="1" spc="-55" dirty="0">
                <a:solidFill>
                  <a:srgbClr val="231F20"/>
                </a:solidFill>
                <a:latin typeface="Arial"/>
                <a:cs typeface="Arial"/>
              </a:rPr>
              <a:t>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4" name="object 4"/>
          <p:cNvSpPr/>
          <p:nvPr/>
        </p:nvSpPr>
        <p:spPr>
          <a:xfrm>
            <a:off x="360000" y="619017"/>
            <a:ext cx="10638790" cy="0"/>
          </a:xfrm>
          <a:custGeom>
            <a:avLst/>
            <a:gdLst/>
            <a:ahLst/>
            <a:cxnLst/>
            <a:rect l="l" t="t" r="r" b="b"/>
            <a:pathLst>
              <a:path w="10638790">
                <a:moveTo>
                  <a:pt x="10638713" y="0"/>
                </a:moveTo>
                <a:lnTo>
                  <a:pt x="0" y="0"/>
                </a:lnTo>
              </a:path>
            </a:pathLst>
          </a:custGeom>
          <a:ln w="6350">
            <a:solidFill>
              <a:srgbClr val="F04E23"/>
            </a:solidFill>
          </a:ln>
        </p:spPr>
        <p:txBody>
          <a:bodyPr wrap="square" lIns="0" tIns="0" rIns="0" bIns="0" rtlCol="0"/>
          <a:lstStyle/>
          <a:p>
            <a:endParaRPr/>
          </a:p>
        </p:txBody>
      </p:sp>
      <p:graphicFrame>
        <p:nvGraphicFramePr>
          <p:cNvPr id="5" name="object 5"/>
          <p:cNvGraphicFramePr>
            <a:graphicFrameLocks noGrp="1"/>
          </p:cNvGraphicFramePr>
          <p:nvPr/>
        </p:nvGraphicFramePr>
        <p:xfrm>
          <a:off x="359994" y="1205268"/>
          <a:ext cx="10638155" cy="5074284"/>
        </p:xfrm>
        <a:graphic>
          <a:graphicData uri="http://schemas.openxmlformats.org/drawingml/2006/table">
            <a:tbl>
              <a:tblPr firstRow="1" bandRow="1">
                <a:tableStyleId>{2D5ABB26-0587-4C30-8999-92F81FD0307C}</a:tableStyleId>
              </a:tblPr>
              <a:tblGrid>
                <a:gridCol w="5243830">
                  <a:extLst>
                    <a:ext uri="{9D8B030D-6E8A-4147-A177-3AD203B41FA5}">
                      <a16:colId xmlns:a16="http://schemas.microsoft.com/office/drawing/2014/main" val="20000"/>
                    </a:ext>
                  </a:extLst>
                </a:gridCol>
                <a:gridCol w="5394325">
                  <a:extLst>
                    <a:ext uri="{9D8B030D-6E8A-4147-A177-3AD203B41FA5}">
                      <a16:colId xmlns:a16="http://schemas.microsoft.com/office/drawing/2014/main" val="20001"/>
                    </a:ext>
                  </a:extLst>
                </a:gridCol>
              </a:tblGrid>
              <a:tr h="280670">
                <a:tc>
                  <a:txBody>
                    <a:bodyPr/>
                    <a:lstStyle/>
                    <a:p>
                      <a:pPr algn="ctr">
                        <a:lnSpc>
                          <a:spcPct val="100000"/>
                        </a:lnSpc>
                        <a:spcBef>
                          <a:spcPts val="405"/>
                        </a:spcBef>
                      </a:pPr>
                      <a:r>
                        <a:rPr sz="1100" b="1" dirty="0">
                          <a:solidFill>
                            <a:srgbClr val="FFFFFF"/>
                          </a:solidFill>
                          <a:latin typeface="Arial"/>
                          <a:cs typeface="Arial"/>
                        </a:rPr>
                        <a:t>Меры </a:t>
                      </a:r>
                      <a:r>
                        <a:rPr sz="1100" b="1" spc="-10" dirty="0">
                          <a:solidFill>
                            <a:srgbClr val="FFFFFF"/>
                          </a:solidFill>
                          <a:latin typeface="Arial"/>
                          <a:cs typeface="Arial"/>
                        </a:rPr>
                        <a:t>поддержки</a:t>
                      </a:r>
                      <a:endParaRPr sz="1100">
                        <a:latin typeface="Arial"/>
                        <a:cs typeface="Arial"/>
                      </a:endParaRPr>
                    </a:p>
                  </a:txBody>
                  <a:tcPr marL="0" marR="0" marT="51435" marB="0">
                    <a:lnR w="12700">
                      <a:solidFill>
                        <a:srgbClr val="FFFFFF"/>
                      </a:solidFill>
                      <a:prstDash val="solid"/>
                    </a:lnR>
                    <a:solidFill>
                      <a:srgbClr val="F04E23"/>
                    </a:solidFill>
                  </a:tcPr>
                </a:tc>
                <a:tc>
                  <a:txBody>
                    <a:bodyPr/>
                    <a:lstStyle/>
                    <a:p>
                      <a:pPr algn="ctr">
                        <a:lnSpc>
                          <a:spcPct val="100000"/>
                        </a:lnSpc>
                        <a:spcBef>
                          <a:spcPts val="405"/>
                        </a:spcBef>
                      </a:pPr>
                      <a:r>
                        <a:rPr sz="1100" b="1" dirty="0">
                          <a:solidFill>
                            <a:srgbClr val="FFFFFF"/>
                          </a:solidFill>
                          <a:latin typeface="Arial"/>
                          <a:cs typeface="Arial"/>
                        </a:rPr>
                        <a:t>Эффект</a:t>
                      </a:r>
                      <a:r>
                        <a:rPr sz="1100" b="1" spc="-30" dirty="0">
                          <a:solidFill>
                            <a:srgbClr val="FFFFFF"/>
                          </a:solidFill>
                          <a:latin typeface="Arial"/>
                          <a:cs typeface="Arial"/>
                        </a:rPr>
                        <a:t> </a:t>
                      </a:r>
                      <a:r>
                        <a:rPr sz="1100" b="1" dirty="0">
                          <a:solidFill>
                            <a:srgbClr val="FFFFFF"/>
                          </a:solidFill>
                          <a:latin typeface="Arial"/>
                          <a:cs typeface="Arial"/>
                        </a:rPr>
                        <a:t>от</a:t>
                      </a:r>
                      <a:r>
                        <a:rPr sz="1100" b="1" spc="-30" dirty="0">
                          <a:solidFill>
                            <a:srgbClr val="FFFFFF"/>
                          </a:solidFill>
                          <a:latin typeface="Arial"/>
                          <a:cs typeface="Arial"/>
                        </a:rPr>
                        <a:t> </a:t>
                      </a:r>
                      <a:r>
                        <a:rPr sz="1100" b="1" spc="-10" dirty="0">
                          <a:solidFill>
                            <a:srgbClr val="FFFFFF"/>
                          </a:solidFill>
                          <a:latin typeface="Arial"/>
                          <a:cs typeface="Arial"/>
                        </a:rPr>
                        <a:t>применения</a:t>
                      </a:r>
                      <a:endParaRPr sz="1100">
                        <a:latin typeface="Arial"/>
                        <a:cs typeface="Arial"/>
                      </a:endParaRPr>
                    </a:p>
                  </a:txBody>
                  <a:tcPr marL="0" marR="0" marT="51435" marB="0">
                    <a:lnL w="12700">
                      <a:solidFill>
                        <a:srgbClr val="FFFFFF"/>
                      </a:solidFill>
                      <a:prstDash val="solid"/>
                    </a:lnL>
                    <a:solidFill>
                      <a:srgbClr val="F04E23"/>
                    </a:solidFill>
                  </a:tcPr>
                </a:tc>
                <a:extLst>
                  <a:ext uri="{0D108BD9-81ED-4DB2-BD59-A6C34878D82A}">
                    <a16:rowId xmlns:a16="http://schemas.microsoft.com/office/drawing/2014/main" val="10000"/>
                  </a:ext>
                </a:extLst>
              </a:tr>
              <a:tr h="421640">
                <a:tc>
                  <a:txBody>
                    <a:bodyPr/>
                    <a:lstStyle/>
                    <a:p>
                      <a:pPr marL="35560" marR="946150">
                        <a:lnSpc>
                          <a:spcPct val="100000"/>
                        </a:lnSpc>
                        <a:spcBef>
                          <a:spcPts val="300"/>
                        </a:spcBef>
                      </a:pPr>
                      <a:r>
                        <a:rPr sz="1100" b="1" dirty="0">
                          <a:solidFill>
                            <a:srgbClr val="231F20"/>
                          </a:solidFill>
                          <a:latin typeface="Arial"/>
                          <a:cs typeface="Arial"/>
                        </a:rPr>
                        <a:t>Присвоение</a:t>
                      </a:r>
                      <a:r>
                        <a:rPr sz="1100" b="1" spc="-65" dirty="0">
                          <a:solidFill>
                            <a:srgbClr val="231F20"/>
                          </a:solidFill>
                          <a:latin typeface="Arial"/>
                          <a:cs typeface="Arial"/>
                        </a:rPr>
                        <a:t> </a:t>
                      </a:r>
                      <a:r>
                        <a:rPr sz="1100" b="1" dirty="0">
                          <a:solidFill>
                            <a:srgbClr val="231F20"/>
                          </a:solidFill>
                          <a:latin typeface="Arial"/>
                          <a:cs typeface="Arial"/>
                        </a:rPr>
                        <a:t>инвестиционному</a:t>
                      </a:r>
                      <a:r>
                        <a:rPr sz="1100" b="1" spc="-65" dirty="0">
                          <a:solidFill>
                            <a:srgbClr val="231F20"/>
                          </a:solidFill>
                          <a:latin typeface="Arial"/>
                          <a:cs typeface="Arial"/>
                        </a:rPr>
                        <a:t> </a:t>
                      </a:r>
                      <a:r>
                        <a:rPr sz="1100" b="1" dirty="0">
                          <a:solidFill>
                            <a:srgbClr val="231F20"/>
                          </a:solidFill>
                          <a:latin typeface="Arial"/>
                          <a:cs typeface="Arial"/>
                        </a:rPr>
                        <a:t>проекту</a:t>
                      </a:r>
                      <a:r>
                        <a:rPr sz="1100" b="1" spc="-65" dirty="0">
                          <a:solidFill>
                            <a:srgbClr val="231F20"/>
                          </a:solidFill>
                          <a:latin typeface="Arial"/>
                          <a:cs typeface="Arial"/>
                        </a:rPr>
                        <a:t> </a:t>
                      </a:r>
                      <a:r>
                        <a:rPr sz="1100" b="1" dirty="0">
                          <a:solidFill>
                            <a:srgbClr val="231F20"/>
                          </a:solidFill>
                          <a:latin typeface="Arial"/>
                          <a:cs typeface="Arial"/>
                        </a:rPr>
                        <a:t>статуса</a:t>
                      </a:r>
                      <a:r>
                        <a:rPr sz="1100" b="1" spc="-65" dirty="0">
                          <a:solidFill>
                            <a:srgbClr val="231F20"/>
                          </a:solidFill>
                          <a:latin typeface="Arial"/>
                          <a:cs typeface="Arial"/>
                        </a:rPr>
                        <a:t> </a:t>
                      </a:r>
                      <a:r>
                        <a:rPr sz="1100" b="1" spc="-10" dirty="0">
                          <a:solidFill>
                            <a:srgbClr val="231F20"/>
                          </a:solidFill>
                          <a:latin typeface="Arial"/>
                          <a:cs typeface="Arial"/>
                        </a:rPr>
                        <a:t>масштабного инвестиционного</a:t>
                      </a:r>
                      <a:r>
                        <a:rPr sz="1100" b="1" spc="50" dirty="0">
                          <a:solidFill>
                            <a:srgbClr val="231F20"/>
                          </a:solidFill>
                          <a:latin typeface="Arial"/>
                          <a:cs typeface="Arial"/>
                        </a:rPr>
                        <a:t> </a:t>
                      </a:r>
                      <a:r>
                        <a:rPr sz="1100" b="1" spc="-10" dirty="0">
                          <a:solidFill>
                            <a:srgbClr val="231F20"/>
                          </a:solidFill>
                          <a:latin typeface="Arial"/>
                          <a:cs typeface="Arial"/>
                        </a:rPr>
                        <a:t>проекта</a:t>
                      </a:r>
                      <a:endParaRPr sz="1100">
                        <a:latin typeface="Arial"/>
                        <a:cs typeface="Arial"/>
                      </a:endParaRPr>
                    </a:p>
                  </a:txBody>
                  <a:tcPr marL="0" marR="0" marT="38100" marB="0">
                    <a:lnR w="12700">
                      <a:solidFill>
                        <a:srgbClr val="F04E23"/>
                      </a:solidFill>
                      <a:prstDash val="solid"/>
                    </a:lnR>
                    <a:lnB w="12700">
                      <a:solidFill>
                        <a:srgbClr val="F04E23"/>
                      </a:solidFill>
                      <a:prstDash val="solid"/>
                    </a:lnB>
                  </a:tcPr>
                </a:tc>
                <a:tc>
                  <a:txBody>
                    <a:bodyPr/>
                    <a:lstStyle/>
                    <a:p>
                      <a:pPr marL="35560" marR="509905">
                        <a:lnSpc>
                          <a:spcPct val="100000"/>
                        </a:lnSpc>
                        <a:spcBef>
                          <a:spcPts val="300"/>
                        </a:spcBef>
                      </a:pPr>
                      <a:r>
                        <a:rPr sz="1100" dirty="0">
                          <a:solidFill>
                            <a:srgbClr val="231F20"/>
                          </a:solidFill>
                          <a:latin typeface="Microsoft Sans Serif"/>
                          <a:cs typeface="Microsoft Sans Serif"/>
                        </a:rPr>
                        <a:t>Предоставление</a:t>
                      </a:r>
                      <a:r>
                        <a:rPr sz="1100" spc="-40" dirty="0">
                          <a:solidFill>
                            <a:srgbClr val="231F20"/>
                          </a:solidFill>
                          <a:latin typeface="Microsoft Sans Serif"/>
                          <a:cs typeface="Microsoft Sans Serif"/>
                        </a:rPr>
                        <a:t> </a:t>
                      </a:r>
                      <a:r>
                        <a:rPr sz="1100" spc="-10" dirty="0">
                          <a:solidFill>
                            <a:srgbClr val="231F20"/>
                          </a:solidFill>
                          <a:latin typeface="Microsoft Sans Serif"/>
                          <a:cs typeface="Microsoft Sans Serif"/>
                        </a:rPr>
                        <a:t>земельного</a:t>
                      </a:r>
                      <a:r>
                        <a:rPr sz="1100" spc="-35" dirty="0">
                          <a:solidFill>
                            <a:srgbClr val="231F20"/>
                          </a:solidFill>
                          <a:latin typeface="Microsoft Sans Serif"/>
                          <a:cs typeface="Microsoft Sans Serif"/>
                        </a:rPr>
                        <a:t> </a:t>
                      </a:r>
                      <a:r>
                        <a:rPr sz="1100" spc="-20" dirty="0">
                          <a:solidFill>
                            <a:srgbClr val="231F20"/>
                          </a:solidFill>
                          <a:latin typeface="Microsoft Sans Serif"/>
                          <a:cs typeface="Microsoft Sans Serif"/>
                        </a:rPr>
                        <a:t>участка</a:t>
                      </a:r>
                      <a:r>
                        <a:rPr sz="1100" spc="-35" dirty="0">
                          <a:solidFill>
                            <a:srgbClr val="231F20"/>
                          </a:solidFill>
                          <a:latin typeface="Microsoft Sans Serif"/>
                          <a:cs typeface="Microsoft Sans Serif"/>
                        </a:rPr>
                        <a:t> </a:t>
                      </a:r>
                      <a:r>
                        <a:rPr sz="1100" dirty="0">
                          <a:solidFill>
                            <a:srgbClr val="231F20"/>
                          </a:solidFill>
                          <a:latin typeface="Microsoft Sans Serif"/>
                          <a:cs typeface="Microsoft Sans Serif"/>
                        </a:rPr>
                        <a:t>в</a:t>
                      </a:r>
                      <a:r>
                        <a:rPr sz="1100" spc="-35" dirty="0">
                          <a:solidFill>
                            <a:srgbClr val="231F20"/>
                          </a:solidFill>
                          <a:latin typeface="Microsoft Sans Serif"/>
                          <a:cs typeface="Microsoft Sans Serif"/>
                        </a:rPr>
                        <a:t> </a:t>
                      </a:r>
                      <a:r>
                        <a:rPr sz="1100" dirty="0">
                          <a:solidFill>
                            <a:srgbClr val="231F20"/>
                          </a:solidFill>
                          <a:latin typeface="Microsoft Sans Serif"/>
                          <a:cs typeface="Microsoft Sans Serif"/>
                        </a:rPr>
                        <a:t>аренду</a:t>
                      </a:r>
                      <a:r>
                        <a:rPr sz="1100" spc="-35" dirty="0">
                          <a:solidFill>
                            <a:srgbClr val="231F20"/>
                          </a:solidFill>
                          <a:latin typeface="Microsoft Sans Serif"/>
                          <a:cs typeface="Microsoft Sans Serif"/>
                        </a:rPr>
                        <a:t> </a:t>
                      </a:r>
                      <a:r>
                        <a:rPr sz="1100" dirty="0">
                          <a:solidFill>
                            <a:srgbClr val="231F20"/>
                          </a:solidFill>
                          <a:latin typeface="Microsoft Sans Serif"/>
                          <a:cs typeface="Microsoft Sans Serif"/>
                        </a:rPr>
                        <a:t>без</a:t>
                      </a:r>
                      <a:r>
                        <a:rPr sz="1100" spc="-35" dirty="0">
                          <a:solidFill>
                            <a:srgbClr val="231F20"/>
                          </a:solidFill>
                          <a:latin typeface="Microsoft Sans Serif"/>
                          <a:cs typeface="Microsoft Sans Serif"/>
                        </a:rPr>
                        <a:t> </a:t>
                      </a:r>
                      <a:r>
                        <a:rPr sz="1100" dirty="0">
                          <a:solidFill>
                            <a:srgbClr val="231F20"/>
                          </a:solidFill>
                          <a:latin typeface="Microsoft Sans Serif"/>
                          <a:cs typeface="Microsoft Sans Serif"/>
                        </a:rPr>
                        <a:t>проведения</a:t>
                      </a:r>
                      <a:r>
                        <a:rPr sz="1100" spc="-35" dirty="0">
                          <a:solidFill>
                            <a:srgbClr val="231F20"/>
                          </a:solidFill>
                          <a:latin typeface="Microsoft Sans Serif"/>
                          <a:cs typeface="Microsoft Sans Serif"/>
                        </a:rPr>
                        <a:t> </a:t>
                      </a:r>
                      <a:r>
                        <a:rPr sz="1100" dirty="0">
                          <a:solidFill>
                            <a:srgbClr val="231F20"/>
                          </a:solidFill>
                          <a:latin typeface="Microsoft Sans Serif"/>
                          <a:cs typeface="Microsoft Sans Serif"/>
                        </a:rPr>
                        <a:t>торгов</a:t>
                      </a:r>
                      <a:r>
                        <a:rPr sz="1100" spc="-35" dirty="0">
                          <a:solidFill>
                            <a:srgbClr val="231F20"/>
                          </a:solidFill>
                          <a:latin typeface="Microsoft Sans Serif"/>
                          <a:cs typeface="Microsoft Sans Serif"/>
                        </a:rPr>
                        <a:t> </a:t>
                      </a:r>
                      <a:r>
                        <a:rPr sz="1100" spc="-25" dirty="0">
                          <a:solidFill>
                            <a:srgbClr val="231F20"/>
                          </a:solidFill>
                          <a:latin typeface="Microsoft Sans Serif"/>
                          <a:cs typeface="Microsoft Sans Serif"/>
                        </a:rPr>
                        <a:t>для </a:t>
                      </a:r>
                      <a:r>
                        <a:rPr sz="1100" spc="-10" dirty="0">
                          <a:solidFill>
                            <a:srgbClr val="231F20"/>
                          </a:solidFill>
                          <a:latin typeface="Microsoft Sans Serif"/>
                          <a:cs typeface="Microsoft Sans Serif"/>
                        </a:rPr>
                        <a:t>строительства</a:t>
                      </a:r>
                      <a:endParaRPr sz="1100">
                        <a:latin typeface="Microsoft Sans Serif"/>
                        <a:cs typeface="Microsoft Sans Serif"/>
                      </a:endParaRPr>
                    </a:p>
                  </a:txBody>
                  <a:tcPr marL="0" marR="0" marT="38100" marB="0">
                    <a:lnL w="12700">
                      <a:solidFill>
                        <a:srgbClr val="F04E23"/>
                      </a:solidFill>
                      <a:prstDash val="solid"/>
                    </a:lnL>
                    <a:lnB w="12700">
                      <a:solidFill>
                        <a:srgbClr val="F04E23"/>
                      </a:solidFill>
                      <a:prstDash val="solid"/>
                    </a:lnB>
                  </a:tcPr>
                </a:tc>
                <a:extLst>
                  <a:ext uri="{0D108BD9-81ED-4DB2-BD59-A6C34878D82A}">
                    <a16:rowId xmlns:a16="http://schemas.microsoft.com/office/drawing/2014/main" val="10001"/>
                  </a:ext>
                </a:extLst>
              </a:tr>
              <a:tr h="412750">
                <a:tc>
                  <a:txBody>
                    <a:bodyPr/>
                    <a:lstStyle/>
                    <a:p>
                      <a:pPr marL="35560">
                        <a:lnSpc>
                          <a:spcPct val="100000"/>
                        </a:lnSpc>
                        <a:spcBef>
                          <a:spcPts val="265"/>
                        </a:spcBef>
                      </a:pPr>
                      <a:r>
                        <a:rPr sz="1100" b="1" dirty="0">
                          <a:solidFill>
                            <a:srgbClr val="231F20"/>
                          </a:solidFill>
                          <a:latin typeface="Arial"/>
                          <a:cs typeface="Arial"/>
                        </a:rPr>
                        <a:t>Субсидии</a:t>
                      </a:r>
                      <a:r>
                        <a:rPr sz="1100" b="1" spc="-55" dirty="0">
                          <a:solidFill>
                            <a:srgbClr val="231F20"/>
                          </a:solidFill>
                          <a:latin typeface="Arial"/>
                          <a:cs typeface="Arial"/>
                        </a:rPr>
                        <a:t> </a:t>
                      </a:r>
                      <a:r>
                        <a:rPr sz="1100" b="1" spc="-20" dirty="0">
                          <a:solidFill>
                            <a:srgbClr val="231F20"/>
                          </a:solidFill>
                          <a:latin typeface="Arial"/>
                          <a:cs typeface="Arial"/>
                        </a:rPr>
                        <a:t>СМСП</a:t>
                      </a:r>
                      <a:endParaRPr sz="1100">
                        <a:latin typeface="Arial"/>
                        <a:cs typeface="Arial"/>
                      </a:endParaRPr>
                    </a:p>
                    <a:p>
                      <a:pPr marL="35560">
                        <a:lnSpc>
                          <a:spcPct val="100000"/>
                        </a:lnSpc>
                      </a:pP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1,5</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10" dirty="0">
                          <a:solidFill>
                            <a:srgbClr val="231F20"/>
                          </a:solidFill>
                          <a:latin typeface="Microsoft Sans Serif"/>
                          <a:cs typeface="Microsoft Sans Serif"/>
                        </a:rPr>
                        <a:t> </a:t>
                      </a:r>
                      <a:r>
                        <a:rPr sz="1100" spc="-20" dirty="0">
                          <a:solidFill>
                            <a:srgbClr val="231F20"/>
                          </a:solidFill>
                          <a:latin typeface="Microsoft Sans Serif"/>
                          <a:cs typeface="Microsoft Sans Serif"/>
                        </a:rPr>
                        <a:t>руб.)</a:t>
                      </a:r>
                      <a:endParaRPr sz="1100">
                        <a:latin typeface="Microsoft Sans Serif"/>
                        <a:cs typeface="Microsoft Sans Serif"/>
                      </a:endParaRPr>
                    </a:p>
                  </a:txBody>
                  <a:tcPr marL="0" marR="0" marT="3365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283845">
                        <a:lnSpc>
                          <a:spcPct val="100000"/>
                        </a:lnSpc>
                        <a:spcBef>
                          <a:spcPts val="265"/>
                        </a:spcBef>
                      </a:pPr>
                      <a:r>
                        <a:rPr sz="1100" spc="-20" dirty="0">
                          <a:solidFill>
                            <a:srgbClr val="231F20"/>
                          </a:solidFill>
                          <a:latin typeface="Microsoft Sans Serif"/>
                          <a:cs typeface="Microsoft Sans Serif"/>
                        </a:rPr>
                        <a:t>Возмещение</a:t>
                      </a:r>
                      <a:r>
                        <a:rPr sz="1100" spc="-25" dirty="0">
                          <a:solidFill>
                            <a:srgbClr val="231F20"/>
                          </a:solidFill>
                          <a:latin typeface="Microsoft Sans Serif"/>
                          <a:cs typeface="Microsoft Sans Serif"/>
                        </a:rPr>
                        <a:t> </a:t>
                      </a:r>
                      <a:r>
                        <a:rPr sz="1100" dirty="0">
                          <a:solidFill>
                            <a:srgbClr val="231F20"/>
                          </a:solidFill>
                          <a:latin typeface="Microsoft Sans Serif"/>
                          <a:cs typeface="Microsoft Sans Serif"/>
                        </a:rPr>
                        <a:t>затрат</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приобретение</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оборудования,</a:t>
                      </a:r>
                      <a:r>
                        <a:rPr sz="1100" spc="-25" dirty="0">
                          <a:solidFill>
                            <a:srgbClr val="231F20"/>
                          </a:solidFill>
                          <a:latin typeface="Microsoft Sans Serif"/>
                          <a:cs typeface="Microsoft Sans Serif"/>
                        </a:rPr>
                        <a:t> </a:t>
                      </a:r>
                      <a:r>
                        <a:rPr sz="1100" dirty="0">
                          <a:solidFill>
                            <a:srgbClr val="231F20"/>
                          </a:solidFill>
                          <a:latin typeface="Microsoft Sans Serif"/>
                          <a:cs typeface="Microsoft Sans Serif"/>
                        </a:rPr>
                        <a:t>относящегося</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ко</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второй </a:t>
                      </a:r>
                      <a:r>
                        <a:rPr sz="1100" dirty="0">
                          <a:solidFill>
                            <a:srgbClr val="231F20"/>
                          </a:solidFill>
                          <a:latin typeface="Microsoft Sans Serif"/>
                          <a:cs typeface="Microsoft Sans Serif"/>
                        </a:rPr>
                        <a:t>и</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выше</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амортизационным</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группам</a:t>
                      </a:r>
                      <a:endParaRPr sz="1100">
                        <a:latin typeface="Microsoft Sans Serif"/>
                        <a:cs typeface="Microsoft Sans Serif"/>
                      </a:endParaRPr>
                    </a:p>
                  </a:txBody>
                  <a:tcPr marL="0" marR="0" marT="3365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2"/>
                  </a:ext>
                </a:extLst>
              </a:tr>
              <a:tr h="476884">
                <a:tc>
                  <a:txBody>
                    <a:bodyPr/>
                    <a:lstStyle/>
                    <a:p>
                      <a:pPr marL="35560">
                        <a:lnSpc>
                          <a:spcPct val="100000"/>
                        </a:lnSpc>
                        <a:spcBef>
                          <a:spcPts val="515"/>
                        </a:spcBef>
                      </a:pPr>
                      <a:r>
                        <a:rPr sz="1100" b="1" dirty="0">
                          <a:solidFill>
                            <a:srgbClr val="231F20"/>
                          </a:solidFill>
                          <a:latin typeface="Arial"/>
                          <a:cs typeface="Arial"/>
                        </a:rPr>
                        <a:t>Микрозаймы</a:t>
                      </a:r>
                      <a:r>
                        <a:rPr sz="1100" b="1" spc="-75" dirty="0">
                          <a:solidFill>
                            <a:srgbClr val="231F20"/>
                          </a:solidFill>
                          <a:latin typeface="Arial"/>
                          <a:cs typeface="Arial"/>
                        </a:rPr>
                        <a:t> </a:t>
                      </a:r>
                      <a:r>
                        <a:rPr sz="1100" b="1" spc="-20" dirty="0">
                          <a:solidFill>
                            <a:srgbClr val="231F20"/>
                          </a:solidFill>
                          <a:latin typeface="Arial"/>
                          <a:cs typeface="Arial"/>
                        </a:rPr>
                        <a:t>СМСП</a:t>
                      </a:r>
                      <a:endParaRPr sz="1100">
                        <a:latin typeface="Arial"/>
                        <a:cs typeface="Arial"/>
                      </a:endParaRPr>
                    </a:p>
                    <a:p>
                      <a:pPr marL="35560">
                        <a:lnSpc>
                          <a:spcPct val="100000"/>
                        </a:lnSpc>
                      </a:pP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5</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срок</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не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более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3</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лет</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по</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ставке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от</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4</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12</a:t>
                      </a:r>
                      <a:r>
                        <a:rPr sz="1100" spc="-5" dirty="0">
                          <a:solidFill>
                            <a:srgbClr val="231F20"/>
                          </a:solidFill>
                          <a:latin typeface="Microsoft Sans Serif"/>
                          <a:cs typeface="Microsoft Sans Serif"/>
                        </a:rPr>
                        <a:t> </a:t>
                      </a:r>
                      <a:r>
                        <a:rPr sz="1100" spc="-25" dirty="0">
                          <a:solidFill>
                            <a:srgbClr val="231F20"/>
                          </a:solidFill>
                          <a:latin typeface="Microsoft Sans Serif"/>
                          <a:cs typeface="Microsoft Sans Serif"/>
                        </a:rPr>
                        <a:t>%)</a:t>
                      </a:r>
                      <a:endParaRPr sz="1100">
                        <a:latin typeface="Microsoft Sans Serif"/>
                        <a:cs typeface="Microsoft Sans Serif"/>
                      </a:endParaRPr>
                    </a:p>
                  </a:txBody>
                  <a:tcPr marL="0" marR="0" marT="6540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535305">
                        <a:lnSpc>
                          <a:spcPct val="100000"/>
                        </a:lnSpc>
                        <a:spcBef>
                          <a:spcPts val="515"/>
                        </a:spcBef>
                      </a:pPr>
                      <a:r>
                        <a:rPr sz="1100" spc="-10" dirty="0">
                          <a:solidFill>
                            <a:srgbClr val="231F20"/>
                          </a:solidFill>
                          <a:latin typeface="Microsoft Sans Serif"/>
                          <a:cs typeface="Microsoft Sans Serif"/>
                        </a:rPr>
                        <a:t>Приобретение</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основных</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средств,</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внедрение</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новых</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технологий,</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развитие </a:t>
                      </a:r>
                      <a:r>
                        <a:rPr sz="1100" spc="-20" dirty="0">
                          <a:solidFill>
                            <a:srgbClr val="231F20"/>
                          </a:solidFill>
                          <a:latin typeface="Microsoft Sans Serif"/>
                          <a:cs typeface="Microsoft Sans Serif"/>
                        </a:rPr>
                        <a:t>научно-</a:t>
                      </a:r>
                      <a:r>
                        <a:rPr sz="1100" spc="-10" dirty="0">
                          <a:solidFill>
                            <a:srgbClr val="231F20"/>
                          </a:solidFill>
                          <a:latin typeface="Microsoft Sans Serif"/>
                          <a:cs typeface="Microsoft Sans Serif"/>
                        </a:rPr>
                        <a:t>технической</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и инновационной</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деятельности</a:t>
                      </a:r>
                      <a:endParaRPr sz="1100">
                        <a:latin typeface="Microsoft Sans Serif"/>
                        <a:cs typeface="Microsoft Sans Serif"/>
                      </a:endParaRPr>
                    </a:p>
                  </a:txBody>
                  <a:tcPr marL="0" marR="0" marT="6540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3"/>
                  </a:ext>
                </a:extLst>
              </a:tr>
              <a:tr h="580390">
                <a:tc>
                  <a:txBody>
                    <a:bodyPr/>
                    <a:lstStyle/>
                    <a:p>
                      <a:pPr marL="35560">
                        <a:lnSpc>
                          <a:spcPct val="100000"/>
                        </a:lnSpc>
                        <a:spcBef>
                          <a:spcPts val="925"/>
                        </a:spcBef>
                      </a:pPr>
                      <a:r>
                        <a:rPr sz="1100" b="1" dirty="0">
                          <a:solidFill>
                            <a:srgbClr val="231F20"/>
                          </a:solidFill>
                          <a:latin typeface="Arial"/>
                          <a:cs typeface="Arial"/>
                        </a:rPr>
                        <a:t>Субсидии</a:t>
                      </a:r>
                      <a:r>
                        <a:rPr sz="1100" b="1" spc="-40" dirty="0">
                          <a:solidFill>
                            <a:srgbClr val="231F20"/>
                          </a:solidFill>
                          <a:latin typeface="Arial"/>
                          <a:cs typeface="Arial"/>
                        </a:rPr>
                        <a:t> </a:t>
                      </a:r>
                      <a:r>
                        <a:rPr sz="1100" b="1" dirty="0">
                          <a:solidFill>
                            <a:srgbClr val="231F20"/>
                          </a:solidFill>
                          <a:latin typeface="Arial"/>
                          <a:cs typeface="Arial"/>
                        </a:rPr>
                        <a:t>участникам</a:t>
                      </a:r>
                      <a:r>
                        <a:rPr sz="1100" b="1" spc="-35" dirty="0">
                          <a:solidFill>
                            <a:srgbClr val="231F20"/>
                          </a:solidFill>
                          <a:latin typeface="Arial"/>
                          <a:cs typeface="Arial"/>
                        </a:rPr>
                        <a:t> </a:t>
                      </a:r>
                      <a:r>
                        <a:rPr sz="1100" b="1" dirty="0">
                          <a:solidFill>
                            <a:srgbClr val="231F20"/>
                          </a:solidFill>
                          <a:latin typeface="Arial"/>
                          <a:cs typeface="Arial"/>
                        </a:rPr>
                        <a:t>промышленных</a:t>
                      </a:r>
                      <a:r>
                        <a:rPr sz="1100" b="1" spc="-35" dirty="0">
                          <a:solidFill>
                            <a:srgbClr val="231F20"/>
                          </a:solidFill>
                          <a:latin typeface="Arial"/>
                          <a:cs typeface="Arial"/>
                        </a:rPr>
                        <a:t> </a:t>
                      </a:r>
                      <a:r>
                        <a:rPr sz="1100" b="1" spc="-10" dirty="0">
                          <a:solidFill>
                            <a:srgbClr val="231F20"/>
                          </a:solidFill>
                          <a:latin typeface="Arial"/>
                          <a:cs typeface="Arial"/>
                        </a:rPr>
                        <a:t>кластеров</a:t>
                      </a:r>
                      <a:endParaRPr sz="1100">
                        <a:latin typeface="Arial"/>
                        <a:cs typeface="Arial"/>
                      </a:endParaRPr>
                    </a:p>
                    <a:p>
                      <a:pPr marL="35560">
                        <a:lnSpc>
                          <a:spcPct val="100000"/>
                        </a:lnSpc>
                      </a:pPr>
                      <a:r>
                        <a:rPr sz="1100" dirty="0">
                          <a:solidFill>
                            <a:srgbClr val="231F20"/>
                          </a:solidFill>
                          <a:latin typeface="Microsoft Sans Serif"/>
                          <a:cs typeface="Microsoft Sans Serif"/>
                        </a:rPr>
                        <a:t>(не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более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90%</a:t>
                      </a:r>
                      <a:r>
                        <a:rPr sz="1100" spc="280" dirty="0">
                          <a:solidFill>
                            <a:srgbClr val="231F20"/>
                          </a:solidFill>
                          <a:latin typeface="Microsoft Sans Serif"/>
                          <a:cs typeface="Microsoft Sans Serif"/>
                        </a:rPr>
                        <a:t> </a:t>
                      </a:r>
                      <a:r>
                        <a:rPr sz="1100" dirty="0">
                          <a:solidFill>
                            <a:srgbClr val="231F20"/>
                          </a:solidFill>
                          <a:latin typeface="Microsoft Sans Serif"/>
                          <a:cs typeface="Microsoft Sans Serif"/>
                        </a:rPr>
                        <a:t>от</a:t>
                      </a:r>
                      <a:r>
                        <a:rPr sz="1100" spc="-5" dirty="0">
                          <a:solidFill>
                            <a:srgbClr val="231F20"/>
                          </a:solidFill>
                          <a:latin typeface="Microsoft Sans Serif"/>
                          <a:cs typeface="Microsoft Sans Serif"/>
                        </a:rPr>
                        <a:t> </a:t>
                      </a:r>
                      <a:r>
                        <a:rPr sz="1100" spc="-20" dirty="0">
                          <a:solidFill>
                            <a:srgbClr val="231F20"/>
                          </a:solidFill>
                          <a:latin typeface="Microsoft Sans Serif"/>
                          <a:cs typeface="Microsoft Sans Serif"/>
                        </a:rPr>
                        <a:t>фактически</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понесенных</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затрат)</a:t>
                      </a:r>
                      <a:endParaRPr sz="1100">
                        <a:latin typeface="Microsoft Sans Serif"/>
                        <a:cs typeface="Microsoft Sans Serif"/>
                      </a:endParaRPr>
                    </a:p>
                  </a:txBody>
                  <a:tcPr marL="0" marR="0" marT="11747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539750">
                        <a:lnSpc>
                          <a:spcPct val="100000"/>
                        </a:lnSpc>
                        <a:spcBef>
                          <a:spcPts val="265"/>
                        </a:spcBef>
                      </a:pPr>
                      <a:r>
                        <a:rPr sz="1100" spc="-20" dirty="0">
                          <a:solidFill>
                            <a:srgbClr val="231F20"/>
                          </a:solidFill>
                          <a:latin typeface="Microsoft Sans Serif"/>
                          <a:cs typeface="Microsoft Sans Serif"/>
                        </a:rPr>
                        <a:t>Возмещение </a:t>
                      </a:r>
                      <a:r>
                        <a:rPr sz="1100" dirty="0">
                          <a:solidFill>
                            <a:srgbClr val="231F20"/>
                          </a:solidFill>
                          <a:latin typeface="Microsoft Sans Serif"/>
                          <a:cs typeface="Microsoft Sans Serif"/>
                        </a:rPr>
                        <a:t>затрат</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приобретение</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и</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монтаж</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нового</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оборудования, участвующего</a:t>
                      </a:r>
                      <a:r>
                        <a:rPr sz="1100" dirty="0">
                          <a:solidFill>
                            <a:srgbClr val="231F20"/>
                          </a:solidFill>
                          <a:latin typeface="Microsoft Sans Serif"/>
                          <a:cs typeface="Microsoft Sans Serif"/>
                        </a:rPr>
                        <a:t> в </a:t>
                      </a:r>
                      <a:r>
                        <a:rPr sz="1100" spc="-10" dirty="0">
                          <a:solidFill>
                            <a:srgbClr val="231F20"/>
                          </a:solidFill>
                          <a:latin typeface="Microsoft Sans Serif"/>
                          <a:cs typeface="Microsoft Sans Serif"/>
                        </a:rPr>
                        <a:t>технологическом</a:t>
                      </a:r>
                      <a:r>
                        <a:rPr sz="110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процессе</a:t>
                      </a:r>
                      <a:r>
                        <a:rPr sz="110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производства</a:t>
                      </a:r>
                      <a:r>
                        <a:rPr sz="110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промышленной продукции промышленного</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кластера</a:t>
                      </a:r>
                      <a:endParaRPr sz="1100">
                        <a:latin typeface="Microsoft Sans Serif"/>
                        <a:cs typeface="Microsoft Sans Serif"/>
                      </a:endParaRPr>
                    </a:p>
                  </a:txBody>
                  <a:tcPr marL="0" marR="0" marT="3365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4"/>
                  </a:ext>
                </a:extLst>
              </a:tr>
              <a:tr h="580390">
                <a:tc>
                  <a:txBody>
                    <a:bodyPr/>
                    <a:lstStyle/>
                    <a:p>
                      <a:pPr marL="35560" marR="597535">
                        <a:lnSpc>
                          <a:spcPct val="100000"/>
                        </a:lnSpc>
                        <a:spcBef>
                          <a:spcPts val="265"/>
                        </a:spcBef>
                      </a:pPr>
                      <a:r>
                        <a:rPr sz="1100" b="1" spc="-10" dirty="0">
                          <a:solidFill>
                            <a:srgbClr val="231F20"/>
                          </a:solidFill>
                          <a:latin typeface="Arial"/>
                          <a:cs typeface="Arial"/>
                        </a:rPr>
                        <a:t>Региональный </a:t>
                      </a:r>
                      <a:r>
                        <a:rPr sz="1100" b="1" dirty="0">
                          <a:solidFill>
                            <a:srgbClr val="231F20"/>
                          </a:solidFill>
                          <a:latin typeface="Arial"/>
                          <a:cs typeface="Arial"/>
                        </a:rPr>
                        <a:t>льготный</a:t>
                      </a:r>
                      <a:r>
                        <a:rPr sz="1100" b="1" spc="-5" dirty="0">
                          <a:solidFill>
                            <a:srgbClr val="231F20"/>
                          </a:solidFill>
                          <a:latin typeface="Arial"/>
                          <a:cs typeface="Arial"/>
                        </a:rPr>
                        <a:t> </a:t>
                      </a:r>
                      <a:r>
                        <a:rPr sz="1100" b="1" dirty="0">
                          <a:solidFill>
                            <a:srgbClr val="231F20"/>
                          </a:solidFill>
                          <a:latin typeface="Arial"/>
                          <a:cs typeface="Arial"/>
                        </a:rPr>
                        <a:t>заем</a:t>
                      </a:r>
                      <a:r>
                        <a:rPr sz="1100" b="1" spc="-10" dirty="0">
                          <a:solidFill>
                            <a:srgbClr val="231F20"/>
                          </a:solidFill>
                          <a:latin typeface="Arial"/>
                          <a:cs typeface="Arial"/>
                        </a:rPr>
                        <a:t> Государственного</a:t>
                      </a:r>
                      <a:r>
                        <a:rPr sz="1100" b="1" spc="-5" dirty="0">
                          <a:solidFill>
                            <a:srgbClr val="231F20"/>
                          </a:solidFill>
                          <a:latin typeface="Arial"/>
                          <a:cs typeface="Arial"/>
                        </a:rPr>
                        <a:t> </a:t>
                      </a:r>
                      <a:r>
                        <a:rPr sz="1100" b="1" dirty="0">
                          <a:solidFill>
                            <a:srgbClr val="231F20"/>
                          </a:solidFill>
                          <a:latin typeface="Arial"/>
                          <a:cs typeface="Arial"/>
                        </a:rPr>
                        <a:t>фонда</a:t>
                      </a:r>
                      <a:r>
                        <a:rPr sz="1100" b="1" spc="-10" dirty="0">
                          <a:solidFill>
                            <a:srgbClr val="231F20"/>
                          </a:solidFill>
                          <a:latin typeface="Arial"/>
                          <a:cs typeface="Arial"/>
                        </a:rPr>
                        <a:t> развития </a:t>
                      </a:r>
                      <a:r>
                        <a:rPr sz="1100" b="1" dirty="0">
                          <a:solidFill>
                            <a:srgbClr val="231F20"/>
                          </a:solidFill>
                          <a:latin typeface="Arial"/>
                          <a:cs typeface="Arial"/>
                        </a:rPr>
                        <a:t>промышленности Омской </a:t>
                      </a:r>
                      <a:r>
                        <a:rPr sz="1100" b="1" spc="-10" dirty="0">
                          <a:solidFill>
                            <a:srgbClr val="231F20"/>
                          </a:solidFill>
                          <a:latin typeface="Arial"/>
                          <a:cs typeface="Arial"/>
                        </a:rPr>
                        <a:t>области</a:t>
                      </a:r>
                      <a:endParaRPr sz="1100">
                        <a:latin typeface="Arial"/>
                        <a:cs typeface="Arial"/>
                      </a:endParaRPr>
                    </a:p>
                    <a:p>
                      <a:pPr marL="35560">
                        <a:lnSpc>
                          <a:spcPct val="100000"/>
                        </a:lnSpc>
                      </a:pPr>
                      <a:r>
                        <a:rPr sz="1100" dirty="0">
                          <a:solidFill>
                            <a:srgbClr val="231F20"/>
                          </a:solidFill>
                          <a:latin typeface="Microsoft Sans Serif"/>
                          <a:cs typeface="Microsoft Sans Serif"/>
                        </a:rPr>
                        <a:t>(от</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10</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50</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по</a:t>
                      </a:r>
                      <a:r>
                        <a:rPr sz="1100" spc="-10" dirty="0">
                          <a:solidFill>
                            <a:srgbClr val="231F20"/>
                          </a:solidFill>
                          <a:latin typeface="Microsoft Sans Serif"/>
                          <a:cs typeface="Microsoft Sans Serif"/>
                        </a:rPr>
                        <a:t> ставке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t>
                      </a:r>
                      <a:r>
                        <a:rPr sz="1100" spc="-25" dirty="0">
                          <a:solidFill>
                            <a:srgbClr val="231F20"/>
                          </a:solidFill>
                          <a:latin typeface="Microsoft Sans Serif"/>
                          <a:cs typeface="Microsoft Sans Serif"/>
                        </a:rPr>
                        <a:t>3%)</a:t>
                      </a:r>
                      <a:endParaRPr sz="1100">
                        <a:latin typeface="Microsoft Sans Serif"/>
                        <a:cs typeface="Microsoft Sans Serif"/>
                      </a:endParaRPr>
                    </a:p>
                  </a:txBody>
                  <a:tcPr marL="0" marR="0" marT="3365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a:lnSpc>
                          <a:spcPct val="100000"/>
                        </a:lnSpc>
                        <a:spcBef>
                          <a:spcPts val="925"/>
                        </a:spcBef>
                      </a:pPr>
                      <a:r>
                        <a:rPr sz="1100" spc="-20" dirty="0">
                          <a:solidFill>
                            <a:srgbClr val="231F20"/>
                          </a:solidFill>
                          <a:latin typeface="Microsoft Sans Serif"/>
                          <a:cs typeface="Microsoft Sans Serif"/>
                        </a:rPr>
                        <a:t>Финансирование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затрат</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приобретение</a:t>
                      </a:r>
                      <a:r>
                        <a:rPr sz="110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промышленного</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оборудования</a:t>
                      </a:r>
                      <a:endParaRPr sz="1100">
                        <a:latin typeface="Microsoft Sans Serif"/>
                        <a:cs typeface="Microsoft Sans Serif"/>
                      </a:endParaRPr>
                    </a:p>
                    <a:p>
                      <a:pPr marL="35560">
                        <a:lnSpc>
                          <a:spcPct val="100000"/>
                        </a:lnSpc>
                      </a:pPr>
                      <a:r>
                        <a:rPr sz="1100" dirty="0">
                          <a:solidFill>
                            <a:srgbClr val="231F20"/>
                          </a:solidFill>
                          <a:latin typeface="Microsoft Sans Serif"/>
                          <a:cs typeface="Microsoft Sans Serif"/>
                        </a:rPr>
                        <a:t>и</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разработку</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нового</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продукта/технологии</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(в</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т.ч.</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в</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целях</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импортозамещения)</a:t>
                      </a:r>
                      <a:endParaRPr sz="1100">
                        <a:latin typeface="Microsoft Sans Serif"/>
                        <a:cs typeface="Microsoft Sans Serif"/>
                      </a:endParaRPr>
                    </a:p>
                  </a:txBody>
                  <a:tcPr marL="0" marR="0" marT="11747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5"/>
                  </a:ext>
                </a:extLst>
              </a:tr>
              <a:tr h="748030">
                <a:tc>
                  <a:txBody>
                    <a:bodyPr/>
                    <a:lstStyle/>
                    <a:p>
                      <a:pPr marL="35560" marR="48895">
                        <a:lnSpc>
                          <a:spcPct val="100000"/>
                        </a:lnSpc>
                        <a:spcBef>
                          <a:spcPts val="265"/>
                        </a:spcBef>
                      </a:pPr>
                      <a:r>
                        <a:rPr sz="1100" b="1" dirty="0">
                          <a:solidFill>
                            <a:srgbClr val="231F20"/>
                          </a:solidFill>
                          <a:latin typeface="Arial"/>
                          <a:cs typeface="Arial"/>
                        </a:rPr>
                        <a:t>Совместный</a:t>
                      </a:r>
                      <a:r>
                        <a:rPr sz="1100" b="1" spc="-35" dirty="0">
                          <a:solidFill>
                            <a:srgbClr val="231F20"/>
                          </a:solidFill>
                          <a:latin typeface="Arial"/>
                          <a:cs typeface="Arial"/>
                        </a:rPr>
                        <a:t> </a:t>
                      </a:r>
                      <a:r>
                        <a:rPr sz="1100" b="1" dirty="0">
                          <a:solidFill>
                            <a:srgbClr val="231F20"/>
                          </a:solidFill>
                          <a:latin typeface="Arial"/>
                          <a:cs typeface="Arial"/>
                        </a:rPr>
                        <a:t>льготный</a:t>
                      </a:r>
                      <a:r>
                        <a:rPr sz="1100" b="1" spc="-35" dirty="0">
                          <a:solidFill>
                            <a:srgbClr val="231F20"/>
                          </a:solidFill>
                          <a:latin typeface="Arial"/>
                          <a:cs typeface="Arial"/>
                        </a:rPr>
                        <a:t> </a:t>
                      </a:r>
                      <a:r>
                        <a:rPr sz="1100" b="1" dirty="0">
                          <a:solidFill>
                            <a:srgbClr val="231F20"/>
                          </a:solidFill>
                          <a:latin typeface="Arial"/>
                          <a:cs typeface="Arial"/>
                        </a:rPr>
                        <a:t>заем</a:t>
                      </a:r>
                      <a:r>
                        <a:rPr sz="1100" b="1" spc="-30" dirty="0">
                          <a:solidFill>
                            <a:srgbClr val="231F20"/>
                          </a:solidFill>
                          <a:latin typeface="Arial"/>
                          <a:cs typeface="Arial"/>
                        </a:rPr>
                        <a:t> </a:t>
                      </a:r>
                      <a:r>
                        <a:rPr sz="1100" b="1" spc="-10" dirty="0">
                          <a:solidFill>
                            <a:srgbClr val="231F20"/>
                          </a:solidFill>
                          <a:latin typeface="Arial"/>
                          <a:cs typeface="Arial"/>
                        </a:rPr>
                        <a:t>федерального</a:t>
                      </a:r>
                      <a:r>
                        <a:rPr sz="1100" b="1" spc="-35" dirty="0">
                          <a:solidFill>
                            <a:srgbClr val="231F20"/>
                          </a:solidFill>
                          <a:latin typeface="Arial"/>
                          <a:cs typeface="Arial"/>
                        </a:rPr>
                        <a:t> </a:t>
                      </a:r>
                      <a:r>
                        <a:rPr sz="1100" b="1" dirty="0">
                          <a:solidFill>
                            <a:srgbClr val="231F20"/>
                          </a:solidFill>
                          <a:latin typeface="Arial"/>
                          <a:cs typeface="Arial"/>
                        </a:rPr>
                        <a:t>Фонда</a:t>
                      </a:r>
                      <a:r>
                        <a:rPr sz="1100" b="1" spc="-35" dirty="0">
                          <a:solidFill>
                            <a:srgbClr val="231F20"/>
                          </a:solidFill>
                          <a:latin typeface="Arial"/>
                          <a:cs typeface="Arial"/>
                        </a:rPr>
                        <a:t> </a:t>
                      </a:r>
                      <a:r>
                        <a:rPr sz="1100" b="1" spc="-10" dirty="0">
                          <a:solidFill>
                            <a:srgbClr val="231F20"/>
                          </a:solidFill>
                          <a:latin typeface="Arial"/>
                          <a:cs typeface="Arial"/>
                        </a:rPr>
                        <a:t>развития </a:t>
                      </a:r>
                      <a:r>
                        <a:rPr sz="1100" b="1" dirty="0">
                          <a:solidFill>
                            <a:srgbClr val="231F20"/>
                          </a:solidFill>
                          <a:latin typeface="Arial"/>
                          <a:cs typeface="Arial"/>
                        </a:rPr>
                        <a:t>промышленности</a:t>
                      </a:r>
                      <a:r>
                        <a:rPr sz="1100" b="1" spc="-10" dirty="0">
                          <a:solidFill>
                            <a:srgbClr val="231F20"/>
                          </a:solidFill>
                          <a:latin typeface="Arial"/>
                          <a:cs typeface="Arial"/>
                        </a:rPr>
                        <a:t> </a:t>
                      </a:r>
                      <a:r>
                        <a:rPr sz="1100" b="1" dirty="0">
                          <a:solidFill>
                            <a:srgbClr val="231F20"/>
                          </a:solidFill>
                          <a:latin typeface="Arial"/>
                          <a:cs typeface="Arial"/>
                        </a:rPr>
                        <a:t>и</a:t>
                      </a:r>
                      <a:r>
                        <a:rPr sz="1100" b="1" spc="-5" dirty="0">
                          <a:solidFill>
                            <a:srgbClr val="231F20"/>
                          </a:solidFill>
                          <a:latin typeface="Arial"/>
                          <a:cs typeface="Arial"/>
                        </a:rPr>
                        <a:t> </a:t>
                      </a:r>
                      <a:r>
                        <a:rPr sz="1100" b="1" spc="-10" dirty="0">
                          <a:solidFill>
                            <a:srgbClr val="231F20"/>
                          </a:solidFill>
                          <a:latin typeface="Arial"/>
                          <a:cs typeface="Arial"/>
                        </a:rPr>
                        <a:t>Государственного</a:t>
                      </a:r>
                      <a:r>
                        <a:rPr sz="1100" b="1" spc="-5" dirty="0">
                          <a:solidFill>
                            <a:srgbClr val="231F20"/>
                          </a:solidFill>
                          <a:latin typeface="Arial"/>
                          <a:cs typeface="Arial"/>
                        </a:rPr>
                        <a:t> </a:t>
                      </a:r>
                      <a:r>
                        <a:rPr sz="1100" b="1" dirty="0">
                          <a:solidFill>
                            <a:srgbClr val="231F20"/>
                          </a:solidFill>
                          <a:latin typeface="Arial"/>
                          <a:cs typeface="Arial"/>
                        </a:rPr>
                        <a:t>фонда</a:t>
                      </a:r>
                      <a:r>
                        <a:rPr sz="1100" b="1" spc="-10" dirty="0">
                          <a:solidFill>
                            <a:srgbClr val="231F20"/>
                          </a:solidFill>
                          <a:latin typeface="Arial"/>
                          <a:cs typeface="Arial"/>
                        </a:rPr>
                        <a:t> </a:t>
                      </a:r>
                      <a:r>
                        <a:rPr sz="1100" b="1" dirty="0">
                          <a:solidFill>
                            <a:srgbClr val="231F20"/>
                          </a:solidFill>
                          <a:latin typeface="Arial"/>
                          <a:cs typeface="Arial"/>
                        </a:rPr>
                        <a:t>развития</a:t>
                      </a:r>
                      <a:r>
                        <a:rPr sz="1100" b="1" spc="-10" dirty="0">
                          <a:solidFill>
                            <a:srgbClr val="231F20"/>
                          </a:solidFill>
                          <a:latin typeface="Arial"/>
                          <a:cs typeface="Arial"/>
                        </a:rPr>
                        <a:t> промышленности </a:t>
                      </a:r>
                      <a:r>
                        <a:rPr sz="1100" b="1" dirty="0">
                          <a:solidFill>
                            <a:srgbClr val="231F20"/>
                          </a:solidFill>
                          <a:latin typeface="Arial"/>
                          <a:cs typeface="Arial"/>
                        </a:rPr>
                        <a:t>Омской </a:t>
                      </a:r>
                      <a:r>
                        <a:rPr sz="1100" b="1" spc="-10" dirty="0">
                          <a:solidFill>
                            <a:srgbClr val="231F20"/>
                          </a:solidFill>
                          <a:latin typeface="Arial"/>
                          <a:cs typeface="Arial"/>
                        </a:rPr>
                        <a:t>области</a:t>
                      </a:r>
                      <a:endParaRPr sz="1100">
                        <a:latin typeface="Arial"/>
                        <a:cs typeface="Arial"/>
                      </a:endParaRPr>
                    </a:p>
                    <a:p>
                      <a:pPr marL="35560">
                        <a:lnSpc>
                          <a:spcPct val="100000"/>
                        </a:lnSpc>
                      </a:pPr>
                      <a:r>
                        <a:rPr sz="1100" dirty="0">
                          <a:solidFill>
                            <a:srgbClr val="231F20"/>
                          </a:solidFill>
                          <a:latin typeface="Microsoft Sans Serif"/>
                          <a:cs typeface="Microsoft Sans Serif"/>
                        </a:rPr>
                        <a:t>(от</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20</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200</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по</a:t>
                      </a:r>
                      <a:r>
                        <a:rPr sz="1100" spc="-10" dirty="0">
                          <a:solidFill>
                            <a:srgbClr val="231F20"/>
                          </a:solidFill>
                          <a:latin typeface="Microsoft Sans Serif"/>
                          <a:cs typeface="Microsoft Sans Serif"/>
                        </a:rPr>
                        <a:t> ставке </a:t>
                      </a:r>
                      <a:r>
                        <a:rPr sz="1100" dirty="0">
                          <a:solidFill>
                            <a:srgbClr val="231F20"/>
                          </a:solidFill>
                          <a:latin typeface="Microsoft Sans Serif"/>
                          <a:cs typeface="Microsoft Sans Serif"/>
                        </a:rPr>
                        <a:t>3-</a:t>
                      </a:r>
                      <a:r>
                        <a:rPr sz="1100" spc="-25" dirty="0">
                          <a:solidFill>
                            <a:srgbClr val="231F20"/>
                          </a:solidFill>
                          <a:latin typeface="Microsoft Sans Serif"/>
                          <a:cs typeface="Microsoft Sans Serif"/>
                        </a:rPr>
                        <a:t>5%)</a:t>
                      </a:r>
                      <a:endParaRPr sz="1100">
                        <a:latin typeface="Microsoft Sans Serif"/>
                        <a:cs typeface="Microsoft Sans Serif"/>
                      </a:endParaRPr>
                    </a:p>
                  </a:txBody>
                  <a:tcPr marL="0" marR="0" marT="3365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a:lnSpc>
                          <a:spcPct val="100000"/>
                        </a:lnSpc>
                        <a:spcBef>
                          <a:spcPts val="320"/>
                        </a:spcBef>
                      </a:pPr>
                      <a:endParaRPr sz="1100">
                        <a:latin typeface="Times New Roman"/>
                        <a:cs typeface="Times New Roman"/>
                      </a:endParaRPr>
                    </a:p>
                    <a:p>
                      <a:pPr marL="35560" marR="109855">
                        <a:lnSpc>
                          <a:spcPct val="100000"/>
                        </a:lnSpc>
                      </a:pPr>
                      <a:r>
                        <a:rPr sz="1100" spc="-20" dirty="0">
                          <a:solidFill>
                            <a:srgbClr val="231F20"/>
                          </a:solidFill>
                          <a:latin typeface="Microsoft Sans Serif"/>
                          <a:cs typeface="Microsoft Sans Serif"/>
                        </a:rPr>
                        <a:t>Финансирование</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проектов, </a:t>
                      </a:r>
                      <a:r>
                        <a:rPr sz="1100" dirty="0">
                          <a:solidFill>
                            <a:srgbClr val="231F20"/>
                          </a:solidFill>
                          <a:latin typeface="Microsoft Sans Serif"/>
                          <a:cs typeface="Microsoft Sans Serif"/>
                        </a:rPr>
                        <a:t>направленных</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10" dirty="0">
                          <a:solidFill>
                            <a:srgbClr val="231F20"/>
                          </a:solidFill>
                          <a:latin typeface="Microsoft Sans Serif"/>
                          <a:cs typeface="Microsoft Sans Serif"/>
                        </a:rPr>
                        <a:t> импортозамещение, производство конкурентоспособной</a:t>
                      </a:r>
                      <a:r>
                        <a:rPr sz="1100" spc="-2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продукции</a:t>
                      </a:r>
                      <a:endParaRPr sz="1100">
                        <a:latin typeface="Microsoft Sans Serif"/>
                        <a:cs typeface="Microsoft Sans Serif"/>
                      </a:endParaRPr>
                    </a:p>
                  </a:txBody>
                  <a:tcPr marL="0" marR="0" marT="40640"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6"/>
                  </a:ext>
                </a:extLst>
              </a:tr>
              <a:tr h="580390">
                <a:tc>
                  <a:txBody>
                    <a:bodyPr/>
                    <a:lstStyle/>
                    <a:p>
                      <a:pPr marL="35560" marR="858519">
                        <a:lnSpc>
                          <a:spcPct val="100000"/>
                        </a:lnSpc>
                        <a:spcBef>
                          <a:spcPts val="265"/>
                        </a:spcBef>
                      </a:pPr>
                      <a:r>
                        <a:rPr sz="1100" b="1" spc="-10" dirty="0">
                          <a:solidFill>
                            <a:srgbClr val="231F20"/>
                          </a:solidFill>
                          <a:latin typeface="Arial"/>
                          <a:cs typeface="Arial"/>
                        </a:rPr>
                        <a:t>Льготное</a:t>
                      </a:r>
                      <a:r>
                        <a:rPr sz="1100" b="1" spc="-25" dirty="0">
                          <a:solidFill>
                            <a:srgbClr val="231F20"/>
                          </a:solidFill>
                          <a:latin typeface="Arial"/>
                          <a:cs typeface="Arial"/>
                        </a:rPr>
                        <a:t> </a:t>
                      </a:r>
                      <a:r>
                        <a:rPr sz="1100" b="1" spc="-10" dirty="0">
                          <a:solidFill>
                            <a:srgbClr val="231F20"/>
                          </a:solidFill>
                          <a:latin typeface="Arial"/>
                          <a:cs typeface="Arial"/>
                        </a:rPr>
                        <a:t>кредитование</a:t>
                      </a:r>
                      <a:r>
                        <a:rPr sz="1100" b="1" spc="-25" dirty="0">
                          <a:solidFill>
                            <a:srgbClr val="231F20"/>
                          </a:solidFill>
                          <a:latin typeface="Arial"/>
                          <a:cs typeface="Arial"/>
                        </a:rPr>
                        <a:t> </a:t>
                      </a:r>
                      <a:r>
                        <a:rPr sz="1100" b="1" dirty="0">
                          <a:solidFill>
                            <a:srgbClr val="231F20"/>
                          </a:solidFill>
                          <a:latin typeface="Arial"/>
                          <a:cs typeface="Arial"/>
                        </a:rPr>
                        <a:t>в</a:t>
                      </a:r>
                      <a:r>
                        <a:rPr sz="1100" b="1" spc="-25" dirty="0">
                          <a:solidFill>
                            <a:srgbClr val="231F20"/>
                          </a:solidFill>
                          <a:latin typeface="Arial"/>
                          <a:cs typeface="Arial"/>
                        </a:rPr>
                        <a:t> </a:t>
                      </a:r>
                      <a:r>
                        <a:rPr sz="1100" b="1" dirty="0">
                          <a:solidFill>
                            <a:srgbClr val="231F20"/>
                          </a:solidFill>
                          <a:latin typeface="Arial"/>
                          <a:cs typeface="Arial"/>
                        </a:rPr>
                        <a:t>рамках</a:t>
                      </a:r>
                      <a:r>
                        <a:rPr sz="1100" b="1" spc="-25" dirty="0">
                          <a:solidFill>
                            <a:srgbClr val="231F20"/>
                          </a:solidFill>
                          <a:latin typeface="Arial"/>
                          <a:cs typeface="Arial"/>
                        </a:rPr>
                        <a:t> </a:t>
                      </a:r>
                      <a:r>
                        <a:rPr sz="1100" b="1" dirty="0">
                          <a:solidFill>
                            <a:srgbClr val="231F20"/>
                          </a:solidFill>
                          <a:latin typeface="Arial"/>
                          <a:cs typeface="Arial"/>
                        </a:rPr>
                        <a:t>кластерной</a:t>
                      </a:r>
                      <a:r>
                        <a:rPr sz="1100" b="1" spc="-25" dirty="0">
                          <a:solidFill>
                            <a:srgbClr val="231F20"/>
                          </a:solidFill>
                          <a:latin typeface="Arial"/>
                          <a:cs typeface="Arial"/>
                        </a:rPr>
                        <a:t> </a:t>
                      </a:r>
                      <a:r>
                        <a:rPr sz="1100" b="1" spc="-10" dirty="0">
                          <a:solidFill>
                            <a:srgbClr val="231F20"/>
                          </a:solidFill>
                          <a:latin typeface="Arial"/>
                          <a:cs typeface="Arial"/>
                        </a:rPr>
                        <a:t>инвестиционной платформы</a:t>
                      </a:r>
                      <a:endParaRPr sz="1100">
                        <a:latin typeface="Arial"/>
                        <a:cs typeface="Arial"/>
                      </a:endParaRPr>
                    </a:p>
                    <a:p>
                      <a:pPr marL="35560">
                        <a:lnSpc>
                          <a:spcPct val="100000"/>
                        </a:lnSpc>
                      </a:pPr>
                      <a:r>
                        <a:rPr sz="1100" dirty="0">
                          <a:solidFill>
                            <a:srgbClr val="231F20"/>
                          </a:solidFill>
                          <a:latin typeface="Microsoft Sans Serif"/>
                          <a:cs typeface="Microsoft Sans Serif"/>
                        </a:rPr>
                        <a:t>(от</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2</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млрд</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100</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млрд</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по</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ставке</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до</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9,3%)</a:t>
                      </a:r>
                      <a:endParaRPr sz="1100">
                        <a:latin typeface="Microsoft Sans Serif"/>
                        <a:cs typeface="Microsoft Sans Serif"/>
                      </a:endParaRPr>
                    </a:p>
                  </a:txBody>
                  <a:tcPr marL="0" marR="0" marT="3365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62230">
                        <a:lnSpc>
                          <a:spcPct val="100000"/>
                        </a:lnSpc>
                        <a:spcBef>
                          <a:spcPts val="925"/>
                        </a:spcBef>
                      </a:pPr>
                      <a:r>
                        <a:rPr sz="1100" spc="-30" dirty="0">
                          <a:solidFill>
                            <a:srgbClr val="231F20"/>
                          </a:solidFill>
                          <a:latin typeface="Microsoft Sans Serif"/>
                          <a:cs typeface="Microsoft Sans Serif"/>
                        </a:rPr>
                        <a:t>Финансирование</a:t>
                      </a:r>
                      <a:r>
                        <a:rPr sz="1100" spc="5" dirty="0">
                          <a:solidFill>
                            <a:srgbClr val="231F20"/>
                          </a:solidFill>
                          <a:latin typeface="Microsoft Sans Serif"/>
                          <a:cs typeface="Microsoft Sans Serif"/>
                        </a:rPr>
                        <a:t> </a:t>
                      </a:r>
                      <a:r>
                        <a:rPr sz="1100" spc="-20" dirty="0">
                          <a:solidFill>
                            <a:srgbClr val="231F20"/>
                          </a:solidFill>
                          <a:latin typeface="Microsoft Sans Serif"/>
                          <a:cs typeface="Microsoft Sans Serif"/>
                        </a:rPr>
                        <a:t>реализации</a:t>
                      </a:r>
                      <a:r>
                        <a:rPr sz="1100" dirty="0">
                          <a:solidFill>
                            <a:srgbClr val="231F20"/>
                          </a:solidFill>
                          <a:latin typeface="Microsoft Sans Serif"/>
                          <a:cs typeface="Microsoft Sans Serif"/>
                        </a:rPr>
                        <a:t> </a:t>
                      </a:r>
                      <a:r>
                        <a:rPr sz="1100" spc="-25" dirty="0">
                          <a:solidFill>
                            <a:srgbClr val="231F20"/>
                          </a:solidFill>
                          <a:latin typeface="Microsoft Sans Serif"/>
                          <a:cs typeface="Microsoft Sans Serif"/>
                        </a:rPr>
                        <a:t>инвестиционных</a:t>
                      </a:r>
                      <a:r>
                        <a:rPr sz="1100" spc="5" dirty="0">
                          <a:solidFill>
                            <a:srgbClr val="231F20"/>
                          </a:solidFill>
                          <a:latin typeface="Microsoft Sans Serif"/>
                          <a:cs typeface="Microsoft Sans Serif"/>
                        </a:rPr>
                        <a:t> </a:t>
                      </a:r>
                      <a:r>
                        <a:rPr sz="1100" spc="-25" dirty="0">
                          <a:solidFill>
                            <a:srgbClr val="231F20"/>
                          </a:solidFill>
                          <a:latin typeface="Microsoft Sans Serif"/>
                          <a:cs typeface="Microsoft Sans Serif"/>
                        </a:rPr>
                        <a:t>проектов</a:t>
                      </a:r>
                      <a:r>
                        <a:rPr sz="1100" dirty="0">
                          <a:solidFill>
                            <a:srgbClr val="231F20"/>
                          </a:solidFill>
                          <a:latin typeface="Microsoft Sans Serif"/>
                          <a:cs typeface="Microsoft Sans Serif"/>
                        </a:rPr>
                        <a:t> по</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производству </a:t>
                      </a:r>
                      <a:r>
                        <a:rPr sz="1100" spc="-20" dirty="0">
                          <a:solidFill>
                            <a:srgbClr val="231F20"/>
                          </a:solidFill>
                          <a:latin typeface="Microsoft Sans Serif"/>
                          <a:cs typeface="Microsoft Sans Serif"/>
                        </a:rPr>
                        <a:t>приоритетной</a:t>
                      </a:r>
                      <a:r>
                        <a:rPr sz="1100" dirty="0">
                          <a:solidFill>
                            <a:srgbClr val="231F20"/>
                          </a:solidFill>
                          <a:latin typeface="Microsoft Sans Serif"/>
                          <a:cs typeface="Microsoft Sans Serif"/>
                        </a:rPr>
                        <a:t> </a:t>
                      </a:r>
                      <a:r>
                        <a:rPr sz="1100" spc="-30" dirty="0">
                          <a:solidFill>
                            <a:srgbClr val="231F20"/>
                          </a:solidFill>
                          <a:latin typeface="Microsoft Sans Serif"/>
                          <a:cs typeface="Microsoft Sans Serif"/>
                        </a:rPr>
                        <a:t>продукции</a:t>
                      </a:r>
                      <a:r>
                        <a:rPr sz="1100" spc="5" dirty="0">
                          <a:solidFill>
                            <a:srgbClr val="231F20"/>
                          </a:solidFill>
                          <a:latin typeface="Microsoft Sans Serif"/>
                          <a:cs typeface="Microsoft Sans Serif"/>
                        </a:rPr>
                        <a:t> </a:t>
                      </a:r>
                      <a:r>
                        <a:rPr sz="1100" spc="-20" dirty="0">
                          <a:solidFill>
                            <a:srgbClr val="231F20"/>
                          </a:solidFill>
                          <a:latin typeface="Microsoft Sans Serif"/>
                          <a:cs typeface="Microsoft Sans Serif"/>
                        </a:rPr>
                        <a:t>(создание</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и</a:t>
                      </a:r>
                      <a:r>
                        <a:rPr sz="1100" spc="5" dirty="0">
                          <a:solidFill>
                            <a:srgbClr val="231F20"/>
                          </a:solidFill>
                          <a:latin typeface="Microsoft Sans Serif"/>
                          <a:cs typeface="Microsoft Sans Serif"/>
                        </a:rPr>
                        <a:t> </a:t>
                      </a:r>
                      <a:r>
                        <a:rPr sz="1100" spc="-20" dirty="0">
                          <a:solidFill>
                            <a:srgbClr val="231F20"/>
                          </a:solidFill>
                          <a:latin typeface="Microsoft Sans Serif"/>
                          <a:cs typeface="Microsoft Sans Serif"/>
                        </a:rPr>
                        <a:t>приобретение</a:t>
                      </a:r>
                      <a:r>
                        <a:rPr sz="1100" dirty="0">
                          <a:solidFill>
                            <a:srgbClr val="231F20"/>
                          </a:solidFill>
                          <a:latin typeface="Microsoft Sans Serif"/>
                          <a:cs typeface="Microsoft Sans Serif"/>
                        </a:rPr>
                        <a:t> </a:t>
                      </a:r>
                      <a:r>
                        <a:rPr sz="1100" spc="-20" dirty="0">
                          <a:solidFill>
                            <a:srgbClr val="231F20"/>
                          </a:solidFill>
                          <a:latin typeface="Microsoft Sans Serif"/>
                          <a:cs typeface="Microsoft Sans Serif"/>
                        </a:rPr>
                        <a:t>основных</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средств,</a:t>
                      </a:r>
                      <a:r>
                        <a:rPr sz="1100" spc="5" dirty="0">
                          <a:solidFill>
                            <a:srgbClr val="231F20"/>
                          </a:solidFill>
                          <a:latin typeface="Microsoft Sans Serif"/>
                          <a:cs typeface="Microsoft Sans Serif"/>
                        </a:rPr>
                        <a:t> </a:t>
                      </a:r>
                      <a:r>
                        <a:rPr sz="1100" spc="-50" dirty="0">
                          <a:solidFill>
                            <a:srgbClr val="231F20"/>
                          </a:solidFill>
                          <a:latin typeface="Microsoft Sans Serif"/>
                          <a:cs typeface="Microsoft Sans Serif"/>
                        </a:rPr>
                        <a:t>ПСД</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и </a:t>
                      </a:r>
                      <a:r>
                        <a:rPr sz="1100" spc="-10" dirty="0">
                          <a:solidFill>
                            <a:srgbClr val="231F20"/>
                          </a:solidFill>
                          <a:latin typeface="Microsoft Sans Serif"/>
                          <a:cs typeface="Microsoft Sans Serif"/>
                        </a:rPr>
                        <a:t>т.п.)</a:t>
                      </a:r>
                      <a:endParaRPr sz="1100">
                        <a:latin typeface="Microsoft Sans Serif"/>
                        <a:cs typeface="Microsoft Sans Serif"/>
                      </a:endParaRPr>
                    </a:p>
                  </a:txBody>
                  <a:tcPr marL="0" marR="0" marT="11747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7"/>
                  </a:ext>
                </a:extLst>
              </a:tr>
              <a:tr h="580390">
                <a:tc>
                  <a:txBody>
                    <a:bodyPr/>
                    <a:lstStyle/>
                    <a:p>
                      <a:pPr marL="35560">
                        <a:lnSpc>
                          <a:spcPct val="100000"/>
                        </a:lnSpc>
                        <a:spcBef>
                          <a:spcPts val="925"/>
                        </a:spcBef>
                      </a:pPr>
                      <a:r>
                        <a:rPr sz="1100" b="1" spc="-25" dirty="0">
                          <a:solidFill>
                            <a:srgbClr val="231F20"/>
                          </a:solidFill>
                          <a:latin typeface="Arial"/>
                          <a:cs typeface="Arial"/>
                        </a:rPr>
                        <a:t>Льготное</a:t>
                      </a:r>
                      <a:r>
                        <a:rPr sz="1100" b="1" spc="-15" dirty="0">
                          <a:solidFill>
                            <a:srgbClr val="231F20"/>
                          </a:solidFill>
                          <a:latin typeface="Arial"/>
                          <a:cs typeface="Arial"/>
                        </a:rPr>
                        <a:t> </a:t>
                      </a:r>
                      <a:r>
                        <a:rPr sz="1100" b="1" spc="-25" dirty="0">
                          <a:solidFill>
                            <a:srgbClr val="231F20"/>
                          </a:solidFill>
                          <a:latin typeface="Arial"/>
                          <a:cs typeface="Arial"/>
                        </a:rPr>
                        <a:t>кредитование</a:t>
                      </a:r>
                      <a:r>
                        <a:rPr sz="1100" b="1" spc="-15" dirty="0">
                          <a:solidFill>
                            <a:srgbClr val="231F20"/>
                          </a:solidFill>
                          <a:latin typeface="Arial"/>
                          <a:cs typeface="Arial"/>
                        </a:rPr>
                        <a:t> </a:t>
                      </a:r>
                      <a:r>
                        <a:rPr sz="1100" b="1" dirty="0">
                          <a:solidFill>
                            <a:srgbClr val="231F20"/>
                          </a:solidFill>
                          <a:latin typeface="Arial"/>
                          <a:cs typeface="Arial"/>
                        </a:rPr>
                        <a:t>по</a:t>
                      </a:r>
                      <a:r>
                        <a:rPr sz="1100" b="1" spc="-15" dirty="0">
                          <a:solidFill>
                            <a:srgbClr val="231F20"/>
                          </a:solidFill>
                          <a:latin typeface="Arial"/>
                          <a:cs typeface="Arial"/>
                        </a:rPr>
                        <a:t> </a:t>
                      </a:r>
                      <a:r>
                        <a:rPr sz="1100" b="1" spc="-20" dirty="0">
                          <a:solidFill>
                            <a:srgbClr val="231F20"/>
                          </a:solidFill>
                          <a:latin typeface="Arial"/>
                          <a:cs typeface="Arial"/>
                        </a:rPr>
                        <a:t>программе</a:t>
                      </a:r>
                      <a:r>
                        <a:rPr sz="1100" b="1" spc="-15" dirty="0">
                          <a:solidFill>
                            <a:srgbClr val="231F20"/>
                          </a:solidFill>
                          <a:latin typeface="Arial"/>
                          <a:cs typeface="Arial"/>
                        </a:rPr>
                        <a:t> </a:t>
                      </a:r>
                      <a:r>
                        <a:rPr sz="1100" b="1" spc="-20" dirty="0">
                          <a:solidFill>
                            <a:srgbClr val="231F20"/>
                          </a:solidFill>
                          <a:latin typeface="Arial"/>
                          <a:cs typeface="Arial"/>
                        </a:rPr>
                        <a:t>промышленной</a:t>
                      </a:r>
                      <a:r>
                        <a:rPr sz="1100" b="1" spc="-15" dirty="0">
                          <a:solidFill>
                            <a:srgbClr val="231F20"/>
                          </a:solidFill>
                          <a:latin typeface="Arial"/>
                          <a:cs typeface="Arial"/>
                        </a:rPr>
                        <a:t> </a:t>
                      </a:r>
                      <a:r>
                        <a:rPr sz="1100" b="1" spc="-10" dirty="0">
                          <a:solidFill>
                            <a:srgbClr val="231F20"/>
                          </a:solidFill>
                          <a:latin typeface="Arial"/>
                          <a:cs typeface="Arial"/>
                        </a:rPr>
                        <a:t>ипотеки</a:t>
                      </a:r>
                      <a:endParaRPr sz="1100">
                        <a:latin typeface="Arial"/>
                        <a:cs typeface="Arial"/>
                      </a:endParaRPr>
                    </a:p>
                    <a:p>
                      <a:pPr marL="35560">
                        <a:lnSpc>
                          <a:spcPct val="100000"/>
                        </a:lnSpc>
                      </a:pPr>
                      <a:r>
                        <a:rPr sz="1100" dirty="0">
                          <a:solidFill>
                            <a:srgbClr val="231F20"/>
                          </a:solidFill>
                          <a:latin typeface="Microsoft Sans Serif"/>
                          <a:cs typeface="Microsoft Sans Serif"/>
                        </a:rPr>
                        <a:t>(до</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500</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по</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ставке </a:t>
                      </a:r>
                      <a:r>
                        <a:rPr sz="1100" dirty="0">
                          <a:solidFill>
                            <a:srgbClr val="231F20"/>
                          </a:solidFill>
                          <a:latin typeface="Microsoft Sans Serif"/>
                          <a:cs typeface="Microsoft Sans Serif"/>
                        </a:rPr>
                        <a:t>14-</a:t>
                      </a:r>
                      <a:r>
                        <a:rPr sz="1100" spc="-20" dirty="0">
                          <a:solidFill>
                            <a:srgbClr val="231F20"/>
                          </a:solidFill>
                          <a:latin typeface="Microsoft Sans Serif"/>
                          <a:cs typeface="Microsoft Sans Serif"/>
                        </a:rPr>
                        <a:t>16%)</a:t>
                      </a:r>
                      <a:endParaRPr sz="1100">
                        <a:latin typeface="Microsoft Sans Serif"/>
                        <a:cs typeface="Microsoft Sans Serif"/>
                      </a:endParaRPr>
                    </a:p>
                  </a:txBody>
                  <a:tcPr marL="0" marR="0" marT="117475" marB="0">
                    <a:lnR w="12700">
                      <a:solidFill>
                        <a:srgbClr val="F04E23"/>
                      </a:solidFill>
                      <a:prstDash val="solid"/>
                    </a:lnR>
                    <a:lnT w="12700">
                      <a:solidFill>
                        <a:srgbClr val="F04E23"/>
                      </a:solidFill>
                      <a:prstDash val="solid"/>
                    </a:lnT>
                    <a:lnB w="12700">
                      <a:solidFill>
                        <a:srgbClr val="F04E23"/>
                      </a:solidFill>
                      <a:prstDash val="solid"/>
                    </a:lnB>
                  </a:tcPr>
                </a:tc>
                <a:tc>
                  <a:txBody>
                    <a:bodyPr/>
                    <a:lstStyle/>
                    <a:p>
                      <a:pPr marL="35560" marR="33655">
                        <a:lnSpc>
                          <a:spcPct val="100000"/>
                        </a:lnSpc>
                        <a:spcBef>
                          <a:spcPts val="265"/>
                        </a:spcBef>
                      </a:pPr>
                      <a:r>
                        <a:rPr sz="1100" spc="-20" dirty="0">
                          <a:solidFill>
                            <a:srgbClr val="231F20"/>
                          </a:solidFill>
                          <a:latin typeface="Microsoft Sans Serif"/>
                          <a:cs typeface="Microsoft Sans Serif"/>
                        </a:rPr>
                        <a:t>Финансирование</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затрат</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на</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приобретение</a:t>
                      </a:r>
                      <a:r>
                        <a:rPr sz="1100" spc="1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производственных</a:t>
                      </a:r>
                      <a:r>
                        <a:rPr sz="1100" spc="10" dirty="0">
                          <a:solidFill>
                            <a:srgbClr val="231F20"/>
                          </a:solidFill>
                          <a:latin typeface="Microsoft Sans Serif"/>
                          <a:cs typeface="Microsoft Sans Serif"/>
                        </a:rPr>
                        <a:t> </a:t>
                      </a:r>
                      <a:r>
                        <a:rPr sz="1100" spc="-10" dirty="0">
                          <a:solidFill>
                            <a:srgbClr val="231F20"/>
                          </a:solidFill>
                          <a:latin typeface="Microsoft Sans Serif"/>
                          <a:cs typeface="Microsoft Sans Serif"/>
                        </a:rPr>
                        <a:t>площадей,</a:t>
                      </a:r>
                      <a:r>
                        <a:rPr sz="1100" spc="500" dirty="0">
                          <a:solidFill>
                            <a:srgbClr val="231F20"/>
                          </a:solidFill>
                          <a:latin typeface="Microsoft Sans Serif"/>
                          <a:cs typeface="Microsoft Sans Serif"/>
                        </a:rPr>
                        <a:t> </a:t>
                      </a:r>
                      <a:r>
                        <a:rPr sz="1100" spc="-10" dirty="0">
                          <a:solidFill>
                            <a:srgbClr val="231F20"/>
                          </a:solidFill>
                          <a:latin typeface="Microsoft Sans Serif"/>
                          <a:cs typeface="Microsoft Sans Serif"/>
                        </a:rPr>
                        <a:t>объектов</a:t>
                      </a:r>
                      <a:r>
                        <a:rPr sz="1100" spc="-15" dirty="0">
                          <a:solidFill>
                            <a:srgbClr val="231F20"/>
                          </a:solidFill>
                          <a:latin typeface="Microsoft Sans Serif"/>
                          <a:cs typeface="Microsoft Sans Serif"/>
                        </a:rPr>
                        <a:t> </a:t>
                      </a:r>
                      <a:r>
                        <a:rPr sz="1100" spc="-20" dirty="0">
                          <a:solidFill>
                            <a:srgbClr val="231F20"/>
                          </a:solidFill>
                          <a:latin typeface="Microsoft Sans Serif"/>
                          <a:cs typeface="Microsoft Sans Serif"/>
                        </a:rPr>
                        <a:t>недвижимого</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имущества,</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строительство</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производственных</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зданий</a:t>
                      </a:r>
                      <a:r>
                        <a:rPr sz="1100" spc="-15" dirty="0">
                          <a:solidFill>
                            <a:srgbClr val="231F20"/>
                          </a:solidFill>
                          <a:latin typeface="Microsoft Sans Serif"/>
                          <a:cs typeface="Microsoft Sans Serif"/>
                        </a:rPr>
                        <a:t> </a:t>
                      </a:r>
                      <a:r>
                        <a:rPr sz="1100" spc="-25" dirty="0">
                          <a:solidFill>
                            <a:srgbClr val="231F20"/>
                          </a:solidFill>
                          <a:latin typeface="Microsoft Sans Serif"/>
                          <a:cs typeface="Microsoft Sans Serif"/>
                        </a:rPr>
                        <a:t>для </a:t>
                      </a:r>
                      <a:r>
                        <a:rPr sz="1100" spc="-10" dirty="0">
                          <a:solidFill>
                            <a:srgbClr val="231F20"/>
                          </a:solidFill>
                          <a:latin typeface="Microsoft Sans Serif"/>
                          <a:cs typeface="Microsoft Sans Serif"/>
                        </a:rPr>
                        <a:t>быстрого </a:t>
                      </a:r>
                      <a:r>
                        <a:rPr sz="1100" spc="-25" dirty="0">
                          <a:solidFill>
                            <a:srgbClr val="231F20"/>
                          </a:solidFill>
                          <a:latin typeface="Microsoft Sans Serif"/>
                          <a:cs typeface="Microsoft Sans Serif"/>
                        </a:rPr>
                        <a:t>запуска</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или</a:t>
                      </a:r>
                      <a:r>
                        <a:rPr sz="1100" spc="-5" dirty="0">
                          <a:solidFill>
                            <a:srgbClr val="231F20"/>
                          </a:solidFill>
                          <a:latin typeface="Microsoft Sans Serif"/>
                          <a:cs typeface="Microsoft Sans Serif"/>
                        </a:rPr>
                        <a:t> </a:t>
                      </a:r>
                      <a:r>
                        <a:rPr sz="1100" dirty="0">
                          <a:solidFill>
                            <a:srgbClr val="231F20"/>
                          </a:solidFill>
                          <a:latin typeface="Microsoft Sans Serif"/>
                          <a:cs typeface="Microsoft Sans Serif"/>
                        </a:rPr>
                        <a:t>расширения</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бизнеса.</a:t>
                      </a:r>
                      <a:endParaRPr sz="1100">
                        <a:latin typeface="Microsoft Sans Serif"/>
                        <a:cs typeface="Microsoft Sans Serif"/>
                      </a:endParaRPr>
                    </a:p>
                  </a:txBody>
                  <a:tcPr marL="0" marR="0" marT="33655" marB="0">
                    <a:lnL w="12700">
                      <a:solidFill>
                        <a:srgbClr val="F04E23"/>
                      </a:solidFill>
                      <a:prstDash val="solid"/>
                    </a:lnL>
                    <a:lnT w="12700">
                      <a:solidFill>
                        <a:srgbClr val="F04E23"/>
                      </a:solidFill>
                      <a:prstDash val="solid"/>
                    </a:lnT>
                    <a:lnB w="12700">
                      <a:solidFill>
                        <a:srgbClr val="F04E23"/>
                      </a:solidFill>
                      <a:prstDash val="solid"/>
                    </a:lnB>
                  </a:tcPr>
                </a:tc>
                <a:extLst>
                  <a:ext uri="{0D108BD9-81ED-4DB2-BD59-A6C34878D82A}">
                    <a16:rowId xmlns:a16="http://schemas.microsoft.com/office/drawing/2014/main" val="10008"/>
                  </a:ext>
                </a:extLst>
              </a:tr>
              <a:tr h="412750">
                <a:tc>
                  <a:txBody>
                    <a:bodyPr/>
                    <a:lstStyle/>
                    <a:p>
                      <a:pPr marL="35560">
                        <a:lnSpc>
                          <a:spcPct val="100000"/>
                        </a:lnSpc>
                        <a:spcBef>
                          <a:spcPts val="265"/>
                        </a:spcBef>
                      </a:pPr>
                      <a:r>
                        <a:rPr sz="1100" b="1" spc="-20" dirty="0">
                          <a:solidFill>
                            <a:srgbClr val="231F20"/>
                          </a:solidFill>
                          <a:latin typeface="Arial"/>
                          <a:cs typeface="Arial"/>
                        </a:rPr>
                        <a:t>Гарантийная</a:t>
                      </a:r>
                      <a:r>
                        <a:rPr sz="1100" b="1" spc="5" dirty="0">
                          <a:solidFill>
                            <a:srgbClr val="231F20"/>
                          </a:solidFill>
                          <a:latin typeface="Arial"/>
                          <a:cs typeface="Arial"/>
                        </a:rPr>
                        <a:t> </a:t>
                      </a:r>
                      <a:r>
                        <a:rPr sz="1100" b="1" spc="-25" dirty="0">
                          <a:solidFill>
                            <a:srgbClr val="231F20"/>
                          </a:solidFill>
                          <a:latin typeface="Arial"/>
                          <a:cs typeface="Arial"/>
                        </a:rPr>
                        <a:t>поддержка</a:t>
                      </a:r>
                      <a:r>
                        <a:rPr sz="1100" b="1" spc="5" dirty="0">
                          <a:solidFill>
                            <a:srgbClr val="231F20"/>
                          </a:solidFill>
                          <a:latin typeface="Arial"/>
                          <a:cs typeface="Arial"/>
                        </a:rPr>
                        <a:t> </a:t>
                      </a:r>
                      <a:r>
                        <a:rPr sz="1100" b="1" spc="-10" dirty="0">
                          <a:solidFill>
                            <a:srgbClr val="231F20"/>
                          </a:solidFill>
                          <a:latin typeface="Arial"/>
                          <a:cs typeface="Arial"/>
                        </a:rPr>
                        <a:t>СМСП</a:t>
                      </a:r>
                      <a:r>
                        <a:rPr sz="1100" b="1" spc="5" dirty="0">
                          <a:solidFill>
                            <a:srgbClr val="231F20"/>
                          </a:solidFill>
                          <a:latin typeface="Arial"/>
                          <a:cs typeface="Arial"/>
                        </a:rPr>
                        <a:t> </a:t>
                      </a:r>
                      <a:r>
                        <a:rPr sz="1100" b="1" spc="-20" dirty="0">
                          <a:solidFill>
                            <a:srgbClr val="231F20"/>
                          </a:solidFill>
                          <a:latin typeface="Arial"/>
                          <a:cs typeface="Arial"/>
                        </a:rPr>
                        <a:t>Региональным</a:t>
                      </a:r>
                      <a:r>
                        <a:rPr sz="1100" b="1" spc="5" dirty="0">
                          <a:solidFill>
                            <a:srgbClr val="231F20"/>
                          </a:solidFill>
                          <a:latin typeface="Arial"/>
                          <a:cs typeface="Arial"/>
                        </a:rPr>
                        <a:t> </a:t>
                      </a:r>
                      <a:r>
                        <a:rPr sz="1100" b="1" spc="-20" dirty="0">
                          <a:solidFill>
                            <a:srgbClr val="231F20"/>
                          </a:solidFill>
                          <a:latin typeface="Arial"/>
                          <a:cs typeface="Arial"/>
                        </a:rPr>
                        <a:t>гарантийным</a:t>
                      </a:r>
                      <a:r>
                        <a:rPr sz="1100" b="1" spc="5" dirty="0">
                          <a:solidFill>
                            <a:srgbClr val="231F20"/>
                          </a:solidFill>
                          <a:latin typeface="Arial"/>
                          <a:cs typeface="Arial"/>
                        </a:rPr>
                        <a:t> </a:t>
                      </a:r>
                      <a:r>
                        <a:rPr sz="1100" b="1" spc="-10" dirty="0">
                          <a:solidFill>
                            <a:srgbClr val="231F20"/>
                          </a:solidFill>
                          <a:latin typeface="Arial"/>
                          <a:cs typeface="Arial"/>
                        </a:rPr>
                        <a:t>центром</a:t>
                      </a:r>
                      <a:endParaRPr sz="1100">
                        <a:latin typeface="Arial"/>
                        <a:cs typeface="Arial"/>
                      </a:endParaRPr>
                    </a:p>
                    <a:p>
                      <a:pPr marL="35560">
                        <a:lnSpc>
                          <a:spcPct val="100000"/>
                        </a:lnSpc>
                      </a:pPr>
                      <a:r>
                        <a:rPr sz="1100" spc="-10" dirty="0">
                          <a:solidFill>
                            <a:srgbClr val="231F20"/>
                          </a:solidFill>
                          <a:latin typeface="Microsoft Sans Serif"/>
                          <a:cs typeface="Microsoft Sans Serif"/>
                        </a:rPr>
                        <a:t>(поручительство</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не</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более</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25</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млн</a:t>
                      </a:r>
                      <a:r>
                        <a:rPr sz="1100" spc="-20" dirty="0">
                          <a:solidFill>
                            <a:srgbClr val="231F20"/>
                          </a:solidFill>
                          <a:latin typeface="Microsoft Sans Serif"/>
                          <a:cs typeface="Microsoft Sans Serif"/>
                        </a:rPr>
                        <a:t> </a:t>
                      </a:r>
                      <a:r>
                        <a:rPr sz="1100" dirty="0">
                          <a:solidFill>
                            <a:srgbClr val="231F20"/>
                          </a:solidFill>
                          <a:latin typeface="Microsoft Sans Serif"/>
                          <a:cs typeface="Microsoft Sans Serif"/>
                        </a:rPr>
                        <a:t>руб.</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при</a:t>
                      </a:r>
                      <a:r>
                        <a:rPr sz="1100" spc="-15" dirty="0">
                          <a:solidFill>
                            <a:srgbClr val="231F20"/>
                          </a:solidFill>
                          <a:latin typeface="Microsoft Sans Serif"/>
                          <a:cs typeface="Microsoft Sans Serif"/>
                        </a:rPr>
                        <a:t> </a:t>
                      </a:r>
                      <a:r>
                        <a:rPr sz="1100" spc="-10" dirty="0">
                          <a:solidFill>
                            <a:srgbClr val="231F20"/>
                          </a:solidFill>
                          <a:latin typeface="Microsoft Sans Serif"/>
                          <a:cs typeface="Microsoft Sans Serif"/>
                        </a:rPr>
                        <a:t>ставке</a:t>
                      </a:r>
                      <a:r>
                        <a:rPr sz="1100" spc="-20" dirty="0">
                          <a:solidFill>
                            <a:srgbClr val="231F20"/>
                          </a:solidFill>
                          <a:latin typeface="Microsoft Sans Serif"/>
                          <a:cs typeface="Microsoft Sans Serif"/>
                        </a:rPr>
                        <a:t> </a:t>
                      </a:r>
                      <a:r>
                        <a:rPr sz="1100" spc="-10" dirty="0">
                          <a:solidFill>
                            <a:srgbClr val="231F20"/>
                          </a:solidFill>
                          <a:latin typeface="Microsoft Sans Serif"/>
                          <a:cs typeface="Microsoft Sans Serif"/>
                        </a:rPr>
                        <a:t>вознаграждения</a:t>
                      </a:r>
                      <a:r>
                        <a:rPr sz="1100" spc="-15" dirty="0">
                          <a:solidFill>
                            <a:srgbClr val="231F20"/>
                          </a:solidFill>
                          <a:latin typeface="Microsoft Sans Serif"/>
                          <a:cs typeface="Microsoft Sans Serif"/>
                        </a:rPr>
                        <a:t> </a:t>
                      </a:r>
                      <a:r>
                        <a:rPr sz="1100" dirty="0">
                          <a:solidFill>
                            <a:srgbClr val="231F20"/>
                          </a:solidFill>
                          <a:latin typeface="Microsoft Sans Serif"/>
                          <a:cs typeface="Microsoft Sans Serif"/>
                        </a:rPr>
                        <a:t>0,25-</a:t>
                      </a:r>
                      <a:r>
                        <a:rPr sz="1100" spc="-10" dirty="0">
                          <a:solidFill>
                            <a:srgbClr val="231F20"/>
                          </a:solidFill>
                          <a:latin typeface="Microsoft Sans Serif"/>
                          <a:cs typeface="Microsoft Sans Serif"/>
                        </a:rPr>
                        <a:t>1,25%)</a:t>
                      </a:r>
                      <a:endParaRPr sz="1100">
                        <a:latin typeface="Microsoft Sans Serif"/>
                        <a:cs typeface="Microsoft Sans Serif"/>
                      </a:endParaRPr>
                    </a:p>
                  </a:txBody>
                  <a:tcPr marL="0" marR="0" marT="33655" marB="0">
                    <a:lnR w="12700">
                      <a:solidFill>
                        <a:srgbClr val="F04E23"/>
                      </a:solidFill>
                      <a:prstDash val="solid"/>
                    </a:lnR>
                    <a:lnT w="12700">
                      <a:solidFill>
                        <a:srgbClr val="F04E23"/>
                      </a:solidFill>
                      <a:prstDash val="solid"/>
                    </a:lnT>
                  </a:tcPr>
                </a:tc>
                <a:tc>
                  <a:txBody>
                    <a:bodyPr/>
                    <a:lstStyle/>
                    <a:p>
                      <a:pPr marL="35560" marR="534670">
                        <a:lnSpc>
                          <a:spcPct val="100000"/>
                        </a:lnSpc>
                        <a:spcBef>
                          <a:spcPts val="265"/>
                        </a:spcBef>
                      </a:pPr>
                      <a:r>
                        <a:rPr sz="1100" spc="-10" dirty="0">
                          <a:solidFill>
                            <a:srgbClr val="231F20"/>
                          </a:solidFill>
                          <a:latin typeface="Microsoft Sans Serif"/>
                          <a:cs typeface="Microsoft Sans Serif"/>
                        </a:rPr>
                        <a:t>Поручительство </a:t>
                      </a:r>
                      <a:r>
                        <a:rPr sz="1100" dirty="0">
                          <a:solidFill>
                            <a:srgbClr val="231F20"/>
                          </a:solidFill>
                          <a:latin typeface="Microsoft Sans Serif"/>
                          <a:cs typeface="Microsoft Sans Serif"/>
                        </a:rPr>
                        <a:t>в</a:t>
                      </a:r>
                      <a:r>
                        <a:rPr sz="1100" spc="-10" dirty="0">
                          <a:solidFill>
                            <a:srgbClr val="231F20"/>
                          </a:solidFill>
                          <a:latin typeface="Microsoft Sans Serif"/>
                          <a:cs typeface="Microsoft Sans Serif"/>
                        </a:rPr>
                        <a:t> обеспечение</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обязательств </a:t>
                      </a:r>
                      <a:r>
                        <a:rPr sz="1100" dirty="0">
                          <a:solidFill>
                            <a:srgbClr val="231F20"/>
                          </a:solidFill>
                          <a:latin typeface="Microsoft Sans Serif"/>
                          <a:cs typeface="Microsoft Sans Serif"/>
                        </a:rPr>
                        <a:t>СМСП</a:t>
                      </a:r>
                      <a:r>
                        <a:rPr sz="1100" spc="-10" dirty="0">
                          <a:solidFill>
                            <a:srgbClr val="231F20"/>
                          </a:solidFill>
                          <a:latin typeface="Microsoft Sans Serif"/>
                          <a:cs typeface="Microsoft Sans Serif"/>
                        </a:rPr>
                        <a:t> </a:t>
                      </a:r>
                      <a:r>
                        <a:rPr sz="1100" dirty="0">
                          <a:solidFill>
                            <a:srgbClr val="231F20"/>
                          </a:solidFill>
                          <a:latin typeface="Microsoft Sans Serif"/>
                          <a:cs typeface="Microsoft Sans Serif"/>
                        </a:rPr>
                        <a:t>перед</a:t>
                      </a:r>
                      <a:r>
                        <a:rPr sz="1100" spc="-5" dirty="0">
                          <a:solidFill>
                            <a:srgbClr val="231F20"/>
                          </a:solidFill>
                          <a:latin typeface="Microsoft Sans Serif"/>
                          <a:cs typeface="Microsoft Sans Serif"/>
                        </a:rPr>
                        <a:t> </a:t>
                      </a:r>
                      <a:r>
                        <a:rPr sz="1100" spc="-10" dirty="0">
                          <a:solidFill>
                            <a:srgbClr val="231F20"/>
                          </a:solidFill>
                          <a:latin typeface="Microsoft Sans Serif"/>
                          <a:cs typeface="Microsoft Sans Serif"/>
                        </a:rPr>
                        <a:t>финансовыми организациями</a:t>
                      </a:r>
                      <a:endParaRPr sz="1100">
                        <a:latin typeface="Microsoft Sans Serif"/>
                        <a:cs typeface="Microsoft Sans Serif"/>
                      </a:endParaRPr>
                    </a:p>
                  </a:txBody>
                  <a:tcPr marL="0" marR="0" marT="33655" marB="0">
                    <a:lnL w="12700">
                      <a:solidFill>
                        <a:srgbClr val="F04E23"/>
                      </a:solidFill>
                      <a:prstDash val="solid"/>
                    </a:lnL>
                    <a:lnT w="12700">
                      <a:solidFill>
                        <a:srgbClr val="F04E23"/>
                      </a:solidFill>
                      <a:prstDash val="solid"/>
                    </a:lnT>
                  </a:tcPr>
                </a:tc>
                <a:extLst>
                  <a:ext uri="{0D108BD9-81ED-4DB2-BD59-A6C34878D82A}">
                    <a16:rowId xmlns:a16="http://schemas.microsoft.com/office/drawing/2014/main" val="10009"/>
                  </a:ext>
                </a:extLst>
              </a:tr>
            </a:tbl>
          </a:graphicData>
        </a:graphic>
      </p:graphicFrame>
      <p:sp>
        <p:nvSpPr>
          <p:cNvPr id="6" name="object 6"/>
          <p:cNvSpPr txBox="1"/>
          <p:nvPr/>
        </p:nvSpPr>
        <p:spPr>
          <a:xfrm>
            <a:off x="11687326" y="6369564"/>
            <a:ext cx="259079" cy="274320"/>
          </a:xfrm>
          <a:prstGeom prst="rect">
            <a:avLst/>
          </a:prstGeom>
        </p:spPr>
        <p:txBody>
          <a:bodyPr vert="horz" wrap="square" lIns="0" tIns="21590" rIns="0" bIns="0" rtlCol="0">
            <a:spAutoFit/>
          </a:bodyPr>
          <a:lstStyle/>
          <a:p>
            <a:pPr marL="38100">
              <a:lnSpc>
                <a:spcPct val="100000"/>
              </a:lnSpc>
              <a:spcBef>
                <a:spcPts val="170"/>
              </a:spcBef>
            </a:pPr>
            <a:fld id="{81D60167-4931-47E6-BA6A-407CBD079E47}" type="slidenum">
              <a:rPr sz="1400" spc="-50" dirty="0">
                <a:solidFill>
                  <a:srgbClr val="FFFFFF"/>
                </a:solidFill>
                <a:latin typeface="Verdana"/>
                <a:cs typeface="Verdana"/>
              </a:rPr>
              <a:t>19</a:t>
            </a:fld>
            <a:endParaRPr sz="14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9607" y="3561764"/>
            <a:ext cx="9084945" cy="478977"/>
          </a:xfrm>
          <a:prstGeom prst="rect">
            <a:avLst/>
          </a:prstGeom>
        </p:spPr>
        <p:txBody>
          <a:bodyPr vert="horz" wrap="square" lIns="0" tIns="12700" rIns="0" bIns="0" rtlCol="0">
            <a:spAutoFit/>
          </a:bodyPr>
          <a:lstStyle/>
          <a:p>
            <a:pPr marL="12700" marR="5080">
              <a:lnSpc>
                <a:spcPct val="105400"/>
              </a:lnSpc>
              <a:spcBef>
                <a:spcPts val="100"/>
              </a:spcBef>
            </a:pPr>
            <a:r>
              <a:rPr sz="3100" spc="60" dirty="0">
                <a:solidFill>
                  <a:srgbClr val="FFFFFF"/>
                </a:solidFill>
              </a:rPr>
              <a:t>ПРОИЗВОДСТВО</a:t>
            </a:r>
            <a:r>
              <a:rPr lang="ru-RU" sz="3100" spc="60" dirty="0">
                <a:solidFill>
                  <a:srgbClr val="FFFFFF"/>
                </a:solidFill>
              </a:rPr>
              <a:t> КАРБОНАТА АММОНИЯ</a:t>
            </a:r>
            <a:endParaRPr sz="3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1286" y="1515788"/>
            <a:ext cx="7875905" cy="3644900"/>
          </a:xfrm>
          <a:prstGeom prst="rect">
            <a:avLst/>
          </a:prstGeom>
        </p:spPr>
        <p:txBody>
          <a:bodyPr vert="horz" wrap="square" lIns="0" tIns="120650" rIns="0" bIns="0" rtlCol="0">
            <a:spAutoFit/>
          </a:bodyPr>
          <a:lstStyle/>
          <a:p>
            <a:pPr marL="841375">
              <a:lnSpc>
                <a:spcPct val="100000"/>
              </a:lnSpc>
              <a:spcBef>
                <a:spcPts val="950"/>
              </a:spcBef>
            </a:pPr>
            <a:r>
              <a:rPr sz="1500" spc="-35" dirty="0">
                <a:solidFill>
                  <a:srgbClr val="231F20"/>
                </a:solidFill>
                <a:latin typeface="Microsoft Sans Serif"/>
                <a:cs typeface="Microsoft Sans Serif"/>
              </a:rPr>
              <a:t>Сопровождение</a:t>
            </a:r>
            <a:r>
              <a:rPr sz="1500" spc="-40" dirty="0">
                <a:solidFill>
                  <a:srgbClr val="231F20"/>
                </a:solidFill>
                <a:latin typeface="Microsoft Sans Serif"/>
                <a:cs typeface="Microsoft Sans Serif"/>
              </a:rPr>
              <a:t> </a:t>
            </a:r>
            <a:r>
              <a:rPr sz="1500" spc="-25" dirty="0">
                <a:solidFill>
                  <a:srgbClr val="231F20"/>
                </a:solidFill>
                <a:latin typeface="Microsoft Sans Serif"/>
                <a:cs typeface="Microsoft Sans Serif"/>
              </a:rPr>
              <a:t>инвестиционных</a:t>
            </a:r>
            <a:r>
              <a:rPr sz="1500" spc="-35" dirty="0">
                <a:solidFill>
                  <a:srgbClr val="231F20"/>
                </a:solidFill>
                <a:latin typeface="Microsoft Sans Serif"/>
                <a:cs typeface="Microsoft Sans Serif"/>
              </a:rPr>
              <a:t> проектов</a:t>
            </a:r>
            <a:r>
              <a:rPr sz="1500" spc="-40" dirty="0">
                <a:solidFill>
                  <a:srgbClr val="231F20"/>
                </a:solidFill>
                <a:latin typeface="Microsoft Sans Serif"/>
                <a:cs typeface="Microsoft Sans Serif"/>
              </a:rPr>
              <a:t> </a:t>
            </a:r>
            <a:r>
              <a:rPr sz="1500" dirty="0">
                <a:solidFill>
                  <a:srgbClr val="231F20"/>
                </a:solidFill>
                <a:latin typeface="Microsoft Sans Serif"/>
                <a:cs typeface="Microsoft Sans Serif"/>
              </a:rPr>
              <a:t>в</a:t>
            </a:r>
            <a:r>
              <a:rPr sz="1500" spc="-40" dirty="0">
                <a:solidFill>
                  <a:srgbClr val="231F20"/>
                </a:solidFill>
                <a:latin typeface="Microsoft Sans Serif"/>
                <a:cs typeface="Microsoft Sans Serif"/>
              </a:rPr>
              <a:t> </a:t>
            </a:r>
            <a:r>
              <a:rPr sz="1500" spc="-35" dirty="0">
                <a:solidFill>
                  <a:srgbClr val="231F20"/>
                </a:solidFill>
                <a:latin typeface="Microsoft Sans Serif"/>
                <a:cs typeface="Microsoft Sans Serif"/>
              </a:rPr>
              <a:t>режиме </a:t>
            </a:r>
            <a:r>
              <a:rPr sz="1500" spc="-30" dirty="0">
                <a:solidFill>
                  <a:srgbClr val="231F20"/>
                </a:solidFill>
                <a:latin typeface="Microsoft Sans Serif"/>
                <a:cs typeface="Microsoft Sans Serif"/>
              </a:rPr>
              <a:t>«одного</a:t>
            </a:r>
            <a:r>
              <a:rPr sz="1500" spc="-35" dirty="0">
                <a:solidFill>
                  <a:srgbClr val="231F20"/>
                </a:solidFill>
                <a:latin typeface="Microsoft Sans Serif"/>
                <a:cs typeface="Microsoft Sans Serif"/>
              </a:rPr>
              <a:t> </a:t>
            </a:r>
            <a:r>
              <a:rPr sz="1500" spc="-10" dirty="0">
                <a:solidFill>
                  <a:srgbClr val="231F20"/>
                </a:solidFill>
                <a:latin typeface="Microsoft Sans Serif"/>
                <a:cs typeface="Microsoft Sans Serif"/>
              </a:rPr>
              <a:t>окна»</a:t>
            </a:r>
            <a:endParaRPr sz="1500">
              <a:latin typeface="Microsoft Sans Serif"/>
              <a:cs typeface="Microsoft Sans Serif"/>
            </a:endParaRPr>
          </a:p>
          <a:p>
            <a:pPr marL="841375" marR="5080">
              <a:lnSpc>
                <a:spcPct val="100000"/>
              </a:lnSpc>
              <a:spcBef>
                <a:spcPts val="850"/>
              </a:spcBef>
            </a:pPr>
            <a:r>
              <a:rPr sz="1500" spc="-20" dirty="0">
                <a:solidFill>
                  <a:srgbClr val="231F20"/>
                </a:solidFill>
                <a:latin typeface="Microsoft Sans Serif"/>
                <a:cs typeface="Microsoft Sans Serif"/>
              </a:rPr>
              <a:t>Содействие</a:t>
            </a:r>
            <a:r>
              <a:rPr sz="1500" spc="-30" dirty="0">
                <a:solidFill>
                  <a:srgbClr val="231F20"/>
                </a:solidFill>
                <a:latin typeface="Microsoft Sans Serif"/>
                <a:cs typeface="Microsoft Sans Serif"/>
              </a:rPr>
              <a:t> </a:t>
            </a:r>
            <a:r>
              <a:rPr sz="1500" spc="-10" dirty="0">
                <a:solidFill>
                  <a:srgbClr val="231F20"/>
                </a:solidFill>
                <a:latin typeface="Microsoft Sans Serif"/>
                <a:cs typeface="Microsoft Sans Serif"/>
              </a:rPr>
              <a:t>реализации</a:t>
            </a:r>
            <a:r>
              <a:rPr sz="1500" spc="-25" dirty="0">
                <a:solidFill>
                  <a:srgbClr val="231F20"/>
                </a:solidFill>
                <a:latin typeface="Microsoft Sans Serif"/>
                <a:cs typeface="Microsoft Sans Serif"/>
              </a:rPr>
              <a:t> проектов</a:t>
            </a:r>
            <a:r>
              <a:rPr sz="1500" spc="-30" dirty="0">
                <a:solidFill>
                  <a:srgbClr val="231F20"/>
                </a:solidFill>
                <a:latin typeface="Microsoft Sans Serif"/>
                <a:cs typeface="Microsoft Sans Serif"/>
              </a:rPr>
              <a:t> </a:t>
            </a:r>
            <a:r>
              <a:rPr sz="1500" dirty="0">
                <a:solidFill>
                  <a:srgbClr val="231F20"/>
                </a:solidFill>
                <a:latin typeface="Microsoft Sans Serif"/>
                <a:cs typeface="Microsoft Sans Serif"/>
              </a:rPr>
              <a:t>и</a:t>
            </a:r>
            <a:r>
              <a:rPr sz="1500" spc="-20" dirty="0">
                <a:solidFill>
                  <a:srgbClr val="231F20"/>
                </a:solidFill>
                <a:latin typeface="Microsoft Sans Serif"/>
                <a:cs typeface="Microsoft Sans Serif"/>
              </a:rPr>
              <a:t> </a:t>
            </a:r>
            <a:r>
              <a:rPr sz="1500" spc="-25" dirty="0">
                <a:solidFill>
                  <a:srgbClr val="231F20"/>
                </a:solidFill>
                <a:latin typeface="Microsoft Sans Serif"/>
                <a:cs typeface="Microsoft Sans Serif"/>
              </a:rPr>
              <a:t>представление</a:t>
            </a:r>
            <a:r>
              <a:rPr sz="1500" spc="-30" dirty="0">
                <a:solidFill>
                  <a:srgbClr val="231F20"/>
                </a:solidFill>
                <a:latin typeface="Microsoft Sans Serif"/>
                <a:cs typeface="Microsoft Sans Serif"/>
              </a:rPr>
              <a:t> </a:t>
            </a:r>
            <a:r>
              <a:rPr sz="1500" spc="-10" dirty="0">
                <a:solidFill>
                  <a:srgbClr val="231F20"/>
                </a:solidFill>
                <a:latin typeface="Microsoft Sans Serif"/>
                <a:cs typeface="Microsoft Sans Serif"/>
              </a:rPr>
              <a:t>интересов</a:t>
            </a:r>
            <a:r>
              <a:rPr sz="1500" spc="-30" dirty="0">
                <a:solidFill>
                  <a:srgbClr val="231F20"/>
                </a:solidFill>
                <a:latin typeface="Microsoft Sans Serif"/>
                <a:cs typeface="Microsoft Sans Serif"/>
              </a:rPr>
              <a:t> </a:t>
            </a:r>
            <a:r>
              <a:rPr sz="1500" dirty="0">
                <a:solidFill>
                  <a:srgbClr val="231F20"/>
                </a:solidFill>
                <a:latin typeface="Microsoft Sans Serif"/>
                <a:cs typeface="Microsoft Sans Serif"/>
              </a:rPr>
              <a:t>в</a:t>
            </a:r>
            <a:r>
              <a:rPr sz="1500" spc="-25" dirty="0">
                <a:solidFill>
                  <a:srgbClr val="231F20"/>
                </a:solidFill>
                <a:latin typeface="Microsoft Sans Serif"/>
                <a:cs typeface="Microsoft Sans Serif"/>
              </a:rPr>
              <a:t> </a:t>
            </a:r>
            <a:r>
              <a:rPr sz="1500" spc="-10" dirty="0">
                <a:solidFill>
                  <a:srgbClr val="231F20"/>
                </a:solidFill>
                <a:latin typeface="Microsoft Sans Serif"/>
                <a:cs typeface="Microsoft Sans Serif"/>
              </a:rPr>
              <a:t>органах</a:t>
            </a:r>
            <a:r>
              <a:rPr sz="1500" spc="-30" dirty="0">
                <a:solidFill>
                  <a:srgbClr val="231F20"/>
                </a:solidFill>
                <a:latin typeface="Microsoft Sans Serif"/>
                <a:cs typeface="Microsoft Sans Serif"/>
              </a:rPr>
              <a:t> </a:t>
            </a:r>
            <a:r>
              <a:rPr sz="1500" spc="-10" dirty="0">
                <a:solidFill>
                  <a:srgbClr val="231F20"/>
                </a:solidFill>
                <a:latin typeface="Microsoft Sans Serif"/>
                <a:cs typeface="Microsoft Sans Serif"/>
              </a:rPr>
              <a:t>власти </a:t>
            </a:r>
            <a:r>
              <a:rPr sz="1500" spc="-25" dirty="0">
                <a:solidFill>
                  <a:srgbClr val="231F20"/>
                </a:solidFill>
                <a:latin typeface="Microsoft Sans Serif"/>
                <a:cs typeface="Microsoft Sans Serif"/>
              </a:rPr>
              <a:t>Омской</a:t>
            </a:r>
            <a:r>
              <a:rPr sz="1500" spc="-45" dirty="0">
                <a:solidFill>
                  <a:srgbClr val="231F20"/>
                </a:solidFill>
                <a:latin typeface="Microsoft Sans Serif"/>
                <a:cs typeface="Microsoft Sans Serif"/>
              </a:rPr>
              <a:t> </a:t>
            </a:r>
            <a:r>
              <a:rPr sz="1500" spc="-10" dirty="0">
                <a:solidFill>
                  <a:srgbClr val="231F20"/>
                </a:solidFill>
                <a:latin typeface="Microsoft Sans Serif"/>
                <a:cs typeface="Microsoft Sans Serif"/>
              </a:rPr>
              <a:t>области</a:t>
            </a:r>
            <a:r>
              <a:rPr sz="1500" spc="-45" dirty="0">
                <a:solidFill>
                  <a:srgbClr val="231F20"/>
                </a:solidFill>
                <a:latin typeface="Microsoft Sans Serif"/>
                <a:cs typeface="Microsoft Sans Serif"/>
              </a:rPr>
              <a:t> </a:t>
            </a:r>
            <a:r>
              <a:rPr sz="1500" dirty="0">
                <a:solidFill>
                  <a:srgbClr val="231F20"/>
                </a:solidFill>
                <a:latin typeface="Microsoft Sans Serif"/>
                <a:cs typeface="Microsoft Sans Serif"/>
              </a:rPr>
              <a:t>и</a:t>
            </a:r>
            <a:r>
              <a:rPr sz="1500" spc="-45" dirty="0">
                <a:solidFill>
                  <a:srgbClr val="231F20"/>
                </a:solidFill>
                <a:latin typeface="Microsoft Sans Serif"/>
                <a:cs typeface="Microsoft Sans Serif"/>
              </a:rPr>
              <a:t> </a:t>
            </a:r>
            <a:r>
              <a:rPr sz="1500" spc="-10" dirty="0">
                <a:solidFill>
                  <a:srgbClr val="231F20"/>
                </a:solidFill>
                <a:latin typeface="Microsoft Sans Serif"/>
                <a:cs typeface="Microsoft Sans Serif"/>
              </a:rPr>
              <a:t>органах</a:t>
            </a:r>
            <a:r>
              <a:rPr sz="1500" spc="-45" dirty="0">
                <a:solidFill>
                  <a:srgbClr val="231F20"/>
                </a:solidFill>
                <a:latin typeface="Microsoft Sans Serif"/>
                <a:cs typeface="Microsoft Sans Serif"/>
              </a:rPr>
              <a:t> </a:t>
            </a:r>
            <a:r>
              <a:rPr sz="1500" spc="-20" dirty="0">
                <a:solidFill>
                  <a:srgbClr val="231F20"/>
                </a:solidFill>
                <a:latin typeface="Microsoft Sans Serif"/>
                <a:cs typeface="Microsoft Sans Serif"/>
              </a:rPr>
              <a:t>местного</a:t>
            </a:r>
            <a:r>
              <a:rPr sz="1500" spc="-50" dirty="0">
                <a:solidFill>
                  <a:srgbClr val="231F20"/>
                </a:solidFill>
                <a:latin typeface="Microsoft Sans Serif"/>
                <a:cs typeface="Microsoft Sans Serif"/>
              </a:rPr>
              <a:t> </a:t>
            </a:r>
            <a:r>
              <a:rPr sz="1500" spc="-10" dirty="0">
                <a:solidFill>
                  <a:srgbClr val="231F20"/>
                </a:solidFill>
                <a:latin typeface="Microsoft Sans Serif"/>
                <a:cs typeface="Microsoft Sans Serif"/>
              </a:rPr>
              <a:t>самоуправления</a:t>
            </a:r>
            <a:endParaRPr sz="1500">
              <a:latin typeface="Microsoft Sans Serif"/>
              <a:cs typeface="Microsoft Sans Serif"/>
            </a:endParaRPr>
          </a:p>
          <a:p>
            <a:pPr marL="841375">
              <a:lnSpc>
                <a:spcPct val="100000"/>
              </a:lnSpc>
              <a:spcBef>
                <a:spcPts val="850"/>
              </a:spcBef>
            </a:pPr>
            <a:r>
              <a:rPr sz="1500" spc="-20" dirty="0">
                <a:solidFill>
                  <a:srgbClr val="231F20"/>
                </a:solidFill>
                <a:latin typeface="Microsoft Sans Serif"/>
                <a:cs typeface="Microsoft Sans Serif"/>
              </a:rPr>
              <a:t>Подбор</a:t>
            </a:r>
            <a:r>
              <a:rPr sz="1500" spc="-40" dirty="0">
                <a:solidFill>
                  <a:srgbClr val="231F20"/>
                </a:solidFill>
                <a:latin typeface="Microsoft Sans Serif"/>
                <a:cs typeface="Microsoft Sans Serif"/>
              </a:rPr>
              <a:t> </a:t>
            </a:r>
            <a:r>
              <a:rPr sz="1500" spc="-20" dirty="0">
                <a:solidFill>
                  <a:srgbClr val="231F20"/>
                </a:solidFill>
                <a:latin typeface="Microsoft Sans Serif"/>
                <a:cs typeface="Microsoft Sans Serif"/>
              </a:rPr>
              <a:t>площадок</a:t>
            </a:r>
            <a:r>
              <a:rPr sz="1500" spc="-25" dirty="0">
                <a:solidFill>
                  <a:srgbClr val="231F20"/>
                </a:solidFill>
                <a:latin typeface="Microsoft Sans Serif"/>
                <a:cs typeface="Microsoft Sans Serif"/>
              </a:rPr>
              <a:t> </a:t>
            </a:r>
            <a:r>
              <a:rPr sz="1500" dirty="0">
                <a:solidFill>
                  <a:srgbClr val="231F20"/>
                </a:solidFill>
                <a:latin typeface="Microsoft Sans Serif"/>
                <a:cs typeface="Microsoft Sans Serif"/>
              </a:rPr>
              <a:t>для</a:t>
            </a:r>
            <a:r>
              <a:rPr sz="1500" spc="-20" dirty="0">
                <a:solidFill>
                  <a:srgbClr val="231F20"/>
                </a:solidFill>
                <a:latin typeface="Microsoft Sans Serif"/>
                <a:cs typeface="Microsoft Sans Serif"/>
              </a:rPr>
              <a:t> </a:t>
            </a:r>
            <a:r>
              <a:rPr sz="1500" spc="-10" dirty="0">
                <a:solidFill>
                  <a:srgbClr val="231F20"/>
                </a:solidFill>
                <a:latin typeface="Microsoft Sans Serif"/>
                <a:cs typeface="Microsoft Sans Serif"/>
              </a:rPr>
              <a:t>реализации</a:t>
            </a:r>
            <a:r>
              <a:rPr sz="1500" spc="-20" dirty="0">
                <a:solidFill>
                  <a:srgbClr val="231F20"/>
                </a:solidFill>
                <a:latin typeface="Microsoft Sans Serif"/>
                <a:cs typeface="Microsoft Sans Serif"/>
              </a:rPr>
              <a:t> инвестиционных</a:t>
            </a:r>
            <a:r>
              <a:rPr sz="1500" spc="-25" dirty="0">
                <a:solidFill>
                  <a:srgbClr val="231F20"/>
                </a:solidFill>
                <a:latin typeface="Microsoft Sans Serif"/>
                <a:cs typeface="Microsoft Sans Serif"/>
              </a:rPr>
              <a:t> </a:t>
            </a:r>
            <a:r>
              <a:rPr sz="1500" spc="-10" dirty="0">
                <a:solidFill>
                  <a:srgbClr val="231F20"/>
                </a:solidFill>
                <a:latin typeface="Microsoft Sans Serif"/>
                <a:cs typeface="Microsoft Sans Serif"/>
              </a:rPr>
              <a:t>проектов</a:t>
            </a:r>
            <a:endParaRPr sz="1500">
              <a:latin typeface="Microsoft Sans Serif"/>
              <a:cs typeface="Microsoft Sans Serif"/>
            </a:endParaRPr>
          </a:p>
          <a:p>
            <a:pPr marL="841375" marR="431800">
              <a:lnSpc>
                <a:spcPct val="100000"/>
              </a:lnSpc>
              <a:spcBef>
                <a:spcPts val="850"/>
              </a:spcBef>
            </a:pPr>
            <a:r>
              <a:rPr sz="1500" spc="-30" dirty="0">
                <a:solidFill>
                  <a:srgbClr val="231F20"/>
                </a:solidFill>
                <a:latin typeface="Microsoft Sans Serif"/>
                <a:cs typeface="Microsoft Sans Serif"/>
              </a:rPr>
              <a:t>Разработка,</a:t>
            </a:r>
            <a:r>
              <a:rPr sz="1500" spc="-20" dirty="0">
                <a:solidFill>
                  <a:srgbClr val="231F20"/>
                </a:solidFill>
                <a:latin typeface="Microsoft Sans Serif"/>
                <a:cs typeface="Microsoft Sans Serif"/>
              </a:rPr>
              <a:t> доработка,</a:t>
            </a:r>
            <a:r>
              <a:rPr sz="1500" spc="-15" dirty="0">
                <a:solidFill>
                  <a:srgbClr val="231F20"/>
                </a:solidFill>
                <a:latin typeface="Microsoft Sans Serif"/>
                <a:cs typeface="Microsoft Sans Serif"/>
              </a:rPr>
              <a:t> </a:t>
            </a:r>
            <a:r>
              <a:rPr sz="1500" spc="-30" dirty="0">
                <a:solidFill>
                  <a:srgbClr val="231F20"/>
                </a:solidFill>
                <a:latin typeface="Microsoft Sans Serif"/>
                <a:cs typeface="Microsoft Sans Serif"/>
              </a:rPr>
              <a:t>экспертиза</a:t>
            </a:r>
            <a:r>
              <a:rPr sz="1500" spc="-20" dirty="0">
                <a:solidFill>
                  <a:srgbClr val="231F20"/>
                </a:solidFill>
                <a:latin typeface="Microsoft Sans Serif"/>
                <a:cs typeface="Microsoft Sans Serif"/>
              </a:rPr>
              <a:t> </a:t>
            </a:r>
            <a:r>
              <a:rPr sz="1500" spc="-30" dirty="0">
                <a:solidFill>
                  <a:srgbClr val="231F20"/>
                </a:solidFill>
                <a:latin typeface="Microsoft Sans Serif"/>
                <a:cs typeface="Microsoft Sans Serif"/>
              </a:rPr>
              <a:t>бизнес-</a:t>
            </a:r>
            <a:r>
              <a:rPr sz="1500" dirty="0">
                <a:solidFill>
                  <a:srgbClr val="231F20"/>
                </a:solidFill>
                <a:latin typeface="Microsoft Sans Serif"/>
                <a:cs typeface="Microsoft Sans Serif"/>
              </a:rPr>
              <a:t>планов,</a:t>
            </a:r>
            <a:r>
              <a:rPr sz="1500" spc="-15" dirty="0">
                <a:solidFill>
                  <a:srgbClr val="231F20"/>
                </a:solidFill>
                <a:latin typeface="Microsoft Sans Serif"/>
                <a:cs typeface="Microsoft Sans Serif"/>
              </a:rPr>
              <a:t> </a:t>
            </a:r>
            <a:r>
              <a:rPr sz="1500" spc="-45" dirty="0">
                <a:solidFill>
                  <a:srgbClr val="231F20"/>
                </a:solidFill>
                <a:latin typeface="Microsoft Sans Serif"/>
                <a:cs typeface="Microsoft Sans Serif"/>
              </a:rPr>
              <a:t>технико-</a:t>
            </a:r>
            <a:r>
              <a:rPr sz="1500" spc="-10" dirty="0">
                <a:solidFill>
                  <a:srgbClr val="231F20"/>
                </a:solidFill>
                <a:latin typeface="Microsoft Sans Serif"/>
                <a:cs typeface="Microsoft Sans Serif"/>
              </a:rPr>
              <a:t>экономических </a:t>
            </a:r>
            <a:r>
              <a:rPr sz="1500" spc="-20" dirty="0">
                <a:solidFill>
                  <a:srgbClr val="231F20"/>
                </a:solidFill>
                <a:latin typeface="Microsoft Sans Serif"/>
                <a:cs typeface="Microsoft Sans Serif"/>
              </a:rPr>
              <a:t>обоснований </a:t>
            </a:r>
            <a:r>
              <a:rPr sz="1500" dirty="0">
                <a:solidFill>
                  <a:srgbClr val="231F20"/>
                </a:solidFill>
                <a:latin typeface="Microsoft Sans Serif"/>
                <a:cs typeface="Microsoft Sans Serif"/>
              </a:rPr>
              <a:t>и</a:t>
            </a:r>
            <a:r>
              <a:rPr sz="1500" spc="-15" dirty="0">
                <a:solidFill>
                  <a:srgbClr val="231F20"/>
                </a:solidFill>
                <a:latin typeface="Microsoft Sans Serif"/>
                <a:cs typeface="Microsoft Sans Serif"/>
              </a:rPr>
              <a:t> </a:t>
            </a:r>
            <a:r>
              <a:rPr sz="1500" spc="-10" dirty="0">
                <a:solidFill>
                  <a:srgbClr val="231F20"/>
                </a:solidFill>
                <a:latin typeface="Microsoft Sans Serif"/>
                <a:cs typeface="Microsoft Sans Serif"/>
              </a:rPr>
              <a:t>финансовых</a:t>
            </a:r>
            <a:r>
              <a:rPr sz="1500" spc="-20" dirty="0">
                <a:solidFill>
                  <a:srgbClr val="231F20"/>
                </a:solidFill>
                <a:latin typeface="Microsoft Sans Serif"/>
                <a:cs typeface="Microsoft Sans Serif"/>
              </a:rPr>
              <a:t> моделей</a:t>
            </a:r>
            <a:r>
              <a:rPr sz="1500" spc="-15" dirty="0">
                <a:solidFill>
                  <a:srgbClr val="231F20"/>
                </a:solidFill>
                <a:latin typeface="Microsoft Sans Serif"/>
                <a:cs typeface="Microsoft Sans Serif"/>
              </a:rPr>
              <a:t> </a:t>
            </a:r>
            <a:r>
              <a:rPr sz="1500" spc="-20" dirty="0">
                <a:solidFill>
                  <a:srgbClr val="231F20"/>
                </a:solidFill>
                <a:latin typeface="Microsoft Sans Serif"/>
                <a:cs typeface="Microsoft Sans Serif"/>
              </a:rPr>
              <a:t>инвестиционных </a:t>
            </a:r>
            <a:r>
              <a:rPr sz="1500" spc="-10" dirty="0">
                <a:solidFill>
                  <a:srgbClr val="231F20"/>
                </a:solidFill>
                <a:latin typeface="Microsoft Sans Serif"/>
                <a:cs typeface="Microsoft Sans Serif"/>
              </a:rPr>
              <a:t>проектов</a:t>
            </a:r>
            <a:endParaRPr sz="1500">
              <a:latin typeface="Microsoft Sans Serif"/>
              <a:cs typeface="Microsoft Sans Serif"/>
            </a:endParaRPr>
          </a:p>
          <a:p>
            <a:pPr marL="841375" marR="406400">
              <a:lnSpc>
                <a:spcPct val="100000"/>
              </a:lnSpc>
              <a:spcBef>
                <a:spcPts val="850"/>
              </a:spcBef>
            </a:pPr>
            <a:r>
              <a:rPr sz="1500" spc="-35" dirty="0">
                <a:solidFill>
                  <a:srgbClr val="231F20"/>
                </a:solidFill>
                <a:latin typeface="Microsoft Sans Serif"/>
                <a:cs typeface="Microsoft Sans Serif"/>
              </a:rPr>
              <a:t>Информационно-</a:t>
            </a:r>
            <a:r>
              <a:rPr sz="1500" spc="-25" dirty="0">
                <a:solidFill>
                  <a:srgbClr val="231F20"/>
                </a:solidFill>
                <a:latin typeface="Microsoft Sans Serif"/>
                <a:cs typeface="Microsoft Sans Serif"/>
              </a:rPr>
              <a:t>консультационная,</a:t>
            </a:r>
            <a:r>
              <a:rPr sz="1500" spc="55" dirty="0">
                <a:solidFill>
                  <a:srgbClr val="231F20"/>
                </a:solidFill>
                <a:latin typeface="Microsoft Sans Serif"/>
                <a:cs typeface="Microsoft Sans Serif"/>
              </a:rPr>
              <a:t> </a:t>
            </a:r>
            <a:r>
              <a:rPr sz="1500" spc="-20" dirty="0">
                <a:solidFill>
                  <a:srgbClr val="231F20"/>
                </a:solidFill>
                <a:latin typeface="Microsoft Sans Serif"/>
                <a:cs typeface="Microsoft Sans Serif"/>
              </a:rPr>
              <a:t>юридическая,</a:t>
            </a:r>
            <a:r>
              <a:rPr sz="1500" spc="55" dirty="0">
                <a:solidFill>
                  <a:srgbClr val="231F20"/>
                </a:solidFill>
                <a:latin typeface="Microsoft Sans Serif"/>
                <a:cs typeface="Microsoft Sans Serif"/>
              </a:rPr>
              <a:t> </a:t>
            </a:r>
            <a:r>
              <a:rPr sz="1500" spc="-25" dirty="0">
                <a:solidFill>
                  <a:srgbClr val="231F20"/>
                </a:solidFill>
                <a:latin typeface="Microsoft Sans Serif"/>
                <a:cs typeface="Microsoft Sans Serif"/>
              </a:rPr>
              <a:t>консалтинговая</a:t>
            </a:r>
            <a:r>
              <a:rPr sz="1500" spc="60" dirty="0">
                <a:solidFill>
                  <a:srgbClr val="231F20"/>
                </a:solidFill>
                <a:latin typeface="Microsoft Sans Serif"/>
                <a:cs typeface="Microsoft Sans Serif"/>
              </a:rPr>
              <a:t> </a:t>
            </a:r>
            <a:r>
              <a:rPr sz="1500" spc="-10" dirty="0">
                <a:solidFill>
                  <a:srgbClr val="231F20"/>
                </a:solidFill>
                <a:latin typeface="Microsoft Sans Serif"/>
                <a:cs typeface="Microsoft Sans Serif"/>
              </a:rPr>
              <a:t>помощь </a:t>
            </a:r>
            <a:r>
              <a:rPr sz="1500" dirty="0">
                <a:solidFill>
                  <a:srgbClr val="231F20"/>
                </a:solidFill>
                <a:latin typeface="Microsoft Sans Serif"/>
                <a:cs typeface="Microsoft Sans Serif"/>
              </a:rPr>
              <a:t>по</a:t>
            </a:r>
            <a:r>
              <a:rPr sz="1500" spc="-35" dirty="0">
                <a:solidFill>
                  <a:srgbClr val="231F20"/>
                </a:solidFill>
                <a:latin typeface="Microsoft Sans Serif"/>
                <a:cs typeface="Microsoft Sans Serif"/>
              </a:rPr>
              <a:t> </a:t>
            </a:r>
            <a:r>
              <a:rPr sz="1500" spc="-20" dirty="0">
                <a:solidFill>
                  <a:srgbClr val="231F20"/>
                </a:solidFill>
                <a:latin typeface="Microsoft Sans Serif"/>
                <a:cs typeface="Microsoft Sans Serif"/>
              </a:rPr>
              <a:t>вопросам</a:t>
            </a:r>
            <a:r>
              <a:rPr sz="1500" spc="-30" dirty="0">
                <a:solidFill>
                  <a:srgbClr val="231F20"/>
                </a:solidFill>
                <a:latin typeface="Microsoft Sans Serif"/>
                <a:cs typeface="Microsoft Sans Serif"/>
              </a:rPr>
              <a:t> </a:t>
            </a:r>
            <a:r>
              <a:rPr sz="1500" spc="-20" dirty="0">
                <a:solidFill>
                  <a:srgbClr val="231F20"/>
                </a:solidFill>
                <a:latin typeface="Microsoft Sans Serif"/>
                <a:cs typeface="Microsoft Sans Serif"/>
              </a:rPr>
              <a:t>получения</a:t>
            </a:r>
            <a:r>
              <a:rPr sz="1500" spc="-30" dirty="0">
                <a:solidFill>
                  <a:srgbClr val="231F20"/>
                </a:solidFill>
                <a:latin typeface="Microsoft Sans Serif"/>
                <a:cs typeface="Microsoft Sans Serif"/>
              </a:rPr>
              <a:t> </a:t>
            </a:r>
            <a:r>
              <a:rPr sz="1500" dirty="0">
                <a:solidFill>
                  <a:srgbClr val="231F20"/>
                </a:solidFill>
                <a:latin typeface="Microsoft Sans Serif"/>
                <a:cs typeface="Microsoft Sans Serif"/>
              </a:rPr>
              <a:t>мер</a:t>
            </a:r>
            <a:r>
              <a:rPr sz="1500" spc="-30" dirty="0">
                <a:solidFill>
                  <a:srgbClr val="231F20"/>
                </a:solidFill>
                <a:latin typeface="Microsoft Sans Serif"/>
                <a:cs typeface="Microsoft Sans Serif"/>
              </a:rPr>
              <a:t> </a:t>
            </a:r>
            <a:r>
              <a:rPr sz="1500" spc="-25" dirty="0">
                <a:solidFill>
                  <a:srgbClr val="231F20"/>
                </a:solidFill>
                <a:latin typeface="Microsoft Sans Serif"/>
                <a:cs typeface="Microsoft Sans Serif"/>
              </a:rPr>
              <a:t>государственной</a:t>
            </a:r>
            <a:r>
              <a:rPr sz="1500" spc="-30" dirty="0">
                <a:solidFill>
                  <a:srgbClr val="231F20"/>
                </a:solidFill>
                <a:latin typeface="Microsoft Sans Serif"/>
                <a:cs typeface="Microsoft Sans Serif"/>
              </a:rPr>
              <a:t> </a:t>
            </a:r>
            <a:r>
              <a:rPr sz="1500" spc="-35" dirty="0">
                <a:solidFill>
                  <a:srgbClr val="231F20"/>
                </a:solidFill>
                <a:latin typeface="Microsoft Sans Serif"/>
                <a:cs typeface="Microsoft Sans Serif"/>
              </a:rPr>
              <a:t>поддержки</a:t>
            </a:r>
            <a:r>
              <a:rPr sz="1500" spc="-25" dirty="0">
                <a:solidFill>
                  <a:srgbClr val="231F20"/>
                </a:solidFill>
                <a:latin typeface="Microsoft Sans Serif"/>
                <a:cs typeface="Microsoft Sans Serif"/>
              </a:rPr>
              <a:t> </a:t>
            </a:r>
            <a:r>
              <a:rPr sz="1500" dirty="0">
                <a:solidFill>
                  <a:srgbClr val="231F20"/>
                </a:solidFill>
                <a:latin typeface="Microsoft Sans Serif"/>
                <a:cs typeface="Microsoft Sans Serif"/>
              </a:rPr>
              <a:t>и</a:t>
            </a:r>
            <a:r>
              <a:rPr sz="1500" spc="-25" dirty="0">
                <a:solidFill>
                  <a:srgbClr val="231F20"/>
                </a:solidFill>
                <a:latin typeface="Microsoft Sans Serif"/>
                <a:cs typeface="Microsoft Sans Serif"/>
              </a:rPr>
              <a:t> </a:t>
            </a:r>
            <a:r>
              <a:rPr sz="1500" spc="-10" dirty="0">
                <a:solidFill>
                  <a:srgbClr val="231F20"/>
                </a:solidFill>
                <a:latin typeface="Microsoft Sans Serif"/>
                <a:cs typeface="Microsoft Sans Serif"/>
              </a:rPr>
              <a:t>реализации </a:t>
            </a:r>
            <a:r>
              <a:rPr sz="1500" spc="-20" dirty="0">
                <a:solidFill>
                  <a:srgbClr val="231F20"/>
                </a:solidFill>
                <a:latin typeface="Microsoft Sans Serif"/>
                <a:cs typeface="Microsoft Sans Serif"/>
              </a:rPr>
              <a:t>инвестиционного</a:t>
            </a:r>
            <a:r>
              <a:rPr sz="1500" spc="-45" dirty="0">
                <a:solidFill>
                  <a:srgbClr val="231F20"/>
                </a:solidFill>
                <a:latin typeface="Microsoft Sans Serif"/>
                <a:cs typeface="Microsoft Sans Serif"/>
              </a:rPr>
              <a:t> </a:t>
            </a:r>
            <a:r>
              <a:rPr sz="1500" spc="-25" dirty="0">
                <a:solidFill>
                  <a:srgbClr val="231F20"/>
                </a:solidFill>
                <a:latin typeface="Microsoft Sans Serif"/>
                <a:cs typeface="Microsoft Sans Serif"/>
              </a:rPr>
              <a:t>проекта</a:t>
            </a:r>
            <a:r>
              <a:rPr sz="1500" spc="-40" dirty="0">
                <a:solidFill>
                  <a:srgbClr val="231F20"/>
                </a:solidFill>
                <a:latin typeface="Microsoft Sans Serif"/>
                <a:cs typeface="Microsoft Sans Serif"/>
              </a:rPr>
              <a:t> </a:t>
            </a:r>
            <a:r>
              <a:rPr sz="1500" dirty="0">
                <a:solidFill>
                  <a:srgbClr val="231F20"/>
                </a:solidFill>
                <a:latin typeface="Microsoft Sans Serif"/>
                <a:cs typeface="Microsoft Sans Serif"/>
              </a:rPr>
              <a:t>на</a:t>
            </a:r>
            <a:r>
              <a:rPr sz="1500" spc="-40" dirty="0">
                <a:solidFill>
                  <a:srgbClr val="231F20"/>
                </a:solidFill>
                <a:latin typeface="Microsoft Sans Serif"/>
                <a:cs typeface="Microsoft Sans Serif"/>
              </a:rPr>
              <a:t> </a:t>
            </a:r>
            <a:r>
              <a:rPr sz="1500" spc="-10" dirty="0">
                <a:solidFill>
                  <a:srgbClr val="231F20"/>
                </a:solidFill>
                <a:latin typeface="Microsoft Sans Serif"/>
                <a:cs typeface="Microsoft Sans Serif"/>
              </a:rPr>
              <a:t>территории</a:t>
            </a:r>
            <a:r>
              <a:rPr sz="1500" spc="-35" dirty="0">
                <a:solidFill>
                  <a:srgbClr val="231F20"/>
                </a:solidFill>
                <a:latin typeface="Microsoft Sans Serif"/>
                <a:cs typeface="Microsoft Sans Serif"/>
              </a:rPr>
              <a:t> </a:t>
            </a:r>
            <a:r>
              <a:rPr sz="1500" spc="-10" dirty="0">
                <a:solidFill>
                  <a:srgbClr val="231F20"/>
                </a:solidFill>
                <a:latin typeface="Microsoft Sans Serif"/>
                <a:cs typeface="Microsoft Sans Serif"/>
              </a:rPr>
              <a:t>региона</a:t>
            </a:r>
            <a:endParaRPr sz="1500">
              <a:latin typeface="Microsoft Sans Serif"/>
              <a:cs typeface="Microsoft Sans Serif"/>
            </a:endParaRPr>
          </a:p>
          <a:p>
            <a:pPr>
              <a:lnSpc>
                <a:spcPct val="100000"/>
              </a:lnSpc>
              <a:spcBef>
                <a:spcPts val="919"/>
              </a:spcBef>
            </a:pPr>
            <a:endParaRPr sz="1500">
              <a:latin typeface="Microsoft Sans Serif"/>
              <a:cs typeface="Microsoft Sans Serif"/>
            </a:endParaRPr>
          </a:p>
          <a:p>
            <a:pPr marL="12700">
              <a:lnSpc>
                <a:spcPts val="1380"/>
              </a:lnSpc>
            </a:pPr>
            <a:r>
              <a:rPr sz="1400" b="1" spc="-10" dirty="0">
                <a:solidFill>
                  <a:srgbClr val="231F20"/>
                </a:solidFill>
                <a:latin typeface="Arial"/>
                <a:cs typeface="Arial"/>
              </a:rPr>
              <a:t>investomsk.ru</a:t>
            </a:r>
            <a:endParaRPr sz="1400">
              <a:latin typeface="Arial"/>
              <a:cs typeface="Arial"/>
            </a:endParaRPr>
          </a:p>
          <a:p>
            <a:pPr marL="12700">
              <a:lnSpc>
                <a:spcPts val="2220"/>
              </a:lnSpc>
            </a:pPr>
            <a:r>
              <a:rPr sz="1400" b="1" spc="-70" dirty="0">
                <a:solidFill>
                  <a:srgbClr val="231F20"/>
                </a:solidFill>
                <a:latin typeface="Arial"/>
                <a:cs typeface="Arial"/>
              </a:rPr>
              <a:t>Телефон:</a:t>
            </a:r>
            <a:r>
              <a:rPr sz="1400" b="1" spc="-10" dirty="0">
                <a:solidFill>
                  <a:srgbClr val="231F20"/>
                </a:solidFill>
                <a:latin typeface="Arial"/>
                <a:cs typeface="Arial"/>
              </a:rPr>
              <a:t> </a:t>
            </a:r>
            <a:r>
              <a:rPr sz="1400" b="1" spc="-50" dirty="0">
                <a:solidFill>
                  <a:srgbClr val="231F20"/>
                </a:solidFill>
                <a:latin typeface="Arial"/>
                <a:cs typeface="Arial"/>
              </a:rPr>
              <a:t>+7</a:t>
            </a:r>
            <a:r>
              <a:rPr sz="1400" b="1" spc="-5" dirty="0">
                <a:solidFill>
                  <a:srgbClr val="231F20"/>
                </a:solidFill>
                <a:latin typeface="Arial"/>
                <a:cs typeface="Arial"/>
              </a:rPr>
              <a:t> </a:t>
            </a:r>
            <a:r>
              <a:rPr sz="1400" b="1" spc="-55" dirty="0">
                <a:solidFill>
                  <a:srgbClr val="231F20"/>
                </a:solidFill>
                <a:latin typeface="Arial"/>
                <a:cs typeface="Arial"/>
              </a:rPr>
              <a:t>(3812)</a:t>
            </a:r>
            <a:r>
              <a:rPr sz="1400" b="1" spc="-5" dirty="0">
                <a:solidFill>
                  <a:srgbClr val="231F20"/>
                </a:solidFill>
                <a:latin typeface="Arial"/>
                <a:cs typeface="Arial"/>
              </a:rPr>
              <a:t> </a:t>
            </a:r>
            <a:r>
              <a:rPr sz="2100" b="1" spc="-85" dirty="0">
                <a:solidFill>
                  <a:srgbClr val="231F20"/>
                </a:solidFill>
                <a:latin typeface="Arial"/>
                <a:cs typeface="Arial"/>
              </a:rPr>
              <a:t>40-80-</a:t>
            </a:r>
            <a:r>
              <a:rPr sz="2100" b="1" spc="-25" dirty="0">
                <a:solidFill>
                  <a:srgbClr val="231F20"/>
                </a:solidFill>
                <a:latin typeface="Arial"/>
                <a:cs typeface="Arial"/>
              </a:rPr>
              <a:t>49</a:t>
            </a:r>
            <a:endParaRPr sz="2100">
              <a:latin typeface="Arial"/>
              <a:cs typeface="Arial"/>
            </a:endParaRPr>
          </a:p>
          <a:p>
            <a:pPr marL="12700">
              <a:lnSpc>
                <a:spcPct val="100000"/>
              </a:lnSpc>
              <a:spcBef>
                <a:spcPts val="145"/>
              </a:spcBef>
            </a:pPr>
            <a:r>
              <a:rPr sz="1400" b="1" spc="-55" dirty="0">
                <a:solidFill>
                  <a:srgbClr val="231F20"/>
                </a:solidFill>
                <a:latin typeface="Arial"/>
                <a:cs typeface="Arial"/>
                <a:hlinkClick r:id="rId2"/>
              </a:rPr>
              <a:t>info@investomsk.ru,</a:t>
            </a:r>
            <a:r>
              <a:rPr sz="1400" b="1" spc="35" dirty="0">
                <a:solidFill>
                  <a:srgbClr val="231F20"/>
                </a:solidFill>
                <a:latin typeface="Arial"/>
                <a:cs typeface="Arial"/>
              </a:rPr>
              <a:t> </a:t>
            </a:r>
            <a:r>
              <a:rPr sz="1400" b="1" spc="-10" dirty="0">
                <a:solidFill>
                  <a:srgbClr val="231F20"/>
                </a:solidFill>
                <a:latin typeface="Arial"/>
                <a:cs typeface="Arial"/>
                <a:hlinkClick r:id="rId3"/>
              </a:rPr>
              <a:t>arvd@mail.ru</a:t>
            </a:r>
            <a:endParaRPr sz="1400">
              <a:latin typeface="Arial"/>
              <a:cs typeface="Arial"/>
            </a:endParaRPr>
          </a:p>
        </p:txBody>
      </p:sp>
      <p:sp>
        <p:nvSpPr>
          <p:cNvPr id="3" name="object 3"/>
          <p:cNvSpPr txBox="1"/>
          <p:nvPr/>
        </p:nvSpPr>
        <p:spPr>
          <a:xfrm>
            <a:off x="2591286" y="5888459"/>
            <a:ext cx="2112645" cy="452120"/>
          </a:xfrm>
          <a:prstGeom prst="rect">
            <a:avLst/>
          </a:prstGeom>
        </p:spPr>
        <p:txBody>
          <a:bodyPr vert="horz" wrap="square" lIns="0" tIns="12700" rIns="0" bIns="0" rtlCol="0">
            <a:spAutoFit/>
          </a:bodyPr>
          <a:lstStyle/>
          <a:p>
            <a:pPr marL="12700" marR="5080">
              <a:lnSpc>
                <a:spcPct val="100000"/>
              </a:lnSpc>
              <a:spcBef>
                <a:spcPts val="100"/>
              </a:spcBef>
            </a:pPr>
            <a:r>
              <a:rPr sz="1400" b="1" spc="-70" dirty="0">
                <a:solidFill>
                  <a:srgbClr val="231F20"/>
                </a:solidFill>
                <a:latin typeface="Arial"/>
                <a:cs typeface="Arial"/>
              </a:rPr>
              <a:t>Омск,</a:t>
            </a:r>
            <a:r>
              <a:rPr sz="1400" b="1" spc="-30" dirty="0">
                <a:solidFill>
                  <a:srgbClr val="231F20"/>
                </a:solidFill>
                <a:latin typeface="Arial"/>
                <a:cs typeface="Arial"/>
              </a:rPr>
              <a:t> </a:t>
            </a:r>
            <a:r>
              <a:rPr sz="1400" b="1" spc="-55" dirty="0">
                <a:solidFill>
                  <a:srgbClr val="231F20"/>
                </a:solidFill>
                <a:latin typeface="Arial"/>
                <a:cs typeface="Arial"/>
              </a:rPr>
              <a:t>ул.</a:t>
            </a:r>
            <a:r>
              <a:rPr sz="1400" b="1" spc="-30" dirty="0">
                <a:solidFill>
                  <a:srgbClr val="231F20"/>
                </a:solidFill>
                <a:latin typeface="Arial"/>
                <a:cs typeface="Arial"/>
              </a:rPr>
              <a:t> </a:t>
            </a:r>
            <a:r>
              <a:rPr sz="1400" b="1" spc="-50" dirty="0">
                <a:solidFill>
                  <a:srgbClr val="231F20"/>
                </a:solidFill>
                <a:latin typeface="Arial"/>
                <a:cs typeface="Arial"/>
              </a:rPr>
              <a:t>70</a:t>
            </a:r>
            <a:r>
              <a:rPr sz="1400" b="1" spc="-30" dirty="0">
                <a:solidFill>
                  <a:srgbClr val="231F20"/>
                </a:solidFill>
                <a:latin typeface="Arial"/>
                <a:cs typeface="Arial"/>
              </a:rPr>
              <a:t> </a:t>
            </a:r>
            <a:r>
              <a:rPr sz="1400" b="1" spc="-70" dirty="0">
                <a:solidFill>
                  <a:srgbClr val="231F20"/>
                </a:solidFill>
                <a:latin typeface="Arial"/>
                <a:cs typeface="Arial"/>
              </a:rPr>
              <a:t>лет</a:t>
            </a:r>
            <a:r>
              <a:rPr sz="1400" b="1" spc="-25" dirty="0">
                <a:solidFill>
                  <a:srgbClr val="231F20"/>
                </a:solidFill>
                <a:latin typeface="Arial"/>
                <a:cs typeface="Arial"/>
              </a:rPr>
              <a:t> </a:t>
            </a:r>
            <a:r>
              <a:rPr sz="1400" b="1" spc="-50" dirty="0">
                <a:solidFill>
                  <a:srgbClr val="231F20"/>
                </a:solidFill>
                <a:latin typeface="Arial"/>
                <a:cs typeface="Arial"/>
              </a:rPr>
              <a:t>Октября, 25/2,</a:t>
            </a:r>
            <a:r>
              <a:rPr sz="1400" b="1" spc="-15" dirty="0">
                <a:solidFill>
                  <a:srgbClr val="231F20"/>
                </a:solidFill>
                <a:latin typeface="Arial"/>
                <a:cs typeface="Arial"/>
              </a:rPr>
              <a:t> </a:t>
            </a:r>
            <a:r>
              <a:rPr sz="1400" b="1" spc="-50" dirty="0">
                <a:solidFill>
                  <a:srgbClr val="231F20"/>
                </a:solidFill>
                <a:latin typeface="Arial"/>
                <a:cs typeface="Arial"/>
              </a:rPr>
              <a:t>каб.</a:t>
            </a:r>
            <a:r>
              <a:rPr sz="1400" b="1" spc="-15" dirty="0">
                <a:solidFill>
                  <a:srgbClr val="231F20"/>
                </a:solidFill>
                <a:latin typeface="Arial"/>
                <a:cs typeface="Arial"/>
              </a:rPr>
              <a:t> </a:t>
            </a:r>
            <a:r>
              <a:rPr sz="1400" b="1" spc="-55" dirty="0">
                <a:solidFill>
                  <a:srgbClr val="231F20"/>
                </a:solidFill>
                <a:latin typeface="Arial"/>
                <a:cs typeface="Arial"/>
              </a:rPr>
              <a:t>4-</a:t>
            </a:r>
            <a:r>
              <a:rPr sz="1400" b="1" spc="-50" dirty="0">
                <a:solidFill>
                  <a:srgbClr val="231F20"/>
                </a:solidFill>
                <a:latin typeface="Arial"/>
                <a:cs typeface="Arial"/>
              </a:rPr>
              <a:t>3</a:t>
            </a:r>
            <a:endParaRPr sz="1400">
              <a:latin typeface="Arial"/>
              <a:cs typeface="Arial"/>
            </a:endParaRPr>
          </a:p>
        </p:txBody>
      </p:sp>
      <p:sp>
        <p:nvSpPr>
          <p:cNvPr id="4" name="object 4"/>
          <p:cNvSpPr/>
          <p:nvPr/>
        </p:nvSpPr>
        <p:spPr>
          <a:xfrm>
            <a:off x="3132005" y="1643300"/>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5" name="object 5"/>
          <p:cNvSpPr/>
          <p:nvPr/>
        </p:nvSpPr>
        <p:spPr>
          <a:xfrm>
            <a:off x="3132005" y="1994298"/>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6" name="object 6"/>
          <p:cNvSpPr/>
          <p:nvPr/>
        </p:nvSpPr>
        <p:spPr>
          <a:xfrm>
            <a:off x="3132005" y="2549298"/>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7" name="object 7"/>
          <p:cNvSpPr/>
          <p:nvPr/>
        </p:nvSpPr>
        <p:spPr>
          <a:xfrm>
            <a:off x="3132005" y="2903299"/>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8" name="object 8"/>
          <p:cNvSpPr/>
          <p:nvPr/>
        </p:nvSpPr>
        <p:spPr>
          <a:xfrm>
            <a:off x="3132005" y="3455299"/>
            <a:ext cx="135890" cy="162560"/>
          </a:xfrm>
          <a:custGeom>
            <a:avLst/>
            <a:gdLst/>
            <a:ahLst/>
            <a:cxnLst/>
            <a:rect l="l" t="t" r="r" b="b"/>
            <a:pathLst>
              <a:path w="135889"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grpSp>
        <p:nvGrpSpPr>
          <p:cNvPr id="9" name="object 9"/>
          <p:cNvGrpSpPr/>
          <p:nvPr/>
        </p:nvGrpSpPr>
        <p:grpSpPr>
          <a:xfrm>
            <a:off x="696053" y="1557000"/>
            <a:ext cx="1826260" cy="1826260"/>
            <a:chOff x="696053" y="1557000"/>
            <a:chExt cx="1826260" cy="1826260"/>
          </a:xfrm>
        </p:grpSpPr>
        <p:sp>
          <p:nvSpPr>
            <p:cNvPr id="10" name="object 10"/>
            <p:cNvSpPr/>
            <p:nvPr/>
          </p:nvSpPr>
          <p:spPr>
            <a:xfrm>
              <a:off x="696053" y="1557000"/>
              <a:ext cx="1826260" cy="1826260"/>
            </a:xfrm>
            <a:custGeom>
              <a:avLst/>
              <a:gdLst/>
              <a:ahLst/>
              <a:cxnLst/>
              <a:rect l="l" t="t" r="r" b="b"/>
              <a:pathLst>
                <a:path w="1826260" h="1826260">
                  <a:moveTo>
                    <a:pt x="912863" y="0"/>
                  </a:moveTo>
                  <a:lnTo>
                    <a:pt x="864382" y="1265"/>
                  </a:lnTo>
                  <a:lnTo>
                    <a:pt x="816561" y="5019"/>
                  </a:lnTo>
                  <a:lnTo>
                    <a:pt x="769462" y="11198"/>
                  </a:lnTo>
                  <a:lnTo>
                    <a:pt x="723147" y="19740"/>
                  </a:lnTo>
                  <a:lnTo>
                    <a:pt x="677681" y="30582"/>
                  </a:lnTo>
                  <a:lnTo>
                    <a:pt x="633127" y="43659"/>
                  </a:lnTo>
                  <a:lnTo>
                    <a:pt x="589547" y="58910"/>
                  </a:lnTo>
                  <a:lnTo>
                    <a:pt x="547004" y="76271"/>
                  </a:lnTo>
                  <a:lnTo>
                    <a:pt x="505562" y="95679"/>
                  </a:lnTo>
                  <a:lnTo>
                    <a:pt x="465284" y="117071"/>
                  </a:lnTo>
                  <a:lnTo>
                    <a:pt x="426232" y="140383"/>
                  </a:lnTo>
                  <a:lnTo>
                    <a:pt x="388471" y="165554"/>
                  </a:lnTo>
                  <a:lnTo>
                    <a:pt x="352062" y="192519"/>
                  </a:lnTo>
                  <a:lnTo>
                    <a:pt x="317070" y="221216"/>
                  </a:lnTo>
                  <a:lnTo>
                    <a:pt x="283556" y="251581"/>
                  </a:lnTo>
                  <a:lnTo>
                    <a:pt x="251585" y="283551"/>
                  </a:lnTo>
                  <a:lnTo>
                    <a:pt x="221220" y="317064"/>
                  </a:lnTo>
                  <a:lnTo>
                    <a:pt x="192523" y="352057"/>
                  </a:lnTo>
                  <a:lnTo>
                    <a:pt x="165557" y="388465"/>
                  </a:lnTo>
                  <a:lnTo>
                    <a:pt x="140386" y="426227"/>
                  </a:lnTo>
                  <a:lnTo>
                    <a:pt x="117073" y="465278"/>
                  </a:lnTo>
                  <a:lnTo>
                    <a:pt x="95681" y="505556"/>
                  </a:lnTo>
                  <a:lnTo>
                    <a:pt x="76273" y="546998"/>
                  </a:lnTo>
                  <a:lnTo>
                    <a:pt x="58911" y="589541"/>
                  </a:lnTo>
                  <a:lnTo>
                    <a:pt x="43660" y="633122"/>
                  </a:lnTo>
                  <a:lnTo>
                    <a:pt x="30582" y="677677"/>
                  </a:lnTo>
                  <a:lnTo>
                    <a:pt x="19741" y="723144"/>
                  </a:lnTo>
                  <a:lnTo>
                    <a:pt x="11199" y="769459"/>
                  </a:lnTo>
                  <a:lnTo>
                    <a:pt x="5019" y="816559"/>
                  </a:lnTo>
                  <a:lnTo>
                    <a:pt x="1265" y="864381"/>
                  </a:lnTo>
                  <a:lnTo>
                    <a:pt x="0" y="912863"/>
                  </a:lnTo>
                  <a:lnTo>
                    <a:pt x="1265" y="961343"/>
                  </a:lnTo>
                  <a:lnTo>
                    <a:pt x="5019" y="1009165"/>
                  </a:lnTo>
                  <a:lnTo>
                    <a:pt x="11199" y="1056264"/>
                  </a:lnTo>
                  <a:lnTo>
                    <a:pt x="19741" y="1102578"/>
                  </a:lnTo>
                  <a:lnTo>
                    <a:pt x="30582" y="1148043"/>
                  </a:lnTo>
                  <a:lnTo>
                    <a:pt x="43660" y="1192598"/>
                  </a:lnTo>
                  <a:lnTo>
                    <a:pt x="58911" y="1236177"/>
                  </a:lnTo>
                  <a:lnTo>
                    <a:pt x="76273" y="1278720"/>
                  </a:lnTo>
                  <a:lnTo>
                    <a:pt x="95681" y="1320161"/>
                  </a:lnTo>
                  <a:lnTo>
                    <a:pt x="117073" y="1360439"/>
                  </a:lnTo>
                  <a:lnTo>
                    <a:pt x="140386" y="1399490"/>
                  </a:lnTo>
                  <a:lnTo>
                    <a:pt x="165557" y="1437251"/>
                  </a:lnTo>
                  <a:lnTo>
                    <a:pt x="192523" y="1473659"/>
                  </a:lnTo>
                  <a:lnTo>
                    <a:pt x="221220" y="1508651"/>
                  </a:lnTo>
                  <a:lnTo>
                    <a:pt x="251585" y="1542163"/>
                  </a:lnTo>
                  <a:lnTo>
                    <a:pt x="283556" y="1574134"/>
                  </a:lnTo>
                  <a:lnTo>
                    <a:pt x="317070" y="1604498"/>
                  </a:lnTo>
                  <a:lnTo>
                    <a:pt x="352062" y="1633195"/>
                  </a:lnTo>
                  <a:lnTo>
                    <a:pt x="388471" y="1660160"/>
                  </a:lnTo>
                  <a:lnTo>
                    <a:pt x="426232" y="1685330"/>
                  </a:lnTo>
                  <a:lnTo>
                    <a:pt x="465284" y="1708643"/>
                  </a:lnTo>
                  <a:lnTo>
                    <a:pt x="505562" y="1730034"/>
                  </a:lnTo>
                  <a:lnTo>
                    <a:pt x="547004" y="1749442"/>
                  </a:lnTo>
                  <a:lnTo>
                    <a:pt x="589547" y="1766803"/>
                  </a:lnTo>
                  <a:lnTo>
                    <a:pt x="633127" y="1782054"/>
                  </a:lnTo>
                  <a:lnTo>
                    <a:pt x="677681" y="1795131"/>
                  </a:lnTo>
                  <a:lnTo>
                    <a:pt x="723147" y="1805973"/>
                  </a:lnTo>
                  <a:lnTo>
                    <a:pt x="769462" y="1814515"/>
                  </a:lnTo>
                  <a:lnTo>
                    <a:pt x="816561" y="1820694"/>
                  </a:lnTo>
                  <a:lnTo>
                    <a:pt x="864382" y="1824448"/>
                  </a:lnTo>
                  <a:lnTo>
                    <a:pt x="912863" y="1825713"/>
                  </a:lnTo>
                  <a:lnTo>
                    <a:pt x="961343" y="1824448"/>
                  </a:lnTo>
                  <a:lnTo>
                    <a:pt x="1009165" y="1820694"/>
                  </a:lnTo>
                  <a:lnTo>
                    <a:pt x="1056264" y="1814515"/>
                  </a:lnTo>
                  <a:lnTo>
                    <a:pt x="1102578" y="1805973"/>
                  </a:lnTo>
                  <a:lnTo>
                    <a:pt x="1148044" y="1795131"/>
                  </a:lnTo>
                  <a:lnTo>
                    <a:pt x="1192599" y="1782054"/>
                  </a:lnTo>
                  <a:lnTo>
                    <a:pt x="1236179" y="1766803"/>
                  </a:lnTo>
                  <a:lnTo>
                    <a:pt x="1278722" y="1749442"/>
                  </a:lnTo>
                  <a:lnTo>
                    <a:pt x="1320164" y="1730034"/>
                  </a:lnTo>
                  <a:lnTo>
                    <a:pt x="1360442" y="1708643"/>
                  </a:lnTo>
                  <a:lnTo>
                    <a:pt x="1399493" y="1685330"/>
                  </a:lnTo>
                  <a:lnTo>
                    <a:pt x="1437255" y="1660160"/>
                  </a:lnTo>
                  <a:lnTo>
                    <a:pt x="1473664" y="1633195"/>
                  </a:lnTo>
                  <a:lnTo>
                    <a:pt x="1508656" y="1604498"/>
                  </a:lnTo>
                  <a:lnTo>
                    <a:pt x="1542169" y="1574134"/>
                  </a:lnTo>
                  <a:lnTo>
                    <a:pt x="1574140" y="1542163"/>
                  </a:lnTo>
                  <a:lnTo>
                    <a:pt x="1604506" y="1508651"/>
                  </a:lnTo>
                  <a:lnTo>
                    <a:pt x="1633203" y="1473659"/>
                  </a:lnTo>
                  <a:lnTo>
                    <a:pt x="1660168" y="1437251"/>
                  </a:lnTo>
                  <a:lnTo>
                    <a:pt x="1685339" y="1399490"/>
                  </a:lnTo>
                  <a:lnTo>
                    <a:pt x="1708652" y="1360439"/>
                  </a:lnTo>
                  <a:lnTo>
                    <a:pt x="1730045" y="1320161"/>
                  </a:lnTo>
                  <a:lnTo>
                    <a:pt x="1749453" y="1278720"/>
                  </a:lnTo>
                  <a:lnTo>
                    <a:pt x="1766814" y="1236177"/>
                  </a:lnTo>
                  <a:lnTo>
                    <a:pt x="1782065" y="1192598"/>
                  </a:lnTo>
                  <a:lnTo>
                    <a:pt x="1795143" y="1148043"/>
                  </a:lnTo>
                  <a:lnTo>
                    <a:pt x="1805985" y="1102578"/>
                  </a:lnTo>
                  <a:lnTo>
                    <a:pt x="1814527" y="1056264"/>
                  </a:lnTo>
                  <a:lnTo>
                    <a:pt x="1820707" y="1009165"/>
                  </a:lnTo>
                  <a:lnTo>
                    <a:pt x="1824461" y="961343"/>
                  </a:lnTo>
                  <a:lnTo>
                    <a:pt x="1825726" y="912863"/>
                  </a:lnTo>
                  <a:lnTo>
                    <a:pt x="1824461" y="864381"/>
                  </a:lnTo>
                  <a:lnTo>
                    <a:pt x="1820707" y="816559"/>
                  </a:lnTo>
                  <a:lnTo>
                    <a:pt x="1814527" y="769459"/>
                  </a:lnTo>
                  <a:lnTo>
                    <a:pt x="1805985" y="723144"/>
                  </a:lnTo>
                  <a:lnTo>
                    <a:pt x="1795143" y="677677"/>
                  </a:lnTo>
                  <a:lnTo>
                    <a:pt x="1782065" y="633122"/>
                  </a:lnTo>
                  <a:lnTo>
                    <a:pt x="1766814" y="589541"/>
                  </a:lnTo>
                  <a:lnTo>
                    <a:pt x="1749453" y="546998"/>
                  </a:lnTo>
                  <a:lnTo>
                    <a:pt x="1730045" y="505556"/>
                  </a:lnTo>
                  <a:lnTo>
                    <a:pt x="1708652" y="465278"/>
                  </a:lnTo>
                  <a:lnTo>
                    <a:pt x="1685339" y="426227"/>
                  </a:lnTo>
                  <a:lnTo>
                    <a:pt x="1660168" y="388465"/>
                  </a:lnTo>
                  <a:lnTo>
                    <a:pt x="1633203" y="352057"/>
                  </a:lnTo>
                  <a:lnTo>
                    <a:pt x="1604506" y="317064"/>
                  </a:lnTo>
                  <a:lnTo>
                    <a:pt x="1574140" y="283551"/>
                  </a:lnTo>
                  <a:lnTo>
                    <a:pt x="1542169" y="251581"/>
                  </a:lnTo>
                  <a:lnTo>
                    <a:pt x="1508656" y="221216"/>
                  </a:lnTo>
                  <a:lnTo>
                    <a:pt x="1473664" y="192519"/>
                  </a:lnTo>
                  <a:lnTo>
                    <a:pt x="1437255" y="165554"/>
                  </a:lnTo>
                  <a:lnTo>
                    <a:pt x="1399493" y="140383"/>
                  </a:lnTo>
                  <a:lnTo>
                    <a:pt x="1360442" y="117071"/>
                  </a:lnTo>
                  <a:lnTo>
                    <a:pt x="1320164" y="95679"/>
                  </a:lnTo>
                  <a:lnTo>
                    <a:pt x="1278722" y="76271"/>
                  </a:lnTo>
                  <a:lnTo>
                    <a:pt x="1236179" y="58910"/>
                  </a:lnTo>
                  <a:lnTo>
                    <a:pt x="1192599" y="43659"/>
                  </a:lnTo>
                  <a:lnTo>
                    <a:pt x="1148044" y="30582"/>
                  </a:lnTo>
                  <a:lnTo>
                    <a:pt x="1102578" y="19740"/>
                  </a:lnTo>
                  <a:lnTo>
                    <a:pt x="1056264" y="11198"/>
                  </a:lnTo>
                  <a:lnTo>
                    <a:pt x="1009165" y="5019"/>
                  </a:lnTo>
                  <a:lnTo>
                    <a:pt x="961343" y="1265"/>
                  </a:lnTo>
                  <a:lnTo>
                    <a:pt x="912863" y="0"/>
                  </a:lnTo>
                  <a:close/>
                </a:path>
              </a:pathLst>
            </a:custGeom>
            <a:solidFill>
              <a:srgbClr val="F04E23"/>
            </a:solidFill>
          </p:spPr>
          <p:txBody>
            <a:bodyPr wrap="square" lIns="0" tIns="0" rIns="0" bIns="0" rtlCol="0"/>
            <a:lstStyle/>
            <a:p>
              <a:endParaRPr/>
            </a:p>
          </p:txBody>
        </p:sp>
        <p:sp>
          <p:nvSpPr>
            <p:cNvPr id="11" name="object 11"/>
            <p:cNvSpPr/>
            <p:nvPr/>
          </p:nvSpPr>
          <p:spPr>
            <a:xfrm>
              <a:off x="1273060" y="1842401"/>
              <a:ext cx="664210" cy="793115"/>
            </a:xfrm>
            <a:custGeom>
              <a:avLst/>
              <a:gdLst/>
              <a:ahLst/>
              <a:cxnLst/>
              <a:rect l="l" t="t" r="r" b="b"/>
              <a:pathLst>
                <a:path w="664210" h="793114">
                  <a:moveTo>
                    <a:pt x="81521" y="792302"/>
                  </a:moveTo>
                  <a:lnTo>
                    <a:pt x="73533" y="773277"/>
                  </a:lnTo>
                  <a:lnTo>
                    <a:pt x="69291" y="763155"/>
                  </a:lnTo>
                  <a:lnTo>
                    <a:pt x="55168" y="729538"/>
                  </a:lnTo>
                  <a:lnTo>
                    <a:pt x="55168" y="763155"/>
                  </a:lnTo>
                  <a:lnTo>
                    <a:pt x="26238" y="763155"/>
                  </a:lnTo>
                  <a:lnTo>
                    <a:pt x="39039" y="731431"/>
                  </a:lnTo>
                  <a:lnTo>
                    <a:pt x="39789" y="729386"/>
                  </a:lnTo>
                  <a:lnTo>
                    <a:pt x="41732" y="729386"/>
                  </a:lnTo>
                  <a:lnTo>
                    <a:pt x="42481" y="731431"/>
                  </a:lnTo>
                  <a:lnTo>
                    <a:pt x="55168" y="763155"/>
                  </a:lnTo>
                  <a:lnTo>
                    <a:pt x="55168" y="729538"/>
                  </a:lnTo>
                  <a:lnTo>
                    <a:pt x="55105" y="729386"/>
                  </a:lnTo>
                  <a:lnTo>
                    <a:pt x="50431" y="718312"/>
                  </a:lnTo>
                  <a:lnTo>
                    <a:pt x="47205" y="716153"/>
                  </a:lnTo>
                  <a:lnTo>
                    <a:pt x="33985" y="716153"/>
                  </a:lnTo>
                  <a:lnTo>
                    <a:pt x="31076" y="718312"/>
                  </a:lnTo>
                  <a:lnTo>
                    <a:pt x="0" y="792302"/>
                  </a:lnTo>
                  <a:lnTo>
                    <a:pt x="14947" y="792302"/>
                  </a:lnTo>
                  <a:lnTo>
                    <a:pt x="22580" y="773277"/>
                  </a:lnTo>
                  <a:lnTo>
                    <a:pt x="58826" y="773277"/>
                  </a:lnTo>
                  <a:lnTo>
                    <a:pt x="66573" y="792302"/>
                  </a:lnTo>
                  <a:lnTo>
                    <a:pt x="81521" y="792302"/>
                  </a:lnTo>
                  <a:close/>
                </a:path>
                <a:path w="664210" h="793114">
                  <a:moveTo>
                    <a:pt x="145097" y="717016"/>
                  </a:moveTo>
                  <a:lnTo>
                    <a:pt x="91427" y="717016"/>
                  </a:lnTo>
                  <a:lnTo>
                    <a:pt x="88849" y="718413"/>
                  </a:lnTo>
                  <a:lnTo>
                    <a:pt x="84861" y="722401"/>
                  </a:lnTo>
                  <a:lnTo>
                    <a:pt x="84759" y="725081"/>
                  </a:lnTo>
                  <a:lnTo>
                    <a:pt x="84759" y="792302"/>
                  </a:lnTo>
                  <a:lnTo>
                    <a:pt x="98958" y="792302"/>
                  </a:lnTo>
                  <a:lnTo>
                    <a:pt x="98958" y="730250"/>
                  </a:lnTo>
                  <a:lnTo>
                    <a:pt x="100571" y="728192"/>
                  </a:lnTo>
                  <a:lnTo>
                    <a:pt x="103047" y="728306"/>
                  </a:lnTo>
                  <a:lnTo>
                    <a:pt x="145097" y="728306"/>
                  </a:lnTo>
                  <a:lnTo>
                    <a:pt x="145097" y="717016"/>
                  </a:lnTo>
                  <a:close/>
                </a:path>
                <a:path w="664210" h="793114">
                  <a:moveTo>
                    <a:pt x="210807" y="781011"/>
                  </a:moveTo>
                  <a:lnTo>
                    <a:pt x="170586" y="781011"/>
                  </a:lnTo>
                  <a:lnTo>
                    <a:pt x="166598" y="780910"/>
                  </a:lnTo>
                  <a:lnTo>
                    <a:pt x="165100" y="779500"/>
                  </a:lnTo>
                  <a:lnTo>
                    <a:pt x="164668" y="778319"/>
                  </a:lnTo>
                  <a:lnTo>
                    <a:pt x="164668" y="759498"/>
                  </a:lnTo>
                  <a:lnTo>
                    <a:pt x="209308" y="759498"/>
                  </a:lnTo>
                  <a:lnTo>
                    <a:pt x="209308" y="748207"/>
                  </a:lnTo>
                  <a:lnTo>
                    <a:pt x="164668" y="748207"/>
                  </a:lnTo>
                  <a:lnTo>
                    <a:pt x="164668" y="730465"/>
                  </a:lnTo>
                  <a:lnTo>
                    <a:pt x="166928" y="728421"/>
                  </a:lnTo>
                  <a:lnTo>
                    <a:pt x="168440" y="728306"/>
                  </a:lnTo>
                  <a:lnTo>
                    <a:pt x="210375" y="728306"/>
                  </a:lnTo>
                  <a:lnTo>
                    <a:pt x="210375" y="717016"/>
                  </a:lnTo>
                  <a:lnTo>
                    <a:pt x="159181" y="717016"/>
                  </a:lnTo>
                  <a:lnTo>
                    <a:pt x="155524" y="717232"/>
                  </a:lnTo>
                  <a:lnTo>
                    <a:pt x="151434" y="721741"/>
                  </a:lnTo>
                  <a:lnTo>
                    <a:pt x="150469" y="724763"/>
                  </a:lnTo>
                  <a:lnTo>
                    <a:pt x="150469" y="784021"/>
                  </a:lnTo>
                  <a:lnTo>
                    <a:pt x="150685" y="787463"/>
                  </a:lnTo>
                  <a:lnTo>
                    <a:pt x="155740" y="792302"/>
                  </a:lnTo>
                  <a:lnTo>
                    <a:pt x="161874" y="792302"/>
                  </a:lnTo>
                  <a:lnTo>
                    <a:pt x="210807" y="792302"/>
                  </a:lnTo>
                  <a:lnTo>
                    <a:pt x="210807" y="781011"/>
                  </a:lnTo>
                  <a:close/>
                </a:path>
                <a:path w="664210" h="793114">
                  <a:moveTo>
                    <a:pt x="288036" y="717016"/>
                  </a:moveTo>
                  <a:lnTo>
                    <a:pt x="273837" y="717016"/>
                  </a:lnTo>
                  <a:lnTo>
                    <a:pt x="273837" y="747877"/>
                  </a:lnTo>
                  <a:lnTo>
                    <a:pt x="234683" y="747877"/>
                  </a:lnTo>
                  <a:lnTo>
                    <a:pt x="234683" y="717016"/>
                  </a:lnTo>
                  <a:lnTo>
                    <a:pt x="220497" y="717016"/>
                  </a:lnTo>
                  <a:lnTo>
                    <a:pt x="220497" y="792302"/>
                  </a:lnTo>
                  <a:lnTo>
                    <a:pt x="234683" y="792302"/>
                  </a:lnTo>
                  <a:lnTo>
                    <a:pt x="234683" y="759180"/>
                  </a:lnTo>
                  <a:lnTo>
                    <a:pt x="273837" y="759180"/>
                  </a:lnTo>
                  <a:lnTo>
                    <a:pt x="273837" y="792302"/>
                  </a:lnTo>
                  <a:lnTo>
                    <a:pt x="288036" y="792302"/>
                  </a:lnTo>
                  <a:lnTo>
                    <a:pt x="288036" y="717016"/>
                  </a:lnTo>
                  <a:close/>
                </a:path>
                <a:path w="664210" h="793114">
                  <a:moveTo>
                    <a:pt x="366445" y="717016"/>
                  </a:moveTo>
                  <a:lnTo>
                    <a:pt x="293420" y="717016"/>
                  </a:lnTo>
                  <a:lnTo>
                    <a:pt x="293420" y="728306"/>
                  </a:lnTo>
                  <a:lnTo>
                    <a:pt x="322783" y="728306"/>
                  </a:lnTo>
                  <a:lnTo>
                    <a:pt x="322783" y="792302"/>
                  </a:lnTo>
                  <a:lnTo>
                    <a:pt x="336981" y="792302"/>
                  </a:lnTo>
                  <a:lnTo>
                    <a:pt x="336981" y="728306"/>
                  </a:lnTo>
                  <a:lnTo>
                    <a:pt x="366445" y="728306"/>
                  </a:lnTo>
                  <a:lnTo>
                    <a:pt x="366445" y="717016"/>
                  </a:lnTo>
                  <a:close/>
                </a:path>
                <a:path w="664210" h="793114">
                  <a:moveTo>
                    <a:pt x="430872" y="781011"/>
                  </a:moveTo>
                  <a:lnTo>
                    <a:pt x="396455" y="781011"/>
                  </a:lnTo>
                  <a:lnTo>
                    <a:pt x="389572" y="779729"/>
                  </a:lnTo>
                  <a:lnTo>
                    <a:pt x="384200" y="771436"/>
                  </a:lnTo>
                  <a:lnTo>
                    <a:pt x="382155" y="766813"/>
                  </a:lnTo>
                  <a:lnTo>
                    <a:pt x="382155" y="744334"/>
                  </a:lnTo>
                  <a:lnTo>
                    <a:pt x="384086" y="738632"/>
                  </a:lnTo>
                  <a:lnTo>
                    <a:pt x="390639" y="728840"/>
                  </a:lnTo>
                  <a:lnTo>
                    <a:pt x="397738" y="728306"/>
                  </a:lnTo>
                  <a:lnTo>
                    <a:pt x="429691" y="728306"/>
                  </a:lnTo>
                  <a:lnTo>
                    <a:pt x="429691" y="717016"/>
                  </a:lnTo>
                  <a:lnTo>
                    <a:pt x="399465" y="717016"/>
                  </a:lnTo>
                  <a:lnTo>
                    <a:pt x="394411" y="717257"/>
                  </a:lnTo>
                  <a:lnTo>
                    <a:pt x="367779" y="747674"/>
                  </a:lnTo>
                  <a:lnTo>
                    <a:pt x="367525" y="755738"/>
                  </a:lnTo>
                  <a:lnTo>
                    <a:pt x="367728" y="762444"/>
                  </a:lnTo>
                  <a:lnTo>
                    <a:pt x="393344" y="792035"/>
                  </a:lnTo>
                  <a:lnTo>
                    <a:pt x="399148" y="792302"/>
                  </a:lnTo>
                  <a:lnTo>
                    <a:pt x="430872" y="792302"/>
                  </a:lnTo>
                  <a:lnTo>
                    <a:pt x="430872" y="781011"/>
                  </a:lnTo>
                  <a:close/>
                </a:path>
                <a:path w="664210" h="793114">
                  <a:moveTo>
                    <a:pt x="462876" y="256324"/>
                  </a:moveTo>
                  <a:lnTo>
                    <a:pt x="439254" y="214020"/>
                  </a:lnTo>
                  <a:lnTo>
                    <a:pt x="339242" y="152120"/>
                  </a:lnTo>
                  <a:lnTo>
                    <a:pt x="115582" y="297434"/>
                  </a:lnTo>
                  <a:lnTo>
                    <a:pt x="106159" y="305041"/>
                  </a:lnTo>
                  <a:lnTo>
                    <a:pt x="99352" y="314274"/>
                  </a:lnTo>
                  <a:lnTo>
                    <a:pt x="95173" y="325132"/>
                  </a:lnTo>
                  <a:lnTo>
                    <a:pt x="93624" y="337616"/>
                  </a:lnTo>
                  <a:lnTo>
                    <a:pt x="93624" y="366141"/>
                  </a:lnTo>
                  <a:lnTo>
                    <a:pt x="338696" y="206857"/>
                  </a:lnTo>
                  <a:lnTo>
                    <a:pt x="462775" y="283565"/>
                  </a:lnTo>
                  <a:lnTo>
                    <a:pt x="462876" y="256324"/>
                  </a:lnTo>
                  <a:close/>
                </a:path>
                <a:path w="664210" h="793114">
                  <a:moveTo>
                    <a:pt x="506069" y="717016"/>
                  </a:moveTo>
                  <a:lnTo>
                    <a:pt x="433044" y="717016"/>
                  </a:lnTo>
                  <a:lnTo>
                    <a:pt x="433044" y="728306"/>
                  </a:lnTo>
                  <a:lnTo>
                    <a:pt x="462394" y="728306"/>
                  </a:lnTo>
                  <a:lnTo>
                    <a:pt x="462394" y="792302"/>
                  </a:lnTo>
                  <a:lnTo>
                    <a:pt x="476592" y="792302"/>
                  </a:lnTo>
                  <a:lnTo>
                    <a:pt x="476592" y="728306"/>
                  </a:lnTo>
                  <a:lnTo>
                    <a:pt x="506069" y="728306"/>
                  </a:lnTo>
                  <a:lnTo>
                    <a:pt x="506069" y="717016"/>
                  </a:lnTo>
                  <a:close/>
                </a:path>
                <a:path w="664210" h="793114">
                  <a:moveTo>
                    <a:pt x="521411" y="217322"/>
                  </a:moveTo>
                  <a:lnTo>
                    <a:pt x="499262" y="177304"/>
                  </a:lnTo>
                  <a:lnTo>
                    <a:pt x="339140" y="75323"/>
                  </a:lnTo>
                  <a:lnTo>
                    <a:pt x="113652" y="221932"/>
                  </a:lnTo>
                  <a:lnTo>
                    <a:pt x="104851" y="229298"/>
                  </a:lnTo>
                  <a:lnTo>
                    <a:pt x="98590" y="238125"/>
                  </a:lnTo>
                  <a:lnTo>
                    <a:pt x="94856" y="248424"/>
                  </a:lnTo>
                  <a:lnTo>
                    <a:pt x="93637" y="260197"/>
                  </a:lnTo>
                  <a:lnTo>
                    <a:pt x="93637" y="289356"/>
                  </a:lnTo>
                  <a:lnTo>
                    <a:pt x="338709" y="130060"/>
                  </a:lnTo>
                  <a:lnTo>
                    <a:pt x="519785" y="245694"/>
                  </a:lnTo>
                  <a:lnTo>
                    <a:pt x="521398" y="246684"/>
                  </a:lnTo>
                  <a:lnTo>
                    <a:pt x="521411" y="217322"/>
                  </a:lnTo>
                  <a:close/>
                </a:path>
                <a:path w="664210" h="793114">
                  <a:moveTo>
                    <a:pt x="578078" y="295656"/>
                  </a:moveTo>
                  <a:lnTo>
                    <a:pt x="333006" y="454926"/>
                  </a:lnTo>
                  <a:lnTo>
                    <a:pt x="151930" y="339305"/>
                  </a:lnTo>
                  <a:lnTo>
                    <a:pt x="150317" y="338315"/>
                  </a:lnTo>
                  <a:lnTo>
                    <a:pt x="151739" y="380034"/>
                  </a:lnTo>
                  <a:lnTo>
                    <a:pt x="332574" y="509676"/>
                  </a:lnTo>
                  <a:lnTo>
                    <a:pt x="558050" y="363067"/>
                  </a:lnTo>
                  <a:lnTo>
                    <a:pt x="566851" y="355701"/>
                  </a:lnTo>
                  <a:lnTo>
                    <a:pt x="573125" y="346875"/>
                  </a:lnTo>
                  <a:lnTo>
                    <a:pt x="576859" y="336575"/>
                  </a:lnTo>
                  <a:lnTo>
                    <a:pt x="578078" y="324789"/>
                  </a:lnTo>
                  <a:lnTo>
                    <a:pt x="578078" y="295656"/>
                  </a:lnTo>
                  <a:close/>
                </a:path>
                <a:path w="664210" h="793114">
                  <a:moveTo>
                    <a:pt x="578091" y="218859"/>
                  </a:moveTo>
                  <a:lnTo>
                    <a:pt x="333006" y="378155"/>
                  </a:lnTo>
                  <a:lnTo>
                    <a:pt x="208927" y="301447"/>
                  </a:lnTo>
                  <a:lnTo>
                    <a:pt x="208813" y="328714"/>
                  </a:lnTo>
                  <a:lnTo>
                    <a:pt x="232460" y="370992"/>
                  </a:lnTo>
                  <a:lnTo>
                    <a:pt x="332460" y="432892"/>
                  </a:lnTo>
                  <a:lnTo>
                    <a:pt x="556133" y="287578"/>
                  </a:lnTo>
                  <a:lnTo>
                    <a:pt x="565543" y="279958"/>
                  </a:lnTo>
                  <a:lnTo>
                    <a:pt x="572338" y="270725"/>
                  </a:lnTo>
                  <a:lnTo>
                    <a:pt x="576516" y="259867"/>
                  </a:lnTo>
                  <a:lnTo>
                    <a:pt x="578091" y="247396"/>
                  </a:lnTo>
                  <a:lnTo>
                    <a:pt x="578091" y="218859"/>
                  </a:lnTo>
                  <a:close/>
                </a:path>
                <a:path w="664210" h="793114">
                  <a:moveTo>
                    <a:pt x="578345" y="762088"/>
                  </a:moveTo>
                  <a:lnTo>
                    <a:pt x="576364" y="759929"/>
                  </a:lnTo>
                  <a:lnTo>
                    <a:pt x="572960" y="756170"/>
                  </a:lnTo>
                  <a:lnTo>
                    <a:pt x="570064" y="754557"/>
                  </a:lnTo>
                  <a:lnTo>
                    <a:pt x="566508" y="754240"/>
                  </a:lnTo>
                  <a:lnTo>
                    <a:pt x="566508" y="753808"/>
                  </a:lnTo>
                  <a:lnTo>
                    <a:pt x="569315" y="753579"/>
                  </a:lnTo>
                  <a:lnTo>
                    <a:pt x="571449" y="752513"/>
                  </a:lnTo>
                  <a:lnTo>
                    <a:pt x="574687" y="748639"/>
                  </a:lnTo>
                  <a:lnTo>
                    <a:pt x="576935" y="745947"/>
                  </a:lnTo>
                  <a:lnTo>
                    <a:pt x="576961" y="745299"/>
                  </a:lnTo>
                  <a:lnTo>
                    <a:pt x="577062" y="743470"/>
                  </a:lnTo>
                  <a:lnTo>
                    <a:pt x="563714" y="717092"/>
                  </a:lnTo>
                  <a:lnTo>
                    <a:pt x="563714" y="768540"/>
                  </a:lnTo>
                  <a:lnTo>
                    <a:pt x="563714" y="773061"/>
                  </a:lnTo>
                  <a:lnTo>
                    <a:pt x="563486" y="775423"/>
                  </a:lnTo>
                  <a:lnTo>
                    <a:pt x="563397" y="776389"/>
                  </a:lnTo>
                  <a:lnTo>
                    <a:pt x="559447" y="781113"/>
                  </a:lnTo>
                  <a:lnTo>
                    <a:pt x="527685" y="781113"/>
                  </a:lnTo>
                  <a:lnTo>
                    <a:pt x="526503" y="779830"/>
                  </a:lnTo>
                  <a:lnTo>
                    <a:pt x="525957" y="779183"/>
                  </a:lnTo>
                  <a:lnTo>
                    <a:pt x="525640" y="777887"/>
                  </a:lnTo>
                  <a:lnTo>
                    <a:pt x="525640" y="759929"/>
                  </a:lnTo>
                  <a:lnTo>
                    <a:pt x="559092" y="759929"/>
                  </a:lnTo>
                  <a:lnTo>
                    <a:pt x="561238" y="761873"/>
                  </a:lnTo>
                  <a:lnTo>
                    <a:pt x="562102" y="763054"/>
                  </a:lnTo>
                  <a:lnTo>
                    <a:pt x="563499" y="765098"/>
                  </a:lnTo>
                  <a:lnTo>
                    <a:pt x="563714" y="768540"/>
                  </a:lnTo>
                  <a:lnTo>
                    <a:pt x="563714" y="717092"/>
                  </a:lnTo>
                  <a:lnTo>
                    <a:pt x="562851" y="717016"/>
                  </a:lnTo>
                  <a:lnTo>
                    <a:pt x="562533" y="717016"/>
                  </a:lnTo>
                  <a:lnTo>
                    <a:pt x="562533" y="743470"/>
                  </a:lnTo>
                  <a:lnTo>
                    <a:pt x="561454" y="745299"/>
                  </a:lnTo>
                  <a:lnTo>
                    <a:pt x="560920" y="745947"/>
                  </a:lnTo>
                  <a:lnTo>
                    <a:pt x="558977" y="748639"/>
                  </a:lnTo>
                  <a:lnTo>
                    <a:pt x="525640" y="748639"/>
                  </a:lnTo>
                  <a:lnTo>
                    <a:pt x="525741" y="730250"/>
                  </a:lnTo>
                  <a:lnTo>
                    <a:pt x="527367" y="728319"/>
                  </a:lnTo>
                  <a:lnTo>
                    <a:pt x="558012" y="728319"/>
                  </a:lnTo>
                  <a:lnTo>
                    <a:pt x="560070" y="730250"/>
                  </a:lnTo>
                  <a:lnTo>
                    <a:pt x="562432" y="732510"/>
                  </a:lnTo>
                  <a:lnTo>
                    <a:pt x="562533" y="743470"/>
                  </a:lnTo>
                  <a:lnTo>
                    <a:pt x="562533" y="717016"/>
                  </a:lnTo>
                  <a:lnTo>
                    <a:pt x="519404" y="717016"/>
                  </a:lnTo>
                  <a:lnTo>
                    <a:pt x="516064" y="717448"/>
                  </a:lnTo>
                  <a:lnTo>
                    <a:pt x="512191" y="722071"/>
                  </a:lnTo>
                  <a:lnTo>
                    <a:pt x="511441" y="725093"/>
                  </a:lnTo>
                  <a:lnTo>
                    <a:pt x="511441" y="785964"/>
                  </a:lnTo>
                  <a:lnTo>
                    <a:pt x="513270" y="788441"/>
                  </a:lnTo>
                  <a:lnTo>
                    <a:pt x="517042" y="792734"/>
                  </a:lnTo>
                  <a:lnTo>
                    <a:pt x="520484" y="792302"/>
                  </a:lnTo>
                  <a:lnTo>
                    <a:pt x="569747" y="792302"/>
                  </a:lnTo>
                  <a:lnTo>
                    <a:pt x="578345" y="782624"/>
                  </a:lnTo>
                  <a:lnTo>
                    <a:pt x="578345" y="781113"/>
                  </a:lnTo>
                  <a:lnTo>
                    <a:pt x="578345" y="762088"/>
                  </a:lnTo>
                  <a:close/>
                </a:path>
                <a:path w="664210" h="793114">
                  <a:moveTo>
                    <a:pt x="578929" y="181698"/>
                  </a:moveTo>
                  <a:lnTo>
                    <a:pt x="560044" y="143979"/>
                  </a:lnTo>
                  <a:lnTo>
                    <a:pt x="338391" y="0"/>
                  </a:lnTo>
                  <a:lnTo>
                    <a:pt x="113588" y="145999"/>
                  </a:lnTo>
                  <a:lnTo>
                    <a:pt x="104457" y="153784"/>
                  </a:lnTo>
                  <a:lnTo>
                    <a:pt x="97929" y="163004"/>
                  </a:lnTo>
                  <a:lnTo>
                    <a:pt x="94030" y="173659"/>
                  </a:lnTo>
                  <a:lnTo>
                    <a:pt x="92760" y="185762"/>
                  </a:lnTo>
                  <a:lnTo>
                    <a:pt x="92760" y="213956"/>
                  </a:lnTo>
                  <a:lnTo>
                    <a:pt x="337858" y="54635"/>
                  </a:lnTo>
                  <a:lnTo>
                    <a:pt x="578929" y="211074"/>
                  </a:lnTo>
                  <a:lnTo>
                    <a:pt x="578929" y="181698"/>
                  </a:lnTo>
                  <a:close/>
                </a:path>
                <a:path w="664210" h="793114">
                  <a:moveTo>
                    <a:pt x="578942" y="371055"/>
                  </a:moveTo>
                  <a:lnTo>
                    <a:pt x="333832" y="530364"/>
                  </a:lnTo>
                  <a:lnTo>
                    <a:pt x="92773" y="373900"/>
                  </a:lnTo>
                  <a:lnTo>
                    <a:pt x="92773" y="403313"/>
                  </a:lnTo>
                  <a:lnTo>
                    <a:pt x="111671" y="441045"/>
                  </a:lnTo>
                  <a:lnTo>
                    <a:pt x="333324" y="585000"/>
                  </a:lnTo>
                  <a:lnTo>
                    <a:pt x="558114" y="438988"/>
                  </a:lnTo>
                  <a:lnTo>
                    <a:pt x="567245" y="431215"/>
                  </a:lnTo>
                  <a:lnTo>
                    <a:pt x="573773" y="422008"/>
                  </a:lnTo>
                  <a:lnTo>
                    <a:pt x="577672" y="411353"/>
                  </a:lnTo>
                  <a:lnTo>
                    <a:pt x="578942" y="399262"/>
                  </a:lnTo>
                  <a:lnTo>
                    <a:pt x="578942" y="371055"/>
                  </a:lnTo>
                  <a:close/>
                </a:path>
                <a:path w="664210" h="793114">
                  <a:moveTo>
                    <a:pt x="664159" y="754672"/>
                  </a:moveTo>
                  <a:lnTo>
                    <a:pt x="649541" y="720026"/>
                  </a:lnTo>
                  <a:lnTo>
                    <a:pt x="649541" y="765733"/>
                  </a:lnTo>
                  <a:lnTo>
                    <a:pt x="647598" y="771867"/>
                  </a:lnTo>
                  <a:lnTo>
                    <a:pt x="639965" y="781659"/>
                  </a:lnTo>
                  <a:lnTo>
                    <a:pt x="631901" y="781875"/>
                  </a:lnTo>
                  <a:lnTo>
                    <a:pt x="617054" y="781875"/>
                  </a:lnTo>
                  <a:lnTo>
                    <a:pt x="610819" y="781113"/>
                  </a:lnTo>
                  <a:lnTo>
                    <a:pt x="606412" y="775423"/>
                  </a:lnTo>
                  <a:lnTo>
                    <a:pt x="603288" y="771448"/>
                  </a:lnTo>
                  <a:lnTo>
                    <a:pt x="601649" y="765733"/>
                  </a:lnTo>
                  <a:lnTo>
                    <a:pt x="601560" y="743153"/>
                  </a:lnTo>
                  <a:lnTo>
                    <a:pt x="603402" y="737565"/>
                  </a:lnTo>
                  <a:lnTo>
                    <a:pt x="611352" y="727659"/>
                  </a:lnTo>
                  <a:lnTo>
                    <a:pt x="618998" y="727456"/>
                  </a:lnTo>
                  <a:lnTo>
                    <a:pt x="631786" y="727456"/>
                  </a:lnTo>
                  <a:lnTo>
                    <a:pt x="649541" y="765733"/>
                  </a:lnTo>
                  <a:lnTo>
                    <a:pt x="649541" y="720026"/>
                  </a:lnTo>
                  <a:lnTo>
                    <a:pt x="648766" y="719505"/>
                  </a:lnTo>
                  <a:lnTo>
                    <a:pt x="640880" y="717143"/>
                  </a:lnTo>
                  <a:lnTo>
                    <a:pt x="632879" y="716280"/>
                  </a:lnTo>
                  <a:lnTo>
                    <a:pt x="618299" y="716280"/>
                  </a:lnTo>
                  <a:lnTo>
                    <a:pt x="587146" y="746772"/>
                  </a:lnTo>
                  <a:lnTo>
                    <a:pt x="586930" y="754672"/>
                  </a:lnTo>
                  <a:lnTo>
                    <a:pt x="587070" y="761707"/>
                  </a:lnTo>
                  <a:lnTo>
                    <a:pt x="610425" y="792162"/>
                  </a:lnTo>
                  <a:lnTo>
                    <a:pt x="618375" y="793038"/>
                  </a:lnTo>
                  <a:lnTo>
                    <a:pt x="632802" y="793038"/>
                  </a:lnTo>
                  <a:lnTo>
                    <a:pt x="663968" y="761834"/>
                  </a:lnTo>
                  <a:lnTo>
                    <a:pt x="664159" y="754672"/>
                  </a:lnTo>
                  <a:close/>
                </a:path>
              </a:pathLst>
            </a:custGeom>
            <a:solidFill>
              <a:srgbClr val="FFFFFF"/>
            </a:solidFill>
          </p:spPr>
          <p:txBody>
            <a:bodyPr wrap="square" lIns="0" tIns="0" rIns="0" bIns="0" rtlCol="0"/>
            <a:lstStyle/>
            <a:p>
              <a:endParaRPr/>
            </a:p>
          </p:txBody>
        </p:sp>
        <p:pic>
          <p:nvPicPr>
            <p:cNvPr id="12" name="object 12"/>
            <p:cNvPicPr/>
            <p:nvPr/>
          </p:nvPicPr>
          <p:blipFill>
            <a:blip r:embed="rId4" cstate="print"/>
            <a:stretch>
              <a:fillRect/>
            </a:stretch>
          </p:blipFill>
          <p:spPr>
            <a:xfrm>
              <a:off x="844868" y="2684631"/>
              <a:ext cx="1528097" cy="235576"/>
            </a:xfrm>
            <a:prstGeom prst="rect">
              <a:avLst/>
            </a:prstGeom>
          </p:spPr>
        </p:pic>
      </p:grpSp>
      <p:grpSp>
        <p:nvGrpSpPr>
          <p:cNvPr id="13" name="object 13"/>
          <p:cNvGrpSpPr/>
          <p:nvPr/>
        </p:nvGrpSpPr>
        <p:grpSpPr>
          <a:xfrm>
            <a:off x="1553714" y="4398580"/>
            <a:ext cx="791845" cy="792480"/>
            <a:chOff x="1553714" y="4398580"/>
            <a:chExt cx="791845" cy="792480"/>
          </a:xfrm>
        </p:grpSpPr>
        <p:sp>
          <p:nvSpPr>
            <p:cNvPr id="14" name="object 14"/>
            <p:cNvSpPr/>
            <p:nvPr/>
          </p:nvSpPr>
          <p:spPr>
            <a:xfrm>
              <a:off x="1553714" y="4398580"/>
              <a:ext cx="791845" cy="792480"/>
            </a:xfrm>
            <a:custGeom>
              <a:avLst/>
              <a:gdLst/>
              <a:ahLst/>
              <a:cxnLst/>
              <a:rect l="l" t="t" r="r" b="b"/>
              <a:pathLst>
                <a:path w="791844" h="792479">
                  <a:moveTo>
                    <a:pt x="395922" y="0"/>
                  </a:moveTo>
                  <a:lnTo>
                    <a:pt x="349748" y="2663"/>
                  </a:lnTo>
                  <a:lnTo>
                    <a:pt x="305139" y="10456"/>
                  </a:lnTo>
                  <a:lnTo>
                    <a:pt x="262391" y="23082"/>
                  </a:lnTo>
                  <a:lnTo>
                    <a:pt x="221802" y="40243"/>
                  </a:lnTo>
                  <a:lnTo>
                    <a:pt x="183670" y="61642"/>
                  </a:lnTo>
                  <a:lnTo>
                    <a:pt x="148290" y="86982"/>
                  </a:lnTo>
                  <a:lnTo>
                    <a:pt x="115960" y="115966"/>
                  </a:lnTo>
                  <a:lnTo>
                    <a:pt x="86977" y="148298"/>
                  </a:lnTo>
                  <a:lnTo>
                    <a:pt x="61638" y="183679"/>
                  </a:lnTo>
                  <a:lnTo>
                    <a:pt x="40240" y="221813"/>
                  </a:lnTo>
                  <a:lnTo>
                    <a:pt x="23081" y="262402"/>
                  </a:lnTo>
                  <a:lnTo>
                    <a:pt x="10456" y="305151"/>
                  </a:lnTo>
                  <a:lnTo>
                    <a:pt x="2663" y="349760"/>
                  </a:lnTo>
                  <a:lnTo>
                    <a:pt x="0" y="395935"/>
                  </a:lnTo>
                  <a:lnTo>
                    <a:pt x="2663" y="442107"/>
                  </a:lnTo>
                  <a:lnTo>
                    <a:pt x="10456" y="486714"/>
                  </a:lnTo>
                  <a:lnTo>
                    <a:pt x="23081" y="529461"/>
                  </a:lnTo>
                  <a:lnTo>
                    <a:pt x="40240" y="570049"/>
                  </a:lnTo>
                  <a:lnTo>
                    <a:pt x="61638" y="608181"/>
                  </a:lnTo>
                  <a:lnTo>
                    <a:pt x="86977" y="643561"/>
                  </a:lnTo>
                  <a:lnTo>
                    <a:pt x="115960" y="675892"/>
                  </a:lnTo>
                  <a:lnTo>
                    <a:pt x="148290" y="704876"/>
                  </a:lnTo>
                  <a:lnTo>
                    <a:pt x="183670" y="730215"/>
                  </a:lnTo>
                  <a:lnTo>
                    <a:pt x="221802" y="751614"/>
                  </a:lnTo>
                  <a:lnTo>
                    <a:pt x="262391" y="768775"/>
                  </a:lnTo>
                  <a:lnTo>
                    <a:pt x="305139" y="781400"/>
                  </a:lnTo>
                  <a:lnTo>
                    <a:pt x="349748" y="789193"/>
                  </a:lnTo>
                  <a:lnTo>
                    <a:pt x="395922" y="791857"/>
                  </a:lnTo>
                  <a:lnTo>
                    <a:pt x="442096" y="789193"/>
                  </a:lnTo>
                  <a:lnTo>
                    <a:pt x="486705" y="781400"/>
                  </a:lnTo>
                  <a:lnTo>
                    <a:pt x="529453" y="768775"/>
                  </a:lnTo>
                  <a:lnTo>
                    <a:pt x="570042" y="751614"/>
                  </a:lnTo>
                  <a:lnTo>
                    <a:pt x="608174" y="730215"/>
                  </a:lnTo>
                  <a:lnTo>
                    <a:pt x="643554" y="704876"/>
                  </a:lnTo>
                  <a:lnTo>
                    <a:pt x="675884" y="675892"/>
                  </a:lnTo>
                  <a:lnTo>
                    <a:pt x="704867" y="643561"/>
                  </a:lnTo>
                  <a:lnTo>
                    <a:pt x="730206" y="608181"/>
                  </a:lnTo>
                  <a:lnTo>
                    <a:pt x="751604" y="570049"/>
                  </a:lnTo>
                  <a:lnTo>
                    <a:pt x="768763" y="529461"/>
                  </a:lnTo>
                  <a:lnTo>
                    <a:pt x="781388" y="486714"/>
                  </a:lnTo>
                  <a:lnTo>
                    <a:pt x="789181" y="442107"/>
                  </a:lnTo>
                  <a:lnTo>
                    <a:pt x="791844" y="395935"/>
                  </a:lnTo>
                  <a:lnTo>
                    <a:pt x="789181" y="349760"/>
                  </a:lnTo>
                  <a:lnTo>
                    <a:pt x="781388" y="305151"/>
                  </a:lnTo>
                  <a:lnTo>
                    <a:pt x="768763" y="262402"/>
                  </a:lnTo>
                  <a:lnTo>
                    <a:pt x="751604" y="221813"/>
                  </a:lnTo>
                  <a:lnTo>
                    <a:pt x="730206" y="183679"/>
                  </a:lnTo>
                  <a:lnTo>
                    <a:pt x="704867" y="148298"/>
                  </a:lnTo>
                  <a:lnTo>
                    <a:pt x="675884" y="115966"/>
                  </a:lnTo>
                  <a:lnTo>
                    <a:pt x="643554" y="86982"/>
                  </a:lnTo>
                  <a:lnTo>
                    <a:pt x="608174" y="61642"/>
                  </a:lnTo>
                  <a:lnTo>
                    <a:pt x="570042" y="40243"/>
                  </a:lnTo>
                  <a:lnTo>
                    <a:pt x="529453" y="23082"/>
                  </a:lnTo>
                  <a:lnTo>
                    <a:pt x="486705" y="10456"/>
                  </a:lnTo>
                  <a:lnTo>
                    <a:pt x="442096" y="2663"/>
                  </a:lnTo>
                  <a:lnTo>
                    <a:pt x="395922" y="0"/>
                  </a:lnTo>
                  <a:close/>
                </a:path>
              </a:pathLst>
            </a:custGeom>
            <a:solidFill>
              <a:srgbClr val="F04E23"/>
            </a:solidFill>
          </p:spPr>
          <p:txBody>
            <a:bodyPr wrap="square" lIns="0" tIns="0" rIns="0" bIns="0" rtlCol="0"/>
            <a:lstStyle/>
            <a:p>
              <a:endParaRPr/>
            </a:p>
          </p:txBody>
        </p:sp>
        <p:sp>
          <p:nvSpPr>
            <p:cNvPr id="15" name="object 15"/>
            <p:cNvSpPr/>
            <p:nvPr/>
          </p:nvSpPr>
          <p:spPr>
            <a:xfrm>
              <a:off x="1746291" y="4614476"/>
              <a:ext cx="407034" cy="360680"/>
            </a:xfrm>
            <a:custGeom>
              <a:avLst/>
              <a:gdLst/>
              <a:ahLst/>
              <a:cxnLst/>
              <a:rect l="l" t="t" r="r" b="b"/>
              <a:pathLst>
                <a:path w="407035" h="360679">
                  <a:moveTo>
                    <a:pt x="49330" y="0"/>
                  </a:moveTo>
                  <a:lnTo>
                    <a:pt x="11944" y="8987"/>
                  </a:lnTo>
                  <a:lnTo>
                    <a:pt x="1035" y="60947"/>
                  </a:lnTo>
                  <a:lnTo>
                    <a:pt x="993" y="262889"/>
                  </a:lnTo>
                  <a:lnTo>
                    <a:pt x="867" y="267652"/>
                  </a:lnTo>
                  <a:lnTo>
                    <a:pt x="783" y="270810"/>
                  </a:lnTo>
                  <a:lnTo>
                    <a:pt x="731" y="272789"/>
                  </a:lnTo>
                  <a:lnTo>
                    <a:pt x="604" y="277555"/>
                  </a:lnTo>
                  <a:lnTo>
                    <a:pt x="493" y="281725"/>
                  </a:lnTo>
                  <a:lnTo>
                    <a:pt x="20" y="296500"/>
                  </a:lnTo>
                  <a:lnTo>
                    <a:pt x="0" y="311623"/>
                  </a:lnTo>
                  <a:lnTo>
                    <a:pt x="12610" y="351323"/>
                  </a:lnTo>
                  <a:lnTo>
                    <a:pt x="44103" y="358723"/>
                  </a:lnTo>
                  <a:lnTo>
                    <a:pt x="305523" y="358723"/>
                  </a:lnTo>
                  <a:lnTo>
                    <a:pt x="353768" y="360122"/>
                  </a:lnTo>
                  <a:lnTo>
                    <a:pt x="379250" y="358963"/>
                  </a:lnTo>
                  <a:lnTo>
                    <a:pt x="396209" y="353961"/>
                  </a:lnTo>
                  <a:lnTo>
                    <a:pt x="402767" y="346355"/>
                  </a:lnTo>
                  <a:lnTo>
                    <a:pt x="405538" y="337075"/>
                  </a:lnTo>
                  <a:lnTo>
                    <a:pt x="45373" y="337075"/>
                  </a:lnTo>
                  <a:lnTo>
                    <a:pt x="32778" y="335953"/>
                  </a:lnTo>
                  <a:lnTo>
                    <a:pt x="25585" y="332574"/>
                  </a:lnTo>
                  <a:lnTo>
                    <a:pt x="22711" y="323875"/>
                  </a:lnTo>
                  <a:lnTo>
                    <a:pt x="22589" y="318144"/>
                  </a:lnTo>
                  <a:lnTo>
                    <a:pt x="22747" y="311623"/>
                  </a:lnTo>
                  <a:lnTo>
                    <a:pt x="22808" y="310414"/>
                  </a:lnTo>
                  <a:lnTo>
                    <a:pt x="23802" y="299082"/>
                  </a:lnTo>
                  <a:lnTo>
                    <a:pt x="23768" y="296500"/>
                  </a:lnTo>
                  <a:lnTo>
                    <a:pt x="23210" y="287439"/>
                  </a:lnTo>
                  <a:lnTo>
                    <a:pt x="23146" y="286308"/>
                  </a:lnTo>
                  <a:lnTo>
                    <a:pt x="23083" y="285191"/>
                  </a:lnTo>
                  <a:lnTo>
                    <a:pt x="24010" y="285064"/>
                  </a:lnTo>
                  <a:lnTo>
                    <a:pt x="236998" y="285064"/>
                  </a:lnTo>
                  <a:lnTo>
                    <a:pt x="236993" y="262889"/>
                  </a:lnTo>
                  <a:lnTo>
                    <a:pt x="23210" y="262889"/>
                  </a:lnTo>
                  <a:lnTo>
                    <a:pt x="23210" y="79959"/>
                  </a:lnTo>
                  <a:lnTo>
                    <a:pt x="22855" y="68147"/>
                  </a:lnTo>
                  <a:lnTo>
                    <a:pt x="22768" y="65248"/>
                  </a:lnTo>
                  <a:lnTo>
                    <a:pt x="22544" y="53960"/>
                  </a:lnTo>
                  <a:lnTo>
                    <a:pt x="22427" y="48064"/>
                  </a:lnTo>
                  <a:lnTo>
                    <a:pt x="23665" y="32969"/>
                  </a:lnTo>
                  <a:lnTo>
                    <a:pt x="27959" y="24523"/>
                  </a:lnTo>
                  <a:lnTo>
                    <a:pt x="36835" y="22427"/>
                  </a:lnTo>
                  <a:lnTo>
                    <a:pt x="49956" y="22086"/>
                  </a:lnTo>
                  <a:lnTo>
                    <a:pt x="234812" y="22086"/>
                  </a:lnTo>
                  <a:lnTo>
                    <a:pt x="234652" y="21361"/>
                  </a:lnTo>
                  <a:lnTo>
                    <a:pt x="225313" y="8429"/>
                  </a:lnTo>
                  <a:lnTo>
                    <a:pt x="211270" y="2427"/>
                  </a:lnTo>
                  <a:lnTo>
                    <a:pt x="193091" y="761"/>
                  </a:lnTo>
                  <a:lnTo>
                    <a:pt x="76270" y="761"/>
                  </a:lnTo>
                  <a:lnTo>
                    <a:pt x="49330" y="0"/>
                  </a:lnTo>
                  <a:close/>
                </a:path>
                <a:path w="407035" h="360679">
                  <a:moveTo>
                    <a:pt x="168168" y="336576"/>
                  </a:moveTo>
                  <a:lnTo>
                    <a:pt x="68378" y="336576"/>
                  </a:lnTo>
                  <a:lnTo>
                    <a:pt x="58039" y="336837"/>
                  </a:lnTo>
                  <a:lnTo>
                    <a:pt x="39390" y="337075"/>
                  </a:lnTo>
                  <a:lnTo>
                    <a:pt x="192929" y="337075"/>
                  </a:lnTo>
                  <a:lnTo>
                    <a:pt x="168168" y="336576"/>
                  </a:lnTo>
                  <a:close/>
                </a:path>
                <a:path w="407035" h="360679">
                  <a:moveTo>
                    <a:pt x="236998" y="285064"/>
                  </a:moveTo>
                  <a:lnTo>
                    <a:pt x="214853" y="285064"/>
                  </a:lnTo>
                  <a:lnTo>
                    <a:pt x="214142" y="296500"/>
                  </a:lnTo>
                  <a:lnTo>
                    <a:pt x="215370" y="310414"/>
                  </a:lnTo>
                  <a:lnTo>
                    <a:pt x="215588" y="318144"/>
                  </a:lnTo>
                  <a:lnTo>
                    <a:pt x="215697" y="323875"/>
                  </a:lnTo>
                  <a:lnTo>
                    <a:pt x="212478" y="333374"/>
                  </a:lnTo>
                  <a:lnTo>
                    <a:pt x="204907" y="336356"/>
                  </a:lnTo>
                  <a:lnTo>
                    <a:pt x="203635" y="336356"/>
                  </a:lnTo>
                  <a:lnTo>
                    <a:pt x="192929" y="337075"/>
                  </a:lnTo>
                  <a:lnTo>
                    <a:pt x="405538" y="337075"/>
                  </a:lnTo>
                  <a:lnTo>
                    <a:pt x="405609" y="336837"/>
                  </a:lnTo>
                  <a:lnTo>
                    <a:pt x="405687" y="336576"/>
                  </a:lnTo>
                  <a:lnTo>
                    <a:pt x="235449" y="336576"/>
                  </a:lnTo>
                  <a:lnTo>
                    <a:pt x="237036" y="318325"/>
                  </a:lnTo>
                  <a:lnTo>
                    <a:pt x="237159" y="304787"/>
                  </a:lnTo>
                  <a:lnTo>
                    <a:pt x="237182" y="296500"/>
                  </a:lnTo>
                  <a:lnTo>
                    <a:pt x="237036" y="287439"/>
                  </a:lnTo>
                  <a:lnTo>
                    <a:pt x="236998" y="285064"/>
                  </a:lnTo>
                  <a:close/>
                </a:path>
                <a:path w="407035" h="360679">
                  <a:moveTo>
                    <a:pt x="406689" y="209829"/>
                  </a:moveTo>
                  <a:lnTo>
                    <a:pt x="383534" y="209829"/>
                  </a:lnTo>
                  <a:lnTo>
                    <a:pt x="383687" y="216212"/>
                  </a:lnTo>
                  <a:lnTo>
                    <a:pt x="383762" y="219341"/>
                  </a:lnTo>
                  <a:lnTo>
                    <a:pt x="383838" y="222507"/>
                  </a:lnTo>
                  <a:lnTo>
                    <a:pt x="383932" y="226466"/>
                  </a:lnTo>
                  <a:lnTo>
                    <a:pt x="384047" y="231254"/>
                  </a:lnTo>
                  <a:lnTo>
                    <a:pt x="384109" y="311623"/>
                  </a:lnTo>
                  <a:lnTo>
                    <a:pt x="383610" y="332574"/>
                  </a:lnTo>
                  <a:lnTo>
                    <a:pt x="383534" y="335749"/>
                  </a:lnTo>
                  <a:lnTo>
                    <a:pt x="347145" y="336576"/>
                  </a:lnTo>
                  <a:lnTo>
                    <a:pt x="405687" y="336576"/>
                  </a:lnTo>
                  <a:lnTo>
                    <a:pt x="405791" y="335749"/>
                  </a:lnTo>
                  <a:lnTo>
                    <a:pt x="406539" y="323875"/>
                  </a:lnTo>
                  <a:lnTo>
                    <a:pt x="406559" y="216212"/>
                  </a:lnTo>
                  <a:lnTo>
                    <a:pt x="406689" y="209829"/>
                  </a:lnTo>
                  <a:close/>
                </a:path>
                <a:path w="407035" h="360679">
                  <a:moveTo>
                    <a:pt x="117078" y="299082"/>
                  </a:moveTo>
                  <a:lnTo>
                    <a:pt x="103982" y="300901"/>
                  </a:lnTo>
                  <a:lnTo>
                    <a:pt x="98676" y="305089"/>
                  </a:lnTo>
                  <a:lnTo>
                    <a:pt x="96662" y="311623"/>
                  </a:lnTo>
                  <a:lnTo>
                    <a:pt x="98310" y="318144"/>
                  </a:lnTo>
                  <a:lnTo>
                    <a:pt x="103982" y="322287"/>
                  </a:lnTo>
                  <a:lnTo>
                    <a:pt x="113040" y="323411"/>
                  </a:lnTo>
                  <a:lnTo>
                    <a:pt x="122016" y="323139"/>
                  </a:lnTo>
                  <a:lnTo>
                    <a:pt x="123940" y="323139"/>
                  </a:lnTo>
                  <a:lnTo>
                    <a:pt x="134603" y="321344"/>
                  </a:lnTo>
                  <a:lnTo>
                    <a:pt x="140418" y="318325"/>
                  </a:lnTo>
                  <a:lnTo>
                    <a:pt x="142160" y="306792"/>
                  </a:lnTo>
                  <a:lnTo>
                    <a:pt x="132092" y="300712"/>
                  </a:lnTo>
                  <a:lnTo>
                    <a:pt x="117078" y="299082"/>
                  </a:lnTo>
                  <a:close/>
                </a:path>
                <a:path w="407035" h="360679">
                  <a:moveTo>
                    <a:pt x="271450" y="256946"/>
                  </a:moveTo>
                  <a:lnTo>
                    <a:pt x="240354" y="256946"/>
                  </a:lnTo>
                  <a:lnTo>
                    <a:pt x="243631" y="261137"/>
                  </a:lnTo>
                  <a:lnTo>
                    <a:pt x="245739" y="262889"/>
                  </a:lnTo>
                  <a:lnTo>
                    <a:pt x="254236" y="270810"/>
                  </a:lnTo>
                  <a:lnTo>
                    <a:pt x="264025" y="279012"/>
                  </a:lnTo>
                  <a:lnTo>
                    <a:pt x="275955" y="284499"/>
                  </a:lnTo>
                  <a:lnTo>
                    <a:pt x="290875" y="284276"/>
                  </a:lnTo>
                  <a:lnTo>
                    <a:pt x="297038" y="281725"/>
                  </a:lnTo>
                  <a:lnTo>
                    <a:pt x="303383" y="277555"/>
                  </a:lnTo>
                  <a:lnTo>
                    <a:pt x="309611" y="272589"/>
                  </a:lnTo>
                  <a:lnTo>
                    <a:pt x="320999" y="262889"/>
                  </a:lnTo>
                  <a:lnTo>
                    <a:pt x="283750" y="262889"/>
                  </a:lnTo>
                  <a:lnTo>
                    <a:pt x="277339" y="261137"/>
                  </a:lnTo>
                  <a:lnTo>
                    <a:pt x="277167" y="261137"/>
                  </a:lnTo>
                  <a:lnTo>
                    <a:pt x="271450" y="256946"/>
                  </a:lnTo>
                  <a:close/>
                </a:path>
                <a:path w="407035" h="360679">
                  <a:moveTo>
                    <a:pt x="234886" y="22427"/>
                  </a:moveTo>
                  <a:lnTo>
                    <a:pt x="192457" y="22427"/>
                  </a:lnTo>
                  <a:lnTo>
                    <a:pt x="204050" y="22995"/>
                  </a:lnTo>
                  <a:lnTo>
                    <a:pt x="211690" y="25323"/>
                  </a:lnTo>
                  <a:lnTo>
                    <a:pt x="215169" y="34781"/>
                  </a:lnTo>
                  <a:lnTo>
                    <a:pt x="215800" y="48064"/>
                  </a:lnTo>
                  <a:lnTo>
                    <a:pt x="215817" y="53960"/>
                  </a:lnTo>
                  <a:lnTo>
                    <a:pt x="215448" y="65248"/>
                  </a:lnTo>
                  <a:lnTo>
                    <a:pt x="214936" y="79959"/>
                  </a:lnTo>
                  <a:lnTo>
                    <a:pt x="214853" y="262889"/>
                  </a:lnTo>
                  <a:lnTo>
                    <a:pt x="236993" y="262889"/>
                  </a:lnTo>
                  <a:lnTo>
                    <a:pt x="237027" y="258140"/>
                  </a:lnTo>
                  <a:lnTo>
                    <a:pt x="240354" y="256946"/>
                  </a:lnTo>
                  <a:lnTo>
                    <a:pt x="271450" y="256946"/>
                  </a:lnTo>
                  <a:lnTo>
                    <a:pt x="270409" y="256182"/>
                  </a:lnTo>
                  <a:lnTo>
                    <a:pt x="264287" y="250300"/>
                  </a:lnTo>
                  <a:lnTo>
                    <a:pt x="259201" y="245465"/>
                  </a:lnTo>
                  <a:lnTo>
                    <a:pt x="247447" y="235789"/>
                  </a:lnTo>
                  <a:lnTo>
                    <a:pt x="242192" y="231254"/>
                  </a:lnTo>
                  <a:lnTo>
                    <a:pt x="237027" y="226466"/>
                  </a:lnTo>
                  <a:lnTo>
                    <a:pt x="236988" y="194355"/>
                  </a:lnTo>
                  <a:lnTo>
                    <a:pt x="237775" y="184962"/>
                  </a:lnTo>
                  <a:lnTo>
                    <a:pt x="237814" y="184492"/>
                  </a:lnTo>
                  <a:lnTo>
                    <a:pt x="406191" y="184492"/>
                  </a:lnTo>
                  <a:lnTo>
                    <a:pt x="404121" y="176568"/>
                  </a:lnTo>
                  <a:lnTo>
                    <a:pt x="396647" y="167912"/>
                  </a:lnTo>
                  <a:lnTo>
                    <a:pt x="385691" y="163728"/>
                  </a:lnTo>
                  <a:lnTo>
                    <a:pt x="371876" y="162402"/>
                  </a:lnTo>
                  <a:lnTo>
                    <a:pt x="237027" y="162402"/>
                  </a:lnTo>
                  <a:lnTo>
                    <a:pt x="237027" y="91046"/>
                  </a:lnTo>
                  <a:lnTo>
                    <a:pt x="237627" y="72751"/>
                  </a:lnTo>
                  <a:lnTo>
                    <a:pt x="238430" y="53960"/>
                  </a:lnTo>
                  <a:lnTo>
                    <a:pt x="237997" y="38434"/>
                  </a:lnTo>
                  <a:lnTo>
                    <a:pt x="237938" y="36291"/>
                  </a:lnTo>
                  <a:lnTo>
                    <a:pt x="235011" y="22995"/>
                  </a:lnTo>
                  <a:lnTo>
                    <a:pt x="234886" y="22427"/>
                  </a:lnTo>
                  <a:close/>
                </a:path>
                <a:path w="407035" h="360679">
                  <a:moveTo>
                    <a:pt x="406191" y="184492"/>
                  </a:moveTo>
                  <a:lnTo>
                    <a:pt x="377197" y="184492"/>
                  </a:lnTo>
                  <a:lnTo>
                    <a:pt x="378365" y="186550"/>
                  </a:lnTo>
                  <a:lnTo>
                    <a:pt x="375025" y="188366"/>
                  </a:lnTo>
                  <a:lnTo>
                    <a:pt x="374034" y="189242"/>
                  </a:lnTo>
                  <a:lnTo>
                    <a:pt x="358227" y="202785"/>
                  </a:lnTo>
                  <a:lnTo>
                    <a:pt x="308299" y="243878"/>
                  </a:lnTo>
                  <a:lnTo>
                    <a:pt x="302845" y="248959"/>
                  </a:lnTo>
                  <a:lnTo>
                    <a:pt x="296329" y="255155"/>
                  </a:lnTo>
                  <a:lnTo>
                    <a:pt x="289661" y="260465"/>
                  </a:lnTo>
                  <a:lnTo>
                    <a:pt x="283750" y="262889"/>
                  </a:lnTo>
                  <a:lnTo>
                    <a:pt x="320999" y="262889"/>
                  </a:lnTo>
                  <a:lnTo>
                    <a:pt x="368168" y="222507"/>
                  </a:lnTo>
                  <a:lnTo>
                    <a:pt x="383534" y="209829"/>
                  </a:lnTo>
                  <a:lnTo>
                    <a:pt x="406689" y="209829"/>
                  </a:lnTo>
                  <a:lnTo>
                    <a:pt x="406813" y="202785"/>
                  </a:lnTo>
                  <a:lnTo>
                    <a:pt x="406845" y="194355"/>
                  </a:lnTo>
                  <a:lnTo>
                    <a:pt x="406555" y="189242"/>
                  </a:lnTo>
                  <a:lnTo>
                    <a:pt x="406506" y="188366"/>
                  </a:lnTo>
                  <a:lnTo>
                    <a:pt x="406403" y="186550"/>
                  </a:lnTo>
                  <a:lnTo>
                    <a:pt x="406313" y="184962"/>
                  </a:lnTo>
                  <a:lnTo>
                    <a:pt x="406191" y="184492"/>
                  </a:lnTo>
                  <a:close/>
                </a:path>
                <a:path w="407035" h="360679">
                  <a:moveTo>
                    <a:pt x="234812" y="22086"/>
                  </a:moveTo>
                  <a:lnTo>
                    <a:pt x="49956" y="22086"/>
                  </a:lnTo>
                  <a:lnTo>
                    <a:pt x="67025" y="22657"/>
                  </a:lnTo>
                  <a:lnTo>
                    <a:pt x="79092" y="22995"/>
                  </a:lnTo>
                  <a:lnTo>
                    <a:pt x="166849" y="22995"/>
                  </a:lnTo>
                  <a:lnTo>
                    <a:pt x="189990" y="22427"/>
                  </a:lnTo>
                  <a:lnTo>
                    <a:pt x="234886" y="22427"/>
                  </a:lnTo>
                  <a:lnTo>
                    <a:pt x="234812" y="22086"/>
                  </a:lnTo>
                  <a:close/>
                </a:path>
              </a:pathLst>
            </a:custGeom>
            <a:solidFill>
              <a:srgbClr val="FFFFFF"/>
            </a:solidFill>
          </p:spPr>
          <p:txBody>
            <a:bodyPr wrap="square" lIns="0" tIns="0" rIns="0" bIns="0" rtlCol="0"/>
            <a:lstStyle/>
            <a:p>
              <a:endParaRPr/>
            </a:p>
          </p:txBody>
        </p:sp>
      </p:grpSp>
      <p:grpSp>
        <p:nvGrpSpPr>
          <p:cNvPr id="16" name="object 16"/>
          <p:cNvGrpSpPr/>
          <p:nvPr/>
        </p:nvGrpSpPr>
        <p:grpSpPr>
          <a:xfrm>
            <a:off x="1553714" y="5697142"/>
            <a:ext cx="791845" cy="792480"/>
            <a:chOff x="1553714" y="5697142"/>
            <a:chExt cx="791845" cy="792480"/>
          </a:xfrm>
        </p:grpSpPr>
        <p:sp>
          <p:nvSpPr>
            <p:cNvPr id="17" name="object 17"/>
            <p:cNvSpPr/>
            <p:nvPr/>
          </p:nvSpPr>
          <p:spPr>
            <a:xfrm>
              <a:off x="1553714" y="5697142"/>
              <a:ext cx="791845" cy="792480"/>
            </a:xfrm>
            <a:custGeom>
              <a:avLst/>
              <a:gdLst/>
              <a:ahLst/>
              <a:cxnLst/>
              <a:rect l="l" t="t" r="r" b="b"/>
              <a:pathLst>
                <a:path w="791844" h="792479">
                  <a:moveTo>
                    <a:pt x="395922" y="0"/>
                  </a:moveTo>
                  <a:lnTo>
                    <a:pt x="349748" y="2663"/>
                  </a:lnTo>
                  <a:lnTo>
                    <a:pt x="305139" y="10456"/>
                  </a:lnTo>
                  <a:lnTo>
                    <a:pt x="262391" y="23082"/>
                  </a:lnTo>
                  <a:lnTo>
                    <a:pt x="221802" y="40243"/>
                  </a:lnTo>
                  <a:lnTo>
                    <a:pt x="183670" y="61642"/>
                  </a:lnTo>
                  <a:lnTo>
                    <a:pt x="148290" y="86982"/>
                  </a:lnTo>
                  <a:lnTo>
                    <a:pt x="115960" y="115966"/>
                  </a:lnTo>
                  <a:lnTo>
                    <a:pt x="86977" y="148298"/>
                  </a:lnTo>
                  <a:lnTo>
                    <a:pt x="61638" y="183679"/>
                  </a:lnTo>
                  <a:lnTo>
                    <a:pt x="40240" y="221813"/>
                  </a:lnTo>
                  <a:lnTo>
                    <a:pt x="23081" y="262402"/>
                  </a:lnTo>
                  <a:lnTo>
                    <a:pt x="10456" y="305151"/>
                  </a:lnTo>
                  <a:lnTo>
                    <a:pt x="2663" y="349760"/>
                  </a:lnTo>
                  <a:lnTo>
                    <a:pt x="0" y="395935"/>
                  </a:lnTo>
                  <a:lnTo>
                    <a:pt x="2663" y="442107"/>
                  </a:lnTo>
                  <a:lnTo>
                    <a:pt x="10456" y="486714"/>
                  </a:lnTo>
                  <a:lnTo>
                    <a:pt x="23081" y="529461"/>
                  </a:lnTo>
                  <a:lnTo>
                    <a:pt x="40240" y="570049"/>
                  </a:lnTo>
                  <a:lnTo>
                    <a:pt x="61638" y="608181"/>
                  </a:lnTo>
                  <a:lnTo>
                    <a:pt x="86977" y="643561"/>
                  </a:lnTo>
                  <a:lnTo>
                    <a:pt x="115960" y="675892"/>
                  </a:lnTo>
                  <a:lnTo>
                    <a:pt x="148290" y="704876"/>
                  </a:lnTo>
                  <a:lnTo>
                    <a:pt x="183670" y="730215"/>
                  </a:lnTo>
                  <a:lnTo>
                    <a:pt x="221802" y="751614"/>
                  </a:lnTo>
                  <a:lnTo>
                    <a:pt x="262391" y="768775"/>
                  </a:lnTo>
                  <a:lnTo>
                    <a:pt x="305139" y="781400"/>
                  </a:lnTo>
                  <a:lnTo>
                    <a:pt x="349748" y="789193"/>
                  </a:lnTo>
                  <a:lnTo>
                    <a:pt x="395922" y="791857"/>
                  </a:lnTo>
                  <a:lnTo>
                    <a:pt x="442096" y="789193"/>
                  </a:lnTo>
                  <a:lnTo>
                    <a:pt x="486705" y="781400"/>
                  </a:lnTo>
                  <a:lnTo>
                    <a:pt x="529453" y="768775"/>
                  </a:lnTo>
                  <a:lnTo>
                    <a:pt x="570042" y="751614"/>
                  </a:lnTo>
                  <a:lnTo>
                    <a:pt x="608174" y="730215"/>
                  </a:lnTo>
                  <a:lnTo>
                    <a:pt x="643554" y="704876"/>
                  </a:lnTo>
                  <a:lnTo>
                    <a:pt x="675884" y="675892"/>
                  </a:lnTo>
                  <a:lnTo>
                    <a:pt x="704867" y="643561"/>
                  </a:lnTo>
                  <a:lnTo>
                    <a:pt x="730206" y="608181"/>
                  </a:lnTo>
                  <a:lnTo>
                    <a:pt x="751604" y="570049"/>
                  </a:lnTo>
                  <a:lnTo>
                    <a:pt x="768763" y="529461"/>
                  </a:lnTo>
                  <a:lnTo>
                    <a:pt x="781388" y="486714"/>
                  </a:lnTo>
                  <a:lnTo>
                    <a:pt x="789181" y="442107"/>
                  </a:lnTo>
                  <a:lnTo>
                    <a:pt x="791844" y="395935"/>
                  </a:lnTo>
                  <a:lnTo>
                    <a:pt x="789181" y="349760"/>
                  </a:lnTo>
                  <a:lnTo>
                    <a:pt x="781388" y="305151"/>
                  </a:lnTo>
                  <a:lnTo>
                    <a:pt x="768763" y="262402"/>
                  </a:lnTo>
                  <a:lnTo>
                    <a:pt x="751604" y="221813"/>
                  </a:lnTo>
                  <a:lnTo>
                    <a:pt x="730206" y="183679"/>
                  </a:lnTo>
                  <a:lnTo>
                    <a:pt x="704867" y="148298"/>
                  </a:lnTo>
                  <a:lnTo>
                    <a:pt x="675884" y="115966"/>
                  </a:lnTo>
                  <a:lnTo>
                    <a:pt x="643554" y="86982"/>
                  </a:lnTo>
                  <a:lnTo>
                    <a:pt x="608174" y="61642"/>
                  </a:lnTo>
                  <a:lnTo>
                    <a:pt x="570042" y="40243"/>
                  </a:lnTo>
                  <a:lnTo>
                    <a:pt x="529453" y="23082"/>
                  </a:lnTo>
                  <a:lnTo>
                    <a:pt x="486705" y="10456"/>
                  </a:lnTo>
                  <a:lnTo>
                    <a:pt x="442096" y="2663"/>
                  </a:lnTo>
                  <a:lnTo>
                    <a:pt x="395922" y="0"/>
                  </a:lnTo>
                  <a:close/>
                </a:path>
              </a:pathLst>
            </a:custGeom>
            <a:solidFill>
              <a:srgbClr val="F04E23"/>
            </a:solidFill>
          </p:spPr>
          <p:txBody>
            <a:bodyPr wrap="square" lIns="0" tIns="0" rIns="0" bIns="0" rtlCol="0"/>
            <a:lstStyle/>
            <a:p>
              <a:endParaRPr/>
            </a:p>
          </p:txBody>
        </p:sp>
        <p:sp>
          <p:nvSpPr>
            <p:cNvPr id="18" name="object 18"/>
            <p:cNvSpPr/>
            <p:nvPr/>
          </p:nvSpPr>
          <p:spPr>
            <a:xfrm>
              <a:off x="1793187" y="5847355"/>
              <a:ext cx="313055" cy="492125"/>
            </a:xfrm>
            <a:custGeom>
              <a:avLst/>
              <a:gdLst/>
              <a:ahLst/>
              <a:cxnLst/>
              <a:rect l="l" t="t" r="r" b="b"/>
              <a:pathLst>
                <a:path w="313055" h="492125">
                  <a:moveTo>
                    <a:pt x="146815" y="0"/>
                  </a:moveTo>
                  <a:lnTo>
                    <a:pt x="104511" y="8583"/>
                  </a:lnTo>
                  <a:lnTo>
                    <a:pt x="44103" y="46511"/>
                  </a:lnTo>
                  <a:lnTo>
                    <a:pt x="6161" y="109978"/>
                  </a:lnTo>
                  <a:lnTo>
                    <a:pt x="7" y="151053"/>
                  </a:lnTo>
                  <a:lnTo>
                    <a:pt x="0" y="154914"/>
                  </a:lnTo>
                  <a:lnTo>
                    <a:pt x="599" y="171513"/>
                  </a:lnTo>
                  <a:lnTo>
                    <a:pt x="709" y="174567"/>
                  </a:lnTo>
                  <a:lnTo>
                    <a:pt x="8088" y="218510"/>
                  </a:lnTo>
                  <a:lnTo>
                    <a:pt x="31255" y="288058"/>
                  </a:lnTo>
                  <a:lnTo>
                    <a:pt x="52878" y="336012"/>
                  </a:lnTo>
                  <a:lnTo>
                    <a:pt x="77503" y="381766"/>
                  </a:lnTo>
                  <a:lnTo>
                    <a:pt x="104437" y="425413"/>
                  </a:lnTo>
                  <a:lnTo>
                    <a:pt x="132680" y="466598"/>
                  </a:lnTo>
                  <a:lnTo>
                    <a:pt x="137679" y="474249"/>
                  </a:lnTo>
                  <a:lnTo>
                    <a:pt x="143459" y="482674"/>
                  </a:lnTo>
                  <a:lnTo>
                    <a:pt x="149996" y="489363"/>
                  </a:lnTo>
                  <a:lnTo>
                    <a:pt x="157267" y="491807"/>
                  </a:lnTo>
                  <a:lnTo>
                    <a:pt x="163909" y="488534"/>
                  </a:lnTo>
                  <a:lnTo>
                    <a:pt x="170107" y="481291"/>
                  </a:lnTo>
                  <a:lnTo>
                    <a:pt x="175723" y="472544"/>
                  </a:lnTo>
                  <a:lnTo>
                    <a:pt x="180622" y="464756"/>
                  </a:lnTo>
                  <a:lnTo>
                    <a:pt x="181857" y="462915"/>
                  </a:lnTo>
                  <a:lnTo>
                    <a:pt x="156645" y="462915"/>
                  </a:lnTo>
                  <a:lnTo>
                    <a:pt x="128061" y="422015"/>
                  </a:lnTo>
                  <a:lnTo>
                    <a:pt x="100532" y="378598"/>
                  </a:lnTo>
                  <a:lnTo>
                    <a:pt x="75041" y="332513"/>
                  </a:lnTo>
                  <a:lnTo>
                    <a:pt x="52462" y="283453"/>
                  </a:lnTo>
                  <a:lnTo>
                    <a:pt x="33696" y="231152"/>
                  </a:lnTo>
                  <a:lnTo>
                    <a:pt x="21603" y="174881"/>
                  </a:lnTo>
                  <a:lnTo>
                    <a:pt x="20793" y="154914"/>
                  </a:lnTo>
                  <a:lnTo>
                    <a:pt x="22523" y="135063"/>
                  </a:lnTo>
                  <a:lnTo>
                    <a:pt x="40452" y="86067"/>
                  </a:lnTo>
                  <a:lnTo>
                    <a:pt x="84979" y="40546"/>
                  </a:lnTo>
                  <a:lnTo>
                    <a:pt x="154194" y="20904"/>
                  </a:lnTo>
                  <a:lnTo>
                    <a:pt x="234649" y="20904"/>
                  </a:lnTo>
                  <a:lnTo>
                    <a:pt x="229498" y="17313"/>
                  </a:lnTo>
                  <a:lnTo>
                    <a:pt x="191188" y="3211"/>
                  </a:lnTo>
                  <a:lnTo>
                    <a:pt x="146815" y="0"/>
                  </a:lnTo>
                  <a:close/>
                </a:path>
                <a:path w="313055" h="492125">
                  <a:moveTo>
                    <a:pt x="234649" y="20904"/>
                  </a:moveTo>
                  <a:lnTo>
                    <a:pt x="154194" y="20904"/>
                  </a:lnTo>
                  <a:lnTo>
                    <a:pt x="182015" y="23198"/>
                  </a:lnTo>
                  <a:lnTo>
                    <a:pt x="207294" y="30503"/>
                  </a:lnTo>
                  <a:lnTo>
                    <a:pt x="248250" y="55943"/>
                  </a:lnTo>
                  <a:lnTo>
                    <a:pt x="280627" y="101499"/>
                  </a:lnTo>
                  <a:lnTo>
                    <a:pt x="291059" y="163586"/>
                  </a:lnTo>
                  <a:lnTo>
                    <a:pt x="291151" y="165366"/>
                  </a:lnTo>
                  <a:lnTo>
                    <a:pt x="291277" y="167830"/>
                  </a:lnTo>
                  <a:lnTo>
                    <a:pt x="284142" y="213194"/>
                  </a:lnTo>
                  <a:lnTo>
                    <a:pt x="270995" y="255130"/>
                  </a:lnTo>
                  <a:lnTo>
                    <a:pt x="252275" y="300441"/>
                  </a:lnTo>
                  <a:lnTo>
                    <a:pt x="230671" y="344025"/>
                  </a:lnTo>
                  <a:lnTo>
                    <a:pt x="206991" y="385733"/>
                  </a:lnTo>
                  <a:lnTo>
                    <a:pt x="182046" y="425413"/>
                  </a:lnTo>
                  <a:lnTo>
                    <a:pt x="156645" y="462915"/>
                  </a:lnTo>
                  <a:lnTo>
                    <a:pt x="181857" y="462915"/>
                  </a:lnTo>
                  <a:lnTo>
                    <a:pt x="209275" y="422015"/>
                  </a:lnTo>
                  <a:lnTo>
                    <a:pt x="236645" y="377251"/>
                  </a:lnTo>
                  <a:lnTo>
                    <a:pt x="261736" y="330313"/>
                  </a:lnTo>
                  <a:lnTo>
                    <a:pt x="283555" y="281050"/>
                  </a:lnTo>
                  <a:lnTo>
                    <a:pt x="301107" y="229311"/>
                  </a:lnTo>
                  <a:lnTo>
                    <a:pt x="310745" y="186497"/>
                  </a:lnTo>
                  <a:lnTo>
                    <a:pt x="312925" y="163586"/>
                  </a:lnTo>
                  <a:lnTo>
                    <a:pt x="312230" y="141706"/>
                  </a:lnTo>
                  <a:lnTo>
                    <a:pt x="312182" y="140169"/>
                  </a:lnTo>
                  <a:lnTo>
                    <a:pt x="302461" y="99461"/>
                  </a:lnTo>
                  <a:lnTo>
                    <a:pt x="284521" y="65773"/>
                  </a:lnTo>
                  <a:lnTo>
                    <a:pt x="260893" y="39201"/>
                  </a:lnTo>
                  <a:lnTo>
                    <a:pt x="234649" y="20904"/>
                  </a:lnTo>
                  <a:close/>
                </a:path>
                <a:path w="313055" h="492125">
                  <a:moveTo>
                    <a:pt x="155425" y="89141"/>
                  </a:moveTo>
                  <a:lnTo>
                    <a:pt x="109602" y="104505"/>
                  </a:lnTo>
                  <a:lnTo>
                    <a:pt x="84074" y="136558"/>
                  </a:lnTo>
                  <a:lnTo>
                    <a:pt x="77955" y="171513"/>
                  </a:lnTo>
                  <a:lnTo>
                    <a:pt x="91096" y="210400"/>
                  </a:lnTo>
                  <a:lnTo>
                    <a:pt x="120440" y="236596"/>
                  </a:lnTo>
                  <a:lnTo>
                    <a:pt x="158819" y="245620"/>
                  </a:lnTo>
                  <a:lnTo>
                    <a:pt x="199063" y="232994"/>
                  </a:lnTo>
                  <a:lnTo>
                    <a:pt x="210340" y="223774"/>
                  </a:lnTo>
                  <a:lnTo>
                    <a:pt x="156645" y="223774"/>
                  </a:lnTo>
                  <a:lnTo>
                    <a:pt x="133415" y="219221"/>
                  </a:lnTo>
                  <a:lnTo>
                    <a:pt x="114762" y="206186"/>
                  </a:lnTo>
                  <a:lnTo>
                    <a:pt x="102911" y="186113"/>
                  </a:lnTo>
                  <a:lnTo>
                    <a:pt x="100092" y="160451"/>
                  </a:lnTo>
                  <a:lnTo>
                    <a:pt x="105230" y="141706"/>
                  </a:lnTo>
                  <a:lnTo>
                    <a:pt x="116222" y="126739"/>
                  </a:lnTo>
                  <a:lnTo>
                    <a:pt x="131751" y="116335"/>
                  </a:lnTo>
                  <a:lnTo>
                    <a:pt x="150498" y="111277"/>
                  </a:lnTo>
                  <a:lnTo>
                    <a:pt x="210520" y="111277"/>
                  </a:lnTo>
                  <a:lnTo>
                    <a:pt x="204062" y="105104"/>
                  </a:lnTo>
                  <a:lnTo>
                    <a:pt x="190016" y="96485"/>
                  </a:lnTo>
                  <a:lnTo>
                    <a:pt x="173733" y="90957"/>
                  </a:lnTo>
                  <a:lnTo>
                    <a:pt x="155425" y="89141"/>
                  </a:lnTo>
                  <a:close/>
                </a:path>
                <a:path w="313055" h="492125">
                  <a:moveTo>
                    <a:pt x="210520" y="111277"/>
                  </a:moveTo>
                  <a:lnTo>
                    <a:pt x="150498" y="111277"/>
                  </a:lnTo>
                  <a:lnTo>
                    <a:pt x="168431" y="112307"/>
                  </a:lnTo>
                  <a:lnTo>
                    <a:pt x="183950" y="118195"/>
                  </a:lnTo>
                  <a:lnTo>
                    <a:pt x="196268" y="127079"/>
                  </a:lnTo>
                  <a:lnTo>
                    <a:pt x="204600" y="137096"/>
                  </a:lnTo>
                  <a:lnTo>
                    <a:pt x="213055" y="167331"/>
                  </a:lnTo>
                  <a:lnTo>
                    <a:pt x="205016" y="195199"/>
                  </a:lnTo>
                  <a:lnTo>
                    <a:pt x="184780" y="215684"/>
                  </a:lnTo>
                  <a:lnTo>
                    <a:pt x="156645" y="223774"/>
                  </a:lnTo>
                  <a:lnTo>
                    <a:pt x="210340" y="223774"/>
                  </a:lnTo>
                  <a:lnTo>
                    <a:pt x="212811" y="221754"/>
                  </a:lnTo>
                  <a:lnTo>
                    <a:pt x="224285" y="206652"/>
                  </a:lnTo>
                  <a:lnTo>
                    <a:pt x="232063" y="187815"/>
                  </a:lnTo>
                  <a:lnTo>
                    <a:pt x="234724" y="165366"/>
                  </a:lnTo>
                  <a:lnTo>
                    <a:pt x="233123" y="152488"/>
                  </a:lnTo>
                  <a:lnTo>
                    <a:pt x="233042" y="151841"/>
                  </a:lnTo>
                  <a:lnTo>
                    <a:pt x="232944" y="151053"/>
                  </a:lnTo>
                  <a:lnTo>
                    <a:pt x="228617" y="137655"/>
                  </a:lnTo>
                  <a:lnTo>
                    <a:pt x="222578" y="125818"/>
                  </a:lnTo>
                  <a:lnTo>
                    <a:pt x="215765" y="116335"/>
                  </a:lnTo>
                  <a:lnTo>
                    <a:pt x="215662" y="116192"/>
                  </a:lnTo>
                  <a:lnTo>
                    <a:pt x="210520" y="111277"/>
                  </a:lnTo>
                  <a:close/>
                </a:path>
              </a:pathLst>
            </a:custGeom>
            <a:solidFill>
              <a:srgbClr val="FFFFFF"/>
            </a:solidFill>
          </p:spPr>
          <p:txBody>
            <a:bodyPr wrap="square" lIns="0" tIns="0" rIns="0" bIns="0" rtlCol="0"/>
            <a:lstStyle/>
            <a:p>
              <a:endParaRPr/>
            </a:p>
          </p:txBody>
        </p:sp>
      </p:grpSp>
      <p:pic>
        <p:nvPicPr>
          <p:cNvPr id="19" name="object 19"/>
          <p:cNvPicPr/>
          <p:nvPr/>
        </p:nvPicPr>
        <p:blipFill>
          <a:blip r:embed="rId5" cstate="print"/>
          <a:stretch>
            <a:fillRect/>
          </a:stretch>
        </p:blipFill>
        <p:spPr>
          <a:xfrm>
            <a:off x="6535946" y="4546278"/>
            <a:ext cx="1068099" cy="1067149"/>
          </a:xfrm>
          <a:prstGeom prst="rect">
            <a:avLst/>
          </a:prstGeom>
        </p:spPr>
      </p:pic>
      <p:pic>
        <p:nvPicPr>
          <p:cNvPr id="20" name="object 20"/>
          <p:cNvPicPr/>
          <p:nvPr/>
        </p:nvPicPr>
        <p:blipFill>
          <a:blip r:embed="rId6" cstate="print"/>
          <a:stretch>
            <a:fillRect/>
          </a:stretch>
        </p:blipFill>
        <p:spPr>
          <a:xfrm>
            <a:off x="8885304" y="4561552"/>
            <a:ext cx="1022748" cy="1018408"/>
          </a:xfrm>
          <a:prstGeom prst="rect">
            <a:avLst/>
          </a:prstGeom>
        </p:spPr>
      </p:pic>
      <p:sp>
        <p:nvSpPr>
          <p:cNvPr id="21" name="object 21"/>
          <p:cNvSpPr txBox="1"/>
          <p:nvPr/>
        </p:nvSpPr>
        <p:spPr>
          <a:xfrm>
            <a:off x="8444395" y="5713936"/>
            <a:ext cx="1881505" cy="563245"/>
          </a:xfrm>
          <a:prstGeom prst="rect">
            <a:avLst/>
          </a:prstGeom>
        </p:spPr>
        <p:txBody>
          <a:bodyPr vert="horz" wrap="square" lIns="0" tIns="6350" rIns="0" bIns="0" rtlCol="0">
            <a:spAutoFit/>
          </a:bodyPr>
          <a:lstStyle/>
          <a:p>
            <a:pPr marL="12700" marR="5080" algn="ctr">
              <a:lnSpc>
                <a:spcPct val="105300"/>
              </a:lnSpc>
              <a:spcBef>
                <a:spcPts val="50"/>
              </a:spcBef>
            </a:pPr>
            <a:r>
              <a:rPr sz="950" spc="-25" dirty="0">
                <a:solidFill>
                  <a:srgbClr val="231F20"/>
                </a:solidFill>
                <a:latin typeface="Microsoft Sans Serif"/>
                <a:cs typeface="Microsoft Sans Serif"/>
              </a:rPr>
              <a:t>Инвестиционный</a:t>
            </a:r>
            <a:r>
              <a:rPr sz="950" spc="130" dirty="0">
                <a:solidFill>
                  <a:srgbClr val="231F20"/>
                </a:solidFill>
                <a:latin typeface="Microsoft Sans Serif"/>
                <a:cs typeface="Microsoft Sans Serif"/>
              </a:rPr>
              <a:t> </a:t>
            </a:r>
            <a:r>
              <a:rPr sz="950" spc="-35" dirty="0">
                <a:solidFill>
                  <a:srgbClr val="231F20"/>
                </a:solidFill>
                <a:latin typeface="Microsoft Sans Serif"/>
                <a:cs typeface="Microsoft Sans Serif"/>
              </a:rPr>
              <a:t>интернет-</a:t>
            </a:r>
            <a:r>
              <a:rPr sz="950" spc="-20" dirty="0">
                <a:solidFill>
                  <a:srgbClr val="231F20"/>
                </a:solidFill>
                <a:latin typeface="Microsoft Sans Serif"/>
                <a:cs typeface="Microsoft Sans Serif"/>
              </a:rPr>
              <a:t>портал </a:t>
            </a:r>
            <a:r>
              <a:rPr sz="950" spc="-35" dirty="0">
                <a:solidFill>
                  <a:srgbClr val="231F20"/>
                </a:solidFill>
                <a:latin typeface="Microsoft Sans Serif"/>
                <a:cs typeface="Microsoft Sans Serif"/>
              </a:rPr>
              <a:t>Омской</a:t>
            </a:r>
            <a:r>
              <a:rPr sz="950" spc="-5" dirty="0">
                <a:solidFill>
                  <a:srgbClr val="231F20"/>
                </a:solidFill>
                <a:latin typeface="Microsoft Sans Serif"/>
                <a:cs typeface="Microsoft Sans Serif"/>
              </a:rPr>
              <a:t> </a:t>
            </a:r>
            <a:r>
              <a:rPr sz="950" spc="-10" dirty="0">
                <a:solidFill>
                  <a:srgbClr val="231F20"/>
                </a:solidFill>
                <a:latin typeface="Microsoft Sans Serif"/>
                <a:cs typeface="Microsoft Sans Serif"/>
              </a:rPr>
              <a:t>области</a:t>
            </a:r>
            <a:endParaRPr sz="950">
              <a:latin typeface="Microsoft Sans Serif"/>
              <a:cs typeface="Microsoft Sans Serif"/>
            </a:endParaRPr>
          </a:p>
          <a:p>
            <a:pPr marL="635" algn="ctr">
              <a:lnSpc>
                <a:spcPct val="100000"/>
              </a:lnSpc>
              <a:spcBef>
                <a:spcPts val="200"/>
              </a:spcBef>
            </a:pPr>
            <a:r>
              <a:rPr sz="1400" b="1" spc="-10" dirty="0">
                <a:solidFill>
                  <a:srgbClr val="231F20"/>
                </a:solidFill>
                <a:latin typeface="Arial"/>
                <a:cs typeface="Arial"/>
              </a:rPr>
              <a:t>investomsk.ru</a:t>
            </a:r>
            <a:endParaRPr sz="1400">
              <a:latin typeface="Arial"/>
              <a:cs typeface="Arial"/>
            </a:endParaRPr>
          </a:p>
        </p:txBody>
      </p:sp>
      <p:sp>
        <p:nvSpPr>
          <p:cNvPr id="22" name="object 22"/>
          <p:cNvSpPr txBox="1"/>
          <p:nvPr/>
        </p:nvSpPr>
        <p:spPr>
          <a:xfrm>
            <a:off x="6110795" y="5713608"/>
            <a:ext cx="1852295" cy="327660"/>
          </a:xfrm>
          <a:prstGeom prst="rect">
            <a:avLst/>
          </a:prstGeom>
        </p:spPr>
        <p:txBody>
          <a:bodyPr vert="horz" wrap="square" lIns="0" tIns="5715" rIns="0" bIns="0" rtlCol="0">
            <a:spAutoFit/>
          </a:bodyPr>
          <a:lstStyle/>
          <a:p>
            <a:pPr marL="481965" marR="5080" indent="-469900">
              <a:lnSpc>
                <a:spcPct val="106300"/>
              </a:lnSpc>
              <a:spcBef>
                <a:spcPts val="45"/>
              </a:spcBef>
            </a:pPr>
            <a:r>
              <a:rPr sz="950" spc="-25" dirty="0">
                <a:solidFill>
                  <a:srgbClr val="231F20"/>
                </a:solidFill>
                <a:latin typeface="Microsoft Sans Serif"/>
                <a:cs typeface="Microsoft Sans Serif"/>
              </a:rPr>
              <a:t>Агентство</a:t>
            </a:r>
            <a:r>
              <a:rPr sz="950" dirty="0">
                <a:solidFill>
                  <a:srgbClr val="231F20"/>
                </a:solidFill>
                <a:latin typeface="Microsoft Sans Serif"/>
                <a:cs typeface="Microsoft Sans Serif"/>
              </a:rPr>
              <a:t> </a:t>
            </a:r>
            <a:r>
              <a:rPr sz="950" spc="-20" dirty="0">
                <a:solidFill>
                  <a:srgbClr val="231F20"/>
                </a:solidFill>
                <a:latin typeface="Microsoft Sans Serif"/>
                <a:cs typeface="Microsoft Sans Serif"/>
              </a:rPr>
              <a:t>развития</a:t>
            </a:r>
            <a:r>
              <a:rPr sz="950" dirty="0">
                <a:solidFill>
                  <a:srgbClr val="231F20"/>
                </a:solidFill>
                <a:latin typeface="Microsoft Sans Serif"/>
                <a:cs typeface="Microsoft Sans Serif"/>
              </a:rPr>
              <a:t> и </a:t>
            </a:r>
            <a:r>
              <a:rPr sz="950" spc="-20" dirty="0">
                <a:solidFill>
                  <a:srgbClr val="231F20"/>
                </a:solidFill>
                <a:latin typeface="Microsoft Sans Serif"/>
                <a:cs typeface="Microsoft Sans Serif"/>
              </a:rPr>
              <a:t>инвестиций </a:t>
            </a:r>
            <a:r>
              <a:rPr sz="950" spc="-25" dirty="0">
                <a:solidFill>
                  <a:srgbClr val="231F20"/>
                </a:solidFill>
                <a:latin typeface="Microsoft Sans Serif"/>
                <a:cs typeface="Microsoft Sans Serif"/>
              </a:rPr>
              <a:t>Омской</a:t>
            </a:r>
            <a:r>
              <a:rPr sz="950" spc="-30" dirty="0">
                <a:solidFill>
                  <a:srgbClr val="231F20"/>
                </a:solidFill>
                <a:latin typeface="Microsoft Sans Serif"/>
                <a:cs typeface="Microsoft Sans Serif"/>
              </a:rPr>
              <a:t> </a:t>
            </a:r>
            <a:r>
              <a:rPr sz="950" spc="-10" dirty="0">
                <a:solidFill>
                  <a:srgbClr val="231F20"/>
                </a:solidFill>
                <a:latin typeface="Microsoft Sans Serif"/>
                <a:cs typeface="Microsoft Sans Serif"/>
              </a:rPr>
              <a:t>области</a:t>
            </a:r>
            <a:endParaRPr sz="950">
              <a:latin typeface="Microsoft Sans Serif"/>
              <a:cs typeface="Microsoft Sans Serif"/>
            </a:endParaRPr>
          </a:p>
        </p:txBody>
      </p:sp>
      <p:sp>
        <p:nvSpPr>
          <p:cNvPr id="23" name="object 23"/>
          <p:cNvSpPr txBox="1">
            <a:spLocks noGrp="1"/>
          </p:cNvSpPr>
          <p:nvPr>
            <p:ph type="title"/>
          </p:nvPr>
        </p:nvSpPr>
        <p:spPr>
          <a:xfrm>
            <a:off x="847081" y="874349"/>
            <a:ext cx="8022590" cy="421640"/>
          </a:xfrm>
          <a:prstGeom prst="rect">
            <a:avLst/>
          </a:prstGeom>
        </p:spPr>
        <p:txBody>
          <a:bodyPr vert="horz" wrap="square" lIns="0" tIns="12700" rIns="0" bIns="0" rtlCol="0">
            <a:spAutoFit/>
          </a:bodyPr>
          <a:lstStyle/>
          <a:p>
            <a:pPr marL="12700">
              <a:lnSpc>
                <a:spcPct val="100000"/>
              </a:lnSpc>
              <a:spcBef>
                <a:spcPts val="100"/>
              </a:spcBef>
            </a:pPr>
            <a:r>
              <a:rPr sz="2600" spc="45" dirty="0"/>
              <a:t>АДМИНИСТРАТИВНАЯ</a:t>
            </a:r>
            <a:r>
              <a:rPr sz="2600" spc="135" dirty="0"/>
              <a:t> </a:t>
            </a:r>
            <a:r>
              <a:rPr sz="2600" spc="60" dirty="0"/>
              <a:t>ПОДДЕРЖКА</a:t>
            </a:r>
            <a:r>
              <a:rPr sz="2600" spc="135" dirty="0"/>
              <a:t> </a:t>
            </a:r>
            <a:r>
              <a:rPr sz="2600" spc="45" dirty="0"/>
              <a:t>БИЗНЕСА</a:t>
            </a:r>
            <a:endParaRPr sz="2600"/>
          </a:p>
        </p:txBody>
      </p:sp>
      <p:sp>
        <p:nvSpPr>
          <p:cNvPr id="24" name="object 24"/>
          <p:cNvSpPr txBox="1"/>
          <p:nvPr/>
        </p:nvSpPr>
        <p:spPr>
          <a:xfrm>
            <a:off x="5501510" y="420363"/>
            <a:ext cx="550989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Иное</a:t>
            </a:r>
            <a:r>
              <a:rPr sz="1500" b="1" i="1" spc="-60" dirty="0">
                <a:solidFill>
                  <a:srgbClr val="231F20"/>
                </a:solidFill>
                <a:latin typeface="Arial"/>
                <a:cs typeface="Arial"/>
              </a:rPr>
              <a:t> </a:t>
            </a:r>
            <a:r>
              <a:rPr sz="1500" b="1" i="1" dirty="0">
                <a:solidFill>
                  <a:srgbClr val="231F20"/>
                </a:solidFill>
                <a:latin typeface="Arial"/>
                <a:cs typeface="Arial"/>
              </a:rPr>
              <a:t>ресурсное</a:t>
            </a:r>
            <a:r>
              <a:rPr sz="1500" b="1" i="1" spc="-55" dirty="0">
                <a:solidFill>
                  <a:srgbClr val="231F20"/>
                </a:solidFill>
                <a:latin typeface="Arial"/>
                <a:cs typeface="Arial"/>
              </a:rPr>
              <a:t> </a:t>
            </a:r>
            <a:r>
              <a:rPr sz="1500" b="1" i="1" dirty="0">
                <a:solidFill>
                  <a:srgbClr val="231F20"/>
                </a:solidFill>
                <a:latin typeface="Arial"/>
                <a:cs typeface="Arial"/>
              </a:rPr>
              <a:t>обеспечение</a:t>
            </a:r>
            <a:r>
              <a:rPr sz="1500" b="1" i="1" spc="-55" dirty="0">
                <a:solidFill>
                  <a:srgbClr val="231F20"/>
                </a:solidFill>
                <a:latin typeface="Arial"/>
                <a:cs typeface="Arial"/>
              </a:rPr>
              <a:t> </a:t>
            </a:r>
            <a:r>
              <a:rPr sz="1500" b="1" i="1" dirty="0">
                <a:solidFill>
                  <a:srgbClr val="231F20"/>
                </a:solidFill>
                <a:latin typeface="Arial"/>
                <a:cs typeface="Arial"/>
              </a:rPr>
              <a:t>инвестиционного</a:t>
            </a:r>
            <a:r>
              <a:rPr sz="1500" b="1" i="1" spc="-5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25" name="object 25"/>
          <p:cNvSpPr/>
          <p:nvPr/>
        </p:nvSpPr>
        <p:spPr>
          <a:xfrm>
            <a:off x="853979" y="704272"/>
            <a:ext cx="10144760" cy="0"/>
          </a:xfrm>
          <a:custGeom>
            <a:avLst/>
            <a:gdLst/>
            <a:ahLst/>
            <a:cxnLst/>
            <a:rect l="l" t="t" r="r" b="b"/>
            <a:pathLst>
              <a:path w="10144760">
                <a:moveTo>
                  <a:pt x="10144734" y="0"/>
                </a:moveTo>
                <a:lnTo>
                  <a:pt x="0" y="0"/>
                </a:lnTo>
              </a:path>
            </a:pathLst>
          </a:custGeom>
          <a:ln w="6350">
            <a:solidFill>
              <a:srgbClr val="F04E23"/>
            </a:solidFill>
          </a:ln>
        </p:spPr>
        <p:txBody>
          <a:bodyPr wrap="square" lIns="0" tIns="0" rIns="0" bIns="0" rtlCol="0"/>
          <a:lstStyle/>
          <a:p>
            <a:endParaRPr/>
          </a:p>
        </p:txBody>
      </p:sp>
      <p:sp>
        <p:nvSpPr>
          <p:cNvPr id="26" name="object 26"/>
          <p:cNvSpPr txBox="1"/>
          <p:nvPr/>
        </p:nvSpPr>
        <p:spPr>
          <a:xfrm>
            <a:off x="11687326" y="6369564"/>
            <a:ext cx="259079" cy="274320"/>
          </a:xfrm>
          <a:prstGeom prst="rect">
            <a:avLst/>
          </a:prstGeom>
        </p:spPr>
        <p:txBody>
          <a:bodyPr vert="horz" wrap="square" lIns="0" tIns="21590" rIns="0" bIns="0" rtlCol="0">
            <a:spAutoFit/>
          </a:bodyPr>
          <a:lstStyle/>
          <a:p>
            <a:pPr marL="38100">
              <a:lnSpc>
                <a:spcPct val="100000"/>
              </a:lnSpc>
              <a:spcBef>
                <a:spcPts val="170"/>
              </a:spcBef>
            </a:pPr>
            <a:fld id="{81D60167-4931-47E6-BA6A-407CBD079E47}" type="slidenum">
              <a:rPr sz="1400" spc="-50" dirty="0">
                <a:solidFill>
                  <a:srgbClr val="FFFFFF"/>
                </a:solidFill>
                <a:latin typeface="Verdana"/>
                <a:cs typeface="Verdana"/>
              </a:rPr>
              <a:t>20</a:t>
            </a:fld>
            <a:endParaRPr sz="140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1379" y="304800"/>
            <a:ext cx="2432050" cy="391160"/>
          </a:xfrm>
          <a:prstGeom prst="rect">
            <a:avLst/>
          </a:prstGeom>
        </p:spPr>
        <p:txBody>
          <a:bodyPr vert="horz" wrap="square" lIns="0" tIns="12700" rIns="0" bIns="0" rtlCol="0">
            <a:spAutoFit/>
          </a:bodyPr>
          <a:lstStyle/>
          <a:p>
            <a:pPr marL="12700">
              <a:lnSpc>
                <a:spcPct val="100000"/>
              </a:lnSpc>
              <a:spcBef>
                <a:spcPts val="100"/>
              </a:spcBef>
            </a:pPr>
            <a:r>
              <a:rPr spc="-10" dirty="0"/>
              <a:t>СОДЕРЖАНИЕ:</a:t>
            </a:r>
          </a:p>
        </p:txBody>
      </p:sp>
      <p:sp>
        <p:nvSpPr>
          <p:cNvPr id="3" name="object 3"/>
          <p:cNvSpPr txBox="1"/>
          <p:nvPr/>
        </p:nvSpPr>
        <p:spPr>
          <a:xfrm>
            <a:off x="1031259" y="734928"/>
            <a:ext cx="4824039" cy="5618205"/>
          </a:xfrm>
          <a:prstGeom prst="rect">
            <a:avLst/>
          </a:prstGeom>
        </p:spPr>
        <p:txBody>
          <a:bodyPr vert="horz" wrap="square" lIns="0" tIns="34290" rIns="0" bIns="0" rtlCol="0">
            <a:spAutoFit/>
          </a:bodyPr>
          <a:lstStyle/>
          <a:p>
            <a:pPr marL="65405">
              <a:lnSpc>
                <a:spcPct val="100000"/>
              </a:lnSpc>
              <a:spcBef>
                <a:spcPts val="270"/>
              </a:spcBef>
            </a:pPr>
            <a:r>
              <a:rPr sz="1500" b="1" dirty="0">
                <a:solidFill>
                  <a:srgbClr val="231F20"/>
                </a:solidFill>
                <a:latin typeface="Arial"/>
                <a:cs typeface="Arial"/>
              </a:rPr>
              <a:t>Раздел</a:t>
            </a:r>
            <a:r>
              <a:rPr sz="1500" b="1" spc="-75" dirty="0">
                <a:solidFill>
                  <a:srgbClr val="231F20"/>
                </a:solidFill>
                <a:latin typeface="Arial"/>
                <a:cs typeface="Arial"/>
              </a:rPr>
              <a:t> </a:t>
            </a:r>
            <a:r>
              <a:rPr sz="1500" b="1" spc="-50" dirty="0">
                <a:solidFill>
                  <a:srgbClr val="231F20"/>
                </a:solidFill>
                <a:latin typeface="Arial"/>
                <a:cs typeface="Arial"/>
              </a:rPr>
              <a:t>1</a:t>
            </a:r>
            <a:endParaRPr sz="1500" dirty="0">
              <a:latin typeface="Arial"/>
              <a:cs typeface="Arial"/>
            </a:endParaRPr>
          </a:p>
          <a:p>
            <a:pPr marL="12700">
              <a:lnSpc>
                <a:spcPct val="100000"/>
              </a:lnSpc>
              <a:spcBef>
                <a:spcPts val="175"/>
              </a:spcBef>
            </a:pPr>
            <a:r>
              <a:rPr sz="1500" b="1" spc="-30" dirty="0">
                <a:solidFill>
                  <a:srgbClr val="F04E23"/>
                </a:solidFill>
                <a:latin typeface="Arial"/>
                <a:cs typeface="Arial"/>
              </a:rPr>
              <a:t>Основные</a:t>
            </a:r>
            <a:r>
              <a:rPr sz="1500" b="1" spc="-25" dirty="0">
                <a:solidFill>
                  <a:srgbClr val="F04E23"/>
                </a:solidFill>
                <a:latin typeface="Arial"/>
                <a:cs typeface="Arial"/>
              </a:rPr>
              <a:t> </a:t>
            </a:r>
            <a:r>
              <a:rPr sz="1500" b="1" spc="-40" dirty="0">
                <a:solidFill>
                  <a:srgbClr val="F04E23"/>
                </a:solidFill>
                <a:latin typeface="Arial"/>
                <a:cs typeface="Arial"/>
              </a:rPr>
              <a:t>характеристики</a:t>
            </a:r>
            <a:r>
              <a:rPr sz="1500" b="1" spc="-25" dirty="0">
                <a:solidFill>
                  <a:srgbClr val="F04E23"/>
                </a:solidFill>
                <a:latin typeface="Arial"/>
                <a:cs typeface="Arial"/>
              </a:rPr>
              <a:t> </a:t>
            </a:r>
            <a:r>
              <a:rPr sz="1500" b="1" spc="-40" dirty="0">
                <a:solidFill>
                  <a:srgbClr val="F04E23"/>
                </a:solidFill>
                <a:latin typeface="Arial"/>
                <a:cs typeface="Arial"/>
              </a:rPr>
              <a:t>инвестиционного</a:t>
            </a:r>
            <a:r>
              <a:rPr sz="1500" b="1" spc="-20" dirty="0">
                <a:solidFill>
                  <a:srgbClr val="F04E23"/>
                </a:solidFill>
                <a:latin typeface="Arial"/>
                <a:cs typeface="Arial"/>
              </a:rPr>
              <a:t> </a:t>
            </a:r>
            <a:r>
              <a:rPr sz="1500" b="1" spc="-10" dirty="0">
                <a:solidFill>
                  <a:srgbClr val="F04E23"/>
                </a:solidFill>
                <a:latin typeface="Arial"/>
                <a:cs typeface="Arial"/>
              </a:rPr>
              <a:t>проекта</a:t>
            </a:r>
            <a:endParaRPr sz="1500" dirty="0">
              <a:latin typeface="Arial"/>
              <a:cs typeface="Arial"/>
            </a:endParaRPr>
          </a:p>
          <a:p>
            <a:pPr marL="381635" lvl="1" indent="-368935">
              <a:lnSpc>
                <a:spcPct val="100000"/>
              </a:lnSpc>
              <a:spcBef>
                <a:spcPts val="740"/>
              </a:spcBef>
              <a:buFont typeface="Arial"/>
              <a:buAutoNum type="arabicPeriod"/>
              <a:tabLst>
                <a:tab pos="381635" algn="l"/>
              </a:tabLst>
            </a:pPr>
            <a:r>
              <a:rPr sz="1500" dirty="0">
                <a:solidFill>
                  <a:srgbClr val="231F20"/>
                </a:solidFill>
                <a:latin typeface="Microsoft Sans Serif"/>
                <a:cs typeface="Microsoft Sans Serif"/>
              </a:rPr>
              <a:t>Информация</a:t>
            </a:r>
            <a:r>
              <a:rPr sz="1500" spc="5" dirty="0">
                <a:solidFill>
                  <a:srgbClr val="231F20"/>
                </a:solidFill>
                <a:latin typeface="Microsoft Sans Serif"/>
                <a:cs typeface="Microsoft Sans Serif"/>
              </a:rPr>
              <a:t> </a:t>
            </a:r>
            <a:r>
              <a:rPr sz="1500" dirty="0">
                <a:solidFill>
                  <a:srgbClr val="231F20"/>
                </a:solidFill>
                <a:latin typeface="Microsoft Sans Serif"/>
                <a:cs typeface="Microsoft Sans Serif"/>
              </a:rPr>
              <a:t>о</a:t>
            </a:r>
            <a:r>
              <a:rPr sz="1500" spc="10" dirty="0">
                <a:solidFill>
                  <a:srgbClr val="231F20"/>
                </a:solidFill>
                <a:latin typeface="Microsoft Sans Serif"/>
                <a:cs typeface="Microsoft Sans Serif"/>
              </a:rPr>
              <a:t> </a:t>
            </a:r>
            <a:r>
              <a:rPr sz="1500" spc="-35" dirty="0">
                <a:solidFill>
                  <a:srgbClr val="231F20"/>
                </a:solidFill>
                <a:latin typeface="Microsoft Sans Serif"/>
                <a:cs typeface="Microsoft Sans Serif"/>
              </a:rPr>
              <a:t>проекте</a:t>
            </a:r>
            <a:r>
              <a:rPr sz="1500" spc="-1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spc="-25" dirty="0">
                <a:solidFill>
                  <a:srgbClr val="231F20"/>
                </a:solidFill>
                <a:latin typeface="Microsoft Sans Serif"/>
                <a:cs typeface="Microsoft Sans Serif"/>
              </a:rPr>
              <a:t>.</a:t>
            </a:r>
            <a:r>
              <a:rPr lang="ru-RU" sz="1500" spc="-25" dirty="0">
                <a:solidFill>
                  <a:srgbClr val="231F20"/>
                </a:solidFill>
                <a:latin typeface="Arial MT"/>
                <a:cs typeface="Microsoft Sans Serif"/>
              </a:rPr>
              <a:t>4</a:t>
            </a:r>
            <a:endParaRPr sz="1500" dirty="0">
              <a:latin typeface="Arial MT"/>
              <a:cs typeface="Arial MT"/>
            </a:endParaRPr>
          </a:p>
          <a:p>
            <a:pPr marL="381635" lvl="1" indent="-368935">
              <a:lnSpc>
                <a:spcPct val="100000"/>
              </a:lnSpc>
              <a:spcBef>
                <a:spcPts val="735"/>
              </a:spcBef>
              <a:buFont typeface="Arial"/>
              <a:buAutoNum type="arabicPeriod"/>
              <a:tabLst>
                <a:tab pos="381635" algn="l"/>
              </a:tabLst>
            </a:pPr>
            <a:r>
              <a:rPr sz="1500" dirty="0">
                <a:solidFill>
                  <a:srgbClr val="231F20"/>
                </a:solidFill>
                <a:latin typeface="Microsoft Sans Serif"/>
                <a:cs typeface="Microsoft Sans Serif"/>
              </a:rPr>
              <a:t>Этапы реализации</a:t>
            </a:r>
            <a:r>
              <a:rPr sz="1500" spc="10" dirty="0">
                <a:solidFill>
                  <a:srgbClr val="231F20"/>
                </a:solidFill>
                <a:latin typeface="Microsoft Sans Serif"/>
                <a:cs typeface="Microsoft Sans Serif"/>
              </a:rPr>
              <a:t> </a:t>
            </a:r>
            <a:r>
              <a:rPr sz="1500" spc="-35" dirty="0">
                <a:solidFill>
                  <a:srgbClr val="231F20"/>
                </a:solidFill>
                <a:latin typeface="Microsoft Sans Serif"/>
                <a:cs typeface="Microsoft Sans Serif"/>
              </a:rPr>
              <a:t>проекта</a:t>
            </a:r>
            <a:r>
              <a:rPr sz="1500" spc="-17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spc="-25" dirty="0">
                <a:solidFill>
                  <a:srgbClr val="231F20"/>
                </a:solidFill>
                <a:latin typeface="Microsoft Sans Serif"/>
                <a:cs typeface="Microsoft Sans Serif"/>
              </a:rPr>
              <a:t>.</a:t>
            </a:r>
            <a:r>
              <a:rPr lang="ru-RU" sz="1500" spc="-25" dirty="0">
                <a:solidFill>
                  <a:srgbClr val="231F20"/>
                </a:solidFill>
                <a:latin typeface="Arial MT"/>
                <a:cs typeface="Microsoft Sans Serif"/>
              </a:rPr>
              <a:t>5</a:t>
            </a:r>
            <a:endParaRPr sz="1500" dirty="0">
              <a:latin typeface="Arial MT"/>
              <a:cs typeface="Arial MT"/>
            </a:endParaRPr>
          </a:p>
          <a:p>
            <a:pPr marL="381635" lvl="1" indent="-368935">
              <a:lnSpc>
                <a:spcPct val="100000"/>
              </a:lnSpc>
              <a:spcBef>
                <a:spcPts val="740"/>
              </a:spcBef>
              <a:buFont typeface="Arial"/>
              <a:buAutoNum type="arabicPeriod"/>
              <a:tabLst>
                <a:tab pos="381635" algn="l"/>
              </a:tabLst>
            </a:pPr>
            <a:r>
              <a:rPr sz="1500" spc="-10" dirty="0" err="1">
                <a:solidFill>
                  <a:srgbClr val="231F20"/>
                </a:solidFill>
                <a:latin typeface="Microsoft Sans Serif"/>
                <a:cs typeface="Microsoft Sans Serif"/>
              </a:rPr>
              <a:t>Планируемая</a:t>
            </a:r>
            <a:r>
              <a:rPr sz="1500" dirty="0">
                <a:solidFill>
                  <a:srgbClr val="231F20"/>
                </a:solidFill>
                <a:latin typeface="Microsoft Sans Serif"/>
                <a:cs typeface="Microsoft Sans Serif"/>
              </a:rPr>
              <a:t> к </a:t>
            </a:r>
            <a:r>
              <a:rPr sz="1500" spc="-10" dirty="0">
                <a:solidFill>
                  <a:srgbClr val="231F20"/>
                </a:solidFill>
                <a:latin typeface="Microsoft Sans Serif"/>
                <a:cs typeface="Microsoft Sans Serif"/>
              </a:rPr>
              <a:t>выпуску</a:t>
            </a:r>
            <a:r>
              <a:rPr sz="1500" dirty="0">
                <a:solidFill>
                  <a:srgbClr val="231F20"/>
                </a:solidFill>
                <a:latin typeface="Microsoft Sans Serif"/>
                <a:cs typeface="Microsoft Sans Serif"/>
              </a:rPr>
              <a:t> </a:t>
            </a:r>
            <a:r>
              <a:rPr sz="1500" spc="-20" dirty="0">
                <a:solidFill>
                  <a:srgbClr val="231F20"/>
                </a:solidFill>
                <a:latin typeface="Microsoft Sans Serif"/>
                <a:cs typeface="Microsoft Sans Serif"/>
              </a:rPr>
              <a:t>продукция</a:t>
            </a:r>
            <a:r>
              <a:rPr sz="1500" spc="-3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04"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spc="-25" dirty="0">
                <a:solidFill>
                  <a:srgbClr val="231F20"/>
                </a:solidFill>
                <a:latin typeface="Microsoft Sans Serif"/>
                <a:cs typeface="Microsoft Sans Serif"/>
              </a:rPr>
              <a:t>.</a:t>
            </a:r>
            <a:r>
              <a:rPr lang="ru-RU" sz="1500" spc="-25" dirty="0">
                <a:solidFill>
                  <a:srgbClr val="231F20"/>
                </a:solidFill>
                <a:latin typeface="Arial MT"/>
                <a:cs typeface="Microsoft Sans Serif"/>
              </a:rPr>
              <a:t>6</a:t>
            </a:r>
          </a:p>
          <a:p>
            <a:pPr marL="381635" lvl="1" indent="-368935">
              <a:lnSpc>
                <a:spcPct val="100000"/>
              </a:lnSpc>
              <a:spcBef>
                <a:spcPts val="740"/>
              </a:spcBef>
              <a:buFont typeface="Arial"/>
              <a:buAutoNum type="arabicPeriod"/>
              <a:tabLst>
                <a:tab pos="381635" algn="l"/>
              </a:tabLst>
            </a:pPr>
            <a:r>
              <a:rPr lang="ru-RU" sz="1500" dirty="0">
                <a:latin typeface="Arial MT"/>
                <a:cs typeface="Arial MT"/>
              </a:rPr>
              <a:t>Полезные функции пищевых волокон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a:t>
            </a:r>
            <a:r>
              <a:rPr kumimoji="0" lang="ru-RU" sz="800" b="0" i="0" u="none" strike="noStrike" kern="0" cap="none" spc="210" normalizeH="0" baseline="0" noProof="0" dirty="0">
                <a:ln>
                  <a:noFill/>
                </a:ln>
                <a:solidFill>
                  <a:srgbClr val="231F20"/>
                </a:solidFill>
                <a:effectLst/>
                <a:uLnTx/>
                <a:uFillTx/>
                <a:latin typeface="Microsoft Sans Serif"/>
                <a:cs typeface="Microsoft Sans Serif"/>
              </a:rPr>
              <a:t> </a:t>
            </a:r>
            <a:r>
              <a:rPr kumimoji="0" lang="ru-RU" sz="800" b="0" i="0" u="none" strike="noStrike" kern="0" cap="none" spc="0" normalizeH="0" baseline="0" noProof="0" dirty="0">
                <a:ln>
                  <a:noFill/>
                </a:ln>
                <a:solidFill>
                  <a:srgbClr val="231F20"/>
                </a:solidFill>
                <a:effectLst/>
                <a:uLnTx/>
                <a:uFillTx/>
                <a:latin typeface="Microsoft Sans Serif"/>
                <a:cs typeface="Microsoft Sans Serif"/>
              </a:rPr>
              <a:t>.  .  .  .  .   .</a:t>
            </a:r>
            <a:r>
              <a:rPr kumimoji="0" lang="ru-RU" sz="1500" b="0" i="0" u="none" strike="noStrike" kern="0" cap="none" spc="-25" normalizeH="0" baseline="0" noProof="0" dirty="0">
                <a:ln>
                  <a:noFill/>
                </a:ln>
                <a:solidFill>
                  <a:srgbClr val="231F20"/>
                </a:solidFill>
                <a:effectLst/>
                <a:uLnTx/>
                <a:uFillTx/>
                <a:latin typeface="Arial MT"/>
                <a:cs typeface="Microsoft Sans Serif"/>
              </a:rPr>
              <a:t> 7</a:t>
            </a:r>
            <a:endParaRPr lang="ru-RU" sz="1500" spc="-25" dirty="0">
              <a:solidFill>
                <a:srgbClr val="231F20"/>
              </a:solidFill>
              <a:latin typeface="Arial MT"/>
              <a:cs typeface="Microsoft Sans Serif"/>
            </a:endParaRPr>
          </a:p>
          <a:p>
            <a:pPr marL="12700">
              <a:lnSpc>
                <a:spcPct val="100000"/>
              </a:lnSpc>
              <a:spcBef>
                <a:spcPts val="1590"/>
              </a:spcBef>
            </a:pPr>
            <a:r>
              <a:rPr sz="1500" b="1" dirty="0" err="1">
                <a:solidFill>
                  <a:srgbClr val="231F20"/>
                </a:solidFill>
                <a:latin typeface="Arial"/>
                <a:cs typeface="Arial"/>
              </a:rPr>
              <a:t>Раздел</a:t>
            </a:r>
            <a:r>
              <a:rPr sz="1500" b="1" spc="-70" dirty="0">
                <a:solidFill>
                  <a:srgbClr val="231F20"/>
                </a:solidFill>
                <a:latin typeface="Arial"/>
                <a:cs typeface="Arial"/>
              </a:rPr>
              <a:t> </a:t>
            </a:r>
            <a:r>
              <a:rPr sz="1500" b="1" spc="-50" dirty="0">
                <a:solidFill>
                  <a:srgbClr val="231F20"/>
                </a:solidFill>
                <a:latin typeface="Arial"/>
                <a:cs typeface="Arial"/>
              </a:rPr>
              <a:t>2</a:t>
            </a:r>
            <a:endParaRPr sz="1500" dirty="0">
              <a:latin typeface="Arial"/>
              <a:cs typeface="Arial"/>
            </a:endParaRPr>
          </a:p>
          <a:p>
            <a:pPr marL="12700" marR="1212850">
              <a:lnSpc>
                <a:spcPct val="109600"/>
              </a:lnSpc>
            </a:pPr>
            <a:r>
              <a:rPr sz="1500" b="1" dirty="0">
                <a:solidFill>
                  <a:srgbClr val="F04E23"/>
                </a:solidFill>
                <a:latin typeface="Arial"/>
                <a:cs typeface="Arial"/>
              </a:rPr>
              <a:t>Анализ</a:t>
            </a:r>
            <a:r>
              <a:rPr sz="1500" b="1" spc="-60" dirty="0">
                <a:solidFill>
                  <a:srgbClr val="F04E23"/>
                </a:solidFill>
                <a:latin typeface="Arial"/>
                <a:cs typeface="Arial"/>
              </a:rPr>
              <a:t> </a:t>
            </a:r>
            <a:r>
              <a:rPr sz="1500" b="1" spc="-10" dirty="0">
                <a:solidFill>
                  <a:srgbClr val="F04E23"/>
                </a:solidFill>
                <a:latin typeface="Arial"/>
                <a:cs typeface="Arial"/>
              </a:rPr>
              <a:t>экономической</a:t>
            </a:r>
            <a:r>
              <a:rPr sz="1500" b="1" spc="-55" dirty="0">
                <a:solidFill>
                  <a:srgbClr val="F04E23"/>
                </a:solidFill>
                <a:latin typeface="Arial"/>
                <a:cs typeface="Arial"/>
              </a:rPr>
              <a:t> </a:t>
            </a:r>
            <a:r>
              <a:rPr sz="1500" b="1" spc="-10" dirty="0">
                <a:solidFill>
                  <a:srgbClr val="F04E23"/>
                </a:solidFill>
                <a:latin typeface="Arial"/>
                <a:cs typeface="Arial"/>
              </a:rPr>
              <a:t>отрасли </a:t>
            </a:r>
            <a:r>
              <a:rPr sz="1500" b="1" dirty="0">
                <a:solidFill>
                  <a:srgbClr val="F04E23"/>
                </a:solidFill>
                <a:latin typeface="Arial"/>
                <a:cs typeface="Arial"/>
              </a:rPr>
              <a:t>инвестиционного</a:t>
            </a:r>
            <a:r>
              <a:rPr sz="1500" b="1" spc="-40" dirty="0">
                <a:solidFill>
                  <a:srgbClr val="F04E23"/>
                </a:solidFill>
                <a:latin typeface="Arial"/>
                <a:cs typeface="Arial"/>
              </a:rPr>
              <a:t> </a:t>
            </a:r>
            <a:r>
              <a:rPr sz="1500" b="1" dirty="0">
                <a:solidFill>
                  <a:srgbClr val="F04E23"/>
                </a:solidFill>
                <a:latin typeface="Arial"/>
                <a:cs typeface="Arial"/>
              </a:rPr>
              <a:t>проекта</a:t>
            </a:r>
            <a:r>
              <a:rPr sz="1500" b="1" spc="-40" dirty="0">
                <a:solidFill>
                  <a:srgbClr val="F04E23"/>
                </a:solidFill>
                <a:latin typeface="Arial"/>
                <a:cs typeface="Arial"/>
              </a:rPr>
              <a:t> </a:t>
            </a:r>
            <a:r>
              <a:rPr sz="1500" b="1" dirty="0">
                <a:solidFill>
                  <a:srgbClr val="F04E23"/>
                </a:solidFill>
                <a:latin typeface="Arial"/>
                <a:cs typeface="Arial"/>
              </a:rPr>
              <a:t>и</a:t>
            </a:r>
            <a:r>
              <a:rPr sz="1500" b="1" spc="-40" dirty="0">
                <a:solidFill>
                  <a:srgbClr val="F04E23"/>
                </a:solidFill>
                <a:latin typeface="Arial"/>
                <a:cs typeface="Arial"/>
              </a:rPr>
              <a:t> </a:t>
            </a:r>
            <a:r>
              <a:rPr sz="1500" b="1" spc="-10" dirty="0">
                <a:solidFill>
                  <a:srgbClr val="F04E23"/>
                </a:solidFill>
                <a:latin typeface="Arial"/>
                <a:cs typeface="Arial"/>
              </a:rPr>
              <a:t>маркетинг</a:t>
            </a:r>
            <a:endParaRPr sz="1500" dirty="0">
              <a:latin typeface="Arial"/>
              <a:cs typeface="Arial"/>
            </a:endParaRPr>
          </a:p>
          <a:p>
            <a:pPr marL="12700" lvl="1">
              <a:lnSpc>
                <a:spcPct val="100000"/>
              </a:lnSpc>
              <a:spcBef>
                <a:spcPts val="740"/>
              </a:spcBef>
              <a:tabLst>
                <a:tab pos="434340" algn="l"/>
              </a:tabLst>
            </a:pPr>
            <a:r>
              <a:rPr lang="ru-RU" sz="1500" spc="-25" dirty="0">
                <a:solidFill>
                  <a:srgbClr val="231F20"/>
                </a:solidFill>
                <a:latin typeface="Microsoft Sans Serif"/>
                <a:cs typeface="Microsoft Sans Serif"/>
              </a:rPr>
              <a:t>2.1. </a:t>
            </a:r>
            <a:r>
              <a:rPr sz="1500" spc="-25" dirty="0" err="1">
                <a:solidFill>
                  <a:srgbClr val="231F20"/>
                </a:solidFill>
                <a:latin typeface="Microsoft Sans Serif"/>
                <a:cs typeface="Microsoft Sans Serif"/>
              </a:rPr>
              <a:t>Конкурентные</a:t>
            </a:r>
            <a:r>
              <a:rPr sz="1500" spc="-5" dirty="0">
                <a:solidFill>
                  <a:srgbClr val="231F20"/>
                </a:solidFill>
                <a:latin typeface="Microsoft Sans Serif"/>
                <a:cs typeface="Microsoft Sans Serif"/>
              </a:rPr>
              <a:t> </a:t>
            </a:r>
            <a:r>
              <a:rPr sz="1500" spc="-10" dirty="0">
                <a:solidFill>
                  <a:srgbClr val="231F20"/>
                </a:solidFill>
                <a:latin typeface="Microsoft Sans Serif"/>
                <a:cs typeface="Microsoft Sans Serif"/>
              </a:rPr>
              <a:t>преимущества</a:t>
            </a:r>
            <a:r>
              <a:rPr sz="1500" dirty="0">
                <a:solidFill>
                  <a:srgbClr val="231F20"/>
                </a:solidFill>
                <a:latin typeface="Microsoft Sans Serif"/>
                <a:cs typeface="Microsoft Sans Serif"/>
              </a:rPr>
              <a:t> региона</a:t>
            </a:r>
            <a:r>
              <a:rPr sz="1500" spc="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04"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04"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sz="800" spc="204"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spc="-25" dirty="0">
                <a:solidFill>
                  <a:srgbClr val="231F20"/>
                </a:solidFill>
                <a:latin typeface="Microsoft Sans Serif"/>
                <a:cs typeface="Microsoft Sans Serif"/>
              </a:rPr>
              <a:t>.</a:t>
            </a:r>
            <a:r>
              <a:rPr lang="ru-RU" sz="1500" spc="-25" dirty="0">
                <a:solidFill>
                  <a:srgbClr val="231F20"/>
                </a:solidFill>
                <a:latin typeface="Arial MT"/>
                <a:cs typeface="Microsoft Sans Serif"/>
              </a:rPr>
              <a:t>8</a:t>
            </a:r>
            <a:endParaRPr sz="1500" dirty="0">
              <a:latin typeface="Arial MT"/>
              <a:cs typeface="Arial MT"/>
            </a:endParaRPr>
          </a:p>
          <a:p>
            <a:pPr marL="12700" lvl="1">
              <a:lnSpc>
                <a:spcPct val="100000"/>
              </a:lnSpc>
              <a:spcBef>
                <a:spcPts val="740"/>
              </a:spcBef>
              <a:tabLst>
                <a:tab pos="381635" algn="l"/>
              </a:tabLst>
            </a:pPr>
            <a:r>
              <a:rPr lang="ru-RU" sz="1500" spc="-25" dirty="0">
                <a:solidFill>
                  <a:srgbClr val="231F20"/>
                </a:solidFill>
                <a:latin typeface="Microsoft Sans Serif"/>
                <a:cs typeface="Microsoft Sans Serif"/>
              </a:rPr>
              <a:t>2.2. </a:t>
            </a:r>
            <a:r>
              <a:rPr sz="1500" spc="-25" dirty="0" err="1">
                <a:solidFill>
                  <a:srgbClr val="231F20"/>
                </a:solidFill>
                <a:latin typeface="Microsoft Sans Serif"/>
                <a:cs typeface="Microsoft Sans Serif"/>
              </a:rPr>
              <a:t>Транспортно-</a:t>
            </a:r>
            <a:r>
              <a:rPr sz="1500" spc="-10" dirty="0" err="1">
                <a:solidFill>
                  <a:srgbClr val="231F20"/>
                </a:solidFill>
                <a:latin typeface="Microsoft Sans Serif"/>
                <a:cs typeface="Microsoft Sans Serif"/>
              </a:rPr>
              <a:t>логистический</a:t>
            </a:r>
            <a:r>
              <a:rPr sz="1500" spc="45" dirty="0">
                <a:solidFill>
                  <a:srgbClr val="231F20"/>
                </a:solidFill>
                <a:latin typeface="Microsoft Sans Serif"/>
                <a:cs typeface="Microsoft Sans Serif"/>
              </a:rPr>
              <a:t> </a:t>
            </a:r>
            <a:r>
              <a:rPr sz="1500" spc="-10" dirty="0" err="1">
                <a:solidFill>
                  <a:srgbClr val="231F20"/>
                </a:solidFill>
                <a:latin typeface="Microsoft Sans Serif"/>
                <a:cs typeface="Microsoft Sans Serif"/>
              </a:rPr>
              <a:t>потенциал</a:t>
            </a:r>
            <a:r>
              <a:rPr lang="ru-RU" sz="1500" dirty="0">
                <a:latin typeface="Microsoft Sans Serif"/>
                <a:cs typeface="Microsoft Sans Serif"/>
              </a:rPr>
              <a:t> </a:t>
            </a:r>
            <a:r>
              <a:rPr sz="1500" spc="-10" dirty="0" err="1">
                <a:solidFill>
                  <a:srgbClr val="231F20"/>
                </a:solidFill>
                <a:latin typeface="Microsoft Sans Serif"/>
                <a:cs typeface="Microsoft Sans Serif"/>
              </a:rPr>
              <a:t>Омской</a:t>
            </a:r>
            <a:r>
              <a:rPr sz="1500" spc="5" dirty="0">
                <a:solidFill>
                  <a:srgbClr val="231F20"/>
                </a:solidFill>
                <a:latin typeface="Microsoft Sans Serif"/>
                <a:cs typeface="Microsoft Sans Serif"/>
              </a:rPr>
              <a:t> </a:t>
            </a:r>
            <a:r>
              <a:rPr sz="1500" dirty="0">
                <a:solidFill>
                  <a:srgbClr val="231F20"/>
                </a:solidFill>
                <a:latin typeface="Microsoft Sans Serif"/>
                <a:cs typeface="Microsoft Sans Serif"/>
              </a:rPr>
              <a:t>области</a:t>
            </a:r>
            <a:r>
              <a:rPr sz="1500" spc="4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dirty="0">
                <a:solidFill>
                  <a:srgbClr val="231F20"/>
                </a:solidFill>
                <a:latin typeface="Microsoft Sans Serif"/>
                <a:cs typeface="Microsoft Sans Serif"/>
              </a:rPr>
              <a:t> .</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 .</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 .</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1500" spc="-25" dirty="0">
                <a:solidFill>
                  <a:srgbClr val="231F20"/>
                </a:solidFill>
                <a:latin typeface="Arial MT"/>
                <a:cs typeface="Microsoft Sans Serif"/>
              </a:rPr>
              <a:t> 9</a:t>
            </a:r>
            <a:endParaRPr sz="1500" dirty="0">
              <a:latin typeface="Arial MT"/>
              <a:cs typeface="Arial MT"/>
            </a:endParaRPr>
          </a:p>
          <a:p>
            <a:pPr marL="12700" lvl="1">
              <a:lnSpc>
                <a:spcPct val="100000"/>
              </a:lnSpc>
              <a:spcBef>
                <a:spcPts val="735"/>
              </a:spcBef>
              <a:tabLst>
                <a:tab pos="381635" algn="l"/>
              </a:tabLst>
            </a:pPr>
            <a:r>
              <a:rPr lang="ru-RU" sz="1500" dirty="0">
                <a:solidFill>
                  <a:srgbClr val="231F20"/>
                </a:solidFill>
                <a:latin typeface="Microsoft Sans Serif"/>
                <a:cs typeface="Microsoft Sans Serif"/>
              </a:rPr>
              <a:t>2.3. </a:t>
            </a:r>
            <a:r>
              <a:rPr sz="1500" dirty="0" err="1">
                <a:solidFill>
                  <a:srgbClr val="231F20"/>
                </a:solidFill>
                <a:latin typeface="Microsoft Sans Serif"/>
                <a:cs typeface="Microsoft Sans Serif"/>
              </a:rPr>
              <a:t>Анализ</a:t>
            </a:r>
            <a:r>
              <a:rPr sz="1500" spc="5" dirty="0">
                <a:solidFill>
                  <a:srgbClr val="231F20"/>
                </a:solidFill>
                <a:latin typeface="Microsoft Sans Serif"/>
                <a:cs typeface="Microsoft Sans Serif"/>
              </a:rPr>
              <a:t> </a:t>
            </a:r>
            <a:r>
              <a:rPr sz="1500" spc="-25" dirty="0" err="1">
                <a:solidFill>
                  <a:srgbClr val="231F20"/>
                </a:solidFill>
                <a:latin typeface="Microsoft Sans Serif"/>
                <a:cs typeface="Microsoft Sans Serif"/>
              </a:rPr>
              <a:t>рынка</a:t>
            </a:r>
            <a:r>
              <a:rPr sz="1500" spc="-17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spc="-25" dirty="0">
                <a:solidFill>
                  <a:srgbClr val="231F20"/>
                </a:solidFill>
                <a:latin typeface="Microsoft Sans Serif"/>
                <a:cs typeface="Microsoft Sans Serif"/>
              </a:rPr>
              <a:t>  . </a:t>
            </a:r>
            <a:r>
              <a:rPr lang="ru-RU" sz="1500" spc="-25" dirty="0">
                <a:solidFill>
                  <a:srgbClr val="231F20"/>
                </a:solidFill>
                <a:latin typeface="Arial MT"/>
                <a:cs typeface="Microsoft Sans Serif"/>
              </a:rPr>
              <a:t>10</a:t>
            </a:r>
            <a:endParaRPr sz="1500" dirty="0">
              <a:latin typeface="Arial MT"/>
              <a:cs typeface="Arial MT"/>
            </a:endParaRPr>
          </a:p>
          <a:p>
            <a:pPr marL="12700" lvl="1">
              <a:lnSpc>
                <a:spcPct val="100000"/>
              </a:lnSpc>
              <a:spcBef>
                <a:spcPts val="740"/>
              </a:spcBef>
              <a:tabLst>
                <a:tab pos="381635" algn="l"/>
              </a:tabLst>
            </a:pPr>
            <a:r>
              <a:rPr lang="ru-RU" sz="1500" spc="-10" dirty="0">
                <a:solidFill>
                  <a:srgbClr val="231F20"/>
                </a:solidFill>
                <a:latin typeface="Microsoft Sans Serif"/>
                <a:cs typeface="Microsoft Sans Serif"/>
              </a:rPr>
              <a:t>2.4. </a:t>
            </a:r>
            <a:r>
              <a:rPr sz="1500" spc="-10" dirty="0" err="1">
                <a:solidFill>
                  <a:srgbClr val="231F20"/>
                </a:solidFill>
                <a:latin typeface="Microsoft Sans Serif"/>
                <a:cs typeface="Microsoft Sans Serif"/>
              </a:rPr>
              <a:t>Рынок</a:t>
            </a:r>
            <a:r>
              <a:rPr sz="1500" spc="5" dirty="0">
                <a:solidFill>
                  <a:srgbClr val="231F20"/>
                </a:solidFill>
                <a:latin typeface="Microsoft Sans Serif"/>
                <a:cs typeface="Microsoft Sans Serif"/>
              </a:rPr>
              <a:t> </a:t>
            </a:r>
            <a:r>
              <a:rPr sz="1500" spc="-20" dirty="0">
                <a:solidFill>
                  <a:srgbClr val="231F20"/>
                </a:solidFill>
                <a:latin typeface="Microsoft Sans Serif"/>
                <a:cs typeface="Microsoft Sans Serif"/>
              </a:rPr>
              <a:t>сбыта</a:t>
            </a:r>
            <a:r>
              <a:rPr sz="1500" spc="-10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dirty="0">
                <a:solidFill>
                  <a:srgbClr val="231F20"/>
                </a:solidFill>
                <a:latin typeface="Microsoft Sans Serif"/>
                <a:cs typeface="Microsoft Sans Serif"/>
              </a:rPr>
              <a:t> .</a:t>
            </a:r>
            <a:r>
              <a:rPr lang="ru-RU"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145" dirty="0">
                <a:solidFill>
                  <a:srgbClr val="231F20"/>
                </a:solidFill>
                <a:latin typeface="Microsoft Sans Serif"/>
                <a:cs typeface="Microsoft Sans Serif"/>
              </a:rPr>
              <a:t> </a:t>
            </a:r>
            <a:r>
              <a:rPr lang="ru-RU" sz="1500" spc="-50" dirty="0">
                <a:solidFill>
                  <a:srgbClr val="231F20"/>
                </a:solidFill>
                <a:latin typeface="Microsoft Sans Serif"/>
                <a:cs typeface="Microsoft Sans Serif"/>
              </a:rPr>
              <a:t>11</a:t>
            </a:r>
            <a:endParaRPr sz="1500" dirty="0">
              <a:latin typeface="Microsoft Sans Serif"/>
              <a:cs typeface="Microsoft Sans Serif"/>
            </a:endParaRPr>
          </a:p>
          <a:p>
            <a:pPr marL="12700" lvl="1">
              <a:lnSpc>
                <a:spcPct val="100000"/>
              </a:lnSpc>
              <a:spcBef>
                <a:spcPts val="740"/>
              </a:spcBef>
              <a:tabLst>
                <a:tab pos="381635" algn="l"/>
              </a:tabLst>
            </a:pPr>
            <a:r>
              <a:rPr lang="ru-RU" sz="1500" dirty="0">
                <a:solidFill>
                  <a:srgbClr val="231F20"/>
                </a:solidFill>
                <a:latin typeface="Microsoft Sans Serif"/>
                <a:cs typeface="Microsoft Sans Serif"/>
              </a:rPr>
              <a:t>2.5. </a:t>
            </a:r>
            <a:r>
              <a:rPr sz="1500" dirty="0" err="1">
                <a:solidFill>
                  <a:srgbClr val="231F20"/>
                </a:solidFill>
                <a:latin typeface="Microsoft Sans Serif"/>
                <a:cs typeface="Microsoft Sans Serif"/>
              </a:rPr>
              <a:t>Промышленный</a:t>
            </a:r>
            <a:r>
              <a:rPr sz="1500" spc="-70" dirty="0">
                <a:solidFill>
                  <a:srgbClr val="231F20"/>
                </a:solidFill>
                <a:latin typeface="Microsoft Sans Serif"/>
                <a:cs typeface="Microsoft Sans Serif"/>
              </a:rPr>
              <a:t> </a:t>
            </a:r>
            <a:r>
              <a:rPr sz="1500" spc="-10" dirty="0" err="1">
                <a:solidFill>
                  <a:srgbClr val="231F20"/>
                </a:solidFill>
                <a:latin typeface="Microsoft Sans Serif"/>
                <a:cs typeface="Microsoft Sans Serif"/>
              </a:rPr>
              <a:t>кластер</a:t>
            </a:r>
            <a:r>
              <a:rPr sz="1500" spc="-70" dirty="0">
                <a:solidFill>
                  <a:srgbClr val="231F20"/>
                </a:solidFill>
                <a:latin typeface="Microsoft Sans Serif"/>
                <a:cs typeface="Microsoft Sans Serif"/>
              </a:rPr>
              <a:t> </a:t>
            </a:r>
            <a:r>
              <a:rPr lang="ru-RU" sz="1500" spc="-70" dirty="0">
                <a:solidFill>
                  <a:srgbClr val="231F20"/>
                </a:solidFill>
                <a:latin typeface="Microsoft Sans Serif"/>
                <a:cs typeface="Microsoft Sans Serif"/>
              </a:rPr>
              <a:t>пищевой </a:t>
            </a:r>
            <a:r>
              <a:rPr lang="ru-RU" sz="1500" spc="-10" dirty="0">
                <a:solidFill>
                  <a:srgbClr val="231F20"/>
                </a:solidFill>
                <a:latin typeface="Microsoft Sans Serif"/>
                <a:cs typeface="Microsoft Sans Serif"/>
              </a:rPr>
              <a:t>промышленности </a:t>
            </a:r>
            <a:r>
              <a:rPr lang="ru-RU"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dirty="0">
                <a:solidFill>
                  <a:srgbClr val="231F20"/>
                </a:solidFill>
                <a:latin typeface="Microsoft Sans Serif"/>
                <a:cs typeface="Microsoft Sans Serif"/>
              </a:rPr>
              <a:t> .</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 .</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 .</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0"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lang="ru-RU" sz="800" dirty="0">
                <a:solidFill>
                  <a:srgbClr val="231F20"/>
                </a:solidFill>
                <a:latin typeface="Microsoft Sans Serif"/>
                <a:cs typeface="Microsoft Sans Serif"/>
              </a:rPr>
              <a:t>.</a:t>
            </a:r>
            <a:r>
              <a:rPr lang="ru-RU" sz="800" spc="225" dirty="0">
                <a:solidFill>
                  <a:srgbClr val="231F20"/>
                </a:solidFill>
                <a:latin typeface="Microsoft Sans Serif"/>
                <a:cs typeface="Microsoft Sans Serif"/>
              </a:rPr>
              <a:t>  </a:t>
            </a:r>
            <a:r>
              <a:rPr sz="1500" spc="-25" dirty="0">
                <a:solidFill>
                  <a:srgbClr val="231F20"/>
                </a:solidFill>
                <a:latin typeface="Arial MT"/>
                <a:cs typeface="Arial MT"/>
              </a:rPr>
              <a:t>1</a:t>
            </a:r>
            <a:r>
              <a:rPr lang="ru-RU" sz="1500" spc="-25" dirty="0">
                <a:solidFill>
                  <a:srgbClr val="231F20"/>
                </a:solidFill>
                <a:latin typeface="Arial MT"/>
                <a:cs typeface="Arial MT"/>
              </a:rPr>
              <a:t>2</a:t>
            </a:r>
            <a:r>
              <a:rPr lang="ru-RU" sz="1500" spc="-25" dirty="0">
                <a:latin typeface="Arial MT"/>
                <a:cs typeface="Arial MT"/>
              </a:rPr>
              <a:t> </a:t>
            </a:r>
          </a:p>
          <a:p>
            <a:pPr marL="12700" lvl="1">
              <a:lnSpc>
                <a:spcPct val="100000"/>
              </a:lnSpc>
              <a:spcBef>
                <a:spcPts val="740"/>
              </a:spcBef>
              <a:tabLst>
                <a:tab pos="381635" algn="l"/>
              </a:tabLst>
            </a:pPr>
            <a:r>
              <a:rPr sz="1500" dirty="0">
                <a:solidFill>
                  <a:srgbClr val="231F20"/>
                </a:solidFill>
                <a:latin typeface="Arial"/>
                <a:cs typeface="Arial"/>
              </a:rPr>
              <a:t>2.</a:t>
            </a:r>
            <a:r>
              <a:rPr lang="ru-RU" sz="1500" dirty="0">
                <a:solidFill>
                  <a:srgbClr val="231F20"/>
                </a:solidFill>
                <a:latin typeface="Arial"/>
                <a:cs typeface="Arial"/>
              </a:rPr>
              <a:t>6</a:t>
            </a:r>
            <a:r>
              <a:rPr sz="1500" dirty="0">
                <a:solidFill>
                  <a:srgbClr val="231F20"/>
                </a:solidFill>
                <a:latin typeface="Arial"/>
                <a:cs typeface="Arial"/>
              </a:rPr>
              <a:t>.</a:t>
            </a:r>
            <a:r>
              <a:rPr sz="1500" spc="-15" dirty="0">
                <a:solidFill>
                  <a:srgbClr val="231F20"/>
                </a:solidFill>
                <a:latin typeface="Arial"/>
                <a:cs typeface="Arial"/>
              </a:rPr>
              <a:t> </a:t>
            </a:r>
            <a:r>
              <a:rPr sz="1500" dirty="0">
                <a:solidFill>
                  <a:srgbClr val="231F20"/>
                </a:solidFill>
                <a:latin typeface="Microsoft Sans Serif"/>
                <a:cs typeface="Microsoft Sans Serif"/>
              </a:rPr>
              <a:t>План</a:t>
            </a:r>
            <a:r>
              <a:rPr sz="1500" spc="5" dirty="0">
                <a:solidFill>
                  <a:srgbClr val="231F20"/>
                </a:solidFill>
                <a:latin typeface="Microsoft Sans Serif"/>
                <a:cs typeface="Microsoft Sans Serif"/>
              </a:rPr>
              <a:t> </a:t>
            </a:r>
            <a:r>
              <a:rPr sz="1500" spc="-10" dirty="0">
                <a:solidFill>
                  <a:srgbClr val="231F20"/>
                </a:solidFill>
                <a:latin typeface="Microsoft Sans Serif"/>
                <a:cs typeface="Microsoft Sans Serif"/>
              </a:rPr>
              <a:t>маркетинга</a:t>
            </a:r>
            <a:r>
              <a:rPr sz="800" spc="-1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lang="ru-RU" sz="800" dirty="0">
                <a:solidFill>
                  <a:srgbClr val="231F20"/>
                </a:solidFill>
                <a:latin typeface="Microsoft Sans Serif"/>
                <a:cs typeface="Microsoft Sans Serif"/>
              </a:rPr>
              <a:t> .</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20" dirty="0">
                <a:solidFill>
                  <a:srgbClr val="231F20"/>
                </a:solidFill>
                <a:latin typeface="Microsoft Sans Serif"/>
                <a:cs typeface="Microsoft Sans Serif"/>
              </a:rPr>
              <a:t> </a:t>
            </a:r>
            <a:r>
              <a:rPr sz="800" spc="-25" dirty="0">
                <a:solidFill>
                  <a:srgbClr val="231F20"/>
                </a:solidFill>
                <a:latin typeface="Microsoft Sans Serif"/>
                <a:cs typeface="Microsoft Sans Serif"/>
              </a:rPr>
              <a:t>.</a:t>
            </a:r>
            <a:r>
              <a:rPr lang="ru-RU" sz="800" spc="-25" dirty="0">
                <a:solidFill>
                  <a:srgbClr val="231F20"/>
                </a:solidFill>
                <a:latin typeface="Microsoft Sans Serif"/>
                <a:cs typeface="Microsoft Sans Serif"/>
              </a:rPr>
              <a:t> </a:t>
            </a:r>
            <a:r>
              <a:rPr sz="1500" spc="-25" dirty="0">
                <a:solidFill>
                  <a:srgbClr val="231F20"/>
                </a:solidFill>
                <a:latin typeface="Arial MT"/>
                <a:cs typeface="Arial MT"/>
              </a:rPr>
              <a:t>1</a:t>
            </a:r>
            <a:r>
              <a:rPr lang="ru-RU" sz="1500" spc="-25" dirty="0">
                <a:solidFill>
                  <a:srgbClr val="231F20"/>
                </a:solidFill>
                <a:latin typeface="Arial MT"/>
                <a:cs typeface="Arial MT"/>
              </a:rPr>
              <a:t>3</a:t>
            </a:r>
            <a:endParaRPr sz="1500" dirty="0">
              <a:latin typeface="Arial MT"/>
              <a:cs typeface="Arial MT"/>
            </a:endParaRPr>
          </a:p>
        </p:txBody>
      </p:sp>
      <p:grpSp>
        <p:nvGrpSpPr>
          <p:cNvPr id="4" name="object 4"/>
          <p:cNvGrpSpPr/>
          <p:nvPr/>
        </p:nvGrpSpPr>
        <p:grpSpPr>
          <a:xfrm>
            <a:off x="795065" y="838200"/>
            <a:ext cx="102850" cy="5715000"/>
            <a:chOff x="801409" y="1332712"/>
            <a:chExt cx="107294" cy="4810455"/>
          </a:xfrm>
        </p:grpSpPr>
        <p:sp>
          <p:nvSpPr>
            <p:cNvPr id="5" name="object 5"/>
            <p:cNvSpPr/>
            <p:nvPr/>
          </p:nvSpPr>
          <p:spPr>
            <a:xfrm>
              <a:off x="801409" y="1359712"/>
              <a:ext cx="0" cy="4783455"/>
            </a:xfrm>
            <a:custGeom>
              <a:avLst/>
              <a:gdLst/>
              <a:ahLst/>
              <a:cxnLst/>
              <a:rect l="l" t="t" r="r" b="b"/>
              <a:pathLst>
                <a:path h="4783455">
                  <a:moveTo>
                    <a:pt x="0" y="0"/>
                  </a:moveTo>
                  <a:lnTo>
                    <a:pt x="0" y="4783404"/>
                  </a:lnTo>
                </a:path>
              </a:pathLst>
            </a:custGeom>
            <a:ln w="12700">
              <a:solidFill>
                <a:srgbClr val="F04E23"/>
              </a:solidFill>
            </a:ln>
          </p:spPr>
          <p:txBody>
            <a:bodyPr wrap="square" lIns="0" tIns="0" rIns="0" bIns="0" rtlCol="0"/>
            <a:lstStyle/>
            <a:p>
              <a:endParaRPr/>
            </a:p>
          </p:txBody>
        </p:sp>
        <p:sp>
          <p:nvSpPr>
            <p:cNvPr id="6" name="object 6"/>
            <p:cNvSpPr/>
            <p:nvPr/>
          </p:nvSpPr>
          <p:spPr>
            <a:xfrm>
              <a:off x="804595" y="1332712"/>
              <a:ext cx="104108" cy="2244879"/>
            </a:xfrm>
            <a:custGeom>
              <a:avLst/>
              <a:gdLst/>
              <a:ahLst/>
              <a:cxnLst/>
              <a:rect l="l" t="t" r="r" b="b"/>
              <a:pathLst>
                <a:path w="135890" h="1826895">
                  <a:moveTo>
                    <a:pt x="135661" y="1745297"/>
                  </a:moveTo>
                  <a:lnTo>
                    <a:pt x="0" y="1664296"/>
                  </a:lnTo>
                  <a:lnTo>
                    <a:pt x="0" y="1826298"/>
                  </a:lnTo>
                  <a:lnTo>
                    <a:pt x="135661" y="1745297"/>
                  </a:lnTo>
                  <a:close/>
                </a:path>
                <a:path w="135890" h="1826895">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grpSp>
      <p:grpSp>
        <p:nvGrpSpPr>
          <p:cNvPr id="7" name="object 7"/>
          <p:cNvGrpSpPr/>
          <p:nvPr/>
        </p:nvGrpSpPr>
        <p:grpSpPr>
          <a:xfrm>
            <a:off x="6400800" y="1143000"/>
            <a:ext cx="145415" cy="4810760"/>
            <a:chOff x="6460012" y="1332710"/>
            <a:chExt cx="145415" cy="4810760"/>
          </a:xfrm>
        </p:grpSpPr>
        <p:sp>
          <p:nvSpPr>
            <p:cNvPr id="8" name="object 8"/>
            <p:cNvSpPr/>
            <p:nvPr/>
          </p:nvSpPr>
          <p:spPr>
            <a:xfrm>
              <a:off x="6466362" y="1359712"/>
              <a:ext cx="0" cy="4783455"/>
            </a:xfrm>
            <a:custGeom>
              <a:avLst/>
              <a:gdLst/>
              <a:ahLst/>
              <a:cxnLst/>
              <a:rect l="l" t="t" r="r" b="b"/>
              <a:pathLst>
                <a:path h="4783455">
                  <a:moveTo>
                    <a:pt x="0" y="0"/>
                  </a:moveTo>
                  <a:lnTo>
                    <a:pt x="0" y="4783404"/>
                  </a:lnTo>
                </a:path>
              </a:pathLst>
            </a:custGeom>
            <a:ln w="12700">
              <a:solidFill>
                <a:srgbClr val="F04E23"/>
              </a:solidFill>
            </a:ln>
          </p:spPr>
          <p:txBody>
            <a:bodyPr wrap="square" lIns="0" tIns="0" rIns="0" bIns="0" rtlCol="0"/>
            <a:lstStyle/>
            <a:p>
              <a:endParaRPr/>
            </a:p>
          </p:txBody>
        </p:sp>
        <p:sp>
          <p:nvSpPr>
            <p:cNvPr id="9" name="object 9"/>
            <p:cNvSpPr/>
            <p:nvPr/>
          </p:nvSpPr>
          <p:spPr>
            <a:xfrm>
              <a:off x="6469545" y="1332712"/>
              <a:ext cx="135890" cy="2655570"/>
            </a:xfrm>
            <a:custGeom>
              <a:avLst/>
              <a:gdLst/>
              <a:ahLst/>
              <a:cxnLst/>
              <a:rect l="l" t="t" r="r" b="b"/>
              <a:pathLst>
                <a:path w="135890" h="2655570">
                  <a:moveTo>
                    <a:pt x="135661" y="2574544"/>
                  </a:moveTo>
                  <a:lnTo>
                    <a:pt x="0" y="2493543"/>
                  </a:lnTo>
                  <a:lnTo>
                    <a:pt x="0" y="2655544"/>
                  </a:lnTo>
                  <a:lnTo>
                    <a:pt x="135661" y="2574544"/>
                  </a:lnTo>
                  <a:close/>
                </a:path>
                <a:path w="135890" h="2655570">
                  <a:moveTo>
                    <a:pt x="135661" y="1205293"/>
                  </a:moveTo>
                  <a:lnTo>
                    <a:pt x="0" y="1124292"/>
                  </a:lnTo>
                  <a:lnTo>
                    <a:pt x="0" y="1286294"/>
                  </a:lnTo>
                  <a:lnTo>
                    <a:pt x="135661" y="1205293"/>
                  </a:lnTo>
                  <a:close/>
                </a:path>
                <a:path w="135890" h="265557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grpSp>
      <p:sp>
        <p:nvSpPr>
          <p:cNvPr id="10" name="object 10"/>
          <p:cNvSpPr txBox="1">
            <a:spLocks noGrp="1"/>
          </p:cNvSpPr>
          <p:nvPr>
            <p:ph sz="half" idx="3"/>
          </p:nvPr>
        </p:nvSpPr>
        <p:spPr>
          <a:xfrm>
            <a:off x="6728441" y="1143002"/>
            <a:ext cx="4432300" cy="4429418"/>
          </a:xfrm>
          <a:prstGeom prst="rect">
            <a:avLst/>
          </a:prstGeom>
        </p:spPr>
        <p:txBody>
          <a:bodyPr vert="horz" wrap="square" lIns="0" tIns="12700" rIns="0" bIns="0" rtlCol="0">
            <a:spAutoFit/>
          </a:bodyPr>
          <a:lstStyle/>
          <a:p>
            <a:pPr marL="12700">
              <a:lnSpc>
                <a:spcPct val="100000"/>
              </a:lnSpc>
              <a:spcBef>
                <a:spcPts val="100"/>
              </a:spcBef>
            </a:pPr>
            <a:r>
              <a:rPr dirty="0"/>
              <a:t>Раздел</a:t>
            </a:r>
            <a:r>
              <a:rPr spc="-70" dirty="0"/>
              <a:t> </a:t>
            </a:r>
            <a:r>
              <a:rPr spc="-50" dirty="0"/>
              <a:t>3</a:t>
            </a:r>
          </a:p>
          <a:p>
            <a:pPr marL="12700">
              <a:lnSpc>
                <a:spcPct val="100000"/>
              </a:lnSpc>
            </a:pPr>
            <a:r>
              <a:rPr dirty="0">
                <a:solidFill>
                  <a:srgbClr val="F04E23"/>
                </a:solidFill>
              </a:rPr>
              <a:t>Анализ</a:t>
            </a:r>
            <a:r>
              <a:rPr spc="-95" dirty="0">
                <a:solidFill>
                  <a:srgbClr val="F04E23"/>
                </a:solidFill>
              </a:rPr>
              <a:t> </a:t>
            </a:r>
            <a:r>
              <a:rPr dirty="0">
                <a:solidFill>
                  <a:srgbClr val="F04E23"/>
                </a:solidFill>
              </a:rPr>
              <a:t>сырьевого</a:t>
            </a:r>
            <a:r>
              <a:rPr spc="-90" dirty="0">
                <a:solidFill>
                  <a:srgbClr val="F04E23"/>
                </a:solidFill>
              </a:rPr>
              <a:t> </a:t>
            </a:r>
            <a:r>
              <a:rPr spc="-10" dirty="0">
                <a:solidFill>
                  <a:srgbClr val="F04E23"/>
                </a:solidFill>
              </a:rPr>
              <a:t>обеспечения</a:t>
            </a:r>
          </a:p>
          <a:p>
            <a:pPr marL="12700">
              <a:lnSpc>
                <a:spcPct val="100000"/>
              </a:lnSpc>
              <a:spcBef>
                <a:spcPts val="565"/>
              </a:spcBef>
            </a:pPr>
            <a:r>
              <a:rPr dirty="0"/>
              <a:t>3.1.</a:t>
            </a:r>
            <a:r>
              <a:rPr spc="-25" dirty="0"/>
              <a:t> </a:t>
            </a:r>
            <a:r>
              <a:rPr b="0" dirty="0">
                <a:latin typeface="Microsoft Sans Serif"/>
                <a:cs typeface="Microsoft Sans Serif"/>
              </a:rPr>
              <a:t>Сырье</a:t>
            </a:r>
            <a:r>
              <a:rPr b="0" spc="-5" dirty="0">
                <a:latin typeface="Microsoft Sans Serif"/>
                <a:cs typeface="Microsoft Sans Serif"/>
              </a:rPr>
              <a:t> </a:t>
            </a:r>
            <a:r>
              <a:rPr b="0" dirty="0">
                <a:latin typeface="Microsoft Sans Serif"/>
                <a:cs typeface="Microsoft Sans Serif"/>
              </a:rPr>
              <a:t>для </a:t>
            </a:r>
            <a:r>
              <a:rPr b="0" spc="-10" dirty="0">
                <a:latin typeface="Microsoft Sans Serif"/>
                <a:cs typeface="Microsoft Sans Serif"/>
              </a:rPr>
              <a:t>обеспечения</a:t>
            </a:r>
            <a:r>
              <a:rPr b="0" spc="-5" dirty="0">
                <a:latin typeface="Microsoft Sans Serif"/>
                <a:cs typeface="Microsoft Sans Serif"/>
              </a:rPr>
              <a:t> </a:t>
            </a:r>
            <a:r>
              <a:rPr b="0" spc="-20" dirty="0">
                <a:latin typeface="Microsoft Sans Serif"/>
                <a:cs typeface="Microsoft Sans Serif"/>
              </a:rPr>
              <a:t>производства</a:t>
            </a:r>
            <a:r>
              <a:rPr b="0" spc="-5" dirty="0">
                <a:latin typeface="Microsoft Sans Serif"/>
                <a:cs typeface="Microsoft Sans Serif"/>
              </a:rPr>
              <a:t> </a:t>
            </a:r>
            <a:r>
              <a:rPr sz="800" b="0" dirty="0">
                <a:latin typeface="Microsoft Sans Serif"/>
                <a:cs typeface="Microsoft Sans Serif"/>
              </a:rPr>
              <a:t>.</a:t>
            </a:r>
            <a:r>
              <a:rPr sz="800" b="0" spc="204" dirty="0">
                <a:latin typeface="Microsoft Sans Serif"/>
                <a:cs typeface="Microsoft Sans Serif"/>
              </a:rPr>
              <a:t> </a:t>
            </a:r>
            <a:r>
              <a:rPr sz="800" b="0" dirty="0">
                <a:latin typeface="Microsoft Sans Serif"/>
                <a:cs typeface="Microsoft Sans Serif"/>
              </a:rPr>
              <a:t>.</a:t>
            </a:r>
            <a:r>
              <a:rPr sz="800" b="0" spc="204" dirty="0">
                <a:latin typeface="Microsoft Sans Serif"/>
                <a:cs typeface="Microsoft Sans Serif"/>
              </a:rPr>
              <a:t> </a:t>
            </a:r>
            <a:r>
              <a:rPr sz="800" b="0" dirty="0">
                <a:latin typeface="Microsoft Sans Serif"/>
                <a:cs typeface="Microsoft Sans Serif"/>
              </a:rPr>
              <a:t>.</a:t>
            </a:r>
            <a:r>
              <a:rPr sz="800" b="0" spc="204" dirty="0">
                <a:latin typeface="Microsoft Sans Serif"/>
                <a:cs typeface="Microsoft Sans Serif"/>
              </a:rPr>
              <a:t> </a:t>
            </a:r>
            <a:r>
              <a:rPr sz="800" b="0" dirty="0">
                <a:latin typeface="Microsoft Sans Serif"/>
                <a:cs typeface="Microsoft Sans Serif"/>
              </a:rPr>
              <a:t>.</a:t>
            </a:r>
            <a:r>
              <a:rPr sz="800" b="0" spc="340" dirty="0">
                <a:latin typeface="Microsoft Sans Serif"/>
                <a:cs typeface="Microsoft Sans Serif"/>
              </a:rPr>
              <a:t> </a:t>
            </a:r>
            <a:r>
              <a:rPr b="0" spc="-25" dirty="0">
                <a:latin typeface="Arial MT"/>
                <a:cs typeface="Arial MT"/>
              </a:rPr>
              <a:t>1</a:t>
            </a:r>
            <a:r>
              <a:rPr lang="ru-RU" b="0" spc="-25" dirty="0">
                <a:latin typeface="Arial MT"/>
                <a:cs typeface="Arial MT"/>
              </a:rPr>
              <a:t>4</a:t>
            </a:r>
            <a:endParaRPr sz="800" dirty="0">
              <a:latin typeface="Arial MT"/>
              <a:cs typeface="Arial MT"/>
            </a:endParaRPr>
          </a:p>
          <a:p>
            <a:pPr>
              <a:lnSpc>
                <a:spcPct val="100000"/>
              </a:lnSpc>
              <a:spcBef>
                <a:spcPts val="1110"/>
              </a:spcBef>
            </a:pPr>
            <a:endParaRPr sz="800" dirty="0">
              <a:latin typeface="Arial MT"/>
              <a:cs typeface="Arial MT"/>
            </a:endParaRPr>
          </a:p>
          <a:p>
            <a:pPr marL="12700">
              <a:lnSpc>
                <a:spcPct val="100000"/>
              </a:lnSpc>
            </a:pPr>
            <a:r>
              <a:rPr dirty="0"/>
              <a:t>Раздел</a:t>
            </a:r>
            <a:r>
              <a:rPr spc="-70" dirty="0"/>
              <a:t> </a:t>
            </a:r>
            <a:r>
              <a:rPr spc="-50" dirty="0"/>
              <a:t>4</a:t>
            </a:r>
          </a:p>
          <a:p>
            <a:pPr marL="12700">
              <a:lnSpc>
                <a:spcPct val="100000"/>
              </a:lnSpc>
            </a:pPr>
            <a:r>
              <a:rPr spc="-10" dirty="0">
                <a:solidFill>
                  <a:srgbClr val="F04E23"/>
                </a:solidFill>
              </a:rPr>
              <a:t>Локализация</a:t>
            </a:r>
            <a:r>
              <a:rPr spc="-70" dirty="0">
                <a:solidFill>
                  <a:srgbClr val="F04E23"/>
                </a:solidFill>
              </a:rPr>
              <a:t> </a:t>
            </a:r>
            <a:r>
              <a:rPr dirty="0">
                <a:solidFill>
                  <a:srgbClr val="F04E23"/>
                </a:solidFill>
              </a:rPr>
              <a:t>инвестиционного</a:t>
            </a:r>
            <a:r>
              <a:rPr spc="-70" dirty="0">
                <a:solidFill>
                  <a:srgbClr val="F04E23"/>
                </a:solidFill>
              </a:rPr>
              <a:t> </a:t>
            </a:r>
            <a:r>
              <a:rPr spc="-10" dirty="0">
                <a:solidFill>
                  <a:srgbClr val="F04E23"/>
                </a:solidFill>
              </a:rPr>
              <a:t>проекта</a:t>
            </a:r>
          </a:p>
          <a:p>
            <a:pPr marL="12700">
              <a:lnSpc>
                <a:spcPct val="100000"/>
              </a:lnSpc>
              <a:spcBef>
                <a:spcPts val="850"/>
              </a:spcBef>
            </a:pPr>
            <a:r>
              <a:rPr dirty="0"/>
              <a:t>4.1.</a:t>
            </a:r>
            <a:r>
              <a:rPr spc="-20" dirty="0"/>
              <a:t> </a:t>
            </a:r>
            <a:r>
              <a:rPr b="0" spc="-30" dirty="0">
                <a:latin typeface="Microsoft Sans Serif"/>
                <a:cs typeface="Microsoft Sans Serif"/>
              </a:rPr>
              <a:t>Возможные</a:t>
            </a:r>
            <a:r>
              <a:rPr b="0" dirty="0">
                <a:latin typeface="Microsoft Sans Serif"/>
                <a:cs typeface="Microsoft Sans Serif"/>
              </a:rPr>
              <a:t> </a:t>
            </a:r>
            <a:r>
              <a:rPr b="0" spc="-10" dirty="0">
                <a:latin typeface="Microsoft Sans Serif"/>
                <a:cs typeface="Microsoft Sans Serif"/>
              </a:rPr>
              <a:t>территории</a:t>
            </a:r>
          </a:p>
          <a:p>
            <a:pPr marL="408305">
              <a:lnSpc>
                <a:spcPct val="100000"/>
              </a:lnSpc>
            </a:pPr>
            <a:r>
              <a:rPr b="0" dirty="0">
                <a:latin typeface="Microsoft Sans Serif"/>
                <a:cs typeface="Microsoft Sans Serif"/>
              </a:rPr>
              <a:t>для</a:t>
            </a:r>
            <a:r>
              <a:rPr b="0" spc="5" dirty="0">
                <a:latin typeface="Microsoft Sans Serif"/>
                <a:cs typeface="Microsoft Sans Serif"/>
              </a:rPr>
              <a:t> </a:t>
            </a:r>
            <a:r>
              <a:rPr b="0" spc="-10" dirty="0">
                <a:latin typeface="Microsoft Sans Serif"/>
                <a:cs typeface="Microsoft Sans Serif"/>
              </a:rPr>
              <a:t>размещения</a:t>
            </a:r>
            <a:r>
              <a:rPr sz="800" b="0" spc="-1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1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1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1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1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1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365" dirty="0">
                <a:latin typeface="Microsoft Sans Serif"/>
                <a:cs typeface="Microsoft Sans Serif"/>
              </a:rPr>
              <a:t> </a:t>
            </a:r>
            <a:r>
              <a:rPr b="0" spc="-25" dirty="0">
                <a:latin typeface="Arial MT"/>
                <a:cs typeface="Arial MT"/>
              </a:rPr>
              <a:t>1</a:t>
            </a:r>
            <a:r>
              <a:rPr lang="ru-RU" b="0" spc="-25" dirty="0">
                <a:latin typeface="Arial MT"/>
                <a:cs typeface="Arial MT"/>
              </a:rPr>
              <a:t>5</a:t>
            </a:r>
            <a:endParaRPr sz="800" dirty="0">
              <a:latin typeface="Arial MT"/>
              <a:cs typeface="Arial MT"/>
            </a:endParaRPr>
          </a:p>
          <a:p>
            <a:pPr>
              <a:lnSpc>
                <a:spcPct val="100000"/>
              </a:lnSpc>
            </a:pPr>
            <a:endParaRPr sz="800" dirty="0">
              <a:latin typeface="Arial MT"/>
              <a:cs typeface="Arial MT"/>
            </a:endParaRPr>
          </a:p>
          <a:p>
            <a:pPr>
              <a:lnSpc>
                <a:spcPct val="100000"/>
              </a:lnSpc>
            </a:pPr>
            <a:endParaRPr sz="800" dirty="0">
              <a:latin typeface="Arial MT"/>
              <a:cs typeface="Arial MT"/>
            </a:endParaRPr>
          </a:p>
          <a:p>
            <a:pPr>
              <a:lnSpc>
                <a:spcPct val="100000"/>
              </a:lnSpc>
              <a:spcBef>
                <a:spcPts val="75"/>
              </a:spcBef>
            </a:pPr>
            <a:endParaRPr sz="800" dirty="0">
              <a:latin typeface="Arial MT"/>
              <a:cs typeface="Arial MT"/>
            </a:endParaRPr>
          </a:p>
          <a:p>
            <a:pPr marL="12700">
              <a:lnSpc>
                <a:spcPct val="100000"/>
              </a:lnSpc>
            </a:pPr>
            <a:r>
              <a:rPr dirty="0"/>
              <a:t>Раздел</a:t>
            </a:r>
            <a:r>
              <a:rPr spc="-70" dirty="0"/>
              <a:t> </a:t>
            </a:r>
            <a:r>
              <a:rPr spc="-50" dirty="0"/>
              <a:t>5</a:t>
            </a:r>
          </a:p>
          <a:p>
            <a:pPr marL="12700" marR="1628775">
              <a:lnSpc>
                <a:spcPct val="100000"/>
              </a:lnSpc>
            </a:pPr>
            <a:r>
              <a:rPr dirty="0">
                <a:solidFill>
                  <a:srgbClr val="F04E23"/>
                </a:solidFill>
              </a:rPr>
              <a:t>Иное</a:t>
            </a:r>
            <a:r>
              <a:rPr spc="-55" dirty="0">
                <a:solidFill>
                  <a:srgbClr val="F04E23"/>
                </a:solidFill>
              </a:rPr>
              <a:t> </a:t>
            </a:r>
            <a:r>
              <a:rPr dirty="0">
                <a:solidFill>
                  <a:srgbClr val="F04E23"/>
                </a:solidFill>
              </a:rPr>
              <a:t>ресурсное</a:t>
            </a:r>
            <a:r>
              <a:rPr spc="-55" dirty="0">
                <a:solidFill>
                  <a:srgbClr val="F04E23"/>
                </a:solidFill>
              </a:rPr>
              <a:t> </a:t>
            </a:r>
            <a:r>
              <a:rPr spc="-10" dirty="0">
                <a:solidFill>
                  <a:srgbClr val="F04E23"/>
                </a:solidFill>
              </a:rPr>
              <a:t>обеспечение </a:t>
            </a:r>
            <a:r>
              <a:rPr dirty="0">
                <a:solidFill>
                  <a:srgbClr val="F04E23"/>
                </a:solidFill>
              </a:rPr>
              <a:t>инвестиционного</a:t>
            </a:r>
            <a:r>
              <a:rPr spc="-80" dirty="0">
                <a:solidFill>
                  <a:srgbClr val="F04E23"/>
                </a:solidFill>
              </a:rPr>
              <a:t> </a:t>
            </a:r>
            <a:r>
              <a:rPr spc="-10" dirty="0">
                <a:solidFill>
                  <a:srgbClr val="F04E23"/>
                </a:solidFill>
              </a:rPr>
              <a:t>проекта</a:t>
            </a:r>
          </a:p>
          <a:p>
            <a:pPr marL="381635" lvl="1" indent="-368935">
              <a:lnSpc>
                <a:spcPct val="100000"/>
              </a:lnSpc>
              <a:spcBef>
                <a:spcPts val="850"/>
              </a:spcBef>
              <a:buFont typeface="Arial"/>
              <a:buAutoNum type="arabicPeriod"/>
              <a:tabLst>
                <a:tab pos="381635" algn="l"/>
              </a:tabLst>
            </a:pPr>
            <a:r>
              <a:rPr sz="1500" spc="-10" dirty="0">
                <a:solidFill>
                  <a:srgbClr val="231F20"/>
                </a:solidFill>
                <a:latin typeface="Microsoft Sans Serif"/>
                <a:cs typeface="Microsoft Sans Serif"/>
              </a:rPr>
              <a:t>Кадровый</a:t>
            </a:r>
            <a:r>
              <a:rPr sz="1500" dirty="0">
                <a:solidFill>
                  <a:srgbClr val="231F20"/>
                </a:solidFill>
                <a:latin typeface="Microsoft Sans Serif"/>
                <a:cs typeface="Microsoft Sans Serif"/>
              </a:rPr>
              <a:t> потенциал</a:t>
            </a:r>
            <a:r>
              <a:rPr sz="1500" spc="15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360" dirty="0">
                <a:solidFill>
                  <a:srgbClr val="231F20"/>
                </a:solidFill>
                <a:latin typeface="Microsoft Sans Serif"/>
                <a:cs typeface="Microsoft Sans Serif"/>
              </a:rPr>
              <a:t> </a:t>
            </a:r>
            <a:r>
              <a:rPr sz="1500" spc="-25" dirty="0">
                <a:solidFill>
                  <a:srgbClr val="231F20"/>
                </a:solidFill>
                <a:latin typeface="Arial MT"/>
                <a:cs typeface="Arial MT"/>
              </a:rPr>
              <a:t>1</a:t>
            </a:r>
            <a:r>
              <a:rPr lang="ru-RU" sz="1500" spc="-25" dirty="0">
                <a:solidFill>
                  <a:srgbClr val="231F20"/>
                </a:solidFill>
                <a:latin typeface="Arial MT"/>
                <a:cs typeface="Arial MT"/>
              </a:rPr>
              <a:t>8</a:t>
            </a:r>
            <a:endParaRPr sz="1500" dirty="0">
              <a:latin typeface="Arial MT"/>
              <a:cs typeface="Arial MT"/>
            </a:endParaRPr>
          </a:p>
          <a:p>
            <a:pPr marL="381635" lvl="1" indent="-368935">
              <a:lnSpc>
                <a:spcPct val="100000"/>
              </a:lnSpc>
              <a:spcBef>
                <a:spcPts val="850"/>
              </a:spcBef>
              <a:buFont typeface="Arial"/>
              <a:buAutoNum type="arabicPeriod"/>
              <a:tabLst>
                <a:tab pos="381635" algn="l"/>
              </a:tabLst>
            </a:pPr>
            <a:r>
              <a:rPr sz="1500" spc="-30" dirty="0">
                <a:solidFill>
                  <a:srgbClr val="231F20"/>
                </a:solidFill>
                <a:latin typeface="Microsoft Sans Serif"/>
                <a:cs typeface="Microsoft Sans Serif"/>
              </a:rPr>
              <a:t>Возможные</a:t>
            </a:r>
            <a:r>
              <a:rPr sz="1500" dirty="0">
                <a:solidFill>
                  <a:srgbClr val="231F20"/>
                </a:solidFill>
                <a:latin typeface="Microsoft Sans Serif"/>
                <a:cs typeface="Microsoft Sans Serif"/>
              </a:rPr>
              <a:t> меры</a:t>
            </a:r>
            <a:r>
              <a:rPr sz="1500" spc="5" dirty="0">
                <a:solidFill>
                  <a:srgbClr val="231F20"/>
                </a:solidFill>
                <a:latin typeface="Microsoft Sans Serif"/>
                <a:cs typeface="Microsoft Sans Serif"/>
              </a:rPr>
              <a:t> </a:t>
            </a:r>
            <a:r>
              <a:rPr sz="1500" spc="-25" dirty="0">
                <a:solidFill>
                  <a:srgbClr val="231F20"/>
                </a:solidFill>
                <a:latin typeface="Microsoft Sans Serif"/>
                <a:cs typeface="Microsoft Sans Serif"/>
              </a:rPr>
              <a:t>поддержки</a:t>
            </a:r>
            <a:r>
              <a:rPr sz="1500" spc="-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0"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215" dirty="0">
                <a:solidFill>
                  <a:srgbClr val="231F20"/>
                </a:solidFill>
                <a:latin typeface="Microsoft Sans Serif"/>
                <a:cs typeface="Microsoft Sans Serif"/>
              </a:rPr>
              <a:t> </a:t>
            </a:r>
            <a:r>
              <a:rPr sz="800" dirty="0">
                <a:solidFill>
                  <a:srgbClr val="231F20"/>
                </a:solidFill>
                <a:latin typeface="Microsoft Sans Serif"/>
                <a:cs typeface="Microsoft Sans Serif"/>
              </a:rPr>
              <a:t>.</a:t>
            </a:r>
            <a:r>
              <a:rPr sz="800" spc="355" dirty="0">
                <a:solidFill>
                  <a:srgbClr val="231F20"/>
                </a:solidFill>
                <a:latin typeface="Microsoft Sans Serif"/>
                <a:cs typeface="Microsoft Sans Serif"/>
              </a:rPr>
              <a:t> </a:t>
            </a:r>
            <a:r>
              <a:rPr lang="ru-RU" sz="1500" spc="-25" dirty="0">
                <a:solidFill>
                  <a:srgbClr val="231F20"/>
                </a:solidFill>
                <a:latin typeface="Arial MT"/>
                <a:cs typeface="Microsoft Sans Serif"/>
              </a:rPr>
              <a:t>19</a:t>
            </a:r>
            <a:endParaRPr sz="1500" dirty="0">
              <a:latin typeface="Arial MT"/>
              <a:cs typeface="Arial MT"/>
            </a:endParaRPr>
          </a:p>
          <a:p>
            <a:pPr marL="381635" lvl="1" indent="-368935">
              <a:lnSpc>
                <a:spcPct val="100000"/>
              </a:lnSpc>
              <a:spcBef>
                <a:spcPts val="850"/>
              </a:spcBef>
              <a:buFont typeface="Arial"/>
              <a:buAutoNum type="arabicPeriod"/>
              <a:tabLst>
                <a:tab pos="381635" algn="l"/>
              </a:tabLst>
            </a:pPr>
            <a:r>
              <a:rPr sz="1500" spc="-10" dirty="0">
                <a:solidFill>
                  <a:srgbClr val="231F20"/>
                </a:solidFill>
                <a:latin typeface="Microsoft Sans Serif"/>
                <a:cs typeface="Microsoft Sans Serif"/>
              </a:rPr>
              <a:t>Административная</a:t>
            </a:r>
            <a:r>
              <a:rPr sz="1500" spc="-40" dirty="0">
                <a:solidFill>
                  <a:srgbClr val="231F20"/>
                </a:solidFill>
                <a:latin typeface="Microsoft Sans Serif"/>
                <a:cs typeface="Microsoft Sans Serif"/>
              </a:rPr>
              <a:t> </a:t>
            </a:r>
            <a:r>
              <a:rPr sz="1500" spc="-10" dirty="0">
                <a:solidFill>
                  <a:srgbClr val="231F20"/>
                </a:solidFill>
                <a:latin typeface="Microsoft Sans Serif"/>
                <a:cs typeface="Microsoft Sans Serif"/>
              </a:rPr>
              <a:t>поддержка</a:t>
            </a:r>
            <a:endParaRPr sz="1500" dirty="0">
              <a:latin typeface="Microsoft Sans Serif"/>
              <a:cs typeface="Microsoft Sans Serif"/>
            </a:endParaRPr>
          </a:p>
          <a:p>
            <a:pPr marL="382905">
              <a:lnSpc>
                <a:spcPct val="100000"/>
              </a:lnSpc>
            </a:pPr>
            <a:r>
              <a:rPr b="0" spc="-20" dirty="0">
                <a:latin typeface="Microsoft Sans Serif"/>
                <a:cs typeface="Microsoft Sans Serif"/>
              </a:rPr>
              <a:t>бизнеса</a:t>
            </a:r>
            <a:r>
              <a:rPr b="0" spc="-6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5"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220" dirty="0">
                <a:latin typeface="Microsoft Sans Serif"/>
                <a:cs typeface="Microsoft Sans Serif"/>
              </a:rPr>
              <a:t> </a:t>
            </a:r>
            <a:r>
              <a:rPr sz="800" b="0" dirty="0">
                <a:latin typeface="Microsoft Sans Serif"/>
                <a:cs typeface="Microsoft Sans Serif"/>
              </a:rPr>
              <a:t>.</a:t>
            </a:r>
            <a:r>
              <a:rPr sz="800" b="0" spc="375" dirty="0">
                <a:latin typeface="Microsoft Sans Serif"/>
                <a:cs typeface="Microsoft Sans Serif"/>
              </a:rPr>
              <a:t> </a:t>
            </a:r>
            <a:r>
              <a:rPr lang="ru-RU" b="0" spc="-25" dirty="0">
                <a:latin typeface="Arial MT"/>
                <a:cs typeface="Arial MT"/>
              </a:rPr>
              <a:t>20</a:t>
            </a:r>
            <a:endParaRPr sz="800" dirty="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717" y="1060902"/>
            <a:ext cx="4336415" cy="391160"/>
          </a:xfrm>
          <a:prstGeom prst="rect">
            <a:avLst/>
          </a:prstGeom>
        </p:spPr>
        <p:txBody>
          <a:bodyPr vert="horz" wrap="square" lIns="0" tIns="12700" rIns="0" bIns="0" rtlCol="0">
            <a:spAutoFit/>
          </a:bodyPr>
          <a:lstStyle/>
          <a:p>
            <a:pPr marL="12700">
              <a:lnSpc>
                <a:spcPct val="100000"/>
              </a:lnSpc>
              <a:spcBef>
                <a:spcPts val="100"/>
              </a:spcBef>
            </a:pPr>
            <a:r>
              <a:rPr spc="50" dirty="0"/>
              <a:t>ИНФОРМАЦИЯ</a:t>
            </a:r>
            <a:r>
              <a:rPr spc="100" dirty="0"/>
              <a:t> </a:t>
            </a:r>
            <a:r>
              <a:rPr dirty="0"/>
              <a:t>О</a:t>
            </a:r>
            <a:r>
              <a:rPr spc="105" dirty="0"/>
              <a:t> </a:t>
            </a:r>
            <a:r>
              <a:rPr spc="70" dirty="0"/>
              <a:t>ПРОЕКТЕ</a:t>
            </a:r>
          </a:p>
        </p:txBody>
      </p:sp>
      <p:grpSp>
        <p:nvGrpSpPr>
          <p:cNvPr id="3" name="object 3"/>
          <p:cNvGrpSpPr/>
          <p:nvPr/>
        </p:nvGrpSpPr>
        <p:grpSpPr>
          <a:xfrm>
            <a:off x="801405" y="1696502"/>
            <a:ext cx="188879" cy="4323297"/>
            <a:chOff x="801409" y="1696503"/>
            <a:chExt cx="138847" cy="4624706"/>
          </a:xfrm>
        </p:grpSpPr>
        <p:sp>
          <p:nvSpPr>
            <p:cNvPr id="4" name="object 4"/>
            <p:cNvSpPr/>
            <p:nvPr/>
          </p:nvSpPr>
          <p:spPr>
            <a:xfrm>
              <a:off x="801409" y="1696504"/>
              <a:ext cx="0" cy="4624705"/>
            </a:xfrm>
            <a:custGeom>
              <a:avLst/>
              <a:gdLst/>
              <a:ahLst/>
              <a:cxnLst/>
              <a:rect l="l" t="t" r="r" b="b"/>
              <a:pathLst>
                <a:path h="4624705">
                  <a:moveTo>
                    <a:pt x="0" y="0"/>
                  </a:moveTo>
                  <a:lnTo>
                    <a:pt x="0" y="4624501"/>
                  </a:lnTo>
                </a:path>
              </a:pathLst>
            </a:custGeom>
            <a:ln w="12700">
              <a:solidFill>
                <a:srgbClr val="F04E23"/>
              </a:solidFill>
            </a:ln>
          </p:spPr>
          <p:txBody>
            <a:bodyPr wrap="square" lIns="0" tIns="0" rIns="0" bIns="0" rtlCol="0"/>
            <a:lstStyle/>
            <a:p>
              <a:endParaRPr/>
            </a:p>
          </p:txBody>
        </p:sp>
        <p:sp>
          <p:nvSpPr>
            <p:cNvPr id="5" name="object 5"/>
            <p:cNvSpPr/>
            <p:nvPr/>
          </p:nvSpPr>
          <p:spPr>
            <a:xfrm>
              <a:off x="802261" y="1696503"/>
              <a:ext cx="137995" cy="4211650"/>
            </a:xfrm>
            <a:custGeom>
              <a:avLst/>
              <a:gdLst>
                <a:gd name="csX0" fmla="*/ 137995 w 137995"/>
                <a:gd name="csY0" fmla="*/ 4130649 h 4211650"/>
                <a:gd name="csX1" fmla="*/ 2334 w 137995"/>
                <a:gd name="csY1" fmla="*/ 4049649 h 4211650"/>
                <a:gd name="csX2" fmla="*/ 2334 w 137995"/>
                <a:gd name="csY2" fmla="*/ 4211650 h 4211650"/>
                <a:gd name="csX3" fmla="*/ 137995 w 137995"/>
                <a:gd name="csY3" fmla="*/ 4130649 h 4211650"/>
                <a:gd name="csX0" fmla="*/ 137995 w 137995"/>
                <a:gd name="csY0" fmla="*/ 3552202 h 4211650"/>
                <a:gd name="csX1" fmla="*/ 2334 w 137995"/>
                <a:gd name="csY1" fmla="*/ 3471202 h 4211650"/>
                <a:gd name="csX2" fmla="*/ 2334 w 137995"/>
                <a:gd name="csY2" fmla="*/ 3633203 h 4211650"/>
                <a:gd name="csX3" fmla="*/ 137995 w 137995"/>
                <a:gd name="csY3" fmla="*/ 3552202 h 4211650"/>
                <a:gd name="csX0" fmla="*/ 137995 w 137995"/>
                <a:gd name="csY0" fmla="*/ 2973755 h 4211650"/>
                <a:gd name="csX1" fmla="*/ 2334 w 137995"/>
                <a:gd name="csY1" fmla="*/ 2892755 h 4211650"/>
                <a:gd name="csX2" fmla="*/ 2334 w 137995"/>
                <a:gd name="csY2" fmla="*/ 3054756 h 4211650"/>
                <a:gd name="csX3" fmla="*/ 137995 w 137995"/>
                <a:gd name="csY3" fmla="*/ 2973755 h 4211650"/>
                <a:gd name="csX0" fmla="*/ 137995 w 137995"/>
                <a:gd name="csY0" fmla="*/ 1959749 h 4211650"/>
                <a:gd name="csX1" fmla="*/ 2334 w 137995"/>
                <a:gd name="csY1" fmla="*/ 1878749 h 4211650"/>
                <a:gd name="csX2" fmla="*/ 0 w 137995"/>
                <a:gd name="csY2" fmla="*/ 2431096 h 4211650"/>
                <a:gd name="csX3" fmla="*/ 137995 w 137995"/>
                <a:gd name="csY3" fmla="*/ 1959749 h 4211650"/>
                <a:gd name="csX0" fmla="*/ 137995 w 137995"/>
                <a:gd name="csY0" fmla="*/ 1190256 h 4211650"/>
                <a:gd name="csX1" fmla="*/ 2334 w 137995"/>
                <a:gd name="csY1" fmla="*/ 1109256 h 4211650"/>
                <a:gd name="csX2" fmla="*/ 2334 w 137995"/>
                <a:gd name="csY2" fmla="*/ 1271257 h 4211650"/>
                <a:gd name="csX3" fmla="*/ 137995 w 137995"/>
                <a:gd name="csY3" fmla="*/ 1190256 h 4211650"/>
                <a:gd name="csX0" fmla="*/ 137995 w 137995"/>
                <a:gd name="csY0" fmla="*/ 805497 h 4211650"/>
                <a:gd name="csX1" fmla="*/ 2334 w 137995"/>
                <a:gd name="csY1" fmla="*/ 724496 h 4211650"/>
                <a:gd name="csX2" fmla="*/ 2334 w 137995"/>
                <a:gd name="csY2" fmla="*/ 886498 h 4211650"/>
                <a:gd name="csX3" fmla="*/ 137995 w 137995"/>
                <a:gd name="csY3" fmla="*/ 805497 h 4211650"/>
                <a:gd name="csX0" fmla="*/ 137995 w 137995"/>
                <a:gd name="csY0" fmla="*/ 420751 h 4211650"/>
                <a:gd name="csX1" fmla="*/ 2334 w 137995"/>
                <a:gd name="csY1" fmla="*/ 339750 h 4211650"/>
                <a:gd name="csX2" fmla="*/ 2334 w 137995"/>
                <a:gd name="csY2" fmla="*/ 501751 h 4211650"/>
                <a:gd name="csX3" fmla="*/ 137995 w 137995"/>
                <a:gd name="csY3" fmla="*/ 420751 h 4211650"/>
                <a:gd name="csX0" fmla="*/ 137995 w 137995"/>
                <a:gd name="csY0" fmla="*/ 81000 h 4211650"/>
                <a:gd name="csX1" fmla="*/ 2334 w 137995"/>
                <a:gd name="csY1" fmla="*/ 0 h 4211650"/>
                <a:gd name="csX2" fmla="*/ 2334 w 137995"/>
                <a:gd name="csY2" fmla="*/ 162001 h 4211650"/>
                <a:gd name="csX3" fmla="*/ 137995 w 137995"/>
                <a:gd name="csY3" fmla="*/ 81000 h 4211650"/>
                <a:gd name="csX0" fmla="*/ 137995 w 137995"/>
                <a:gd name="csY0" fmla="*/ 4130649 h 4211650"/>
                <a:gd name="csX1" fmla="*/ 2334 w 137995"/>
                <a:gd name="csY1" fmla="*/ 4049649 h 4211650"/>
                <a:gd name="csX2" fmla="*/ 2334 w 137995"/>
                <a:gd name="csY2" fmla="*/ 4211650 h 4211650"/>
                <a:gd name="csX3" fmla="*/ 137995 w 137995"/>
                <a:gd name="csY3" fmla="*/ 4130649 h 4211650"/>
                <a:gd name="csX0" fmla="*/ 137995 w 137995"/>
                <a:gd name="csY0" fmla="*/ 3552202 h 4211650"/>
                <a:gd name="csX1" fmla="*/ 2334 w 137995"/>
                <a:gd name="csY1" fmla="*/ 3471202 h 4211650"/>
                <a:gd name="csX2" fmla="*/ 2334 w 137995"/>
                <a:gd name="csY2" fmla="*/ 3633203 h 4211650"/>
                <a:gd name="csX3" fmla="*/ 137995 w 137995"/>
                <a:gd name="csY3" fmla="*/ 3552202 h 4211650"/>
                <a:gd name="csX0" fmla="*/ 137995 w 137995"/>
                <a:gd name="csY0" fmla="*/ 2973755 h 4211650"/>
                <a:gd name="csX1" fmla="*/ 2334 w 137995"/>
                <a:gd name="csY1" fmla="*/ 2892755 h 4211650"/>
                <a:gd name="csX2" fmla="*/ 2334 w 137995"/>
                <a:gd name="csY2" fmla="*/ 3054756 h 4211650"/>
                <a:gd name="csX3" fmla="*/ 137995 w 137995"/>
                <a:gd name="csY3" fmla="*/ 2973755 h 4211650"/>
                <a:gd name="csX0" fmla="*/ 135661 w 137995"/>
                <a:gd name="csY0" fmla="*/ 2309007 h 4211650"/>
                <a:gd name="csX1" fmla="*/ 2334 w 137995"/>
                <a:gd name="csY1" fmla="*/ 1878749 h 4211650"/>
                <a:gd name="csX2" fmla="*/ 0 w 137995"/>
                <a:gd name="csY2" fmla="*/ 2431096 h 4211650"/>
                <a:gd name="csX3" fmla="*/ 135661 w 137995"/>
                <a:gd name="csY3" fmla="*/ 2309007 h 4211650"/>
                <a:gd name="csX0" fmla="*/ 137995 w 137995"/>
                <a:gd name="csY0" fmla="*/ 1190256 h 4211650"/>
                <a:gd name="csX1" fmla="*/ 2334 w 137995"/>
                <a:gd name="csY1" fmla="*/ 1109256 h 4211650"/>
                <a:gd name="csX2" fmla="*/ 2334 w 137995"/>
                <a:gd name="csY2" fmla="*/ 1271257 h 4211650"/>
                <a:gd name="csX3" fmla="*/ 137995 w 137995"/>
                <a:gd name="csY3" fmla="*/ 1190256 h 4211650"/>
                <a:gd name="csX0" fmla="*/ 137995 w 137995"/>
                <a:gd name="csY0" fmla="*/ 805497 h 4211650"/>
                <a:gd name="csX1" fmla="*/ 2334 w 137995"/>
                <a:gd name="csY1" fmla="*/ 724496 h 4211650"/>
                <a:gd name="csX2" fmla="*/ 2334 w 137995"/>
                <a:gd name="csY2" fmla="*/ 886498 h 4211650"/>
                <a:gd name="csX3" fmla="*/ 137995 w 137995"/>
                <a:gd name="csY3" fmla="*/ 805497 h 4211650"/>
                <a:gd name="csX0" fmla="*/ 137995 w 137995"/>
                <a:gd name="csY0" fmla="*/ 420751 h 4211650"/>
                <a:gd name="csX1" fmla="*/ 2334 w 137995"/>
                <a:gd name="csY1" fmla="*/ 339750 h 4211650"/>
                <a:gd name="csX2" fmla="*/ 2334 w 137995"/>
                <a:gd name="csY2" fmla="*/ 501751 h 4211650"/>
                <a:gd name="csX3" fmla="*/ 137995 w 137995"/>
                <a:gd name="csY3" fmla="*/ 420751 h 4211650"/>
                <a:gd name="csX0" fmla="*/ 137995 w 137995"/>
                <a:gd name="csY0" fmla="*/ 81000 h 4211650"/>
                <a:gd name="csX1" fmla="*/ 2334 w 137995"/>
                <a:gd name="csY1" fmla="*/ 0 h 4211650"/>
                <a:gd name="csX2" fmla="*/ 2334 w 137995"/>
                <a:gd name="csY2" fmla="*/ 162001 h 4211650"/>
                <a:gd name="csX3" fmla="*/ 137995 w 137995"/>
                <a:gd name="csY3" fmla="*/ 81000 h 4211650"/>
                <a:gd name="csX0" fmla="*/ 137995 w 137995"/>
                <a:gd name="csY0" fmla="*/ 4130649 h 4211650"/>
                <a:gd name="csX1" fmla="*/ 2334 w 137995"/>
                <a:gd name="csY1" fmla="*/ 4049649 h 4211650"/>
                <a:gd name="csX2" fmla="*/ 2334 w 137995"/>
                <a:gd name="csY2" fmla="*/ 4211650 h 4211650"/>
                <a:gd name="csX3" fmla="*/ 137995 w 137995"/>
                <a:gd name="csY3" fmla="*/ 4130649 h 4211650"/>
                <a:gd name="csX0" fmla="*/ 137995 w 137995"/>
                <a:gd name="csY0" fmla="*/ 3552202 h 4211650"/>
                <a:gd name="csX1" fmla="*/ 2334 w 137995"/>
                <a:gd name="csY1" fmla="*/ 3471202 h 4211650"/>
                <a:gd name="csX2" fmla="*/ 2334 w 137995"/>
                <a:gd name="csY2" fmla="*/ 3633203 h 4211650"/>
                <a:gd name="csX3" fmla="*/ 137995 w 137995"/>
                <a:gd name="csY3" fmla="*/ 3552202 h 4211650"/>
                <a:gd name="csX0" fmla="*/ 137995 w 137995"/>
                <a:gd name="csY0" fmla="*/ 2973755 h 4211650"/>
                <a:gd name="csX1" fmla="*/ 2334 w 137995"/>
                <a:gd name="csY1" fmla="*/ 2892755 h 4211650"/>
                <a:gd name="csX2" fmla="*/ 2334 w 137995"/>
                <a:gd name="csY2" fmla="*/ 3054756 h 4211650"/>
                <a:gd name="csX3" fmla="*/ 137995 w 137995"/>
                <a:gd name="csY3" fmla="*/ 2973755 h 4211650"/>
                <a:gd name="csX0" fmla="*/ 135661 w 137995"/>
                <a:gd name="csY0" fmla="*/ 2309007 h 4211650"/>
                <a:gd name="csX1" fmla="*/ 0 w 137995"/>
                <a:gd name="csY1" fmla="*/ 2234854 h 4211650"/>
                <a:gd name="csX2" fmla="*/ 0 w 137995"/>
                <a:gd name="csY2" fmla="*/ 2431096 h 4211650"/>
                <a:gd name="csX3" fmla="*/ 135661 w 137995"/>
                <a:gd name="csY3" fmla="*/ 2309007 h 4211650"/>
                <a:gd name="csX0" fmla="*/ 137995 w 137995"/>
                <a:gd name="csY0" fmla="*/ 1190256 h 4211650"/>
                <a:gd name="csX1" fmla="*/ 2334 w 137995"/>
                <a:gd name="csY1" fmla="*/ 1109256 h 4211650"/>
                <a:gd name="csX2" fmla="*/ 2334 w 137995"/>
                <a:gd name="csY2" fmla="*/ 1271257 h 4211650"/>
                <a:gd name="csX3" fmla="*/ 137995 w 137995"/>
                <a:gd name="csY3" fmla="*/ 1190256 h 4211650"/>
                <a:gd name="csX0" fmla="*/ 137995 w 137995"/>
                <a:gd name="csY0" fmla="*/ 805497 h 4211650"/>
                <a:gd name="csX1" fmla="*/ 2334 w 137995"/>
                <a:gd name="csY1" fmla="*/ 724496 h 4211650"/>
                <a:gd name="csX2" fmla="*/ 2334 w 137995"/>
                <a:gd name="csY2" fmla="*/ 886498 h 4211650"/>
                <a:gd name="csX3" fmla="*/ 137995 w 137995"/>
                <a:gd name="csY3" fmla="*/ 805497 h 4211650"/>
                <a:gd name="csX0" fmla="*/ 137995 w 137995"/>
                <a:gd name="csY0" fmla="*/ 420751 h 4211650"/>
                <a:gd name="csX1" fmla="*/ 2334 w 137995"/>
                <a:gd name="csY1" fmla="*/ 339750 h 4211650"/>
                <a:gd name="csX2" fmla="*/ 2334 w 137995"/>
                <a:gd name="csY2" fmla="*/ 501751 h 4211650"/>
                <a:gd name="csX3" fmla="*/ 137995 w 137995"/>
                <a:gd name="csY3" fmla="*/ 420751 h 4211650"/>
                <a:gd name="csX0" fmla="*/ 137995 w 137995"/>
                <a:gd name="csY0" fmla="*/ 81000 h 4211650"/>
                <a:gd name="csX1" fmla="*/ 2334 w 137995"/>
                <a:gd name="csY1" fmla="*/ 0 h 4211650"/>
                <a:gd name="csX2" fmla="*/ 2334 w 137995"/>
                <a:gd name="csY2" fmla="*/ 162001 h 4211650"/>
                <a:gd name="csX3" fmla="*/ 137995 w 137995"/>
                <a:gd name="csY3" fmla="*/ 81000 h 4211650"/>
                <a:gd name="csX0" fmla="*/ 137995 w 137995"/>
                <a:gd name="csY0" fmla="*/ 4130649 h 4211650"/>
                <a:gd name="csX1" fmla="*/ 2334 w 137995"/>
                <a:gd name="csY1" fmla="*/ 4049649 h 4211650"/>
                <a:gd name="csX2" fmla="*/ 2334 w 137995"/>
                <a:gd name="csY2" fmla="*/ 4211650 h 4211650"/>
                <a:gd name="csX3" fmla="*/ 137995 w 137995"/>
                <a:gd name="csY3" fmla="*/ 4130649 h 4211650"/>
                <a:gd name="csX0" fmla="*/ 137995 w 137995"/>
                <a:gd name="csY0" fmla="*/ 3552202 h 4211650"/>
                <a:gd name="csX1" fmla="*/ 2334 w 137995"/>
                <a:gd name="csY1" fmla="*/ 3471202 h 4211650"/>
                <a:gd name="csX2" fmla="*/ 2334 w 137995"/>
                <a:gd name="csY2" fmla="*/ 3633203 h 4211650"/>
                <a:gd name="csX3" fmla="*/ 137995 w 137995"/>
                <a:gd name="csY3" fmla="*/ 3552202 h 4211650"/>
                <a:gd name="csX0" fmla="*/ 137995 w 137995"/>
                <a:gd name="csY0" fmla="*/ 2973755 h 4211650"/>
                <a:gd name="csX1" fmla="*/ 2334 w 137995"/>
                <a:gd name="csY1" fmla="*/ 2892755 h 4211650"/>
                <a:gd name="csX2" fmla="*/ 2334 w 137995"/>
                <a:gd name="csY2" fmla="*/ 3054756 h 4211650"/>
                <a:gd name="csX3" fmla="*/ 137995 w 137995"/>
                <a:gd name="csY3" fmla="*/ 2973755 h 4211650"/>
                <a:gd name="csX0" fmla="*/ 135661 w 137995"/>
                <a:gd name="csY0" fmla="*/ 2309007 h 4211650"/>
                <a:gd name="csX1" fmla="*/ 0 w 137995"/>
                <a:gd name="csY1" fmla="*/ 2234854 h 4211650"/>
                <a:gd name="csX2" fmla="*/ 0 w 137995"/>
                <a:gd name="csY2" fmla="*/ 2393431 h 4211650"/>
                <a:gd name="csX3" fmla="*/ 135661 w 137995"/>
                <a:gd name="csY3" fmla="*/ 2309007 h 4211650"/>
                <a:gd name="csX0" fmla="*/ 137995 w 137995"/>
                <a:gd name="csY0" fmla="*/ 1190256 h 4211650"/>
                <a:gd name="csX1" fmla="*/ 2334 w 137995"/>
                <a:gd name="csY1" fmla="*/ 1109256 h 4211650"/>
                <a:gd name="csX2" fmla="*/ 2334 w 137995"/>
                <a:gd name="csY2" fmla="*/ 1271257 h 4211650"/>
                <a:gd name="csX3" fmla="*/ 137995 w 137995"/>
                <a:gd name="csY3" fmla="*/ 1190256 h 4211650"/>
                <a:gd name="csX0" fmla="*/ 137995 w 137995"/>
                <a:gd name="csY0" fmla="*/ 805497 h 4211650"/>
                <a:gd name="csX1" fmla="*/ 2334 w 137995"/>
                <a:gd name="csY1" fmla="*/ 724496 h 4211650"/>
                <a:gd name="csX2" fmla="*/ 2334 w 137995"/>
                <a:gd name="csY2" fmla="*/ 886498 h 4211650"/>
                <a:gd name="csX3" fmla="*/ 137995 w 137995"/>
                <a:gd name="csY3" fmla="*/ 805497 h 4211650"/>
                <a:gd name="csX0" fmla="*/ 137995 w 137995"/>
                <a:gd name="csY0" fmla="*/ 420751 h 4211650"/>
                <a:gd name="csX1" fmla="*/ 2334 w 137995"/>
                <a:gd name="csY1" fmla="*/ 339750 h 4211650"/>
                <a:gd name="csX2" fmla="*/ 2334 w 137995"/>
                <a:gd name="csY2" fmla="*/ 501751 h 4211650"/>
                <a:gd name="csX3" fmla="*/ 137995 w 137995"/>
                <a:gd name="csY3" fmla="*/ 420751 h 4211650"/>
                <a:gd name="csX0" fmla="*/ 137995 w 137995"/>
                <a:gd name="csY0" fmla="*/ 81000 h 4211650"/>
                <a:gd name="csX1" fmla="*/ 2334 w 137995"/>
                <a:gd name="csY1" fmla="*/ 0 h 4211650"/>
                <a:gd name="csX2" fmla="*/ 2334 w 137995"/>
                <a:gd name="csY2" fmla="*/ 162001 h 4211650"/>
                <a:gd name="csX3" fmla="*/ 137995 w 137995"/>
                <a:gd name="csY3" fmla="*/ 81000 h 4211650"/>
              </a:gdLst>
              <a:ahLst/>
              <a:cxnLst>
                <a:cxn ang="0">
                  <a:pos x="csX0" y="csY0"/>
                </a:cxn>
                <a:cxn ang="0">
                  <a:pos x="csX1" y="csY1"/>
                </a:cxn>
                <a:cxn ang="0">
                  <a:pos x="csX2" y="csY2"/>
                </a:cxn>
                <a:cxn ang="0">
                  <a:pos x="csX3" y="csY3"/>
                </a:cxn>
              </a:cxnLst>
              <a:rect l="l" t="t" r="r" b="b"/>
              <a:pathLst>
                <a:path w="137995" h="4211650">
                  <a:moveTo>
                    <a:pt x="137995" y="4130649"/>
                  </a:moveTo>
                  <a:lnTo>
                    <a:pt x="2334" y="4049649"/>
                  </a:lnTo>
                  <a:lnTo>
                    <a:pt x="2334" y="4211650"/>
                  </a:lnTo>
                  <a:lnTo>
                    <a:pt x="137995" y="4130649"/>
                  </a:lnTo>
                  <a:close/>
                </a:path>
                <a:path w="137995" h="4211650">
                  <a:moveTo>
                    <a:pt x="137995" y="3552202"/>
                  </a:moveTo>
                  <a:lnTo>
                    <a:pt x="2334" y="3471202"/>
                  </a:lnTo>
                  <a:lnTo>
                    <a:pt x="2334" y="3633203"/>
                  </a:lnTo>
                  <a:lnTo>
                    <a:pt x="137995" y="3552202"/>
                  </a:lnTo>
                  <a:close/>
                </a:path>
                <a:path w="137995" h="4211650">
                  <a:moveTo>
                    <a:pt x="137995" y="2973755"/>
                  </a:moveTo>
                  <a:lnTo>
                    <a:pt x="2334" y="2892755"/>
                  </a:lnTo>
                  <a:lnTo>
                    <a:pt x="2334" y="3054756"/>
                  </a:lnTo>
                  <a:lnTo>
                    <a:pt x="137995" y="2973755"/>
                  </a:lnTo>
                  <a:close/>
                </a:path>
                <a:path w="137995" h="4211650">
                  <a:moveTo>
                    <a:pt x="135661" y="2309007"/>
                  </a:moveTo>
                  <a:lnTo>
                    <a:pt x="0" y="2234854"/>
                  </a:lnTo>
                  <a:lnTo>
                    <a:pt x="0" y="2393431"/>
                  </a:lnTo>
                  <a:lnTo>
                    <a:pt x="135661" y="2309007"/>
                  </a:lnTo>
                  <a:close/>
                </a:path>
                <a:path w="137995" h="4211650">
                  <a:moveTo>
                    <a:pt x="137995" y="1190256"/>
                  </a:moveTo>
                  <a:lnTo>
                    <a:pt x="2334" y="1109256"/>
                  </a:lnTo>
                  <a:lnTo>
                    <a:pt x="2334" y="1271257"/>
                  </a:lnTo>
                  <a:lnTo>
                    <a:pt x="137995" y="1190256"/>
                  </a:lnTo>
                  <a:close/>
                </a:path>
                <a:path w="137995" h="4211650">
                  <a:moveTo>
                    <a:pt x="137995" y="805497"/>
                  </a:moveTo>
                  <a:lnTo>
                    <a:pt x="2334" y="724496"/>
                  </a:lnTo>
                  <a:lnTo>
                    <a:pt x="2334" y="886498"/>
                  </a:lnTo>
                  <a:lnTo>
                    <a:pt x="137995" y="805497"/>
                  </a:lnTo>
                  <a:close/>
                </a:path>
                <a:path w="137995" h="4211650">
                  <a:moveTo>
                    <a:pt x="137995" y="420751"/>
                  </a:moveTo>
                  <a:lnTo>
                    <a:pt x="2334" y="339750"/>
                  </a:lnTo>
                  <a:lnTo>
                    <a:pt x="2334" y="501751"/>
                  </a:lnTo>
                  <a:lnTo>
                    <a:pt x="137995" y="420751"/>
                  </a:lnTo>
                  <a:close/>
                </a:path>
                <a:path w="137995" h="4211650">
                  <a:moveTo>
                    <a:pt x="137995" y="81000"/>
                  </a:moveTo>
                  <a:lnTo>
                    <a:pt x="2334" y="0"/>
                  </a:lnTo>
                  <a:lnTo>
                    <a:pt x="2334" y="162001"/>
                  </a:lnTo>
                  <a:lnTo>
                    <a:pt x="137995" y="81000"/>
                  </a:lnTo>
                  <a:close/>
                </a:path>
              </a:pathLst>
            </a:custGeom>
            <a:solidFill>
              <a:srgbClr val="F04E23"/>
            </a:solidFill>
          </p:spPr>
          <p:txBody>
            <a:bodyPr wrap="square" lIns="0" tIns="0" rIns="0" bIns="0" rtlCol="0"/>
            <a:lstStyle/>
            <a:p>
              <a:endParaRPr dirty="0"/>
            </a:p>
          </p:txBody>
        </p:sp>
      </p:grpSp>
      <p:sp>
        <p:nvSpPr>
          <p:cNvPr id="6" name="object 6"/>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t>
            </a:r>
            <a:r>
              <a:rPr sz="1500" b="1" i="1" spc="-10" dirty="0">
                <a:solidFill>
                  <a:srgbClr val="231F20"/>
                </a:solidFill>
                <a:latin typeface="Arial"/>
                <a:cs typeface="Arial"/>
              </a:rPr>
              <a:t>проекта</a:t>
            </a:r>
            <a:endParaRPr sz="1500" dirty="0">
              <a:latin typeface="Arial"/>
              <a:cs typeface="Arial"/>
            </a:endParaRPr>
          </a:p>
        </p:txBody>
      </p:sp>
      <p:sp>
        <p:nvSpPr>
          <p:cNvPr id="7" name="object 7"/>
          <p:cNvSpPr/>
          <p:nvPr/>
        </p:nvSpPr>
        <p:spPr>
          <a:xfrm>
            <a:off x="795059" y="647622"/>
            <a:ext cx="10200640" cy="0"/>
          </a:xfrm>
          <a:custGeom>
            <a:avLst/>
            <a:gdLst/>
            <a:ahLst/>
            <a:cxnLst/>
            <a:rect l="l" t="t" r="r" b="b"/>
            <a:pathLst>
              <a:path w="10200640">
                <a:moveTo>
                  <a:pt x="10200157" y="0"/>
                </a:moveTo>
                <a:lnTo>
                  <a:pt x="0" y="0"/>
                </a:lnTo>
              </a:path>
            </a:pathLst>
          </a:custGeom>
          <a:ln w="6350">
            <a:solidFill>
              <a:srgbClr val="F04E23"/>
            </a:solidFill>
          </a:ln>
        </p:spPr>
        <p:txBody>
          <a:bodyPr wrap="square" lIns="0" tIns="0" rIns="0" bIns="0" rtlCol="0"/>
          <a:lstStyle/>
          <a:p>
            <a:endParaRPr/>
          </a:p>
        </p:txBody>
      </p:sp>
      <p:sp>
        <p:nvSpPr>
          <p:cNvPr id="9" name="object 9"/>
          <p:cNvSpPr txBox="1"/>
          <p:nvPr/>
        </p:nvSpPr>
        <p:spPr>
          <a:xfrm>
            <a:off x="1079359" y="1517079"/>
            <a:ext cx="9741035" cy="4467698"/>
          </a:xfrm>
          <a:prstGeom prst="rect">
            <a:avLst/>
          </a:prstGeom>
        </p:spPr>
        <p:txBody>
          <a:bodyPr vert="horz" wrap="square" lIns="0" tIns="120650" rIns="0" bIns="0" rtlCol="0">
            <a:spAutoFit/>
          </a:bodyPr>
          <a:lstStyle/>
          <a:p>
            <a:pPr marL="12700">
              <a:lnSpc>
                <a:spcPct val="100000"/>
              </a:lnSpc>
              <a:spcBef>
                <a:spcPts val="950"/>
              </a:spcBef>
            </a:pPr>
            <a:r>
              <a:rPr sz="1700" b="1" spc="-10" dirty="0">
                <a:solidFill>
                  <a:srgbClr val="F04E23"/>
                </a:solidFill>
                <a:latin typeface="Arial"/>
                <a:cs typeface="Arial"/>
              </a:rPr>
              <a:t>Наименование</a:t>
            </a:r>
            <a:r>
              <a:rPr sz="1700" b="1" spc="-60" dirty="0">
                <a:solidFill>
                  <a:srgbClr val="F04E23"/>
                </a:solidFill>
                <a:latin typeface="Arial"/>
                <a:cs typeface="Arial"/>
              </a:rPr>
              <a:t> </a:t>
            </a:r>
            <a:r>
              <a:rPr sz="1700" b="1" spc="-10" dirty="0">
                <a:solidFill>
                  <a:srgbClr val="F04E23"/>
                </a:solidFill>
                <a:latin typeface="Arial"/>
                <a:cs typeface="Arial"/>
              </a:rPr>
              <a:t>инвестиционного</a:t>
            </a:r>
            <a:r>
              <a:rPr sz="1700" b="1" spc="-55" dirty="0">
                <a:solidFill>
                  <a:srgbClr val="F04E23"/>
                </a:solidFill>
                <a:latin typeface="Arial"/>
                <a:cs typeface="Arial"/>
              </a:rPr>
              <a:t> </a:t>
            </a:r>
            <a:r>
              <a:rPr sz="1700" b="1" dirty="0">
                <a:solidFill>
                  <a:srgbClr val="F04E23"/>
                </a:solidFill>
                <a:latin typeface="Arial"/>
                <a:cs typeface="Arial"/>
              </a:rPr>
              <a:t>проекта:</a:t>
            </a:r>
            <a:r>
              <a:rPr sz="1700" b="1" spc="-65" dirty="0">
                <a:solidFill>
                  <a:srgbClr val="F04E23"/>
                </a:solidFill>
                <a:latin typeface="Arial"/>
                <a:cs typeface="Arial"/>
              </a:rPr>
              <a:t> </a:t>
            </a:r>
            <a:r>
              <a:rPr sz="1400" spc="-10" dirty="0" err="1">
                <a:solidFill>
                  <a:srgbClr val="231F20"/>
                </a:solidFill>
                <a:latin typeface="Microsoft Sans Serif"/>
                <a:cs typeface="Microsoft Sans Serif"/>
              </a:rPr>
              <a:t>Производство</a:t>
            </a:r>
            <a:r>
              <a:rPr lang="ru-RU" sz="1400" spc="-10" dirty="0">
                <a:solidFill>
                  <a:srgbClr val="231F20"/>
                </a:solidFill>
                <a:latin typeface="Microsoft Sans Serif"/>
                <a:cs typeface="Microsoft Sans Serif"/>
              </a:rPr>
              <a:t> карбоната аммония</a:t>
            </a:r>
            <a:endParaRPr sz="1400" dirty="0">
              <a:latin typeface="Microsoft Sans Serif"/>
              <a:cs typeface="Microsoft Sans Serif"/>
            </a:endParaRPr>
          </a:p>
          <a:p>
            <a:pPr marL="12700" marR="3926204">
              <a:lnSpc>
                <a:spcPct val="141700"/>
              </a:lnSpc>
            </a:pPr>
            <a:r>
              <a:rPr sz="1700" b="1" dirty="0">
                <a:solidFill>
                  <a:srgbClr val="F04E23"/>
                </a:solidFill>
                <a:latin typeface="Arial"/>
                <a:cs typeface="Arial"/>
              </a:rPr>
              <a:t>Тип</a:t>
            </a:r>
            <a:r>
              <a:rPr sz="1700" b="1" spc="-70" dirty="0">
                <a:solidFill>
                  <a:srgbClr val="F04E23"/>
                </a:solidFill>
                <a:latin typeface="Arial"/>
                <a:cs typeface="Arial"/>
              </a:rPr>
              <a:t> </a:t>
            </a:r>
            <a:r>
              <a:rPr sz="1700" b="1" spc="-10" dirty="0">
                <a:solidFill>
                  <a:srgbClr val="F04E23"/>
                </a:solidFill>
                <a:latin typeface="Arial"/>
                <a:cs typeface="Arial"/>
              </a:rPr>
              <a:t>инвестиционного</a:t>
            </a:r>
            <a:r>
              <a:rPr sz="1700" b="1" spc="-50" dirty="0">
                <a:solidFill>
                  <a:srgbClr val="F04E23"/>
                </a:solidFill>
                <a:latin typeface="Arial"/>
                <a:cs typeface="Arial"/>
              </a:rPr>
              <a:t> </a:t>
            </a:r>
            <a:r>
              <a:rPr sz="1700" b="1" spc="-10" dirty="0">
                <a:solidFill>
                  <a:srgbClr val="F04E23"/>
                </a:solidFill>
                <a:latin typeface="Arial"/>
                <a:cs typeface="Arial"/>
              </a:rPr>
              <a:t>проекта:</a:t>
            </a:r>
            <a:r>
              <a:rPr sz="1700" b="1" spc="-110" dirty="0">
                <a:solidFill>
                  <a:srgbClr val="F04E23"/>
                </a:solidFill>
                <a:latin typeface="Arial"/>
                <a:cs typeface="Arial"/>
              </a:rPr>
              <a:t> </a:t>
            </a:r>
            <a:r>
              <a:rPr sz="1400" dirty="0">
                <a:solidFill>
                  <a:srgbClr val="231F20"/>
                </a:solidFill>
                <a:latin typeface="Microsoft Sans Serif"/>
                <a:cs typeface="Microsoft Sans Serif"/>
              </a:rPr>
              <a:t>Новое</a:t>
            </a:r>
            <a:r>
              <a:rPr sz="1400" spc="-25" dirty="0">
                <a:solidFill>
                  <a:srgbClr val="231F20"/>
                </a:solidFill>
                <a:latin typeface="Microsoft Sans Serif"/>
                <a:cs typeface="Microsoft Sans Serif"/>
              </a:rPr>
              <a:t> </a:t>
            </a:r>
            <a:r>
              <a:rPr sz="1400" spc="-10" dirty="0">
                <a:solidFill>
                  <a:srgbClr val="231F20"/>
                </a:solidFill>
                <a:latin typeface="Microsoft Sans Serif"/>
                <a:cs typeface="Microsoft Sans Serif"/>
              </a:rPr>
              <a:t>производство </a:t>
            </a:r>
            <a:r>
              <a:rPr sz="1700" b="1" dirty="0">
                <a:solidFill>
                  <a:srgbClr val="F04E23"/>
                </a:solidFill>
                <a:latin typeface="Arial"/>
                <a:cs typeface="Arial"/>
              </a:rPr>
              <a:t>Стадия</a:t>
            </a:r>
            <a:r>
              <a:rPr sz="1700" b="1" spc="-80" dirty="0">
                <a:solidFill>
                  <a:srgbClr val="F04E23"/>
                </a:solidFill>
                <a:latin typeface="Arial"/>
                <a:cs typeface="Arial"/>
              </a:rPr>
              <a:t> </a:t>
            </a:r>
            <a:r>
              <a:rPr sz="1700" b="1" spc="-10" dirty="0">
                <a:solidFill>
                  <a:srgbClr val="F04E23"/>
                </a:solidFill>
                <a:latin typeface="Arial"/>
                <a:cs typeface="Arial"/>
              </a:rPr>
              <a:t>инвестиционного</a:t>
            </a:r>
            <a:r>
              <a:rPr sz="1700" b="1" spc="-75" dirty="0">
                <a:solidFill>
                  <a:srgbClr val="F04E23"/>
                </a:solidFill>
                <a:latin typeface="Arial"/>
                <a:cs typeface="Arial"/>
              </a:rPr>
              <a:t> </a:t>
            </a:r>
            <a:r>
              <a:rPr sz="1700" b="1" dirty="0">
                <a:solidFill>
                  <a:srgbClr val="F04E23"/>
                </a:solidFill>
                <a:latin typeface="Arial"/>
                <a:cs typeface="Arial"/>
              </a:rPr>
              <a:t>проекта:</a:t>
            </a:r>
            <a:r>
              <a:rPr sz="1700" b="1" spc="-80" dirty="0">
                <a:solidFill>
                  <a:srgbClr val="F04E23"/>
                </a:solidFill>
                <a:latin typeface="Arial"/>
                <a:cs typeface="Arial"/>
              </a:rPr>
              <a:t> </a:t>
            </a:r>
            <a:r>
              <a:rPr sz="1400" spc="-10" dirty="0">
                <a:solidFill>
                  <a:srgbClr val="231F20"/>
                </a:solidFill>
                <a:latin typeface="Microsoft Sans Serif"/>
                <a:cs typeface="Microsoft Sans Serif"/>
              </a:rPr>
              <a:t>Предынвестиционная </a:t>
            </a:r>
            <a:r>
              <a:rPr sz="1700" b="1" dirty="0">
                <a:solidFill>
                  <a:srgbClr val="F04E23"/>
                </a:solidFill>
                <a:latin typeface="Arial"/>
                <a:cs typeface="Arial"/>
              </a:rPr>
              <a:t>Цель</a:t>
            </a:r>
            <a:r>
              <a:rPr sz="1700" b="1" spc="195" dirty="0">
                <a:solidFill>
                  <a:srgbClr val="F04E23"/>
                </a:solidFill>
                <a:latin typeface="Arial"/>
                <a:cs typeface="Arial"/>
              </a:rPr>
              <a:t> </a:t>
            </a:r>
            <a:r>
              <a:rPr sz="1700" b="1" spc="-10" dirty="0" err="1">
                <a:solidFill>
                  <a:srgbClr val="F04E23"/>
                </a:solidFill>
                <a:latin typeface="Arial"/>
                <a:cs typeface="Arial"/>
              </a:rPr>
              <a:t>проекта</a:t>
            </a:r>
            <a:r>
              <a:rPr sz="1700" b="1" spc="-10" dirty="0">
                <a:solidFill>
                  <a:srgbClr val="F04E23"/>
                </a:solidFill>
                <a:latin typeface="Arial"/>
                <a:cs typeface="Arial"/>
              </a:rPr>
              <a:t>:</a:t>
            </a:r>
            <a:r>
              <a:rPr lang="ru-RU" sz="1700" b="1" spc="-10" dirty="0">
                <a:latin typeface="Arial"/>
                <a:cs typeface="Arial"/>
              </a:rPr>
              <a:t> </a:t>
            </a:r>
            <a:r>
              <a:rPr lang="ru-RU" sz="1400" dirty="0">
                <a:solidFill>
                  <a:srgbClr val="231F20"/>
                </a:solidFill>
                <a:latin typeface="Microsoft Sans Serif"/>
                <a:cs typeface="Microsoft Sans Serif"/>
              </a:rPr>
              <a:t>Создание производства карбоната аммония на территории Омской области</a:t>
            </a:r>
            <a:r>
              <a:rPr sz="1400" spc="20" dirty="0">
                <a:solidFill>
                  <a:srgbClr val="231F20"/>
                </a:solidFill>
                <a:latin typeface="Microsoft Sans Serif"/>
                <a:cs typeface="Microsoft Sans Serif"/>
              </a:rPr>
              <a:t> </a:t>
            </a:r>
            <a:r>
              <a:rPr lang="ru-RU" sz="1400" dirty="0">
                <a:solidFill>
                  <a:srgbClr val="231F20"/>
                </a:solidFill>
                <a:latin typeface="Microsoft Sans Serif"/>
                <a:cs typeface="Microsoft Sans Serif"/>
              </a:rPr>
              <a:t>с ориентацией на импортозамещение, экспорт и участие в программах модернизации АПК</a:t>
            </a:r>
            <a:r>
              <a:rPr sz="1400" spc="-10" dirty="0">
                <a:solidFill>
                  <a:srgbClr val="231F20"/>
                </a:solidFill>
                <a:latin typeface="Microsoft Sans Serif"/>
                <a:cs typeface="Microsoft Sans Serif"/>
              </a:rPr>
              <a:t>.</a:t>
            </a:r>
            <a:endParaRPr sz="1400" dirty="0">
              <a:latin typeface="Microsoft Sans Serif"/>
              <a:cs typeface="Microsoft Sans Serif"/>
            </a:endParaRPr>
          </a:p>
          <a:p>
            <a:pPr marL="12700" marR="5181600">
              <a:lnSpc>
                <a:spcPts val="1680"/>
              </a:lnSpc>
              <a:spcBef>
                <a:spcPts val="1265"/>
              </a:spcBef>
            </a:pPr>
            <a:r>
              <a:rPr sz="1700" b="1" spc="-10" dirty="0" err="1">
                <a:solidFill>
                  <a:srgbClr val="F04E23"/>
                </a:solidFill>
                <a:latin typeface="Arial"/>
                <a:cs typeface="Arial"/>
              </a:rPr>
              <a:t>Отрасль</a:t>
            </a:r>
            <a:r>
              <a:rPr lang="ru-RU" sz="1700" b="1" spc="-10" dirty="0">
                <a:solidFill>
                  <a:srgbClr val="F04E23"/>
                </a:solidFill>
                <a:latin typeface="Arial"/>
                <a:cs typeface="Arial"/>
              </a:rPr>
              <a:t>:</a:t>
            </a:r>
            <a:r>
              <a:rPr lang="ru-RU" sz="1400" spc="-10" dirty="0">
                <a:solidFill>
                  <a:srgbClr val="231F20"/>
                </a:solidFill>
                <a:latin typeface="Microsoft Sans Serif"/>
                <a:cs typeface="Microsoft Sans Serif"/>
              </a:rPr>
              <a:t> Производство удобрений и азотных соединений, 20.15 — код ОКВЭД</a:t>
            </a:r>
            <a:r>
              <a:rPr sz="1400" spc="-10" dirty="0">
                <a:solidFill>
                  <a:srgbClr val="231F20"/>
                </a:solidFill>
                <a:latin typeface="Microsoft Sans Serif"/>
                <a:cs typeface="Microsoft Sans Serif"/>
              </a:rPr>
              <a:t>.</a:t>
            </a:r>
            <a:endParaRPr sz="1400" dirty="0">
              <a:latin typeface="Microsoft Sans Serif"/>
              <a:cs typeface="Microsoft Sans Serif"/>
            </a:endParaRPr>
          </a:p>
          <a:p>
            <a:pPr marL="12700">
              <a:lnSpc>
                <a:spcPts val="2010"/>
              </a:lnSpc>
              <a:spcBef>
                <a:spcPts val="855"/>
              </a:spcBef>
            </a:pPr>
            <a:r>
              <a:rPr sz="1700" b="1" spc="-10" dirty="0" err="1">
                <a:solidFill>
                  <a:srgbClr val="F04E23"/>
                </a:solidFill>
                <a:latin typeface="Arial"/>
                <a:cs typeface="Arial"/>
              </a:rPr>
              <a:t>Производственная</a:t>
            </a:r>
            <a:r>
              <a:rPr sz="1700" b="1" spc="-110" dirty="0">
                <a:solidFill>
                  <a:srgbClr val="F04E23"/>
                </a:solidFill>
                <a:latin typeface="Arial"/>
                <a:cs typeface="Arial"/>
              </a:rPr>
              <a:t> </a:t>
            </a:r>
            <a:r>
              <a:rPr sz="1700" b="1" spc="-10" dirty="0">
                <a:solidFill>
                  <a:srgbClr val="F04E23"/>
                </a:solidFill>
                <a:latin typeface="Arial"/>
                <a:cs typeface="Arial"/>
              </a:rPr>
              <a:t>мощность:</a:t>
            </a:r>
            <a:endParaRPr sz="1700" dirty="0">
              <a:latin typeface="Arial"/>
              <a:cs typeface="Arial"/>
            </a:endParaRPr>
          </a:p>
          <a:p>
            <a:pPr marL="12700">
              <a:lnSpc>
                <a:spcPts val="1650"/>
              </a:lnSpc>
            </a:pPr>
            <a:r>
              <a:rPr sz="1400" dirty="0">
                <a:solidFill>
                  <a:srgbClr val="231F20"/>
                </a:solidFill>
                <a:latin typeface="Microsoft Sans Serif"/>
                <a:cs typeface="Microsoft Sans Serif"/>
              </a:rPr>
              <a:t>~</a:t>
            </a:r>
            <a:r>
              <a:rPr lang="ru-RU" sz="1400" dirty="0">
                <a:solidFill>
                  <a:srgbClr val="231F20"/>
                </a:solidFill>
                <a:latin typeface="Microsoft Sans Serif"/>
                <a:cs typeface="Microsoft Sans Serif"/>
              </a:rPr>
              <a:t>- тонн </a:t>
            </a:r>
            <a:r>
              <a:rPr lang="ru-RU" sz="1400" spc="-10" dirty="0">
                <a:solidFill>
                  <a:srgbClr val="231F20"/>
                </a:solidFill>
                <a:latin typeface="Microsoft Sans Serif"/>
                <a:cs typeface="Microsoft Sans Serif"/>
              </a:rPr>
              <a:t>в </a:t>
            </a:r>
            <a:r>
              <a:rPr lang="ru-RU" sz="1400" spc="-25" dirty="0">
                <a:solidFill>
                  <a:srgbClr val="231F20"/>
                </a:solidFill>
                <a:latin typeface="Microsoft Sans Serif"/>
                <a:cs typeface="Microsoft Sans Serif"/>
              </a:rPr>
              <a:t>год</a:t>
            </a:r>
            <a:endParaRPr lang="ru-RU" sz="1400" dirty="0">
              <a:latin typeface="Microsoft Sans Serif"/>
              <a:cs typeface="Microsoft Sans Serif"/>
            </a:endParaRPr>
          </a:p>
          <a:p>
            <a:pPr marL="12700">
              <a:lnSpc>
                <a:spcPts val="2010"/>
              </a:lnSpc>
              <a:spcBef>
                <a:spcPts val="910"/>
              </a:spcBef>
            </a:pPr>
            <a:r>
              <a:rPr lang="ru-RU" sz="1700" b="1" spc="-20" dirty="0">
                <a:solidFill>
                  <a:srgbClr val="F04E23"/>
                </a:solidFill>
                <a:latin typeface="Arial"/>
                <a:cs typeface="Arial"/>
              </a:rPr>
              <a:t>Условия</a:t>
            </a:r>
            <a:r>
              <a:rPr lang="ru-RU" sz="1700" b="1" spc="-85" dirty="0">
                <a:solidFill>
                  <a:srgbClr val="F04E23"/>
                </a:solidFill>
                <a:latin typeface="Arial"/>
                <a:cs typeface="Arial"/>
              </a:rPr>
              <a:t> </a:t>
            </a:r>
            <a:r>
              <a:rPr lang="ru-RU" sz="1700" b="1" spc="-10" dirty="0">
                <a:solidFill>
                  <a:srgbClr val="F04E23"/>
                </a:solidFill>
                <a:latin typeface="Arial"/>
                <a:cs typeface="Arial"/>
              </a:rPr>
              <a:t>участия:</a:t>
            </a:r>
            <a:endParaRPr lang="ru-RU" sz="1700" dirty="0">
              <a:latin typeface="Arial"/>
              <a:cs typeface="Arial"/>
            </a:endParaRPr>
          </a:p>
          <a:p>
            <a:pPr marL="12700">
              <a:lnSpc>
                <a:spcPts val="1650"/>
              </a:lnSpc>
            </a:pPr>
            <a:r>
              <a:rPr sz="1400" dirty="0" err="1">
                <a:solidFill>
                  <a:srgbClr val="231F20"/>
                </a:solidFill>
                <a:latin typeface="Microsoft Sans Serif"/>
                <a:cs typeface="Microsoft Sans Serif"/>
              </a:rPr>
              <a:t>собстве</a:t>
            </a:r>
            <a:r>
              <a:rPr lang="ru-RU" sz="1400" dirty="0">
                <a:solidFill>
                  <a:srgbClr val="231F20"/>
                </a:solidFill>
                <a:latin typeface="Microsoft Sans Serif"/>
                <a:cs typeface="Microsoft Sans Serif"/>
              </a:rPr>
              <a:t>н</a:t>
            </a:r>
            <a:r>
              <a:rPr sz="1400" dirty="0" err="1">
                <a:solidFill>
                  <a:srgbClr val="231F20"/>
                </a:solidFill>
                <a:latin typeface="Microsoft Sans Serif"/>
                <a:cs typeface="Microsoft Sans Serif"/>
              </a:rPr>
              <a:t>ные</a:t>
            </a:r>
            <a:r>
              <a:rPr sz="1400" spc="-50" dirty="0">
                <a:solidFill>
                  <a:srgbClr val="231F20"/>
                </a:solidFill>
                <a:latin typeface="Microsoft Sans Serif"/>
                <a:cs typeface="Microsoft Sans Serif"/>
              </a:rPr>
              <a:t> </a:t>
            </a:r>
            <a:r>
              <a:rPr sz="1400" dirty="0">
                <a:solidFill>
                  <a:srgbClr val="231F20"/>
                </a:solidFill>
                <a:latin typeface="Microsoft Sans Serif"/>
                <a:cs typeface="Microsoft Sans Serif"/>
              </a:rPr>
              <a:t>средства</a:t>
            </a:r>
            <a:r>
              <a:rPr sz="1400" spc="-45" dirty="0">
                <a:solidFill>
                  <a:srgbClr val="231F20"/>
                </a:solidFill>
                <a:latin typeface="Microsoft Sans Serif"/>
                <a:cs typeface="Microsoft Sans Serif"/>
              </a:rPr>
              <a:t> </a:t>
            </a:r>
            <a:r>
              <a:rPr sz="1400" spc="-10" dirty="0">
                <a:solidFill>
                  <a:srgbClr val="231F20"/>
                </a:solidFill>
                <a:latin typeface="Microsoft Sans Serif"/>
                <a:cs typeface="Microsoft Sans Serif"/>
              </a:rPr>
              <a:t>инвестора</a:t>
            </a:r>
            <a:endParaRPr sz="1400" dirty="0">
              <a:latin typeface="Microsoft Sans Serif"/>
              <a:cs typeface="Microsoft Sans Serif"/>
            </a:endParaRPr>
          </a:p>
          <a:p>
            <a:pPr marL="12700">
              <a:lnSpc>
                <a:spcPts val="2010"/>
              </a:lnSpc>
              <a:spcBef>
                <a:spcPts val="910"/>
              </a:spcBef>
            </a:pPr>
            <a:r>
              <a:rPr sz="1700" b="1" spc="-10" dirty="0">
                <a:solidFill>
                  <a:srgbClr val="F04E23"/>
                </a:solidFill>
                <a:latin typeface="Arial"/>
                <a:cs typeface="Arial"/>
              </a:rPr>
              <a:t>Территория</a:t>
            </a:r>
            <a:r>
              <a:rPr sz="1700" b="1" spc="-80" dirty="0">
                <a:solidFill>
                  <a:srgbClr val="F04E23"/>
                </a:solidFill>
                <a:latin typeface="Arial"/>
                <a:cs typeface="Arial"/>
              </a:rPr>
              <a:t> </a:t>
            </a:r>
            <a:r>
              <a:rPr sz="1700" b="1" spc="-10" dirty="0">
                <a:solidFill>
                  <a:srgbClr val="F04E23"/>
                </a:solidFill>
                <a:latin typeface="Arial"/>
                <a:cs typeface="Arial"/>
              </a:rPr>
              <a:t>реализации:</a:t>
            </a:r>
            <a:endParaRPr sz="1700" dirty="0">
              <a:latin typeface="Arial"/>
              <a:cs typeface="Arial"/>
            </a:endParaRPr>
          </a:p>
          <a:p>
            <a:pPr marL="12700">
              <a:lnSpc>
                <a:spcPts val="1650"/>
              </a:lnSpc>
            </a:pPr>
            <a:r>
              <a:rPr sz="1400" spc="-10" dirty="0">
                <a:solidFill>
                  <a:srgbClr val="231F20"/>
                </a:solidFill>
                <a:latin typeface="Microsoft Sans Serif"/>
                <a:cs typeface="Microsoft Sans Serif"/>
              </a:rPr>
              <a:t>Омская</a:t>
            </a:r>
            <a:r>
              <a:rPr sz="1400" spc="-70" dirty="0">
                <a:solidFill>
                  <a:srgbClr val="231F20"/>
                </a:solidFill>
                <a:latin typeface="Microsoft Sans Serif"/>
                <a:cs typeface="Microsoft Sans Serif"/>
              </a:rPr>
              <a:t> </a:t>
            </a:r>
            <a:r>
              <a:rPr sz="1400" dirty="0">
                <a:solidFill>
                  <a:srgbClr val="231F20"/>
                </a:solidFill>
                <a:latin typeface="Microsoft Sans Serif"/>
                <a:cs typeface="Microsoft Sans Serif"/>
              </a:rPr>
              <a:t>область,</a:t>
            </a:r>
            <a:r>
              <a:rPr sz="1400" spc="-65" dirty="0">
                <a:solidFill>
                  <a:srgbClr val="231F20"/>
                </a:solidFill>
                <a:latin typeface="Microsoft Sans Serif"/>
                <a:cs typeface="Microsoft Sans Serif"/>
              </a:rPr>
              <a:t> </a:t>
            </a:r>
            <a:r>
              <a:rPr sz="1400" dirty="0">
                <a:solidFill>
                  <a:srgbClr val="231F20"/>
                </a:solidFill>
                <a:latin typeface="Microsoft Sans Serif"/>
                <a:cs typeface="Microsoft Sans Serif"/>
              </a:rPr>
              <a:t>город</a:t>
            </a:r>
            <a:r>
              <a:rPr sz="1400" spc="-65" dirty="0">
                <a:solidFill>
                  <a:srgbClr val="231F20"/>
                </a:solidFill>
                <a:latin typeface="Microsoft Sans Serif"/>
                <a:cs typeface="Microsoft Sans Serif"/>
              </a:rPr>
              <a:t> </a:t>
            </a:r>
            <a:r>
              <a:rPr sz="1400" spc="-20" dirty="0">
                <a:solidFill>
                  <a:srgbClr val="231F20"/>
                </a:solidFill>
                <a:latin typeface="Microsoft Sans Serif"/>
                <a:cs typeface="Microsoft Sans Serif"/>
              </a:rPr>
              <a:t>Омск</a:t>
            </a:r>
            <a:endParaRPr sz="1400" dirty="0">
              <a:latin typeface="Microsoft Sans Serif"/>
              <a:cs typeface="Microsoft Sans Serif"/>
            </a:endParaRPr>
          </a:p>
        </p:txBody>
      </p:sp>
      <p:sp>
        <p:nvSpPr>
          <p:cNvPr id="10" name="object 10"/>
          <p:cNvSpPr txBox="1">
            <a:spLocks noGrp="1"/>
          </p:cNvSpPr>
          <p:nvPr>
            <p:ph type="sldNum" sz="quarter" idx="7"/>
          </p:nvPr>
        </p:nvSpPr>
        <p:spPr>
          <a:prstGeom prst="rect">
            <a:avLst/>
          </a:prstGeom>
        </p:spPr>
        <p:txBody>
          <a:bodyPr vert="horz" wrap="square" lIns="0" tIns="21590" rIns="0" bIns="0" rtlCol="0">
            <a:spAutoFit/>
          </a:bodyPr>
          <a:lstStyle/>
          <a:p>
            <a:pPr marL="52069">
              <a:lnSpc>
                <a:spcPct val="100000"/>
              </a:lnSpc>
              <a:spcBef>
                <a:spcPts val="170"/>
              </a:spcBef>
            </a:pPr>
            <a:fld id="{81D60167-4931-47E6-BA6A-407CBD079E47}" type="slidenum">
              <a:rPr spc="-50" dirty="0"/>
              <a:t>4</a:t>
            </a:fld>
            <a:endParaRPr spc="-50" dirty="0"/>
          </a:p>
        </p:txBody>
      </p:sp>
      <p:pic>
        <p:nvPicPr>
          <p:cNvPr id="14" name="Рисунок 13">
            <a:extLst>
              <a:ext uri="{FF2B5EF4-FFF2-40B4-BE49-F238E27FC236}">
                <a16:creationId xmlns:a16="http://schemas.microsoft.com/office/drawing/2014/main" id="{3BB4EFA4-9D1A-E11B-98B9-C61490B11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876" y="3475012"/>
            <a:ext cx="4876800" cy="2743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1501" y="4309590"/>
            <a:ext cx="3336290" cy="51308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04E23"/>
                </a:solidFill>
                <a:latin typeface="Arial"/>
                <a:cs typeface="Arial"/>
              </a:rPr>
              <a:t>Срок</a:t>
            </a:r>
            <a:r>
              <a:rPr sz="1800" b="1" spc="-30" dirty="0">
                <a:solidFill>
                  <a:srgbClr val="F04E23"/>
                </a:solidFill>
                <a:latin typeface="Arial"/>
                <a:cs typeface="Arial"/>
              </a:rPr>
              <a:t> </a:t>
            </a:r>
            <a:r>
              <a:rPr sz="1800" b="1" spc="-10" dirty="0">
                <a:solidFill>
                  <a:srgbClr val="F04E23"/>
                </a:solidFill>
                <a:latin typeface="Arial"/>
                <a:cs typeface="Arial"/>
              </a:rPr>
              <a:t>реализации:</a:t>
            </a:r>
            <a:r>
              <a:rPr sz="1800" b="1" spc="-20" dirty="0">
                <a:solidFill>
                  <a:srgbClr val="F04E23"/>
                </a:solidFill>
                <a:latin typeface="Arial"/>
                <a:cs typeface="Arial"/>
              </a:rPr>
              <a:t> </a:t>
            </a:r>
            <a:r>
              <a:rPr sz="1750" b="1" dirty="0">
                <a:solidFill>
                  <a:srgbClr val="231F20"/>
                </a:solidFill>
                <a:latin typeface="Arial"/>
                <a:cs typeface="Arial"/>
              </a:rPr>
              <a:t>до</a:t>
            </a:r>
            <a:r>
              <a:rPr sz="1750" b="1" spc="-15" dirty="0">
                <a:solidFill>
                  <a:srgbClr val="231F20"/>
                </a:solidFill>
                <a:latin typeface="Arial"/>
                <a:cs typeface="Arial"/>
              </a:rPr>
              <a:t> </a:t>
            </a:r>
            <a:r>
              <a:rPr sz="3200" b="1" dirty="0">
                <a:solidFill>
                  <a:srgbClr val="231F20"/>
                </a:solidFill>
                <a:latin typeface="Arial"/>
                <a:cs typeface="Arial"/>
              </a:rPr>
              <a:t>2</a:t>
            </a:r>
            <a:r>
              <a:rPr sz="1750" b="1" dirty="0">
                <a:solidFill>
                  <a:srgbClr val="231F20"/>
                </a:solidFill>
                <a:latin typeface="Arial"/>
                <a:cs typeface="Arial"/>
              </a:rPr>
              <a:t>-х</a:t>
            </a:r>
            <a:r>
              <a:rPr sz="1750" b="1" spc="-15" dirty="0">
                <a:solidFill>
                  <a:srgbClr val="231F20"/>
                </a:solidFill>
                <a:latin typeface="Arial"/>
                <a:cs typeface="Arial"/>
              </a:rPr>
              <a:t> </a:t>
            </a:r>
            <a:r>
              <a:rPr sz="1750" b="1" spc="-25" dirty="0">
                <a:solidFill>
                  <a:srgbClr val="231F20"/>
                </a:solidFill>
                <a:latin typeface="Arial"/>
                <a:cs typeface="Arial"/>
              </a:rPr>
              <a:t>лет</a:t>
            </a:r>
            <a:endParaRPr sz="1750">
              <a:latin typeface="Arial"/>
              <a:cs typeface="Arial"/>
            </a:endParaRPr>
          </a:p>
        </p:txBody>
      </p:sp>
      <p:sp>
        <p:nvSpPr>
          <p:cNvPr id="3" name="object 3"/>
          <p:cNvSpPr txBox="1"/>
          <p:nvPr/>
        </p:nvSpPr>
        <p:spPr>
          <a:xfrm>
            <a:off x="661501" y="5607267"/>
            <a:ext cx="2019300" cy="238760"/>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a:cs typeface="Arial"/>
              </a:rPr>
              <a:t>*новое</a:t>
            </a:r>
            <a:r>
              <a:rPr sz="1400" i="1" spc="-65" dirty="0">
                <a:solidFill>
                  <a:srgbClr val="231F20"/>
                </a:solidFill>
                <a:latin typeface="Arial"/>
                <a:cs typeface="Arial"/>
              </a:rPr>
              <a:t> </a:t>
            </a:r>
            <a:r>
              <a:rPr sz="1400" i="1" spc="-10" dirty="0">
                <a:solidFill>
                  <a:srgbClr val="231F20"/>
                </a:solidFill>
                <a:latin typeface="Arial"/>
                <a:cs typeface="Arial"/>
              </a:rPr>
              <a:t>строительство</a:t>
            </a:r>
            <a:endParaRPr sz="1400">
              <a:latin typeface="Arial"/>
              <a:cs typeface="Arial"/>
            </a:endParaRPr>
          </a:p>
        </p:txBody>
      </p:sp>
      <p:sp>
        <p:nvSpPr>
          <p:cNvPr id="4" name="object 4"/>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5" name="object 5"/>
          <p:cNvSpPr/>
          <p:nvPr/>
        </p:nvSpPr>
        <p:spPr>
          <a:xfrm>
            <a:off x="795059" y="647622"/>
            <a:ext cx="10200640" cy="0"/>
          </a:xfrm>
          <a:custGeom>
            <a:avLst/>
            <a:gdLst/>
            <a:ahLst/>
            <a:cxnLst/>
            <a:rect l="l" t="t" r="r" b="b"/>
            <a:pathLst>
              <a:path w="10200640">
                <a:moveTo>
                  <a:pt x="10200157" y="0"/>
                </a:moveTo>
                <a:lnTo>
                  <a:pt x="0" y="0"/>
                </a:lnTo>
              </a:path>
            </a:pathLst>
          </a:custGeom>
          <a:ln w="6350">
            <a:solidFill>
              <a:srgbClr val="F04E23"/>
            </a:solidFill>
          </a:ln>
        </p:spPr>
        <p:txBody>
          <a:bodyPr wrap="square" lIns="0" tIns="0" rIns="0" bIns="0" rtlCol="0"/>
          <a:lstStyle/>
          <a:p>
            <a:endParaRPr/>
          </a:p>
        </p:txBody>
      </p:sp>
      <p:sp>
        <p:nvSpPr>
          <p:cNvPr id="6" name="object 6"/>
          <p:cNvSpPr txBox="1"/>
          <p:nvPr/>
        </p:nvSpPr>
        <p:spPr>
          <a:xfrm>
            <a:off x="719359" y="2787138"/>
            <a:ext cx="1207770" cy="1248410"/>
          </a:xfrm>
          <a:prstGeom prst="rect">
            <a:avLst/>
          </a:prstGeom>
        </p:spPr>
        <p:txBody>
          <a:bodyPr vert="horz" wrap="square" lIns="0" tIns="46355" rIns="0" bIns="0" rtlCol="0">
            <a:spAutoFit/>
          </a:bodyPr>
          <a:lstStyle/>
          <a:p>
            <a:pPr marL="12700" marR="5080">
              <a:lnSpc>
                <a:spcPct val="100499"/>
              </a:lnSpc>
              <a:spcBef>
                <a:spcPts val="365"/>
              </a:spcBef>
            </a:pPr>
            <a:r>
              <a:rPr sz="3200" b="1" dirty="0">
                <a:solidFill>
                  <a:srgbClr val="231F20"/>
                </a:solidFill>
                <a:latin typeface="Arial"/>
                <a:cs typeface="Arial"/>
              </a:rPr>
              <a:t>3</a:t>
            </a:r>
            <a:r>
              <a:rPr sz="3200" b="1" spc="-395" dirty="0">
                <a:solidFill>
                  <a:srgbClr val="231F20"/>
                </a:solidFill>
                <a:latin typeface="Arial"/>
                <a:cs typeface="Arial"/>
              </a:rPr>
              <a:t> </a:t>
            </a:r>
            <a:r>
              <a:rPr sz="1750" b="1" spc="-10" dirty="0">
                <a:solidFill>
                  <a:srgbClr val="231F20"/>
                </a:solidFill>
                <a:latin typeface="Arial"/>
                <a:cs typeface="Arial"/>
              </a:rPr>
              <a:t>месяца </a:t>
            </a:r>
            <a:r>
              <a:rPr sz="1500" spc="-10" dirty="0">
                <a:solidFill>
                  <a:srgbClr val="231F20"/>
                </a:solidFill>
                <a:latin typeface="Microsoft Sans Serif"/>
                <a:cs typeface="Microsoft Sans Serif"/>
              </a:rPr>
              <a:t>Оформление земельного участка</a:t>
            </a:r>
            <a:endParaRPr sz="1500">
              <a:latin typeface="Microsoft Sans Serif"/>
              <a:cs typeface="Microsoft Sans Serif"/>
            </a:endParaRPr>
          </a:p>
        </p:txBody>
      </p:sp>
      <p:sp>
        <p:nvSpPr>
          <p:cNvPr id="7" name="object 7"/>
          <p:cNvSpPr txBox="1"/>
          <p:nvPr/>
        </p:nvSpPr>
        <p:spPr>
          <a:xfrm>
            <a:off x="2349614" y="2787138"/>
            <a:ext cx="1494155" cy="795655"/>
          </a:xfrm>
          <a:prstGeom prst="rect">
            <a:avLst/>
          </a:prstGeom>
        </p:spPr>
        <p:txBody>
          <a:bodyPr vert="horz" wrap="square" lIns="0" tIns="48895" rIns="0" bIns="0" rtlCol="0">
            <a:spAutoFit/>
          </a:bodyPr>
          <a:lstStyle/>
          <a:p>
            <a:pPr marL="12700">
              <a:lnSpc>
                <a:spcPct val="100000"/>
              </a:lnSpc>
              <a:spcBef>
                <a:spcPts val="385"/>
              </a:spcBef>
            </a:pPr>
            <a:r>
              <a:rPr sz="3200" b="1" dirty="0">
                <a:solidFill>
                  <a:srgbClr val="231F20"/>
                </a:solidFill>
                <a:latin typeface="Arial"/>
                <a:cs typeface="Arial"/>
              </a:rPr>
              <a:t>1</a:t>
            </a:r>
            <a:r>
              <a:rPr sz="3200" b="1" spc="-395" dirty="0">
                <a:solidFill>
                  <a:srgbClr val="231F20"/>
                </a:solidFill>
                <a:latin typeface="Arial"/>
                <a:cs typeface="Arial"/>
              </a:rPr>
              <a:t> </a:t>
            </a:r>
            <a:r>
              <a:rPr sz="1750" b="1" spc="-20" dirty="0">
                <a:solidFill>
                  <a:srgbClr val="231F20"/>
                </a:solidFill>
                <a:latin typeface="Arial"/>
                <a:cs typeface="Arial"/>
              </a:rPr>
              <a:t>месяц</a:t>
            </a:r>
            <a:endParaRPr sz="1750">
              <a:latin typeface="Arial"/>
              <a:cs typeface="Arial"/>
            </a:endParaRPr>
          </a:p>
          <a:p>
            <a:pPr marL="12700">
              <a:lnSpc>
                <a:spcPct val="100000"/>
              </a:lnSpc>
              <a:spcBef>
                <a:spcPts val="135"/>
              </a:spcBef>
            </a:pPr>
            <a:r>
              <a:rPr sz="1500" spc="-10" dirty="0">
                <a:solidFill>
                  <a:srgbClr val="231F20"/>
                </a:solidFill>
                <a:latin typeface="Microsoft Sans Serif"/>
                <a:cs typeface="Microsoft Sans Serif"/>
              </a:rPr>
              <a:t>Проектирование</a:t>
            </a:r>
            <a:endParaRPr sz="1500">
              <a:latin typeface="Microsoft Sans Serif"/>
              <a:cs typeface="Microsoft Sans Serif"/>
            </a:endParaRPr>
          </a:p>
        </p:txBody>
      </p:sp>
      <p:sp>
        <p:nvSpPr>
          <p:cNvPr id="8" name="object 8"/>
          <p:cNvSpPr txBox="1"/>
          <p:nvPr/>
        </p:nvSpPr>
        <p:spPr>
          <a:xfrm>
            <a:off x="4321181" y="2787138"/>
            <a:ext cx="1267460" cy="1021715"/>
          </a:xfrm>
          <a:prstGeom prst="rect">
            <a:avLst/>
          </a:prstGeom>
        </p:spPr>
        <p:txBody>
          <a:bodyPr vert="horz" wrap="square" lIns="0" tIns="42545" rIns="0" bIns="0" rtlCol="0">
            <a:spAutoFit/>
          </a:bodyPr>
          <a:lstStyle/>
          <a:p>
            <a:pPr marL="12700" marR="5080">
              <a:lnSpc>
                <a:spcPct val="101299"/>
              </a:lnSpc>
              <a:spcBef>
                <a:spcPts val="335"/>
              </a:spcBef>
            </a:pPr>
            <a:r>
              <a:rPr sz="3200" b="1" dirty="0">
                <a:solidFill>
                  <a:srgbClr val="231F20"/>
                </a:solidFill>
                <a:latin typeface="Arial"/>
                <a:cs typeface="Arial"/>
              </a:rPr>
              <a:t>6</a:t>
            </a:r>
            <a:r>
              <a:rPr sz="3200" b="1" spc="-395" dirty="0">
                <a:solidFill>
                  <a:srgbClr val="231F20"/>
                </a:solidFill>
                <a:latin typeface="Arial"/>
                <a:cs typeface="Arial"/>
              </a:rPr>
              <a:t> </a:t>
            </a:r>
            <a:r>
              <a:rPr sz="1750" b="1" spc="-10" dirty="0">
                <a:solidFill>
                  <a:srgbClr val="231F20"/>
                </a:solidFill>
                <a:latin typeface="Arial"/>
                <a:cs typeface="Arial"/>
              </a:rPr>
              <a:t>месяцев </a:t>
            </a:r>
            <a:r>
              <a:rPr sz="1500" spc="-10" dirty="0">
                <a:solidFill>
                  <a:srgbClr val="231F20"/>
                </a:solidFill>
                <a:latin typeface="Microsoft Sans Serif"/>
                <a:cs typeface="Microsoft Sans Serif"/>
              </a:rPr>
              <a:t>Получение </a:t>
            </a:r>
            <a:r>
              <a:rPr sz="1500" spc="-25" dirty="0">
                <a:solidFill>
                  <a:srgbClr val="231F20"/>
                </a:solidFill>
                <a:latin typeface="Microsoft Sans Serif"/>
                <a:cs typeface="Microsoft Sans Serif"/>
              </a:rPr>
              <a:t>РНС</a:t>
            </a:r>
            <a:endParaRPr sz="1500">
              <a:latin typeface="Microsoft Sans Serif"/>
              <a:cs typeface="Microsoft Sans Serif"/>
            </a:endParaRPr>
          </a:p>
        </p:txBody>
      </p:sp>
      <p:sp>
        <p:nvSpPr>
          <p:cNvPr id="9" name="object 9"/>
          <p:cNvSpPr txBox="1"/>
          <p:nvPr/>
        </p:nvSpPr>
        <p:spPr>
          <a:xfrm>
            <a:off x="5936363" y="2787138"/>
            <a:ext cx="1351280" cy="795655"/>
          </a:xfrm>
          <a:prstGeom prst="rect">
            <a:avLst/>
          </a:prstGeom>
        </p:spPr>
        <p:txBody>
          <a:bodyPr vert="horz" wrap="square" lIns="0" tIns="48895" rIns="0" bIns="0" rtlCol="0">
            <a:spAutoFit/>
          </a:bodyPr>
          <a:lstStyle/>
          <a:p>
            <a:pPr marL="12700">
              <a:lnSpc>
                <a:spcPct val="100000"/>
              </a:lnSpc>
              <a:spcBef>
                <a:spcPts val="385"/>
              </a:spcBef>
            </a:pPr>
            <a:r>
              <a:rPr sz="3200" b="1" dirty="0">
                <a:solidFill>
                  <a:srgbClr val="231F20"/>
                </a:solidFill>
                <a:latin typeface="Arial"/>
                <a:cs typeface="Arial"/>
              </a:rPr>
              <a:t>1</a:t>
            </a:r>
            <a:r>
              <a:rPr sz="3200" b="1" spc="-395" dirty="0">
                <a:solidFill>
                  <a:srgbClr val="231F20"/>
                </a:solidFill>
                <a:latin typeface="Arial"/>
                <a:cs typeface="Arial"/>
              </a:rPr>
              <a:t> </a:t>
            </a:r>
            <a:r>
              <a:rPr sz="1750" b="1" spc="-25" dirty="0">
                <a:solidFill>
                  <a:srgbClr val="231F20"/>
                </a:solidFill>
                <a:latin typeface="Arial"/>
                <a:cs typeface="Arial"/>
              </a:rPr>
              <a:t>год</a:t>
            </a:r>
            <a:endParaRPr sz="1750">
              <a:latin typeface="Arial"/>
              <a:cs typeface="Arial"/>
            </a:endParaRPr>
          </a:p>
          <a:p>
            <a:pPr marL="12700">
              <a:lnSpc>
                <a:spcPct val="100000"/>
              </a:lnSpc>
              <a:spcBef>
                <a:spcPts val="135"/>
              </a:spcBef>
            </a:pPr>
            <a:r>
              <a:rPr sz="1500" spc="-10" dirty="0">
                <a:solidFill>
                  <a:srgbClr val="231F20"/>
                </a:solidFill>
                <a:latin typeface="Microsoft Sans Serif"/>
                <a:cs typeface="Microsoft Sans Serif"/>
              </a:rPr>
              <a:t>Строительство</a:t>
            </a:r>
            <a:endParaRPr sz="1500">
              <a:latin typeface="Microsoft Sans Serif"/>
              <a:cs typeface="Microsoft Sans Serif"/>
            </a:endParaRPr>
          </a:p>
        </p:txBody>
      </p:sp>
      <p:sp>
        <p:nvSpPr>
          <p:cNvPr id="10" name="object 10"/>
          <p:cNvSpPr txBox="1"/>
          <p:nvPr/>
        </p:nvSpPr>
        <p:spPr>
          <a:xfrm>
            <a:off x="7619772" y="2787138"/>
            <a:ext cx="1416685" cy="1021715"/>
          </a:xfrm>
          <a:prstGeom prst="rect">
            <a:avLst/>
          </a:prstGeom>
        </p:spPr>
        <p:txBody>
          <a:bodyPr vert="horz" wrap="square" lIns="0" tIns="48895" rIns="0" bIns="0" rtlCol="0">
            <a:spAutoFit/>
          </a:bodyPr>
          <a:lstStyle/>
          <a:p>
            <a:pPr marL="12700">
              <a:lnSpc>
                <a:spcPct val="100000"/>
              </a:lnSpc>
              <a:spcBef>
                <a:spcPts val="385"/>
              </a:spcBef>
            </a:pPr>
            <a:r>
              <a:rPr sz="3200" b="1" dirty="0">
                <a:solidFill>
                  <a:srgbClr val="231F20"/>
                </a:solidFill>
                <a:latin typeface="Arial"/>
                <a:cs typeface="Arial"/>
              </a:rPr>
              <a:t>1</a:t>
            </a:r>
            <a:r>
              <a:rPr sz="3200" b="1" spc="-395" dirty="0">
                <a:solidFill>
                  <a:srgbClr val="231F20"/>
                </a:solidFill>
                <a:latin typeface="Arial"/>
                <a:cs typeface="Arial"/>
              </a:rPr>
              <a:t> </a:t>
            </a:r>
            <a:r>
              <a:rPr sz="1750" b="1" spc="-20" dirty="0">
                <a:solidFill>
                  <a:srgbClr val="231F20"/>
                </a:solidFill>
                <a:latin typeface="Arial"/>
                <a:cs typeface="Arial"/>
              </a:rPr>
              <a:t>месяц</a:t>
            </a:r>
            <a:endParaRPr sz="1750">
              <a:latin typeface="Arial"/>
              <a:cs typeface="Arial"/>
            </a:endParaRPr>
          </a:p>
          <a:p>
            <a:pPr marL="12700">
              <a:lnSpc>
                <a:spcPts val="1789"/>
              </a:lnSpc>
              <a:spcBef>
                <a:spcPts val="135"/>
              </a:spcBef>
            </a:pPr>
            <a:r>
              <a:rPr sz="1500" spc="-20" dirty="0">
                <a:solidFill>
                  <a:srgbClr val="231F20"/>
                </a:solidFill>
                <a:latin typeface="Microsoft Sans Serif"/>
                <a:cs typeface="Microsoft Sans Serif"/>
              </a:rPr>
              <a:t>Ввод</a:t>
            </a:r>
            <a:endParaRPr sz="1500">
              <a:latin typeface="Microsoft Sans Serif"/>
              <a:cs typeface="Microsoft Sans Serif"/>
            </a:endParaRPr>
          </a:p>
          <a:p>
            <a:pPr marL="12700">
              <a:lnSpc>
                <a:spcPts val="1789"/>
              </a:lnSpc>
            </a:pPr>
            <a:r>
              <a:rPr sz="1500" dirty="0">
                <a:solidFill>
                  <a:srgbClr val="231F20"/>
                </a:solidFill>
                <a:latin typeface="Microsoft Sans Serif"/>
                <a:cs typeface="Microsoft Sans Serif"/>
              </a:rPr>
              <a:t>в</a:t>
            </a:r>
            <a:r>
              <a:rPr sz="1500" spc="5" dirty="0">
                <a:solidFill>
                  <a:srgbClr val="231F20"/>
                </a:solidFill>
                <a:latin typeface="Microsoft Sans Serif"/>
                <a:cs typeface="Microsoft Sans Serif"/>
              </a:rPr>
              <a:t> </a:t>
            </a:r>
            <a:r>
              <a:rPr sz="1500" spc="-10" dirty="0">
                <a:solidFill>
                  <a:srgbClr val="231F20"/>
                </a:solidFill>
                <a:latin typeface="Microsoft Sans Serif"/>
                <a:cs typeface="Microsoft Sans Serif"/>
              </a:rPr>
              <a:t>эксплуатацию</a:t>
            </a:r>
            <a:endParaRPr sz="1500">
              <a:latin typeface="Microsoft Sans Serif"/>
              <a:cs typeface="Microsoft Sans Serif"/>
            </a:endParaRPr>
          </a:p>
        </p:txBody>
      </p:sp>
      <p:sp>
        <p:nvSpPr>
          <p:cNvPr id="11" name="object 11"/>
          <p:cNvSpPr txBox="1"/>
          <p:nvPr/>
        </p:nvSpPr>
        <p:spPr>
          <a:xfrm>
            <a:off x="9390070" y="2787138"/>
            <a:ext cx="1238885" cy="1021715"/>
          </a:xfrm>
          <a:prstGeom prst="rect">
            <a:avLst/>
          </a:prstGeom>
        </p:spPr>
        <p:txBody>
          <a:bodyPr vert="horz" wrap="square" lIns="0" tIns="42545" rIns="0" bIns="0" rtlCol="0">
            <a:spAutoFit/>
          </a:bodyPr>
          <a:lstStyle/>
          <a:p>
            <a:pPr marL="17145" marR="5080" indent="-5080">
              <a:lnSpc>
                <a:spcPct val="101299"/>
              </a:lnSpc>
              <a:spcBef>
                <a:spcPts val="335"/>
              </a:spcBef>
            </a:pPr>
            <a:r>
              <a:rPr sz="3200" b="1" dirty="0">
                <a:solidFill>
                  <a:srgbClr val="231F20"/>
                </a:solidFill>
                <a:latin typeface="Arial"/>
                <a:cs typeface="Arial"/>
              </a:rPr>
              <a:t>1</a:t>
            </a:r>
            <a:r>
              <a:rPr sz="3200" b="1" spc="-395" dirty="0">
                <a:solidFill>
                  <a:srgbClr val="231F20"/>
                </a:solidFill>
                <a:latin typeface="Arial"/>
                <a:cs typeface="Arial"/>
              </a:rPr>
              <a:t> </a:t>
            </a:r>
            <a:r>
              <a:rPr sz="1750" b="1" spc="-20" dirty="0">
                <a:solidFill>
                  <a:srgbClr val="231F20"/>
                </a:solidFill>
                <a:latin typeface="Arial"/>
                <a:cs typeface="Arial"/>
              </a:rPr>
              <a:t>месяц </a:t>
            </a:r>
            <a:r>
              <a:rPr sz="1500" spc="-10" dirty="0">
                <a:solidFill>
                  <a:srgbClr val="231F20"/>
                </a:solidFill>
                <a:latin typeface="Microsoft Sans Serif"/>
                <a:cs typeface="Microsoft Sans Serif"/>
              </a:rPr>
              <a:t>Запуск </a:t>
            </a:r>
            <a:r>
              <a:rPr sz="1500" spc="-25" dirty="0">
                <a:solidFill>
                  <a:srgbClr val="231F20"/>
                </a:solidFill>
                <a:latin typeface="Microsoft Sans Serif"/>
                <a:cs typeface="Microsoft Sans Serif"/>
              </a:rPr>
              <a:t>производства</a:t>
            </a:r>
            <a:endParaRPr sz="1500">
              <a:latin typeface="Microsoft Sans Serif"/>
              <a:cs typeface="Microsoft Sans Serif"/>
            </a:endParaRPr>
          </a:p>
        </p:txBody>
      </p:sp>
      <p:grpSp>
        <p:nvGrpSpPr>
          <p:cNvPr id="12" name="object 12"/>
          <p:cNvGrpSpPr/>
          <p:nvPr/>
        </p:nvGrpSpPr>
        <p:grpSpPr>
          <a:xfrm>
            <a:off x="731836" y="2161843"/>
            <a:ext cx="9245600" cy="591820"/>
            <a:chOff x="731836" y="2161843"/>
            <a:chExt cx="9245600" cy="591820"/>
          </a:xfrm>
        </p:grpSpPr>
        <p:sp>
          <p:nvSpPr>
            <p:cNvPr id="13" name="object 13"/>
            <p:cNvSpPr/>
            <p:nvPr/>
          </p:nvSpPr>
          <p:spPr>
            <a:xfrm>
              <a:off x="873156" y="2553695"/>
              <a:ext cx="8847455" cy="0"/>
            </a:xfrm>
            <a:custGeom>
              <a:avLst/>
              <a:gdLst/>
              <a:ahLst/>
              <a:cxnLst/>
              <a:rect l="l" t="t" r="r" b="b"/>
              <a:pathLst>
                <a:path w="8847455">
                  <a:moveTo>
                    <a:pt x="0" y="0"/>
                  </a:moveTo>
                  <a:lnTo>
                    <a:pt x="8846845" y="0"/>
                  </a:lnTo>
                </a:path>
              </a:pathLst>
            </a:custGeom>
            <a:ln w="22656">
              <a:solidFill>
                <a:srgbClr val="F04E23"/>
              </a:solidFill>
            </a:ln>
          </p:spPr>
          <p:txBody>
            <a:bodyPr wrap="square" lIns="0" tIns="0" rIns="0" bIns="0" rtlCol="0"/>
            <a:lstStyle/>
            <a:p>
              <a:endParaRPr/>
            </a:p>
          </p:txBody>
        </p:sp>
        <p:sp>
          <p:nvSpPr>
            <p:cNvPr id="14" name="object 14"/>
            <p:cNvSpPr/>
            <p:nvPr/>
          </p:nvSpPr>
          <p:spPr>
            <a:xfrm>
              <a:off x="739773" y="2169781"/>
              <a:ext cx="575945" cy="575945"/>
            </a:xfrm>
            <a:custGeom>
              <a:avLst/>
              <a:gdLst/>
              <a:ahLst/>
              <a:cxnLst/>
              <a:rect l="l" t="t" r="r" b="b"/>
              <a:pathLst>
                <a:path w="575944"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5" name="object 15"/>
            <p:cNvSpPr/>
            <p:nvPr/>
          </p:nvSpPr>
          <p:spPr>
            <a:xfrm>
              <a:off x="739773" y="2169781"/>
              <a:ext cx="575945" cy="575945"/>
            </a:xfrm>
            <a:custGeom>
              <a:avLst/>
              <a:gdLst/>
              <a:ahLst/>
              <a:cxnLst/>
              <a:rect l="l" t="t" r="r" b="b"/>
              <a:pathLst>
                <a:path w="575944"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16" name="object 16"/>
            <p:cNvSpPr/>
            <p:nvPr/>
          </p:nvSpPr>
          <p:spPr>
            <a:xfrm>
              <a:off x="9394073"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7" name="object 17"/>
            <p:cNvSpPr/>
            <p:nvPr/>
          </p:nvSpPr>
          <p:spPr>
            <a:xfrm>
              <a:off x="9394073"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18" name="object 18"/>
            <p:cNvSpPr/>
            <p:nvPr/>
          </p:nvSpPr>
          <p:spPr>
            <a:xfrm>
              <a:off x="2370028" y="2169781"/>
              <a:ext cx="575945" cy="575945"/>
            </a:xfrm>
            <a:custGeom>
              <a:avLst/>
              <a:gdLst/>
              <a:ahLst/>
              <a:cxnLst/>
              <a:rect l="l" t="t" r="r" b="b"/>
              <a:pathLst>
                <a:path w="575944"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19" name="object 19"/>
            <p:cNvSpPr/>
            <p:nvPr/>
          </p:nvSpPr>
          <p:spPr>
            <a:xfrm>
              <a:off x="2370028" y="2169781"/>
              <a:ext cx="575945" cy="575945"/>
            </a:xfrm>
            <a:custGeom>
              <a:avLst/>
              <a:gdLst/>
              <a:ahLst/>
              <a:cxnLst/>
              <a:rect l="l" t="t" r="r" b="b"/>
              <a:pathLst>
                <a:path w="575944"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sp>
          <p:nvSpPr>
            <p:cNvPr id="20" name="object 20"/>
            <p:cNvSpPr/>
            <p:nvPr/>
          </p:nvSpPr>
          <p:spPr>
            <a:xfrm>
              <a:off x="4341595"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1" name="object 21"/>
            <p:cNvSpPr/>
            <p:nvPr/>
          </p:nvSpPr>
          <p:spPr>
            <a:xfrm>
              <a:off x="4341595"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22" name="object 22"/>
          <p:cNvSpPr txBox="1"/>
          <p:nvPr/>
        </p:nvSpPr>
        <p:spPr>
          <a:xfrm>
            <a:off x="760717" y="1278055"/>
            <a:ext cx="5336540" cy="143891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04E23"/>
                </a:solidFill>
                <a:latin typeface="Arial"/>
                <a:cs typeface="Arial"/>
              </a:rPr>
              <a:t>ЭТАПЫ</a:t>
            </a:r>
            <a:r>
              <a:rPr sz="2400" b="1" spc="120" dirty="0">
                <a:solidFill>
                  <a:srgbClr val="F04E23"/>
                </a:solidFill>
                <a:latin typeface="Arial"/>
                <a:cs typeface="Arial"/>
              </a:rPr>
              <a:t> </a:t>
            </a:r>
            <a:r>
              <a:rPr sz="2400" b="1" spc="65" dirty="0">
                <a:solidFill>
                  <a:srgbClr val="F04E23"/>
                </a:solidFill>
                <a:latin typeface="Arial"/>
                <a:cs typeface="Arial"/>
              </a:rPr>
              <a:t>РЕАЛИЗАЦИИ</a:t>
            </a:r>
            <a:r>
              <a:rPr sz="2400" b="1" spc="120" dirty="0">
                <a:solidFill>
                  <a:srgbClr val="F04E23"/>
                </a:solidFill>
                <a:latin typeface="Arial"/>
                <a:cs typeface="Arial"/>
              </a:rPr>
              <a:t> </a:t>
            </a:r>
            <a:r>
              <a:rPr sz="2400" b="1" spc="-10" dirty="0">
                <a:solidFill>
                  <a:srgbClr val="F04E23"/>
                </a:solidFill>
                <a:latin typeface="Arial"/>
                <a:cs typeface="Arial"/>
              </a:rPr>
              <a:t>ПРОЕКТА*:</a:t>
            </a:r>
            <a:endParaRPr sz="2400">
              <a:latin typeface="Arial"/>
              <a:cs typeface="Arial"/>
            </a:endParaRPr>
          </a:p>
          <a:p>
            <a:pPr>
              <a:lnSpc>
                <a:spcPct val="100000"/>
              </a:lnSpc>
              <a:spcBef>
                <a:spcPts val="1350"/>
              </a:spcBef>
            </a:pPr>
            <a:endParaRPr sz="2400">
              <a:latin typeface="Arial"/>
              <a:cs typeface="Arial"/>
            </a:endParaRPr>
          </a:p>
          <a:p>
            <a:pPr marL="139065">
              <a:lnSpc>
                <a:spcPct val="100000"/>
              </a:lnSpc>
              <a:tabLst>
                <a:tab pos="1769110" algn="l"/>
                <a:tab pos="3740785" algn="l"/>
              </a:tabLst>
            </a:pPr>
            <a:r>
              <a:rPr sz="3450" b="1" spc="-50" dirty="0">
                <a:solidFill>
                  <a:srgbClr val="FFFFFF"/>
                </a:solidFill>
                <a:latin typeface="Arial"/>
                <a:cs typeface="Arial"/>
              </a:rPr>
              <a:t>1</a:t>
            </a:r>
            <a:r>
              <a:rPr sz="3450" b="1" dirty="0">
                <a:solidFill>
                  <a:srgbClr val="FFFFFF"/>
                </a:solidFill>
                <a:latin typeface="Arial"/>
                <a:cs typeface="Arial"/>
              </a:rPr>
              <a:t>	</a:t>
            </a:r>
            <a:r>
              <a:rPr sz="3450" b="1" spc="-50" dirty="0">
                <a:solidFill>
                  <a:srgbClr val="FFFFFF"/>
                </a:solidFill>
                <a:latin typeface="Arial"/>
                <a:cs typeface="Arial"/>
              </a:rPr>
              <a:t>2</a:t>
            </a:r>
            <a:r>
              <a:rPr sz="3450" b="1" dirty="0">
                <a:solidFill>
                  <a:srgbClr val="FFFFFF"/>
                </a:solidFill>
                <a:latin typeface="Arial"/>
                <a:cs typeface="Arial"/>
              </a:rPr>
              <a:t>	</a:t>
            </a:r>
            <a:r>
              <a:rPr sz="3450" b="1" spc="-50" dirty="0">
                <a:solidFill>
                  <a:srgbClr val="FFFFFF"/>
                </a:solidFill>
                <a:latin typeface="Arial"/>
                <a:cs typeface="Arial"/>
              </a:rPr>
              <a:t>3</a:t>
            </a:r>
            <a:endParaRPr sz="3450">
              <a:latin typeface="Arial"/>
              <a:cs typeface="Arial"/>
            </a:endParaRPr>
          </a:p>
        </p:txBody>
      </p:sp>
      <p:grpSp>
        <p:nvGrpSpPr>
          <p:cNvPr id="23" name="object 23"/>
          <p:cNvGrpSpPr/>
          <p:nvPr/>
        </p:nvGrpSpPr>
        <p:grpSpPr>
          <a:xfrm>
            <a:off x="7621746" y="2161843"/>
            <a:ext cx="591820" cy="591820"/>
            <a:chOff x="7621746" y="2161843"/>
            <a:chExt cx="591820" cy="591820"/>
          </a:xfrm>
        </p:grpSpPr>
        <p:sp>
          <p:nvSpPr>
            <p:cNvPr id="24" name="object 24"/>
            <p:cNvSpPr/>
            <p:nvPr/>
          </p:nvSpPr>
          <p:spPr>
            <a:xfrm>
              <a:off x="7629683"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5" name="object 25"/>
            <p:cNvSpPr/>
            <p:nvPr/>
          </p:nvSpPr>
          <p:spPr>
            <a:xfrm>
              <a:off x="7629683"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26" name="object 26"/>
          <p:cNvSpPr txBox="1"/>
          <p:nvPr/>
        </p:nvSpPr>
        <p:spPr>
          <a:xfrm>
            <a:off x="7777098" y="2166562"/>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5</a:t>
            </a:r>
            <a:endParaRPr sz="3450">
              <a:latin typeface="Arial"/>
              <a:cs typeface="Arial"/>
            </a:endParaRPr>
          </a:p>
        </p:txBody>
      </p:sp>
      <p:grpSp>
        <p:nvGrpSpPr>
          <p:cNvPr id="27" name="object 27"/>
          <p:cNvGrpSpPr/>
          <p:nvPr/>
        </p:nvGrpSpPr>
        <p:grpSpPr>
          <a:xfrm>
            <a:off x="5948839" y="2161843"/>
            <a:ext cx="591820" cy="591820"/>
            <a:chOff x="5948839" y="2161843"/>
            <a:chExt cx="591820" cy="591820"/>
          </a:xfrm>
        </p:grpSpPr>
        <p:sp>
          <p:nvSpPr>
            <p:cNvPr id="28" name="object 28"/>
            <p:cNvSpPr/>
            <p:nvPr/>
          </p:nvSpPr>
          <p:spPr>
            <a:xfrm>
              <a:off x="5956777" y="2169781"/>
              <a:ext cx="575945" cy="575945"/>
            </a:xfrm>
            <a:custGeom>
              <a:avLst/>
              <a:gdLst/>
              <a:ahLst/>
              <a:cxnLst/>
              <a:rect l="l" t="t" r="r" b="b"/>
              <a:pathLst>
                <a:path w="575945" h="575944">
                  <a:moveTo>
                    <a:pt x="287667" y="0"/>
                  </a:move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close/>
                </a:path>
              </a:pathLst>
            </a:custGeom>
            <a:solidFill>
              <a:srgbClr val="F04E23"/>
            </a:solidFill>
          </p:spPr>
          <p:txBody>
            <a:bodyPr wrap="square" lIns="0" tIns="0" rIns="0" bIns="0" rtlCol="0"/>
            <a:lstStyle/>
            <a:p>
              <a:endParaRPr/>
            </a:p>
          </p:txBody>
        </p:sp>
        <p:sp>
          <p:nvSpPr>
            <p:cNvPr id="29" name="object 29"/>
            <p:cNvSpPr/>
            <p:nvPr/>
          </p:nvSpPr>
          <p:spPr>
            <a:xfrm>
              <a:off x="5956777" y="2169781"/>
              <a:ext cx="575945" cy="575945"/>
            </a:xfrm>
            <a:custGeom>
              <a:avLst/>
              <a:gdLst/>
              <a:ahLst/>
              <a:cxnLst/>
              <a:rect l="l" t="t" r="r" b="b"/>
              <a:pathLst>
                <a:path w="575945" h="575944">
                  <a:moveTo>
                    <a:pt x="287667" y="575322"/>
                  </a:moveTo>
                  <a:lnTo>
                    <a:pt x="334329" y="571557"/>
                  </a:lnTo>
                  <a:lnTo>
                    <a:pt x="378593" y="560657"/>
                  </a:lnTo>
                  <a:lnTo>
                    <a:pt x="419868" y="543214"/>
                  </a:lnTo>
                  <a:lnTo>
                    <a:pt x="457561" y="519820"/>
                  </a:lnTo>
                  <a:lnTo>
                    <a:pt x="491080" y="491067"/>
                  </a:lnTo>
                  <a:lnTo>
                    <a:pt x="519832" y="457548"/>
                  </a:lnTo>
                  <a:lnTo>
                    <a:pt x="543226" y="419855"/>
                  </a:lnTo>
                  <a:lnTo>
                    <a:pt x="560670" y="378581"/>
                  </a:lnTo>
                  <a:lnTo>
                    <a:pt x="571570" y="334316"/>
                  </a:lnTo>
                  <a:lnTo>
                    <a:pt x="575335" y="287654"/>
                  </a:lnTo>
                  <a:lnTo>
                    <a:pt x="571570" y="240996"/>
                  </a:lnTo>
                  <a:lnTo>
                    <a:pt x="560670" y="196734"/>
                  </a:lnTo>
                  <a:lnTo>
                    <a:pt x="543226" y="155462"/>
                  </a:lnTo>
                  <a:lnTo>
                    <a:pt x="519832" y="117771"/>
                  </a:lnTo>
                  <a:lnTo>
                    <a:pt x="491080" y="84253"/>
                  </a:lnTo>
                  <a:lnTo>
                    <a:pt x="457561" y="55501"/>
                  </a:lnTo>
                  <a:lnTo>
                    <a:pt x="419868" y="32108"/>
                  </a:lnTo>
                  <a:lnTo>
                    <a:pt x="378593" y="14665"/>
                  </a:lnTo>
                  <a:lnTo>
                    <a:pt x="334329" y="3765"/>
                  </a:lnTo>
                  <a:lnTo>
                    <a:pt x="287667" y="0"/>
                  </a:lnTo>
                  <a:lnTo>
                    <a:pt x="241005" y="3765"/>
                  </a:lnTo>
                  <a:lnTo>
                    <a:pt x="196741" y="14665"/>
                  </a:lnTo>
                  <a:lnTo>
                    <a:pt x="155466" y="32108"/>
                  </a:lnTo>
                  <a:lnTo>
                    <a:pt x="117773" y="55501"/>
                  </a:lnTo>
                  <a:lnTo>
                    <a:pt x="84254" y="84253"/>
                  </a:lnTo>
                  <a:lnTo>
                    <a:pt x="55502" y="117771"/>
                  </a:lnTo>
                  <a:lnTo>
                    <a:pt x="32108" y="155462"/>
                  </a:lnTo>
                  <a:lnTo>
                    <a:pt x="14665" y="196734"/>
                  </a:lnTo>
                  <a:lnTo>
                    <a:pt x="3765" y="240996"/>
                  </a:lnTo>
                  <a:lnTo>
                    <a:pt x="0" y="287654"/>
                  </a:lnTo>
                  <a:lnTo>
                    <a:pt x="3765" y="334316"/>
                  </a:lnTo>
                  <a:lnTo>
                    <a:pt x="14665" y="378581"/>
                  </a:lnTo>
                  <a:lnTo>
                    <a:pt x="32108" y="419855"/>
                  </a:lnTo>
                  <a:lnTo>
                    <a:pt x="55502" y="457548"/>
                  </a:lnTo>
                  <a:lnTo>
                    <a:pt x="84254" y="491067"/>
                  </a:lnTo>
                  <a:lnTo>
                    <a:pt x="117773" y="519820"/>
                  </a:lnTo>
                  <a:lnTo>
                    <a:pt x="155466" y="543214"/>
                  </a:lnTo>
                  <a:lnTo>
                    <a:pt x="196741" y="560657"/>
                  </a:lnTo>
                  <a:lnTo>
                    <a:pt x="241005" y="571557"/>
                  </a:lnTo>
                  <a:lnTo>
                    <a:pt x="287667" y="575322"/>
                  </a:lnTo>
                  <a:close/>
                </a:path>
              </a:pathLst>
            </a:custGeom>
            <a:ln w="15443">
              <a:solidFill>
                <a:srgbClr val="F04E23"/>
              </a:solidFill>
            </a:ln>
          </p:spPr>
          <p:txBody>
            <a:bodyPr wrap="square" lIns="0" tIns="0" rIns="0" bIns="0" rtlCol="0"/>
            <a:lstStyle/>
            <a:p>
              <a:endParaRPr/>
            </a:p>
          </p:txBody>
        </p:sp>
      </p:grpSp>
      <p:sp>
        <p:nvSpPr>
          <p:cNvPr id="30" name="object 30"/>
          <p:cNvSpPr txBox="1"/>
          <p:nvPr/>
        </p:nvSpPr>
        <p:spPr>
          <a:xfrm>
            <a:off x="6104194" y="2166562"/>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4</a:t>
            </a:r>
            <a:endParaRPr sz="3450">
              <a:latin typeface="Arial"/>
              <a:cs typeface="Arial"/>
            </a:endParaRPr>
          </a:p>
        </p:txBody>
      </p:sp>
      <p:sp>
        <p:nvSpPr>
          <p:cNvPr id="31" name="object 31"/>
          <p:cNvSpPr txBox="1"/>
          <p:nvPr/>
        </p:nvSpPr>
        <p:spPr>
          <a:xfrm>
            <a:off x="9541491" y="2166560"/>
            <a:ext cx="269240" cy="550545"/>
          </a:xfrm>
          <a:prstGeom prst="rect">
            <a:avLst/>
          </a:prstGeom>
        </p:spPr>
        <p:txBody>
          <a:bodyPr vert="horz" wrap="square" lIns="0" tIns="12065" rIns="0" bIns="0" rtlCol="0">
            <a:spAutoFit/>
          </a:bodyPr>
          <a:lstStyle/>
          <a:p>
            <a:pPr marL="12700">
              <a:lnSpc>
                <a:spcPct val="100000"/>
              </a:lnSpc>
              <a:spcBef>
                <a:spcPts val="95"/>
              </a:spcBef>
            </a:pPr>
            <a:r>
              <a:rPr sz="3450" b="1" spc="-50" dirty="0">
                <a:solidFill>
                  <a:srgbClr val="FFFFFF"/>
                </a:solidFill>
                <a:latin typeface="Arial"/>
                <a:cs typeface="Arial"/>
              </a:rPr>
              <a:t>6</a:t>
            </a:r>
            <a:endParaRPr sz="3450">
              <a:latin typeface="Arial"/>
              <a:cs typeface="Arial"/>
            </a:endParaRPr>
          </a:p>
        </p:txBody>
      </p:sp>
      <p:grpSp>
        <p:nvGrpSpPr>
          <p:cNvPr id="32" name="object 32"/>
          <p:cNvGrpSpPr/>
          <p:nvPr/>
        </p:nvGrpSpPr>
        <p:grpSpPr>
          <a:xfrm>
            <a:off x="1769341" y="2490054"/>
            <a:ext cx="7336155" cy="127635"/>
            <a:chOff x="1769341" y="2490054"/>
            <a:chExt cx="7336155" cy="127635"/>
          </a:xfrm>
        </p:grpSpPr>
        <p:sp>
          <p:nvSpPr>
            <p:cNvPr id="33" name="object 33"/>
            <p:cNvSpPr/>
            <p:nvPr/>
          </p:nvSpPr>
          <p:spPr>
            <a:xfrm>
              <a:off x="1855998" y="2501383"/>
              <a:ext cx="81280" cy="104775"/>
            </a:xfrm>
            <a:custGeom>
              <a:avLst/>
              <a:gdLst/>
              <a:ahLst/>
              <a:cxnLst/>
              <a:rect l="l" t="t" r="r" b="b"/>
              <a:pathLst>
                <a:path w="81280"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4" name="object 34"/>
            <p:cNvSpPr/>
            <p:nvPr/>
          </p:nvSpPr>
          <p:spPr>
            <a:xfrm>
              <a:off x="3679254"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5" name="object 35"/>
            <p:cNvSpPr/>
            <p:nvPr/>
          </p:nvSpPr>
          <p:spPr>
            <a:xfrm>
              <a:off x="5407199"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6" name="object 36"/>
            <p:cNvSpPr/>
            <p:nvPr/>
          </p:nvSpPr>
          <p:spPr>
            <a:xfrm>
              <a:off x="9013288"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7" name="object 37"/>
            <p:cNvSpPr/>
            <p:nvPr/>
          </p:nvSpPr>
          <p:spPr>
            <a:xfrm>
              <a:off x="7154686"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8" name="object 38"/>
            <p:cNvSpPr/>
            <p:nvPr/>
          </p:nvSpPr>
          <p:spPr>
            <a:xfrm>
              <a:off x="1780669" y="2501383"/>
              <a:ext cx="81280" cy="104775"/>
            </a:xfrm>
            <a:custGeom>
              <a:avLst/>
              <a:gdLst/>
              <a:ahLst/>
              <a:cxnLst/>
              <a:rect l="l" t="t" r="r" b="b"/>
              <a:pathLst>
                <a:path w="81280"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39" name="object 39"/>
            <p:cNvSpPr/>
            <p:nvPr/>
          </p:nvSpPr>
          <p:spPr>
            <a:xfrm>
              <a:off x="3603926"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0" name="object 40"/>
            <p:cNvSpPr/>
            <p:nvPr/>
          </p:nvSpPr>
          <p:spPr>
            <a:xfrm>
              <a:off x="5331870"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1" name="object 41"/>
            <p:cNvSpPr/>
            <p:nvPr/>
          </p:nvSpPr>
          <p:spPr>
            <a:xfrm>
              <a:off x="8937960"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sp>
          <p:nvSpPr>
            <p:cNvPr id="42" name="object 42"/>
            <p:cNvSpPr/>
            <p:nvPr/>
          </p:nvSpPr>
          <p:spPr>
            <a:xfrm>
              <a:off x="7079353" y="2501383"/>
              <a:ext cx="81280" cy="104775"/>
            </a:xfrm>
            <a:custGeom>
              <a:avLst/>
              <a:gdLst/>
              <a:ahLst/>
              <a:cxnLst/>
              <a:rect l="l" t="t" r="r" b="b"/>
              <a:pathLst>
                <a:path w="81279" h="104775">
                  <a:moveTo>
                    <a:pt x="0" y="104622"/>
                  </a:moveTo>
                  <a:lnTo>
                    <a:pt x="80873" y="52311"/>
                  </a:lnTo>
                  <a:lnTo>
                    <a:pt x="0" y="0"/>
                  </a:lnTo>
                </a:path>
              </a:pathLst>
            </a:custGeom>
            <a:ln w="22656">
              <a:solidFill>
                <a:srgbClr val="F04E23"/>
              </a:solidFill>
            </a:ln>
          </p:spPr>
          <p:txBody>
            <a:bodyPr wrap="square" lIns="0" tIns="0" rIns="0" bIns="0" rtlCol="0"/>
            <a:lstStyle/>
            <a:p>
              <a:endParaRPr/>
            </a:p>
          </p:txBody>
        </p:sp>
      </p:grpSp>
      <p:sp>
        <p:nvSpPr>
          <p:cNvPr id="43" name="object 43"/>
          <p:cNvSpPr txBox="1">
            <a:spLocks noGrp="1"/>
          </p:cNvSpPr>
          <p:nvPr>
            <p:ph type="sldNum" sz="quarter" idx="7"/>
          </p:nvPr>
        </p:nvSpPr>
        <p:spPr>
          <a:prstGeom prst="rect">
            <a:avLst/>
          </a:prstGeom>
        </p:spPr>
        <p:txBody>
          <a:bodyPr vert="horz" wrap="square" lIns="0" tIns="21590" rIns="0" bIns="0" rtlCol="0">
            <a:spAutoFit/>
          </a:bodyPr>
          <a:lstStyle/>
          <a:p>
            <a:pPr marL="52069">
              <a:lnSpc>
                <a:spcPct val="100000"/>
              </a:lnSpc>
              <a:spcBef>
                <a:spcPts val="170"/>
              </a:spcBef>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858" y="892775"/>
            <a:ext cx="6677659" cy="391160"/>
          </a:xfrm>
          <a:prstGeom prst="rect">
            <a:avLst/>
          </a:prstGeom>
        </p:spPr>
        <p:txBody>
          <a:bodyPr vert="horz" wrap="square" lIns="0" tIns="12700" rIns="0" bIns="0" rtlCol="0">
            <a:spAutoFit/>
          </a:bodyPr>
          <a:lstStyle/>
          <a:p>
            <a:pPr marL="12700">
              <a:lnSpc>
                <a:spcPct val="100000"/>
              </a:lnSpc>
              <a:spcBef>
                <a:spcPts val="100"/>
              </a:spcBef>
            </a:pPr>
            <a:r>
              <a:rPr spc="60" dirty="0"/>
              <a:t>ПЛАНИРУЕМАЯ</a:t>
            </a:r>
            <a:r>
              <a:rPr spc="85" dirty="0"/>
              <a:t> </a:t>
            </a:r>
            <a:r>
              <a:rPr dirty="0"/>
              <a:t>К</a:t>
            </a:r>
            <a:r>
              <a:rPr spc="90" dirty="0"/>
              <a:t> </a:t>
            </a:r>
            <a:r>
              <a:rPr spc="60" dirty="0"/>
              <a:t>ВЫПУСКУ</a:t>
            </a:r>
            <a:r>
              <a:rPr spc="85" dirty="0"/>
              <a:t> </a:t>
            </a:r>
            <a:r>
              <a:rPr spc="50" dirty="0"/>
              <a:t>ПРОДУКЦИЯ:</a:t>
            </a:r>
          </a:p>
        </p:txBody>
      </p:sp>
      <p:sp>
        <p:nvSpPr>
          <p:cNvPr id="3" name="object 3"/>
          <p:cNvSpPr txBox="1"/>
          <p:nvPr/>
        </p:nvSpPr>
        <p:spPr>
          <a:xfrm>
            <a:off x="449858" y="1283935"/>
            <a:ext cx="10751542" cy="1628010"/>
          </a:xfrm>
          <a:prstGeom prst="rect">
            <a:avLst/>
          </a:prstGeom>
        </p:spPr>
        <p:txBody>
          <a:bodyPr vert="horz" wrap="square" lIns="0" tIns="167005" rIns="0" bIns="0" rtlCol="0">
            <a:spAutoFit/>
          </a:bodyPr>
          <a:lstStyle/>
          <a:p>
            <a:pPr algn="just"/>
            <a:r>
              <a:rPr lang="ru-RU" sz="2400" b="1" dirty="0">
                <a:solidFill>
                  <a:srgbClr val="F04E23"/>
                </a:solidFill>
                <a:latin typeface="Arial"/>
                <a:cs typeface="Arial"/>
              </a:rPr>
              <a:t>Карбонат аммония — </a:t>
            </a:r>
            <a:r>
              <a:rPr lang="ru-RU" sz="2000" dirty="0"/>
              <a:t>неорганическое соединение, соль аммония и угольной кислоты. Химическая формула — </a:t>
            </a:r>
            <a:r>
              <a:rPr lang="ru-RU" sz="2000" b="1" dirty="0"/>
              <a:t>(NH4)2CO3</a:t>
            </a:r>
            <a:r>
              <a:rPr lang="ru-RU" sz="2000" dirty="0"/>
              <a:t>. В чистом виде вещество встречается </a:t>
            </a:r>
            <a:br>
              <a:rPr lang="ru-RU" sz="2000" dirty="0"/>
            </a:br>
            <a:r>
              <a:rPr lang="ru-RU" sz="2000" dirty="0"/>
              <a:t>в виде бесцветных или белых кристаллов, иногда встречается в виде порошка или гранул</a:t>
            </a:r>
          </a:p>
          <a:p>
            <a:pPr marL="12700">
              <a:lnSpc>
                <a:spcPct val="100000"/>
              </a:lnSpc>
              <a:spcBef>
                <a:spcPts val="1315"/>
              </a:spcBef>
            </a:pPr>
            <a:endParaRPr lang="ru-RU" sz="2000" dirty="0">
              <a:solidFill>
                <a:schemeClr val="tx1"/>
              </a:solidFill>
              <a:latin typeface="Arial"/>
              <a:cs typeface="Arial"/>
            </a:endParaRPr>
          </a:p>
        </p:txBody>
      </p:sp>
      <p:sp>
        <p:nvSpPr>
          <p:cNvPr id="4" name="object 4"/>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5" name="object 5"/>
          <p:cNvSpPr/>
          <p:nvPr/>
        </p:nvSpPr>
        <p:spPr>
          <a:xfrm>
            <a:off x="457201" y="613596"/>
            <a:ext cx="10538460" cy="0"/>
          </a:xfrm>
          <a:custGeom>
            <a:avLst/>
            <a:gdLst/>
            <a:ahLst/>
            <a:cxnLst/>
            <a:rect l="l" t="t" r="r" b="b"/>
            <a:pathLst>
              <a:path w="10538460">
                <a:moveTo>
                  <a:pt x="10538015" y="0"/>
                </a:moveTo>
                <a:lnTo>
                  <a:pt x="0" y="0"/>
                </a:lnTo>
              </a:path>
            </a:pathLst>
          </a:custGeom>
          <a:ln w="6350">
            <a:solidFill>
              <a:srgbClr val="F04E23"/>
            </a:solidFill>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21590" rIns="0" bIns="0" rtlCol="0">
            <a:spAutoFit/>
          </a:bodyPr>
          <a:lstStyle/>
          <a:p>
            <a:pPr marL="52069">
              <a:lnSpc>
                <a:spcPct val="100000"/>
              </a:lnSpc>
              <a:spcBef>
                <a:spcPts val="170"/>
              </a:spcBef>
            </a:pPr>
            <a:fld id="{81D60167-4931-47E6-BA6A-407CBD079E47}" type="slidenum">
              <a:rPr spc="-50" dirty="0"/>
              <a:t>6</a:t>
            </a:fld>
            <a:endParaRPr spc="-50" dirty="0"/>
          </a:p>
        </p:txBody>
      </p:sp>
      <p:pic>
        <p:nvPicPr>
          <p:cNvPr id="4098" name="Picture 2" descr="Picture background">
            <a:extLst>
              <a:ext uri="{FF2B5EF4-FFF2-40B4-BE49-F238E27FC236}">
                <a16:creationId xmlns:a16="http://schemas.microsoft.com/office/drawing/2014/main" id="{C0F455FA-E730-F128-B379-48286C5B9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681" y="2626239"/>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5908-B39D-7872-60DB-C03659AEFD9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A191F1-DFDA-D327-7676-53F901C2753E}"/>
              </a:ext>
            </a:extLst>
          </p:cNvPr>
          <p:cNvSpPr txBox="1">
            <a:spLocks noGrp="1"/>
          </p:cNvSpPr>
          <p:nvPr>
            <p:ph type="title"/>
          </p:nvPr>
        </p:nvSpPr>
        <p:spPr>
          <a:xfrm>
            <a:off x="457201" y="837259"/>
            <a:ext cx="8465542" cy="382156"/>
          </a:xfrm>
          <a:prstGeom prst="rect">
            <a:avLst/>
          </a:prstGeom>
        </p:spPr>
        <p:txBody>
          <a:bodyPr vert="horz" wrap="square" lIns="0" tIns="12700" rIns="0" bIns="0" rtlCol="0">
            <a:spAutoFit/>
          </a:bodyPr>
          <a:lstStyle/>
          <a:p>
            <a:pPr marL="12700">
              <a:lnSpc>
                <a:spcPct val="100000"/>
              </a:lnSpc>
              <a:spcBef>
                <a:spcPts val="100"/>
              </a:spcBef>
            </a:pPr>
            <a:r>
              <a:rPr lang="ru-RU" spc="60" dirty="0"/>
              <a:t>ПРИМЕНЕНИЕ КАРБОНАТА АММОНИЯ</a:t>
            </a:r>
            <a:r>
              <a:rPr lang="ru-RU" spc="50" dirty="0"/>
              <a:t>:</a:t>
            </a:r>
          </a:p>
        </p:txBody>
      </p:sp>
      <p:sp>
        <p:nvSpPr>
          <p:cNvPr id="3" name="object 3">
            <a:extLst>
              <a:ext uri="{FF2B5EF4-FFF2-40B4-BE49-F238E27FC236}">
                <a16:creationId xmlns:a16="http://schemas.microsoft.com/office/drawing/2014/main" id="{9DBB6505-B22C-2FBB-476F-D54E384D5C1D}"/>
              </a:ext>
            </a:extLst>
          </p:cNvPr>
          <p:cNvSpPr txBox="1"/>
          <p:nvPr/>
        </p:nvSpPr>
        <p:spPr>
          <a:xfrm>
            <a:off x="509993" y="1769814"/>
            <a:ext cx="6382974" cy="4108176"/>
          </a:xfrm>
          <a:prstGeom prst="rect">
            <a:avLst/>
          </a:prstGeom>
        </p:spPr>
        <p:txBody>
          <a:bodyPr vert="horz" wrap="square" lIns="0" tIns="167005" rIns="0" bIns="0" rtlCol="0">
            <a:spAutoFit/>
          </a:bodyPr>
          <a:lstStyle/>
          <a:p>
            <a:r>
              <a:rPr lang="ru-RU" sz="1600" b="1" dirty="0"/>
              <a:t>В хлебопекарном и кондитерском деле </a:t>
            </a:r>
            <a:r>
              <a:rPr lang="ru-RU" sz="1600" dirty="0"/>
              <a:t>— как разрыхлитель (добавка E503, пекарский порошок). </a:t>
            </a:r>
          </a:p>
          <a:p>
            <a:r>
              <a:rPr lang="ru-RU" sz="1600" dirty="0"/>
              <a:t>Также карбонат аммония применяют в производстве шоколада и какао в качестве регулятора кислотности, стабилизатора окраски и консистенции, эмульгатора.</a:t>
            </a:r>
          </a:p>
          <a:p>
            <a:r>
              <a:rPr lang="ru-RU" sz="1600" dirty="0"/>
              <a:t> </a:t>
            </a:r>
          </a:p>
          <a:p>
            <a:r>
              <a:rPr lang="ru-RU" sz="1600" b="1" dirty="0"/>
              <a:t>В винодельческой отрасли </a:t>
            </a:r>
            <a:r>
              <a:rPr lang="ru-RU" sz="1600" dirty="0"/>
              <a:t>— ускоритель ферментации вина, делает цвет готового продукта ярче. </a:t>
            </a:r>
          </a:p>
          <a:p>
            <a:endParaRPr lang="ru-RU" sz="1600" dirty="0"/>
          </a:p>
          <a:p>
            <a:r>
              <a:rPr lang="ru-RU" sz="1600" b="1" dirty="0"/>
              <a:t>В фармацевтике </a:t>
            </a:r>
            <a:r>
              <a:rPr lang="ru-RU" sz="1600" dirty="0"/>
              <a:t>— входит в состав сиропов от кашля, гомеопатических растворов, средств для лечения заболеваний органов дыхания, сердечной недостаточности. </a:t>
            </a:r>
          </a:p>
          <a:p>
            <a:endParaRPr lang="ru-RU" sz="1600" dirty="0"/>
          </a:p>
          <a:p>
            <a:r>
              <a:rPr lang="ru-RU" sz="1600" b="1" dirty="0"/>
              <a:t>В производстве косметики </a:t>
            </a:r>
            <a:r>
              <a:rPr lang="ru-RU" sz="1600" dirty="0"/>
              <a:t>— в качестве красящего соединения. </a:t>
            </a:r>
          </a:p>
          <a:p>
            <a:endParaRPr lang="ru-RU" sz="1600" dirty="0"/>
          </a:p>
          <a:p>
            <a:r>
              <a:rPr lang="ru-RU" sz="1600" dirty="0"/>
              <a:t>В качестве одного из компонентов составов для </a:t>
            </a:r>
            <a:r>
              <a:rPr lang="ru-RU" sz="1600" b="1" dirty="0"/>
              <a:t>тушения огня</a:t>
            </a:r>
            <a:r>
              <a:rPr lang="ru-RU" sz="1600" dirty="0"/>
              <a:t>. </a:t>
            </a:r>
          </a:p>
        </p:txBody>
      </p:sp>
      <p:sp>
        <p:nvSpPr>
          <p:cNvPr id="4" name="object 4">
            <a:extLst>
              <a:ext uri="{FF2B5EF4-FFF2-40B4-BE49-F238E27FC236}">
                <a16:creationId xmlns:a16="http://schemas.microsoft.com/office/drawing/2014/main" id="{DAE38BB0-C382-BA7B-D18A-20A16E7CD140}"/>
              </a:ext>
            </a:extLst>
          </p:cNvPr>
          <p:cNvSpPr txBox="1"/>
          <p:nvPr/>
        </p:nvSpPr>
        <p:spPr>
          <a:xfrm>
            <a:off x="5616799" y="347689"/>
            <a:ext cx="5391785"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Основные</a:t>
            </a:r>
            <a:r>
              <a:rPr sz="1500" b="1" i="1" spc="-30" dirty="0">
                <a:solidFill>
                  <a:srgbClr val="231F20"/>
                </a:solidFill>
                <a:latin typeface="Arial"/>
                <a:cs typeface="Arial"/>
              </a:rPr>
              <a:t> </a:t>
            </a:r>
            <a:r>
              <a:rPr sz="1500" b="1" i="1" spc="-10" dirty="0">
                <a:solidFill>
                  <a:srgbClr val="231F20"/>
                </a:solidFill>
                <a:latin typeface="Arial"/>
                <a:cs typeface="Arial"/>
              </a:rPr>
              <a:t>характеристики</a:t>
            </a:r>
            <a:r>
              <a:rPr sz="1500" b="1" i="1" spc="-30" dirty="0">
                <a:solidFill>
                  <a:srgbClr val="231F20"/>
                </a:solidFill>
                <a:latin typeface="Arial"/>
                <a:cs typeface="Arial"/>
              </a:rPr>
              <a:t> </a:t>
            </a:r>
            <a:r>
              <a:rPr sz="1500" b="1" i="1" dirty="0">
                <a:solidFill>
                  <a:srgbClr val="231F20"/>
                </a:solidFill>
                <a:latin typeface="Arial"/>
                <a:cs typeface="Arial"/>
              </a:rPr>
              <a:t>инвестиционного</a:t>
            </a:r>
            <a:r>
              <a:rPr sz="1500" b="1" i="1" spc="-25" dirty="0">
                <a:solidFill>
                  <a:srgbClr val="231F20"/>
                </a:solidFill>
                <a:latin typeface="Arial"/>
                <a:cs typeface="Arial"/>
              </a:rPr>
              <a:t> </a:t>
            </a:r>
            <a:r>
              <a:rPr sz="1500" b="1" i="1" spc="-10" dirty="0">
                <a:solidFill>
                  <a:srgbClr val="231F20"/>
                </a:solidFill>
                <a:latin typeface="Arial"/>
                <a:cs typeface="Arial"/>
              </a:rPr>
              <a:t>проекта</a:t>
            </a:r>
            <a:endParaRPr sz="1500">
              <a:latin typeface="Arial"/>
              <a:cs typeface="Arial"/>
            </a:endParaRPr>
          </a:p>
        </p:txBody>
      </p:sp>
      <p:sp>
        <p:nvSpPr>
          <p:cNvPr id="5" name="object 5">
            <a:extLst>
              <a:ext uri="{FF2B5EF4-FFF2-40B4-BE49-F238E27FC236}">
                <a16:creationId xmlns:a16="http://schemas.microsoft.com/office/drawing/2014/main" id="{F0558245-9F4C-8E38-F603-123494906389}"/>
              </a:ext>
            </a:extLst>
          </p:cNvPr>
          <p:cNvSpPr/>
          <p:nvPr/>
        </p:nvSpPr>
        <p:spPr>
          <a:xfrm>
            <a:off x="457201" y="613596"/>
            <a:ext cx="10538460" cy="0"/>
          </a:xfrm>
          <a:custGeom>
            <a:avLst/>
            <a:gdLst/>
            <a:ahLst/>
            <a:cxnLst/>
            <a:rect l="l" t="t" r="r" b="b"/>
            <a:pathLst>
              <a:path w="10538460">
                <a:moveTo>
                  <a:pt x="10538015" y="0"/>
                </a:moveTo>
                <a:lnTo>
                  <a:pt x="0" y="0"/>
                </a:lnTo>
              </a:path>
            </a:pathLst>
          </a:custGeom>
          <a:ln w="6350">
            <a:solidFill>
              <a:srgbClr val="F04E23"/>
            </a:solidFill>
          </a:ln>
        </p:spPr>
        <p:txBody>
          <a:bodyPr wrap="square" lIns="0" tIns="0" rIns="0" bIns="0" rtlCol="0"/>
          <a:lstStyle/>
          <a:p>
            <a:endParaRPr/>
          </a:p>
        </p:txBody>
      </p:sp>
      <p:sp>
        <p:nvSpPr>
          <p:cNvPr id="9" name="object 9">
            <a:extLst>
              <a:ext uri="{FF2B5EF4-FFF2-40B4-BE49-F238E27FC236}">
                <a16:creationId xmlns:a16="http://schemas.microsoft.com/office/drawing/2014/main" id="{2D2CD3E4-B8B6-7AA0-37B6-1DB7A47429A0}"/>
              </a:ext>
            </a:extLst>
          </p:cNvPr>
          <p:cNvSpPr/>
          <p:nvPr/>
        </p:nvSpPr>
        <p:spPr>
          <a:xfrm>
            <a:off x="237768" y="1974061"/>
            <a:ext cx="135890" cy="162560"/>
          </a:xfrm>
          <a:custGeom>
            <a:avLst/>
            <a:gdLst/>
            <a:ahLst/>
            <a:cxnLst/>
            <a:rect l="l" t="t" r="r" b="b"/>
            <a:pathLst>
              <a:path w="135890" h="162560">
                <a:moveTo>
                  <a:pt x="0" y="0"/>
                </a:moveTo>
                <a:lnTo>
                  <a:pt x="0" y="162001"/>
                </a:lnTo>
                <a:lnTo>
                  <a:pt x="135661" y="81000"/>
                </a:lnTo>
                <a:lnTo>
                  <a:pt x="0" y="0"/>
                </a:lnTo>
                <a:close/>
              </a:path>
            </a:pathLst>
          </a:custGeom>
          <a:solidFill>
            <a:srgbClr val="F04E23"/>
          </a:solidFill>
        </p:spPr>
        <p:txBody>
          <a:bodyPr wrap="square" lIns="0" tIns="0" rIns="0" bIns="0" rtlCol="0"/>
          <a:lstStyle/>
          <a:p>
            <a:endParaRPr/>
          </a:p>
        </p:txBody>
      </p:sp>
      <p:sp>
        <p:nvSpPr>
          <p:cNvPr id="10" name="object 10">
            <a:extLst>
              <a:ext uri="{FF2B5EF4-FFF2-40B4-BE49-F238E27FC236}">
                <a16:creationId xmlns:a16="http://schemas.microsoft.com/office/drawing/2014/main" id="{5ABAE3B6-E9E1-A8EE-FC97-2B9D697A7BCD}"/>
              </a:ext>
            </a:extLst>
          </p:cNvPr>
          <p:cNvSpPr/>
          <p:nvPr/>
        </p:nvSpPr>
        <p:spPr>
          <a:xfrm>
            <a:off x="237768" y="4202309"/>
            <a:ext cx="135890" cy="162560"/>
          </a:xfrm>
          <a:custGeom>
            <a:avLst/>
            <a:gdLst/>
            <a:ahLst/>
            <a:cxnLst/>
            <a:rect l="l" t="t" r="r" b="b"/>
            <a:pathLst>
              <a:path w="135890" h="162560">
                <a:moveTo>
                  <a:pt x="0" y="0"/>
                </a:moveTo>
                <a:lnTo>
                  <a:pt x="0" y="162001"/>
                </a:lnTo>
                <a:lnTo>
                  <a:pt x="135661" y="81000"/>
                </a:lnTo>
                <a:lnTo>
                  <a:pt x="0" y="0"/>
                </a:lnTo>
                <a:close/>
              </a:path>
            </a:pathLst>
          </a:custGeom>
          <a:solidFill>
            <a:srgbClr val="F04E23"/>
          </a:solidFill>
        </p:spPr>
        <p:txBody>
          <a:bodyPr wrap="square" lIns="0" tIns="0" rIns="0" bIns="0" rtlCol="0"/>
          <a:lstStyle/>
          <a:p>
            <a:endParaRPr dirty="0"/>
          </a:p>
        </p:txBody>
      </p:sp>
      <p:sp>
        <p:nvSpPr>
          <p:cNvPr id="13" name="object 13">
            <a:extLst>
              <a:ext uri="{FF2B5EF4-FFF2-40B4-BE49-F238E27FC236}">
                <a16:creationId xmlns:a16="http://schemas.microsoft.com/office/drawing/2014/main" id="{63A78E69-6B69-41FF-660A-56FD45FF73B0}"/>
              </a:ext>
            </a:extLst>
          </p:cNvPr>
          <p:cNvSpPr txBox="1">
            <a:spLocks noGrp="1"/>
          </p:cNvSpPr>
          <p:nvPr>
            <p:ph type="sldNum" sz="quarter" idx="7"/>
          </p:nvPr>
        </p:nvSpPr>
        <p:spPr>
          <a:prstGeom prst="rect">
            <a:avLst/>
          </a:prstGeom>
        </p:spPr>
        <p:txBody>
          <a:bodyPr vert="horz" wrap="square" lIns="0" tIns="21590" rIns="0" bIns="0" rtlCol="0">
            <a:spAutoFit/>
          </a:bodyPr>
          <a:lstStyle/>
          <a:p>
            <a:pPr marL="52069">
              <a:lnSpc>
                <a:spcPct val="100000"/>
              </a:lnSpc>
              <a:spcBef>
                <a:spcPts val="170"/>
              </a:spcBef>
            </a:pPr>
            <a:fld id="{81D60167-4931-47E6-BA6A-407CBD079E47}" type="slidenum">
              <a:rPr spc="-50" dirty="0"/>
              <a:t>7</a:t>
            </a:fld>
            <a:endParaRPr spc="-50" dirty="0"/>
          </a:p>
        </p:txBody>
      </p:sp>
      <p:sp>
        <p:nvSpPr>
          <p:cNvPr id="6" name="object 10">
            <a:extLst>
              <a:ext uri="{FF2B5EF4-FFF2-40B4-BE49-F238E27FC236}">
                <a16:creationId xmlns:a16="http://schemas.microsoft.com/office/drawing/2014/main" id="{1F3358B8-6E50-6F2F-4B05-B249FFEF99DA}"/>
              </a:ext>
            </a:extLst>
          </p:cNvPr>
          <p:cNvSpPr/>
          <p:nvPr/>
        </p:nvSpPr>
        <p:spPr>
          <a:xfrm>
            <a:off x="237768" y="5190369"/>
            <a:ext cx="135890" cy="162560"/>
          </a:xfrm>
          <a:custGeom>
            <a:avLst/>
            <a:gdLst/>
            <a:ahLst/>
            <a:cxnLst/>
            <a:rect l="l" t="t" r="r" b="b"/>
            <a:pathLst>
              <a:path w="135890" h="162560">
                <a:moveTo>
                  <a:pt x="0" y="0"/>
                </a:moveTo>
                <a:lnTo>
                  <a:pt x="0" y="162001"/>
                </a:lnTo>
                <a:lnTo>
                  <a:pt x="135661" y="81000"/>
                </a:lnTo>
                <a:lnTo>
                  <a:pt x="0" y="0"/>
                </a:lnTo>
                <a:close/>
              </a:path>
            </a:pathLst>
          </a:custGeom>
          <a:solidFill>
            <a:srgbClr val="F04E23"/>
          </a:solidFill>
        </p:spPr>
        <p:txBody>
          <a:bodyPr wrap="square" lIns="0" tIns="0" rIns="0" bIns="0" rtlCol="0"/>
          <a:lstStyle/>
          <a:p>
            <a:endParaRPr dirty="0"/>
          </a:p>
        </p:txBody>
      </p:sp>
      <p:sp>
        <p:nvSpPr>
          <p:cNvPr id="7" name="object 10">
            <a:extLst>
              <a:ext uri="{FF2B5EF4-FFF2-40B4-BE49-F238E27FC236}">
                <a16:creationId xmlns:a16="http://schemas.microsoft.com/office/drawing/2014/main" id="{6357969B-EC39-C987-24FF-12FFE5410E63}"/>
              </a:ext>
            </a:extLst>
          </p:cNvPr>
          <p:cNvSpPr/>
          <p:nvPr/>
        </p:nvSpPr>
        <p:spPr>
          <a:xfrm>
            <a:off x="237768" y="3429000"/>
            <a:ext cx="135890" cy="162560"/>
          </a:xfrm>
          <a:custGeom>
            <a:avLst/>
            <a:gdLst/>
            <a:ahLst/>
            <a:cxnLst/>
            <a:rect l="l" t="t" r="r" b="b"/>
            <a:pathLst>
              <a:path w="135890" h="162560">
                <a:moveTo>
                  <a:pt x="0" y="0"/>
                </a:moveTo>
                <a:lnTo>
                  <a:pt x="0" y="162001"/>
                </a:lnTo>
                <a:lnTo>
                  <a:pt x="135661" y="81000"/>
                </a:lnTo>
                <a:lnTo>
                  <a:pt x="0" y="0"/>
                </a:lnTo>
                <a:close/>
              </a:path>
            </a:pathLst>
          </a:custGeom>
          <a:solidFill>
            <a:srgbClr val="F04E23"/>
          </a:solidFill>
        </p:spPr>
        <p:txBody>
          <a:bodyPr wrap="square" lIns="0" tIns="0" rIns="0" bIns="0" rtlCol="0"/>
          <a:lstStyle/>
          <a:p>
            <a:endParaRPr dirty="0"/>
          </a:p>
        </p:txBody>
      </p:sp>
      <p:sp>
        <p:nvSpPr>
          <p:cNvPr id="11" name="TextBox 10">
            <a:extLst>
              <a:ext uri="{FF2B5EF4-FFF2-40B4-BE49-F238E27FC236}">
                <a16:creationId xmlns:a16="http://schemas.microsoft.com/office/drawing/2014/main" id="{901FBA85-59BA-B2F7-C6CE-F0CE08430C68}"/>
              </a:ext>
            </a:extLst>
          </p:cNvPr>
          <p:cNvSpPr txBox="1"/>
          <p:nvPr/>
        </p:nvSpPr>
        <p:spPr>
          <a:xfrm>
            <a:off x="373658" y="1320473"/>
            <a:ext cx="8120828" cy="400110"/>
          </a:xfrm>
          <a:prstGeom prst="rect">
            <a:avLst/>
          </a:prstGeom>
          <a:noFill/>
        </p:spPr>
        <p:txBody>
          <a:bodyPr wrap="square">
            <a:spAutoFit/>
          </a:bodyPr>
          <a:lstStyle/>
          <a:p>
            <a:r>
              <a:rPr lang="ru-RU" sz="2000" b="1" dirty="0"/>
              <a:t>Карбонат аммония используется в разных сферах, например:</a:t>
            </a:r>
          </a:p>
        </p:txBody>
      </p:sp>
      <p:pic>
        <p:nvPicPr>
          <p:cNvPr id="3074" name="Picture 2" descr="Picture background">
            <a:extLst>
              <a:ext uri="{FF2B5EF4-FFF2-40B4-BE49-F238E27FC236}">
                <a16:creationId xmlns:a16="http://schemas.microsoft.com/office/drawing/2014/main" id="{D8D26A7E-3AE6-CF46-F262-1A2B8A747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271" y="2025087"/>
            <a:ext cx="4108173" cy="4108173"/>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10">
            <a:extLst>
              <a:ext uri="{FF2B5EF4-FFF2-40B4-BE49-F238E27FC236}">
                <a16:creationId xmlns:a16="http://schemas.microsoft.com/office/drawing/2014/main" id="{DE8B93B0-C872-7FC6-7A84-B104809CBC94}"/>
              </a:ext>
            </a:extLst>
          </p:cNvPr>
          <p:cNvSpPr/>
          <p:nvPr/>
        </p:nvSpPr>
        <p:spPr>
          <a:xfrm>
            <a:off x="238681" y="5657433"/>
            <a:ext cx="135890" cy="162560"/>
          </a:xfrm>
          <a:custGeom>
            <a:avLst/>
            <a:gdLst/>
            <a:ahLst/>
            <a:cxnLst/>
            <a:rect l="l" t="t" r="r" b="b"/>
            <a:pathLst>
              <a:path w="135890" h="162560">
                <a:moveTo>
                  <a:pt x="0" y="0"/>
                </a:moveTo>
                <a:lnTo>
                  <a:pt x="0" y="162001"/>
                </a:lnTo>
                <a:lnTo>
                  <a:pt x="135661" y="81000"/>
                </a:lnTo>
                <a:lnTo>
                  <a:pt x="0" y="0"/>
                </a:lnTo>
                <a:close/>
              </a:path>
            </a:pathLst>
          </a:custGeom>
          <a:solidFill>
            <a:srgbClr val="F04E23"/>
          </a:solidFill>
        </p:spPr>
        <p:txBody>
          <a:bodyPr wrap="square" lIns="0" tIns="0" rIns="0" bIns="0" rtlCol="0"/>
          <a:lstStyle/>
          <a:p>
            <a:endParaRPr dirty="0"/>
          </a:p>
        </p:txBody>
      </p:sp>
    </p:spTree>
    <p:extLst>
      <p:ext uri="{BB962C8B-B14F-4D97-AF65-F5344CB8AC3E}">
        <p14:creationId xmlns:p14="http://schemas.microsoft.com/office/powerpoint/2010/main" val="407960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847" y="818258"/>
            <a:ext cx="7187565" cy="391160"/>
          </a:xfrm>
          <a:prstGeom prst="rect">
            <a:avLst/>
          </a:prstGeom>
        </p:spPr>
        <p:txBody>
          <a:bodyPr vert="horz" wrap="square" lIns="0" tIns="12700" rIns="0" bIns="0" rtlCol="0">
            <a:spAutoFit/>
          </a:bodyPr>
          <a:lstStyle/>
          <a:p>
            <a:pPr marL="12700">
              <a:lnSpc>
                <a:spcPct val="100000"/>
              </a:lnSpc>
              <a:spcBef>
                <a:spcPts val="100"/>
              </a:spcBef>
            </a:pPr>
            <a:r>
              <a:rPr spc="75" dirty="0"/>
              <a:t>КОНКУРЕНТНЫЕ</a:t>
            </a:r>
            <a:r>
              <a:rPr spc="100" dirty="0"/>
              <a:t> </a:t>
            </a:r>
            <a:r>
              <a:rPr spc="55" dirty="0"/>
              <a:t>ПРЕИМУЩЕСТВА</a:t>
            </a:r>
            <a:r>
              <a:rPr spc="105" dirty="0"/>
              <a:t> </a:t>
            </a:r>
            <a:r>
              <a:rPr spc="50" dirty="0"/>
              <a:t>РЕГИОНА</a:t>
            </a:r>
          </a:p>
        </p:txBody>
      </p:sp>
      <p:sp>
        <p:nvSpPr>
          <p:cNvPr id="3" name="object 3"/>
          <p:cNvSpPr txBox="1"/>
          <p:nvPr/>
        </p:nvSpPr>
        <p:spPr>
          <a:xfrm>
            <a:off x="6666452" y="1413581"/>
            <a:ext cx="4246245" cy="4206875"/>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231F20"/>
                </a:solidFill>
                <a:latin typeface="Microsoft Sans Serif"/>
                <a:cs typeface="Microsoft Sans Serif"/>
              </a:rPr>
              <a:t>Наличие</a:t>
            </a:r>
            <a:r>
              <a:rPr sz="1700" spc="-60" dirty="0">
                <a:solidFill>
                  <a:srgbClr val="231F20"/>
                </a:solidFill>
                <a:latin typeface="Microsoft Sans Serif"/>
                <a:cs typeface="Microsoft Sans Serif"/>
              </a:rPr>
              <a:t> </a:t>
            </a:r>
            <a:r>
              <a:rPr sz="1700" spc="-10" dirty="0">
                <a:solidFill>
                  <a:srgbClr val="231F20"/>
                </a:solidFill>
                <a:latin typeface="Microsoft Sans Serif"/>
                <a:cs typeface="Microsoft Sans Serif"/>
              </a:rPr>
              <a:t>поставщиков</a:t>
            </a:r>
            <a:r>
              <a:rPr sz="1700" spc="-55" dirty="0">
                <a:solidFill>
                  <a:srgbClr val="231F20"/>
                </a:solidFill>
                <a:latin typeface="Microsoft Sans Serif"/>
                <a:cs typeface="Microsoft Sans Serif"/>
              </a:rPr>
              <a:t> </a:t>
            </a:r>
            <a:r>
              <a:rPr sz="1700" spc="-10" dirty="0">
                <a:solidFill>
                  <a:srgbClr val="231F20"/>
                </a:solidFill>
                <a:latin typeface="Microsoft Sans Serif"/>
                <a:cs typeface="Microsoft Sans Serif"/>
              </a:rPr>
              <a:t>сырья</a:t>
            </a:r>
            <a:endParaRPr sz="1700">
              <a:latin typeface="Microsoft Sans Serif"/>
              <a:cs typeface="Microsoft Sans Serif"/>
            </a:endParaRPr>
          </a:p>
          <a:p>
            <a:pPr marL="12700" marR="5080">
              <a:lnSpc>
                <a:spcPts val="1970"/>
              </a:lnSpc>
              <a:spcBef>
                <a:spcPts val="1375"/>
              </a:spcBef>
            </a:pPr>
            <a:r>
              <a:rPr sz="1700" dirty="0">
                <a:solidFill>
                  <a:srgbClr val="231F20"/>
                </a:solidFill>
                <a:latin typeface="Microsoft Sans Serif"/>
                <a:cs typeface="Microsoft Sans Serif"/>
              </a:rPr>
              <a:t>Наличие</a:t>
            </a:r>
            <a:r>
              <a:rPr sz="1700" spc="-55" dirty="0">
                <a:solidFill>
                  <a:srgbClr val="231F20"/>
                </a:solidFill>
                <a:latin typeface="Microsoft Sans Serif"/>
                <a:cs typeface="Microsoft Sans Serif"/>
              </a:rPr>
              <a:t> </a:t>
            </a:r>
            <a:r>
              <a:rPr sz="1700" spc="-10" dirty="0">
                <a:solidFill>
                  <a:srgbClr val="231F20"/>
                </a:solidFill>
                <a:latin typeface="Microsoft Sans Serif"/>
                <a:cs typeface="Microsoft Sans Serif"/>
              </a:rPr>
              <a:t>«Промышленного</a:t>
            </a:r>
            <a:r>
              <a:rPr sz="1700" spc="-50" dirty="0">
                <a:solidFill>
                  <a:srgbClr val="231F20"/>
                </a:solidFill>
                <a:latin typeface="Microsoft Sans Serif"/>
                <a:cs typeface="Microsoft Sans Serif"/>
              </a:rPr>
              <a:t> </a:t>
            </a:r>
            <a:r>
              <a:rPr sz="1700" spc="-10" dirty="0">
                <a:solidFill>
                  <a:srgbClr val="231F20"/>
                </a:solidFill>
                <a:latin typeface="Microsoft Sans Serif"/>
                <a:cs typeface="Microsoft Sans Serif"/>
              </a:rPr>
              <a:t>кластера </a:t>
            </a:r>
            <a:r>
              <a:rPr sz="1700" spc="-25" dirty="0">
                <a:solidFill>
                  <a:srgbClr val="231F20"/>
                </a:solidFill>
                <a:latin typeface="Microsoft Sans Serif"/>
                <a:cs typeface="Microsoft Sans Serif"/>
              </a:rPr>
              <a:t>металлоконструкций</a:t>
            </a:r>
            <a:r>
              <a:rPr sz="1700" spc="15" dirty="0">
                <a:solidFill>
                  <a:srgbClr val="231F20"/>
                </a:solidFill>
                <a:latin typeface="Microsoft Sans Serif"/>
                <a:cs typeface="Microsoft Sans Serif"/>
              </a:rPr>
              <a:t> </a:t>
            </a:r>
            <a:r>
              <a:rPr sz="1700" dirty="0">
                <a:solidFill>
                  <a:srgbClr val="231F20"/>
                </a:solidFill>
                <a:latin typeface="Microsoft Sans Serif"/>
                <a:cs typeface="Microsoft Sans Serif"/>
              </a:rPr>
              <a:t>и</a:t>
            </a:r>
            <a:r>
              <a:rPr sz="1700" spc="20" dirty="0">
                <a:solidFill>
                  <a:srgbClr val="231F20"/>
                </a:solidFill>
                <a:latin typeface="Microsoft Sans Serif"/>
                <a:cs typeface="Microsoft Sans Serif"/>
              </a:rPr>
              <a:t> </a:t>
            </a:r>
            <a:r>
              <a:rPr sz="1700" spc="-10" dirty="0">
                <a:solidFill>
                  <a:srgbClr val="231F20"/>
                </a:solidFill>
                <a:latin typeface="Microsoft Sans Serif"/>
                <a:cs typeface="Microsoft Sans Serif"/>
              </a:rPr>
              <a:t>грузоподъемного оборудования»</a:t>
            </a:r>
            <a:r>
              <a:rPr sz="1700" spc="-35" dirty="0">
                <a:solidFill>
                  <a:srgbClr val="231F20"/>
                </a:solidFill>
                <a:latin typeface="Microsoft Sans Serif"/>
                <a:cs typeface="Microsoft Sans Serif"/>
              </a:rPr>
              <a:t> </a:t>
            </a:r>
            <a:r>
              <a:rPr sz="1700" dirty="0">
                <a:solidFill>
                  <a:srgbClr val="231F20"/>
                </a:solidFill>
                <a:latin typeface="Microsoft Sans Serif"/>
                <a:cs typeface="Microsoft Sans Serif"/>
              </a:rPr>
              <a:t>и</a:t>
            </a:r>
            <a:r>
              <a:rPr sz="1700" spc="-30" dirty="0">
                <a:solidFill>
                  <a:srgbClr val="231F20"/>
                </a:solidFill>
                <a:latin typeface="Microsoft Sans Serif"/>
                <a:cs typeface="Microsoft Sans Serif"/>
              </a:rPr>
              <a:t> </a:t>
            </a:r>
            <a:r>
              <a:rPr sz="1700" spc="-25" dirty="0">
                <a:solidFill>
                  <a:srgbClr val="231F20"/>
                </a:solidFill>
                <a:latin typeface="Microsoft Sans Serif"/>
                <a:cs typeface="Microsoft Sans Serif"/>
              </a:rPr>
              <a:t>возможность</a:t>
            </a:r>
            <a:r>
              <a:rPr sz="1700" spc="-30" dirty="0">
                <a:solidFill>
                  <a:srgbClr val="231F20"/>
                </a:solidFill>
                <a:latin typeface="Microsoft Sans Serif"/>
                <a:cs typeface="Microsoft Sans Serif"/>
              </a:rPr>
              <a:t> </a:t>
            </a:r>
            <a:r>
              <a:rPr sz="1700" spc="-10" dirty="0">
                <a:solidFill>
                  <a:srgbClr val="231F20"/>
                </a:solidFill>
                <a:latin typeface="Microsoft Sans Serif"/>
                <a:cs typeface="Microsoft Sans Serif"/>
              </a:rPr>
              <a:t>включения </a:t>
            </a:r>
            <a:r>
              <a:rPr sz="1700" dirty="0">
                <a:solidFill>
                  <a:srgbClr val="231F20"/>
                </a:solidFill>
                <a:latin typeface="Microsoft Sans Serif"/>
                <a:cs typeface="Microsoft Sans Serif"/>
              </a:rPr>
              <a:t>в</a:t>
            </a:r>
            <a:r>
              <a:rPr sz="1700" spc="20" dirty="0">
                <a:solidFill>
                  <a:srgbClr val="231F20"/>
                </a:solidFill>
                <a:latin typeface="Microsoft Sans Serif"/>
                <a:cs typeface="Microsoft Sans Serif"/>
              </a:rPr>
              <a:t> </a:t>
            </a:r>
            <a:r>
              <a:rPr sz="1700" spc="-20" dirty="0">
                <a:solidFill>
                  <a:srgbClr val="231F20"/>
                </a:solidFill>
                <a:latin typeface="Microsoft Sans Serif"/>
                <a:cs typeface="Microsoft Sans Serif"/>
              </a:rPr>
              <a:t>него</a:t>
            </a:r>
            <a:endParaRPr sz="1700">
              <a:latin typeface="Microsoft Sans Serif"/>
              <a:cs typeface="Microsoft Sans Serif"/>
            </a:endParaRPr>
          </a:p>
          <a:p>
            <a:pPr marL="12700" marR="193040">
              <a:lnSpc>
                <a:spcPts val="1970"/>
              </a:lnSpc>
              <a:spcBef>
                <a:spcPts val="1320"/>
              </a:spcBef>
            </a:pPr>
            <a:r>
              <a:rPr sz="1700" dirty="0">
                <a:solidFill>
                  <a:srgbClr val="231F20"/>
                </a:solidFill>
                <a:latin typeface="Microsoft Sans Serif"/>
                <a:cs typeface="Microsoft Sans Serif"/>
              </a:rPr>
              <a:t>Наличие</a:t>
            </a:r>
            <a:r>
              <a:rPr sz="1700" spc="-75" dirty="0">
                <a:solidFill>
                  <a:srgbClr val="231F20"/>
                </a:solidFill>
                <a:latin typeface="Microsoft Sans Serif"/>
                <a:cs typeface="Microsoft Sans Serif"/>
              </a:rPr>
              <a:t> </a:t>
            </a:r>
            <a:r>
              <a:rPr sz="1700" dirty="0">
                <a:solidFill>
                  <a:srgbClr val="231F20"/>
                </a:solidFill>
                <a:latin typeface="Microsoft Sans Serif"/>
                <a:cs typeface="Microsoft Sans Serif"/>
              </a:rPr>
              <a:t>специальных</a:t>
            </a:r>
            <a:r>
              <a:rPr sz="1700" spc="-70" dirty="0">
                <a:solidFill>
                  <a:srgbClr val="231F20"/>
                </a:solidFill>
                <a:latin typeface="Microsoft Sans Serif"/>
                <a:cs typeface="Microsoft Sans Serif"/>
              </a:rPr>
              <a:t> </a:t>
            </a:r>
            <a:r>
              <a:rPr sz="1700" dirty="0">
                <a:solidFill>
                  <a:srgbClr val="231F20"/>
                </a:solidFill>
                <a:latin typeface="Microsoft Sans Serif"/>
                <a:cs typeface="Microsoft Sans Serif"/>
              </a:rPr>
              <a:t>мер</a:t>
            </a:r>
            <a:r>
              <a:rPr sz="1700" spc="-75" dirty="0">
                <a:solidFill>
                  <a:srgbClr val="231F20"/>
                </a:solidFill>
                <a:latin typeface="Microsoft Sans Serif"/>
                <a:cs typeface="Microsoft Sans Serif"/>
              </a:rPr>
              <a:t> </a:t>
            </a:r>
            <a:r>
              <a:rPr sz="1700" spc="-10" dirty="0">
                <a:solidFill>
                  <a:srgbClr val="231F20"/>
                </a:solidFill>
                <a:latin typeface="Microsoft Sans Serif"/>
                <a:cs typeface="Microsoft Sans Serif"/>
              </a:rPr>
              <a:t>поддержки участников</a:t>
            </a:r>
            <a:r>
              <a:rPr sz="1700" spc="-65" dirty="0">
                <a:solidFill>
                  <a:srgbClr val="231F20"/>
                </a:solidFill>
                <a:latin typeface="Microsoft Sans Serif"/>
                <a:cs typeface="Microsoft Sans Serif"/>
              </a:rPr>
              <a:t> </a:t>
            </a:r>
            <a:r>
              <a:rPr sz="1700" spc="-10" dirty="0">
                <a:solidFill>
                  <a:srgbClr val="231F20"/>
                </a:solidFill>
                <a:latin typeface="Microsoft Sans Serif"/>
                <a:cs typeface="Microsoft Sans Serif"/>
              </a:rPr>
              <a:t>«Промышленного</a:t>
            </a:r>
            <a:r>
              <a:rPr sz="1700" spc="-60" dirty="0">
                <a:solidFill>
                  <a:srgbClr val="231F20"/>
                </a:solidFill>
                <a:latin typeface="Microsoft Sans Serif"/>
                <a:cs typeface="Microsoft Sans Serif"/>
              </a:rPr>
              <a:t> </a:t>
            </a:r>
            <a:r>
              <a:rPr sz="1700" spc="-10" dirty="0">
                <a:solidFill>
                  <a:srgbClr val="231F20"/>
                </a:solidFill>
                <a:latin typeface="Microsoft Sans Serif"/>
                <a:cs typeface="Microsoft Sans Serif"/>
              </a:rPr>
              <a:t>кластера </a:t>
            </a:r>
            <a:r>
              <a:rPr sz="1700" spc="-25" dirty="0">
                <a:solidFill>
                  <a:srgbClr val="231F20"/>
                </a:solidFill>
                <a:latin typeface="Microsoft Sans Serif"/>
                <a:cs typeface="Microsoft Sans Serif"/>
              </a:rPr>
              <a:t>металлоконструкций</a:t>
            </a:r>
            <a:r>
              <a:rPr sz="1700" spc="15" dirty="0">
                <a:solidFill>
                  <a:srgbClr val="231F20"/>
                </a:solidFill>
                <a:latin typeface="Microsoft Sans Serif"/>
                <a:cs typeface="Microsoft Sans Serif"/>
              </a:rPr>
              <a:t> </a:t>
            </a:r>
            <a:r>
              <a:rPr sz="1700" dirty="0">
                <a:solidFill>
                  <a:srgbClr val="231F20"/>
                </a:solidFill>
                <a:latin typeface="Microsoft Sans Serif"/>
                <a:cs typeface="Microsoft Sans Serif"/>
              </a:rPr>
              <a:t>и</a:t>
            </a:r>
            <a:r>
              <a:rPr sz="1700" spc="20" dirty="0">
                <a:solidFill>
                  <a:srgbClr val="231F20"/>
                </a:solidFill>
                <a:latin typeface="Microsoft Sans Serif"/>
                <a:cs typeface="Microsoft Sans Serif"/>
              </a:rPr>
              <a:t> </a:t>
            </a:r>
            <a:r>
              <a:rPr sz="1700" spc="-25" dirty="0">
                <a:solidFill>
                  <a:srgbClr val="231F20"/>
                </a:solidFill>
                <a:latin typeface="Microsoft Sans Serif"/>
                <a:cs typeface="Microsoft Sans Serif"/>
              </a:rPr>
              <a:t>грузоподъемного </a:t>
            </a:r>
            <a:r>
              <a:rPr sz="1700" spc="-10" dirty="0">
                <a:solidFill>
                  <a:srgbClr val="231F20"/>
                </a:solidFill>
                <a:latin typeface="Microsoft Sans Serif"/>
                <a:cs typeface="Microsoft Sans Serif"/>
              </a:rPr>
              <a:t>оборудования»</a:t>
            </a:r>
            <a:r>
              <a:rPr sz="1700" spc="-40" dirty="0">
                <a:solidFill>
                  <a:srgbClr val="231F20"/>
                </a:solidFill>
                <a:latin typeface="Microsoft Sans Serif"/>
                <a:cs typeface="Microsoft Sans Serif"/>
              </a:rPr>
              <a:t> </a:t>
            </a:r>
            <a:r>
              <a:rPr sz="1700" dirty="0">
                <a:solidFill>
                  <a:srgbClr val="231F20"/>
                </a:solidFill>
                <a:latin typeface="Microsoft Sans Serif"/>
                <a:cs typeface="Microsoft Sans Serif"/>
              </a:rPr>
              <a:t>и</a:t>
            </a:r>
            <a:r>
              <a:rPr sz="1700" spc="-40" dirty="0">
                <a:solidFill>
                  <a:srgbClr val="231F20"/>
                </a:solidFill>
                <a:latin typeface="Microsoft Sans Serif"/>
                <a:cs typeface="Microsoft Sans Serif"/>
              </a:rPr>
              <a:t> </a:t>
            </a:r>
            <a:r>
              <a:rPr sz="1700" spc="-10" dirty="0">
                <a:solidFill>
                  <a:srgbClr val="231F20"/>
                </a:solidFill>
                <a:latin typeface="Microsoft Sans Serif"/>
                <a:cs typeface="Microsoft Sans Serif"/>
              </a:rPr>
              <a:t>кластерных</a:t>
            </a:r>
            <a:r>
              <a:rPr sz="1700" spc="-35" dirty="0">
                <a:solidFill>
                  <a:srgbClr val="231F20"/>
                </a:solidFill>
                <a:latin typeface="Microsoft Sans Serif"/>
                <a:cs typeface="Microsoft Sans Serif"/>
              </a:rPr>
              <a:t> </a:t>
            </a:r>
            <a:r>
              <a:rPr sz="1700" spc="-10" dirty="0">
                <a:solidFill>
                  <a:srgbClr val="231F20"/>
                </a:solidFill>
                <a:latin typeface="Microsoft Sans Serif"/>
                <a:cs typeface="Microsoft Sans Serif"/>
              </a:rPr>
              <a:t>проектов</a:t>
            </a:r>
            <a:endParaRPr sz="1700">
              <a:latin typeface="Microsoft Sans Serif"/>
              <a:cs typeface="Microsoft Sans Serif"/>
            </a:endParaRPr>
          </a:p>
          <a:p>
            <a:pPr marL="12700">
              <a:lnSpc>
                <a:spcPts val="2005"/>
              </a:lnSpc>
              <a:spcBef>
                <a:spcPts val="1190"/>
              </a:spcBef>
            </a:pPr>
            <a:r>
              <a:rPr sz="1700" dirty="0">
                <a:solidFill>
                  <a:srgbClr val="231F20"/>
                </a:solidFill>
                <a:latin typeface="Microsoft Sans Serif"/>
                <a:cs typeface="Microsoft Sans Serif"/>
              </a:rPr>
              <a:t>Широкая</a:t>
            </a:r>
            <a:r>
              <a:rPr sz="1700" spc="-45" dirty="0">
                <a:solidFill>
                  <a:srgbClr val="231F20"/>
                </a:solidFill>
                <a:latin typeface="Microsoft Sans Serif"/>
                <a:cs typeface="Microsoft Sans Serif"/>
              </a:rPr>
              <a:t> </a:t>
            </a:r>
            <a:r>
              <a:rPr sz="1700" dirty="0">
                <a:solidFill>
                  <a:srgbClr val="231F20"/>
                </a:solidFill>
                <a:latin typeface="Microsoft Sans Serif"/>
                <a:cs typeface="Microsoft Sans Serif"/>
              </a:rPr>
              <a:t>линейка</a:t>
            </a:r>
            <a:r>
              <a:rPr sz="1700" spc="-45" dirty="0">
                <a:solidFill>
                  <a:srgbClr val="231F20"/>
                </a:solidFill>
                <a:latin typeface="Microsoft Sans Serif"/>
                <a:cs typeface="Microsoft Sans Serif"/>
              </a:rPr>
              <a:t> </a:t>
            </a:r>
            <a:r>
              <a:rPr sz="1700" dirty="0">
                <a:solidFill>
                  <a:srgbClr val="231F20"/>
                </a:solidFill>
                <a:latin typeface="Microsoft Sans Serif"/>
                <a:cs typeface="Microsoft Sans Serif"/>
              </a:rPr>
              <a:t>мер</a:t>
            </a:r>
            <a:r>
              <a:rPr sz="1700" spc="-45" dirty="0">
                <a:solidFill>
                  <a:srgbClr val="231F20"/>
                </a:solidFill>
                <a:latin typeface="Microsoft Sans Serif"/>
                <a:cs typeface="Microsoft Sans Serif"/>
              </a:rPr>
              <a:t> </a:t>
            </a:r>
            <a:r>
              <a:rPr sz="1700" spc="-10" dirty="0">
                <a:solidFill>
                  <a:srgbClr val="231F20"/>
                </a:solidFill>
                <a:latin typeface="Microsoft Sans Serif"/>
                <a:cs typeface="Microsoft Sans Serif"/>
              </a:rPr>
              <a:t>поддержки</a:t>
            </a:r>
            <a:endParaRPr sz="1700">
              <a:latin typeface="Microsoft Sans Serif"/>
              <a:cs typeface="Microsoft Sans Serif"/>
            </a:endParaRPr>
          </a:p>
          <a:p>
            <a:pPr marL="12700" marR="364490">
              <a:lnSpc>
                <a:spcPts val="1970"/>
              </a:lnSpc>
              <a:spcBef>
                <a:spcPts val="85"/>
              </a:spcBef>
            </a:pPr>
            <a:r>
              <a:rPr sz="1700" dirty="0">
                <a:solidFill>
                  <a:srgbClr val="231F20"/>
                </a:solidFill>
                <a:latin typeface="Microsoft Sans Serif"/>
                <a:cs typeface="Microsoft Sans Serif"/>
              </a:rPr>
              <a:t>с</a:t>
            </a:r>
            <a:r>
              <a:rPr sz="1700" spc="-50" dirty="0">
                <a:solidFill>
                  <a:srgbClr val="231F20"/>
                </a:solidFill>
                <a:latin typeface="Microsoft Sans Serif"/>
                <a:cs typeface="Microsoft Sans Serif"/>
              </a:rPr>
              <a:t> </a:t>
            </a:r>
            <a:r>
              <a:rPr sz="1700" dirty="0">
                <a:solidFill>
                  <a:srgbClr val="231F20"/>
                </a:solidFill>
                <a:latin typeface="Microsoft Sans Serif"/>
                <a:cs typeface="Microsoft Sans Serif"/>
              </a:rPr>
              <a:t>адаптивностью</a:t>
            </a:r>
            <a:r>
              <a:rPr sz="1700" spc="-50" dirty="0">
                <a:solidFill>
                  <a:srgbClr val="231F20"/>
                </a:solidFill>
                <a:latin typeface="Microsoft Sans Serif"/>
                <a:cs typeface="Microsoft Sans Serif"/>
              </a:rPr>
              <a:t> </a:t>
            </a:r>
            <a:r>
              <a:rPr sz="1700" dirty="0">
                <a:solidFill>
                  <a:srgbClr val="231F20"/>
                </a:solidFill>
                <a:latin typeface="Microsoft Sans Serif"/>
                <a:cs typeface="Microsoft Sans Serif"/>
              </a:rPr>
              <a:t>под</a:t>
            </a:r>
            <a:r>
              <a:rPr sz="1700" spc="-45" dirty="0">
                <a:solidFill>
                  <a:srgbClr val="231F20"/>
                </a:solidFill>
                <a:latin typeface="Microsoft Sans Serif"/>
                <a:cs typeface="Microsoft Sans Serif"/>
              </a:rPr>
              <a:t> </a:t>
            </a:r>
            <a:r>
              <a:rPr sz="1700" spc="-10" dirty="0">
                <a:solidFill>
                  <a:srgbClr val="231F20"/>
                </a:solidFill>
                <a:latin typeface="Microsoft Sans Serif"/>
                <a:cs typeface="Microsoft Sans Serif"/>
              </a:rPr>
              <a:t>инвестиционные проекты</a:t>
            </a:r>
            <a:endParaRPr sz="1700">
              <a:latin typeface="Microsoft Sans Serif"/>
              <a:cs typeface="Microsoft Sans Serif"/>
            </a:endParaRPr>
          </a:p>
          <a:p>
            <a:pPr marL="12700" marR="1005840">
              <a:lnSpc>
                <a:spcPts val="1970"/>
              </a:lnSpc>
              <a:spcBef>
                <a:spcPts val="1325"/>
              </a:spcBef>
            </a:pPr>
            <a:r>
              <a:rPr sz="1700" dirty="0">
                <a:solidFill>
                  <a:srgbClr val="231F20"/>
                </a:solidFill>
                <a:latin typeface="Microsoft Sans Serif"/>
                <a:cs typeface="Microsoft Sans Serif"/>
              </a:rPr>
              <a:t>Наличие</a:t>
            </a:r>
            <a:r>
              <a:rPr sz="1700" spc="-40" dirty="0">
                <a:solidFill>
                  <a:srgbClr val="231F20"/>
                </a:solidFill>
                <a:latin typeface="Microsoft Sans Serif"/>
                <a:cs typeface="Microsoft Sans Serif"/>
              </a:rPr>
              <a:t> </a:t>
            </a:r>
            <a:r>
              <a:rPr sz="1700" dirty="0">
                <a:solidFill>
                  <a:srgbClr val="231F20"/>
                </a:solidFill>
                <a:latin typeface="Microsoft Sans Serif"/>
                <a:cs typeface="Microsoft Sans Serif"/>
              </a:rPr>
              <a:t>рынка</a:t>
            </a:r>
            <a:r>
              <a:rPr sz="1700" spc="-40" dirty="0">
                <a:solidFill>
                  <a:srgbClr val="231F20"/>
                </a:solidFill>
                <a:latin typeface="Microsoft Sans Serif"/>
                <a:cs typeface="Microsoft Sans Serif"/>
              </a:rPr>
              <a:t> </a:t>
            </a:r>
            <a:r>
              <a:rPr sz="1700" dirty="0">
                <a:solidFill>
                  <a:srgbClr val="231F20"/>
                </a:solidFill>
                <a:latin typeface="Microsoft Sans Serif"/>
                <a:cs typeface="Microsoft Sans Serif"/>
              </a:rPr>
              <a:t>сбыта</a:t>
            </a:r>
            <a:r>
              <a:rPr sz="1700" spc="-35" dirty="0">
                <a:solidFill>
                  <a:srgbClr val="231F20"/>
                </a:solidFill>
                <a:latin typeface="Microsoft Sans Serif"/>
                <a:cs typeface="Microsoft Sans Serif"/>
              </a:rPr>
              <a:t> </a:t>
            </a:r>
            <a:r>
              <a:rPr sz="1700" dirty="0">
                <a:solidFill>
                  <a:srgbClr val="231F20"/>
                </a:solidFill>
                <a:latin typeface="Microsoft Sans Serif"/>
                <a:cs typeface="Microsoft Sans Serif"/>
              </a:rPr>
              <a:t>и</a:t>
            </a:r>
            <a:r>
              <a:rPr sz="1700" spc="-40" dirty="0">
                <a:solidFill>
                  <a:srgbClr val="231F20"/>
                </a:solidFill>
                <a:latin typeface="Microsoft Sans Serif"/>
                <a:cs typeface="Microsoft Sans Serif"/>
              </a:rPr>
              <a:t> </a:t>
            </a:r>
            <a:r>
              <a:rPr sz="1700" spc="-10" dirty="0">
                <a:solidFill>
                  <a:srgbClr val="231F20"/>
                </a:solidFill>
                <a:latin typeface="Microsoft Sans Serif"/>
                <a:cs typeface="Microsoft Sans Serif"/>
              </a:rPr>
              <a:t>экспорт </a:t>
            </a:r>
            <a:r>
              <a:rPr sz="1700" dirty="0">
                <a:solidFill>
                  <a:srgbClr val="231F20"/>
                </a:solidFill>
                <a:latin typeface="Microsoft Sans Serif"/>
                <a:cs typeface="Microsoft Sans Serif"/>
              </a:rPr>
              <a:t>в</a:t>
            </a:r>
            <a:r>
              <a:rPr sz="1700" spc="-5" dirty="0">
                <a:solidFill>
                  <a:srgbClr val="231F20"/>
                </a:solidFill>
                <a:latin typeface="Microsoft Sans Serif"/>
                <a:cs typeface="Microsoft Sans Serif"/>
              </a:rPr>
              <a:t> </a:t>
            </a:r>
            <a:r>
              <a:rPr sz="1700" spc="-25" dirty="0">
                <a:solidFill>
                  <a:srgbClr val="231F20"/>
                </a:solidFill>
                <a:latin typeface="Microsoft Sans Serif"/>
                <a:cs typeface="Microsoft Sans Serif"/>
              </a:rPr>
              <a:t>Республику</a:t>
            </a:r>
            <a:r>
              <a:rPr sz="1700" dirty="0">
                <a:solidFill>
                  <a:srgbClr val="231F20"/>
                </a:solidFill>
                <a:latin typeface="Microsoft Sans Serif"/>
                <a:cs typeface="Microsoft Sans Serif"/>
              </a:rPr>
              <a:t> </a:t>
            </a:r>
            <a:r>
              <a:rPr sz="1700" spc="-10" dirty="0">
                <a:solidFill>
                  <a:srgbClr val="231F20"/>
                </a:solidFill>
                <a:latin typeface="Microsoft Sans Serif"/>
                <a:cs typeface="Microsoft Sans Serif"/>
              </a:rPr>
              <a:t>Казахстан</a:t>
            </a:r>
            <a:endParaRPr sz="1700">
              <a:latin typeface="Microsoft Sans Serif"/>
              <a:cs typeface="Microsoft Sans Serif"/>
            </a:endParaRPr>
          </a:p>
        </p:txBody>
      </p:sp>
      <p:sp>
        <p:nvSpPr>
          <p:cNvPr id="4" name="object 4"/>
          <p:cNvSpPr txBox="1"/>
          <p:nvPr/>
        </p:nvSpPr>
        <p:spPr>
          <a:xfrm>
            <a:off x="3892998" y="329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5" name="object 5"/>
          <p:cNvSpPr/>
          <p:nvPr/>
        </p:nvSpPr>
        <p:spPr>
          <a:xfrm>
            <a:off x="655194" y="595596"/>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grpSp>
        <p:nvGrpSpPr>
          <p:cNvPr id="6" name="object 6"/>
          <p:cNvGrpSpPr/>
          <p:nvPr/>
        </p:nvGrpSpPr>
        <p:grpSpPr>
          <a:xfrm>
            <a:off x="-8121" y="1322356"/>
            <a:ext cx="6562090" cy="5544185"/>
            <a:chOff x="-8121" y="1322356"/>
            <a:chExt cx="6562090" cy="5544185"/>
          </a:xfrm>
        </p:grpSpPr>
        <p:sp>
          <p:nvSpPr>
            <p:cNvPr id="7" name="object 7"/>
            <p:cNvSpPr/>
            <p:nvPr/>
          </p:nvSpPr>
          <p:spPr>
            <a:xfrm>
              <a:off x="1909254" y="1322361"/>
              <a:ext cx="3477260" cy="5372100"/>
            </a:xfrm>
            <a:custGeom>
              <a:avLst/>
              <a:gdLst/>
              <a:ahLst/>
              <a:cxnLst/>
              <a:rect l="l" t="t" r="r" b="b"/>
              <a:pathLst>
                <a:path w="3477260" h="5372100">
                  <a:moveTo>
                    <a:pt x="680351" y="4025900"/>
                  </a:moveTo>
                  <a:lnTo>
                    <a:pt x="669201" y="4025900"/>
                  </a:lnTo>
                  <a:lnTo>
                    <a:pt x="639114" y="4064000"/>
                  </a:lnTo>
                  <a:lnTo>
                    <a:pt x="626706" y="4076700"/>
                  </a:lnTo>
                  <a:lnTo>
                    <a:pt x="628319" y="4102100"/>
                  </a:lnTo>
                  <a:lnTo>
                    <a:pt x="640308" y="4127500"/>
                  </a:lnTo>
                  <a:lnTo>
                    <a:pt x="632040" y="4140200"/>
                  </a:lnTo>
                  <a:lnTo>
                    <a:pt x="619798" y="4152900"/>
                  </a:lnTo>
                  <a:lnTo>
                    <a:pt x="606831" y="4152900"/>
                  </a:lnTo>
                  <a:lnTo>
                    <a:pt x="596430" y="4165600"/>
                  </a:lnTo>
                  <a:lnTo>
                    <a:pt x="586193" y="4178300"/>
                  </a:lnTo>
                  <a:lnTo>
                    <a:pt x="572617" y="4178300"/>
                  </a:lnTo>
                  <a:lnTo>
                    <a:pt x="559079" y="4191000"/>
                  </a:lnTo>
                  <a:lnTo>
                    <a:pt x="524154" y="4191000"/>
                  </a:lnTo>
                  <a:lnTo>
                    <a:pt x="482104" y="4178300"/>
                  </a:lnTo>
                  <a:lnTo>
                    <a:pt x="442976" y="4178300"/>
                  </a:lnTo>
                  <a:lnTo>
                    <a:pt x="475043" y="4191000"/>
                  </a:lnTo>
                  <a:lnTo>
                    <a:pt x="507746" y="4191000"/>
                  </a:lnTo>
                  <a:lnTo>
                    <a:pt x="533857" y="4203700"/>
                  </a:lnTo>
                  <a:lnTo>
                    <a:pt x="554304" y="4203700"/>
                  </a:lnTo>
                  <a:lnTo>
                    <a:pt x="571741" y="4191000"/>
                  </a:lnTo>
                  <a:lnTo>
                    <a:pt x="591921" y="4178300"/>
                  </a:lnTo>
                  <a:lnTo>
                    <a:pt x="620572" y="4165600"/>
                  </a:lnTo>
                  <a:lnTo>
                    <a:pt x="630936" y="4152900"/>
                  </a:lnTo>
                  <a:lnTo>
                    <a:pt x="641832" y="4140200"/>
                  </a:lnTo>
                  <a:lnTo>
                    <a:pt x="649300" y="4140200"/>
                  </a:lnTo>
                  <a:lnTo>
                    <a:pt x="649389" y="4127500"/>
                  </a:lnTo>
                  <a:lnTo>
                    <a:pt x="640918" y="4114800"/>
                  </a:lnTo>
                  <a:lnTo>
                    <a:pt x="635127" y="4089400"/>
                  </a:lnTo>
                  <a:lnTo>
                    <a:pt x="642645" y="4076700"/>
                  </a:lnTo>
                  <a:lnTo>
                    <a:pt x="674141" y="4038600"/>
                  </a:lnTo>
                  <a:lnTo>
                    <a:pt x="680351" y="4025900"/>
                  </a:lnTo>
                  <a:close/>
                </a:path>
                <a:path w="3477260" h="5372100">
                  <a:moveTo>
                    <a:pt x="734745" y="3848100"/>
                  </a:moveTo>
                  <a:lnTo>
                    <a:pt x="734644" y="3835400"/>
                  </a:lnTo>
                  <a:lnTo>
                    <a:pt x="732675" y="3835400"/>
                  </a:lnTo>
                  <a:lnTo>
                    <a:pt x="730034" y="3822700"/>
                  </a:lnTo>
                  <a:lnTo>
                    <a:pt x="727913" y="3810000"/>
                  </a:lnTo>
                  <a:lnTo>
                    <a:pt x="715225" y="3810000"/>
                  </a:lnTo>
                  <a:lnTo>
                    <a:pt x="715035" y="3797300"/>
                  </a:lnTo>
                  <a:lnTo>
                    <a:pt x="714578" y="3784600"/>
                  </a:lnTo>
                  <a:lnTo>
                    <a:pt x="712889" y="3784600"/>
                  </a:lnTo>
                  <a:lnTo>
                    <a:pt x="703364" y="3759200"/>
                  </a:lnTo>
                  <a:lnTo>
                    <a:pt x="689889" y="3759200"/>
                  </a:lnTo>
                  <a:lnTo>
                    <a:pt x="675792" y="3771900"/>
                  </a:lnTo>
                  <a:lnTo>
                    <a:pt x="647674" y="3771900"/>
                  </a:lnTo>
                  <a:lnTo>
                    <a:pt x="648309" y="3759200"/>
                  </a:lnTo>
                  <a:lnTo>
                    <a:pt x="651446" y="3746500"/>
                  </a:lnTo>
                  <a:lnTo>
                    <a:pt x="658012" y="3746500"/>
                  </a:lnTo>
                  <a:lnTo>
                    <a:pt x="663956" y="3733800"/>
                  </a:lnTo>
                  <a:lnTo>
                    <a:pt x="645020" y="3733800"/>
                  </a:lnTo>
                  <a:lnTo>
                    <a:pt x="641096" y="3746500"/>
                  </a:lnTo>
                  <a:lnTo>
                    <a:pt x="639051" y="3746500"/>
                  </a:lnTo>
                  <a:lnTo>
                    <a:pt x="638251" y="3759200"/>
                  </a:lnTo>
                  <a:lnTo>
                    <a:pt x="638759" y="3771900"/>
                  </a:lnTo>
                  <a:lnTo>
                    <a:pt x="640626" y="3771900"/>
                  </a:lnTo>
                  <a:lnTo>
                    <a:pt x="654316" y="3784600"/>
                  </a:lnTo>
                  <a:lnTo>
                    <a:pt x="670433" y="3784600"/>
                  </a:lnTo>
                  <a:lnTo>
                    <a:pt x="686714" y="3771900"/>
                  </a:lnTo>
                  <a:lnTo>
                    <a:pt x="700913" y="3771900"/>
                  </a:lnTo>
                  <a:lnTo>
                    <a:pt x="703961" y="3784600"/>
                  </a:lnTo>
                  <a:lnTo>
                    <a:pt x="705065" y="3797300"/>
                  </a:lnTo>
                  <a:lnTo>
                    <a:pt x="706386" y="3810000"/>
                  </a:lnTo>
                  <a:lnTo>
                    <a:pt x="713486" y="3810000"/>
                  </a:lnTo>
                  <a:lnTo>
                    <a:pt x="715886" y="3822700"/>
                  </a:lnTo>
                  <a:lnTo>
                    <a:pt x="720572" y="3822700"/>
                  </a:lnTo>
                  <a:lnTo>
                    <a:pt x="722376" y="3835400"/>
                  </a:lnTo>
                  <a:lnTo>
                    <a:pt x="724344" y="3835400"/>
                  </a:lnTo>
                  <a:lnTo>
                    <a:pt x="725512" y="3848100"/>
                  </a:lnTo>
                  <a:lnTo>
                    <a:pt x="719328" y="3848100"/>
                  </a:lnTo>
                  <a:lnTo>
                    <a:pt x="713054" y="3860800"/>
                  </a:lnTo>
                  <a:lnTo>
                    <a:pt x="707491" y="3860800"/>
                  </a:lnTo>
                  <a:lnTo>
                    <a:pt x="703453" y="3873500"/>
                  </a:lnTo>
                  <a:lnTo>
                    <a:pt x="707377" y="3886200"/>
                  </a:lnTo>
                  <a:lnTo>
                    <a:pt x="722439" y="3886200"/>
                  </a:lnTo>
                  <a:lnTo>
                    <a:pt x="719353" y="3873500"/>
                  </a:lnTo>
                  <a:lnTo>
                    <a:pt x="713663" y="3873500"/>
                  </a:lnTo>
                  <a:lnTo>
                    <a:pt x="718400" y="3860800"/>
                  </a:lnTo>
                  <a:lnTo>
                    <a:pt x="724560" y="3860800"/>
                  </a:lnTo>
                  <a:lnTo>
                    <a:pt x="730542" y="3848100"/>
                  </a:lnTo>
                  <a:lnTo>
                    <a:pt x="734745" y="3848100"/>
                  </a:lnTo>
                  <a:close/>
                </a:path>
                <a:path w="3477260" h="5372100">
                  <a:moveTo>
                    <a:pt x="808050" y="3441700"/>
                  </a:moveTo>
                  <a:lnTo>
                    <a:pt x="804633" y="3454400"/>
                  </a:lnTo>
                  <a:lnTo>
                    <a:pt x="806234" y="3450082"/>
                  </a:lnTo>
                  <a:lnTo>
                    <a:pt x="808050" y="3441700"/>
                  </a:lnTo>
                  <a:close/>
                </a:path>
                <a:path w="3477260" h="5372100">
                  <a:moveTo>
                    <a:pt x="843368" y="4203700"/>
                  </a:moveTo>
                  <a:lnTo>
                    <a:pt x="816559" y="4191000"/>
                  </a:lnTo>
                  <a:lnTo>
                    <a:pt x="804303" y="4178300"/>
                  </a:lnTo>
                  <a:lnTo>
                    <a:pt x="794600" y="4140200"/>
                  </a:lnTo>
                  <a:lnTo>
                    <a:pt x="784644" y="4114800"/>
                  </a:lnTo>
                  <a:lnTo>
                    <a:pt x="772312" y="4089400"/>
                  </a:lnTo>
                  <a:lnTo>
                    <a:pt x="759409" y="4051300"/>
                  </a:lnTo>
                  <a:lnTo>
                    <a:pt x="747725" y="4025900"/>
                  </a:lnTo>
                  <a:lnTo>
                    <a:pt x="755180" y="4013200"/>
                  </a:lnTo>
                  <a:lnTo>
                    <a:pt x="761796" y="4000500"/>
                  </a:lnTo>
                  <a:lnTo>
                    <a:pt x="768032" y="4000500"/>
                  </a:lnTo>
                  <a:lnTo>
                    <a:pt x="774357" y="3987800"/>
                  </a:lnTo>
                  <a:lnTo>
                    <a:pt x="778611" y="3962400"/>
                  </a:lnTo>
                  <a:lnTo>
                    <a:pt x="774369" y="3962400"/>
                  </a:lnTo>
                  <a:lnTo>
                    <a:pt x="764946" y="3949700"/>
                  </a:lnTo>
                  <a:lnTo>
                    <a:pt x="753719" y="3937000"/>
                  </a:lnTo>
                  <a:lnTo>
                    <a:pt x="746277" y="3924300"/>
                  </a:lnTo>
                  <a:lnTo>
                    <a:pt x="746747" y="3898900"/>
                  </a:lnTo>
                  <a:lnTo>
                    <a:pt x="745883" y="3886200"/>
                  </a:lnTo>
                  <a:lnTo>
                    <a:pt x="734441" y="3873500"/>
                  </a:lnTo>
                  <a:lnTo>
                    <a:pt x="726338" y="3873500"/>
                  </a:lnTo>
                  <a:lnTo>
                    <a:pt x="722439" y="3886200"/>
                  </a:lnTo>
                  <a:lnTo>
                    <a:pt x="735736" y="3886200"/>
                  </a:lnTo>
                  <a:lnTo>
                    <a:pt x="738098" y="3911600"/>
                  </a:lnTo>
                  <a:lnTo>
                    <a:pt x="733894" y="3911600"/>
                  </a:lnTo>
                  <a:lnTo>
                    <a:pt x="732828" y="3924300"/>
                  </a:lnTo>
                  <a:lnTo>
                    <a:pt x="735228" y="3924300"/>
                  </a:lnTo>
                  <a:lnTo>
                    <a:pt x="739063" y="3937000"/>
                  </a:lnTo>
                  <a:lnTo>
                    <a:pt x="738085" y="3937000"/>
                  </a:lnTo>
                  <a:lnTo>
                    <a:pt x="741845" y="3949700"/>
                  </a:lnTo>
                  <a:lnTo>
                    <a:pt x="752817" y="3949700"/>
                  </a:lnTo>
                  <a:lnTo>
                    <a:pt x="759650" y="3962400"/>
                  </a:lnTo>
                  <a:lnTo>
                    <a:pt x="769073" y="3962400"/>
                  </a:lnTo>
                  <a:lnTo>
                    <a:pt x="765187" y="3975100"/>
                  </a:lnTo>
                  <a:lnTo>
                    <a:pt x="757707" y="4000500"/>
                  </a:lnTo>
                  <a:lnTo>
                    <a:pt x="748677" y="4013200"/>
                  </a:lnTo>
                  <a:lnTo>
                    <a:pt x="740156" y="4013200"/>
                  </a:lnTo>
                  <a:lnTo>
                    <a:pt x="723392" y="4025900"/>
                  </a:lnTo>
                  <a:lnTo>
                    <a:pt x="739368" y="4025900"/>
                  </a:lnTo>
                  <a:lnTo>
                    <a:pt x="750709" y="4064000"/>
                  </a:lnTo>
                  <a:lnTo>
                    <a:pt x="763587" y="4089400"/>
                  </a:lnTo>
                  <a:lnTo>
                    <a:pt x="776033" y="4114800"/>
                  </a:lnTo>
                  <a:lnTo>
                    <a:pt x="786117" y="4152900"/>
                  </a:lnTo>
                  <a:lnTo>
                    <a:pt x="790702" y="4165600"/>
                  </a:lnTo>
                  <a:lnTo>
                    <a:pt x="795134" y="4178300"/>
                  </a:lnTo>
                  <a:lnTo>
                    <a:pt x="802093" y="4191000"/>
                  </a:lnTo>
                  <a:lnTo>
                    <a:pt x="814260" y="4203700"/>
                  </a:lnTo>
                  <a:lnTo>
                    <a:pt x="843368" y="4203700"/>
                  </a:lnTo>
                  <a:close/>
                </a:path>
                <a:path w="3477260" h="5372100">
                  <a:moveTo>
                    <a:pt x="849325" y="3441700"/>
                  </a:moveTo>
                  <a:lnTo>
                    <a:pt x="809332" y="3441700"/>
                  </a:lnTo>
                  <a:lnTo>
                    <a:pt x="806234" y="3450082"/>
                  </a:lnTo>
                  <a:lnTo>
                    <a:pt x="805294" y="3454400"/>
                  </a:lnTo>
                  <a:lnTo>
                    <a:pt x="804633" y="3454400"/>
                  </a:lnTo>
                  <a:lnTo>
                    <a:pt x="803135" y="3454400"/>
                  </a:lnTo>
                  <a:lnTo>
                    <a:pt x="796442" y="3467100"/>
                  </a:lnTo>
                  <a:lnTo>
                    <a:pt x="795286" y="3467100"/>
                  </a:lnTo>
                  <a:lnTo>
                    <a:pt x="792784" y="3479800"/>
                  </a:lnTo>
                  <a:lnTo>
                    <a:pt x="791895" y="3479800"/>
                  </a:lnTo>
                  <a:lnTo>
                    <a:pt x="791667" y="3492500"/>
                  </a:lnTo>
                  <a:lnTo>
                    <a:pt x="724941" y="3492500"/>
                  </a:lnTo>
                  <a:lnTo>
                    <a:pt x="717867" y="3479800"/>
                  </a:lnTo>
                  <a:lnTo>
                    <a:pt x="711555" y="3467100"/>
                  </a:lnTo>
                  <a:lnTo>
                    <a:pt x="681913" y="3467100"/>
                  </a:lnTo>
                  <a:lnTo>
                    <a:pt x="666432" y="3441700"/>
                  </a:lnTo>
                  <a:lnTo>
                    <a:pt x="648373" y="3429000"/>
                  </a:lnTo>
                  <a:lnTo>
                    <a:pt x="629881" y="3429000"/>
                  </a:lnTo>
                  <a:lnTo>
                    <a:pt x="613156" y="3416300"/>
                  </a:lnTo>
                  <a:lnTo>
                    <a:pt x="609168" y="3403600"/>
                  </a:lnTo>
                  <a:lnTo>
                    <a:pt x="609295" y="3390900"/>
                  </a:lnTo>
                  <a:lnTo>
                    <a:pt x="609612" y="3390900"/>
                  </a:lnTo>
                  <a:lnTo>
                    <a:pt x="606209" y="3378200"/>
                  </a:lnTo>
                  <a:lnTo>
                    <a:pt x="586943" y="3365500"/>
                  </a:lnTo>
                  <a:lnTo>
                    <a:pt x="566470" y="3365500"/>
                  </a:lnTo>
                  <a:lnTo>
                    <a:pt x="543801" y="3378200"/>
                  </a:lnTo>
                  <a:lnTo>
                    <a:pt x="484098" y="3378200"/>
                  </a:lnTo>
                  <a:lnTo>
                    <a:pt x="469874" y="3390900"/>
                  </a:lnTo>
                  <a:lnTo>
                    <a:pt x="450557" y="3403600"/>
                  </a:lnTo>
                  <a:lnTo>
                    <a:pt x="431673" y="3416300"/>
                  </a:lnTo>
                  <a:lnTo>
                    <a:pt x="418795" y="3441700"/>
                  </a:lnTo>
                  <a:lnTo>
                    <a:pt x="430745" y="3441700"/>
                  </a:lnTo>
                  <a:lnTo>
                    <a:pt x="450240" y="3416300"/>
                  </a:lnTo>
                  <a:lnTo>
                    <a:pt x="469163" y="3403600"/>
                  </a:lnTo>
                  <a:lnTo>
                    <a:pt x="483298" y="3390900"/>
                  </a:lnTo>
                  <a:lnTo>
                    <a:pt x="550049" y="3390900"/>
                  </a:lnTo>
                  <a:lnTo>
                    <a:pt x="561632" y="3378200"/>
                  </a:lnTo>
                  <a:lnTo>
                    <a:pt x="585851" y="3378200"/>
                  </a:lnTo>
                  <a:lnTo>
                    <a:pt x="598004" y="3390900"/>
                  </a:lnTo>
                  <a:lnTo>
                    <a:pt x="602068" y="3403600"/>
                  </a:lnTo>
                  <a:lnTo>
                    <a:pt x="606996" y="3429000"/>
                  </a:lnTo>
                  <a:lnTo>
                    <a:pt x="621703" y="3429000"/>
                  </a:lnTo>
                  <a:lnTo>
                    <a:pt x="629246" y="3441700"/>
                  </a:lnTo>
                  <a:lnTo>
                    <a:pt x="663892" y="3441700"/>
                  </a:lnTo>
                  <a:lnTo>
                    <a:pt x="669848" y="3454400"/>
                  </a:lnTo>
                  <a:lnTo>
                    <a:pt x="672795" y="3467100"/>
                  </a:lnTo>
                  <a:lnTo>
                    <a:pt x="680110" y="3467100"/>
                  </a:lnTo>
                  <a:lnTo>
                    <a:pt x="691464" y="3479800"/>
                  </a:lnTo>
                  <a:lnTo>
                    <a:pt x="708177" y="3479800"/>
                  </a:lnTo>
                  <a:lnTo>
                    <a:pt x="716902" y="3505200"/>
                  </a:lnTo>
                  <a:lnTo>
                    <a:pt x="704291" y="3556000"/>
                  </a:lnTo>
                  <a:lnTo>
                    <a:pt x="692708" y="3568700"/>
                  </a:lnTo>
                  <a:lnTo>
                    <a:pt x="686638" y="3581400"/>
                  </a:lnTo>
                  <a:lnTo>
                    <a:pt x="684276" y="3581400"/>
                  </a:lnTo>
                  <a:lnTo>
                    <a:pt x="683856" y="3594100"/>
                  </a:lnTo>
                  <a:lnTo>
                    <a:pt x="673201" y="3594100"/>
                  </a:lnTo>
                  <a:lnTo>
                    <a:pt x="670572" y="3606800"/>
                  </a:lnTo>
                  <a:lnTo>
                    <a:pt x="671995" y="3606800"/>
                  </a:lnTo>
                  <a:lnTo>
                    <a:pt x="667804" y="3619500"/>
                  </a:lnTo>
                  <a:lnTo>
                    <a:pt x="641870" y="3619500"/>
                  </a:lnTo>
                  <a:lnTo>
                    <a:pt x="639673" y="3632200"/>
                  </a:lnTo>
                  <a:lnTo>
                    <a:pt x="648982" y="3657600"/>
                  </a:lnTo>
                  <a:lnTo>
                    <a:pt x="653757" y="3670300"/>
                  </a:lnTo>
                  <a:lnTo>
                    <a:pt x="655053" y="3683000"/>
                  </a:lnTo>
                  <a:lnTo>
                    <a:pt x="654354" y="3683000"/>
                  </a:lnTo>
                  <a:lnTo>
                    <a:pt x="653186" y="3695700"/>
                  </a:lnTo>
                  <a:lnTo>
                    <a:pt x="654316" y="3708400"/>
                  </a:lnTo>
                  <a:lnTo>
                    <a:pt x="657809" y="3708400"/>
                  </a:lnTo>
                  <a:lnTo>
                    <a:pt x="661860" y="3721100"/>
                  </a:lnTo>
                  <a:lnTo>
                    <a:pt x="664654" y="3733800"/>
                  </a:lnTo>
                  <a:lnTo>
                    <a:pt x="675246" y="3733800"/>
                  </a:lnTo>
                  <a:lnTo>
                    <a:pt x="675043" y="3721100"/>
                  </a:lnTo>
                  <a:lnTo>
                    <a:pt x="672109" y="3721100"/>
                  </a:lnTo>
                  <a:lnTo>
                    <a:pt x="668083" y="3708400"/>
                  </a:lnTo>
                  <a:lnTo>
                    <a:pt x="663308" y="3695700"/>
                  </a:lnTo>
                  <a:lnTo>
                    <a:pt x="663740" y="3695700"/>
                  </a:lnTo>
                  <a:lnTo>
                    <a:pt x="664768" y="3683000"/>
                  </a:lnTo>
                  <a:lnTo>
                    <a:pt x="662927" y="3670300"/>
                  </a:lnTo>
                  <a:lnTo>
                    <a:pt x="658380" y="3657600"/>
                  </a:lnTo>
                  <a:lnTo>
                    <a:pt x="653110" y="3644900"/>
                  </a:lnTo>
                  <a:lnTo>
                    <a:pt x="649147" y="3632200"/>
                  </a:lnTo>
                  <a:lnTo>
                    <a:pt x="675678" y="3632200"/>
                  </a:lnTo>
                  <a:lnTo>
                    <a:pt x="677824" y="3619500"/>
                  </a:lnTo>
                  <a:lnTo>
                    <a:pt x="678319" y="3619500"/>
                  </a:lnTo>
                  <a:lnTo>
                    <a:pt x="680415" y="3606800"/>
                  </a:lnTo>
                  <a:lnTo>
                    <a:pt x="689521" y="3606800"/>
                  </a:lnTo>
                  <a:lnTo>
                    <a:pt x="693712" y="3594100"/>
                  </a:lnTo>
                  <a:lnTo>
                    <a:pt x="696683" y="3581400"/>
                  </a:lnTo>
                  <a:lnTo>
                    <a:pt x="694626" y="3594100"/>
                  </a:lnTo>
                  <a:lnTo>
                    <a:pt x="697763" y="3581400"/>
                  </a:lnTo>
                  <a:lnTo>
                    <a:pt x="703884" y="3581400"/>
                  </a:lnTo>
                  <a:lnTo>
                    <a:pt x="709701" y="3568700"/>
                  </a:lnTo>
                  <a:lnTo>
                    <a:pt x="717397" y="3543300"/>
                  </a:lnTo>
                  <a:lnTo>
                    <a:pt x="725119" y="3517900"/>
                  </a:lnTo>
                  <a:lnTo>
                    <a:pt x="731037" y="3505200"/>
                  </a:lnTo>
                  <a:lnTo>
                    <a:pt x="786307" y="3505200"/>
                  </a:lnTo>
                  <a:lnTo>
                    <a:pt x="800011" y="3492500"/>
                  </a:lnTo>
                  <a:lnTo>
                    <a:pt x="803414" y="3492500"/>
                  </a:lnTo>
                  <a:lnTo>
                    <a:pt x="803021" y="3479800"/>
                  </a:lnTo>
                  <a:lnTo>
                    <a:pt x="803529" y="3479800"/>
                  </a:lnTo>
                  <a:lnTo>
                    <a:pt x="804748" y="3467100"/>
                  </a:lnTo>
                  <a:lnTo>
                    <a:pt x="810107" y="3467100"/>
                  </a:lnTo>
                  <a:lnTo>
                    <a:pt x="815238" y="3454400"/>
                  </a:lnTo>
                  <a:lnTo>
                    <a:pt x="836434" y="3454400"/>
                  </a:lnTo>
                  <a:lnTo>
                    <a:pt x="849325" y="3441700"/>
                  </a:lnTo>
                  <a:close/>
                </a:path>
                <a:path w="3477260" h="5372100">
                  <a:moveTo>
                    <a:pt x="891336" y="4206481"/>
                  </a:moveTo>
                  <a:lnTo>
                    <a:pt x="890854" y="4203700"/>
                  </a:lnTo>
                  <a:lnTo>
                    <a:pt x="890638" y="4203700"/>
                  </a:lnTo>
                  <a:lnTo>
                    <a:pt x="891336" y="4206481"/>
                  </a:lnTo>
                  <a:close/>
                </a:path>
                <a:path w="3477260" h="5372100">
                  <a:moveTo>
                    <a:pt x="895235" y="4229100"/>
                  </a:moveTo>
                  <a:lnTo>
                    <a:pt x="893914" y="4221492"/>
                  </a:lnTo>
                  <a:lnTo>
                    <a:pt x="892568" y="4216400"/>
                  </a:lnTo>
                  <a:lnTo>
                    <a:pt x="895235" y="4229100"/>
                  </a:lnTo>
                  <a:close/>
                </a:path>
                <a:path w="3477260" h="5372100">
                  <a:moveTo>
                    <a:pt x="962799" y="3251200"/>
                  </a:moveTo>
                  <a:lnTo>
                    <a:pt x="944880" y="3251200"/>
                  </a:lnTo>
                  <a:lnTo>
                    <a:pt x="943305" y="3238500"/>
                  </a:lnTo>
                  <a:lnTo>
                    <a:pt x="941235" y="3225800"/>
                  </a:lnTo>
                  <a:lnTo>
                    <a:pt x="938733" y="3213100"/>
                  </a:lnTo>
                  <a:lnTo>
                    <a:pt x="935824" y="3200400"/>
                  </a:lnTo>
                  <a:lnTo>
                    <a:pt x="930986" y="3200400"/>
                  </a:lnTo>
                  <a:lnTo>
                    <a:pt x="923493" y="3187700"/>
                  </a:lnTo>
                  <a:lnTo>
                    <a:pt x="915327" y="3175000"/>
                  </a:lnTo>
                  <a:lnTo>
                    <a:pt x="908456" y="3175000"/>
                  </a:lnTo>
                  <a:lnTo>
                    <a:pt x="916127" y="3162300"/>
                  </a:lnTo>
                  <a:lnTo>
                    <a:pt x="923036" y="3162300"/>
                  </a:lnTo>
                  <a:lnTo>
                    <a:pt x="929297" y="3149600"/>
                  </a:lnTo>
                  <a:lnTo>
                    <a:pt x="935037" y="3149600"/>
                  </a:lnTo>
                  <a:lnTo>
                    <a:pt x="930236" y="3136900"/>
                  </a:lnTo>
                  <a:lnTo>
                    <a:pt x="921702" y="3124200"/>
                  </a:lnTo>
                  <a:lnTo>
                    <a:pt x="912317" y="3111500"/>
                  </a:lnTo>
                  <a:lnTo>
                    <a:pt x="904913" y="3098800"/>
                  </a:lnTo>
                  <a:lnTo>
                    <a:pt x="910958" y="3086100"/>
                  </a:lnTo>
                  <a:lnTo>
                    <a:pt x="913587" y="3086100"/>
                  </a:lnTo>
                  <a:lnTo>
                    <a:pt x="912177" y="3073400"/>
                  </a:lnTo>
                  <a:lnTo>
                    <a:pt x="906119" y="3060700"/>
                  </a:lnTo>
                  <a:lnTo>
                    <a:pt x="897991" y="3035300"/>
                  </a:lnTo>
                  <a:lnTo>
                    <a:pt x="893152" y="3035300"/>
                  </a:lnTo>
                  <a:lnTo>
                    <a:pt x="885444" y="3022600"/>
                  </a:lnTo>
                  <a:lnTo>
                    <a:pt x="868743" y="3022600"/>
                  </a:lnTo>
                  <a:lnTo>
                    <a:pt x="864463" y="3009900"/>
                  </a:lnTo>
                  <a:lnTo>
                    <a:pt x="860780" y="2997200"/>
                  </a:lnTo>
                  <a:lnTo>
                    <a:pt x="857427" y="2984500"/>
                  </a:lnTo>
                  <a:lnTo>
                    <a:pt x="854113" y="2984500"/>
                  </a:lnTo>
                  <a:lnTo>
                    <a:pt x="848868" y="2971800"/>
                  </a:lnTo>
                  <a:lnTo>
                    <a:pt x="842454" y="2959100"/>
                  </a:lnTo>
                  <a:lnTo>
                    <a:pt x="815365" y="2959100"/>
                  </a:lnTo>
                  <a:lnTo>
                    <a:pt x="815454" y="2933700"/>
                  </a:lnTo>
                  <a:lnTo>
                    <a:pt x="815530" y="2908300"/>
                  </a:lnTo>
                  <a:lnTo>
                    <a:pt x="815581" y="2895600"/>
                  </a:lnTo>
                  <a:lnTo>
                    <a:pt x="821486" y="2895600"/>
                  </a:lnTo>
                  <a:lnTo>
                    <a:pt x="828979" y="2908300"/>
                  </a:lnTo>
                  <a:lnTo>
                    <a:pt x="845261" y="2908300"/>
                  </a:lnTo>
                  <a:lnTo>
                    <a:pt x="851827" y="2921000"/>
                  </a:lnTo>
                  <a:lnTo>
                    <a:pt x="854227" y="2921000"/>
                  </a:lnTo>
                  <a:lnTo>
                    <a:pt x="868006" y="2908300"/>
                  </a:lnTo>
                  <a:lnTo>
                    <a:pt x="869823" y="2895600"/>
                  </a:lnTo>
                  <a:lnTo>
                    <a:pt x="866063" y="2882900"/>
                  </a:lnTo>
                  <a:lnTo>
                    <a:pt x="863104" y="2857500"/>
                  </a:lnTo>
                  <a:lnTo>
                    <a:pt x="869543" y="2857500"/>
                  </a:lnTo>
                  <a:lnTo>
                    <a:pt x="877608" y="2844800"/>
                  </a:lnTo>
                  <a:lnTo>
                    <a:pt x="885228" y="2832100"/>
                  </a:lnTo>
                  <a:lnTo>
                    <a:pt x="874839" y="2832100"/>
                  </a:lnTo>
                  <a:lnTo>
                    <a:pt x="861021" y="2819400"/>
                  </a:lnTo>
                  <a:lnTo>
                    <a:pt x="836574" y="2806700"/>
                  </a:lnTo>
                  <a:lnTo>
                    <a:pt x="820940" y="2806700"/>
                  </a:lnTo>
                  <a:lnTo>
                    <a:pt x="813269" y="2794000"/>
                  </a:lnTo>
                  <a:lnTo>
                    <a:pt x="791972" y="2794000"/>
                  </a:lnTo>
                  <a:lnTo>
                    <a:pt x="782154" y="2781300"/>
                  </a:lnTo>
                  <a:lnTo>
                    <a:pt x="780237" y="2781300"/>
                  </a:lnTo>
                  <a:lnTo>
                    <a:pt x="780288" y="2768600"/>
                  </a:lnTo>
                  <a:lnTo>
                    <a:pt x="776414" y="2743200"/>
                  </a:lnTo>
                  <a:lnTo>
                    <a:pt x="771232" y="2743200"/>
                  </a:lnTo>
                  <a:lnTo>
                    <a:pt x="769467" y="2730500"/>
                  </a:lnTo>
                  <a:lnTo>
                    <a:pt x="769137" y="2705100"/>
                  </a:lnTo>
                  <a:lnTo>
                    <a:pt x="792645" y="2705100"/>
                  </a:lnTo>
                  <a:lnTo>
                    <a:pt x="792619" y="2692400"/>
                  </a:lnTo>
                  <a:lnTo>
                    <a:pt x="797598" y="2679700"/>
                  </a:lnTo>
                  <a:lnTo>
                    <a:pt x="805916" y="2679700"/>
                  </a:lnTo>
                  <a:lnTo>
                    <a:pt x="804773" y="2692400"/>
                  </a:lnTo>
                  <a:lnTo>
                    <a:pt x="821753" y="2679700"/>
                  </a:lnTo>
                  <a:lnTo>
                    <a:pt x="827684" y="2679700"/>
                  </a:lnTo>
                  <a:lnTo>
                    <a:pt x="832967" y="2667000"/>
                  </a:lnTo>
                  <a:lnTo>
                    <a:pt x="844207" y="2667000"/>
                  </a:lnTo>
                  <a:lnTo>
                    <a:pt x="841705" y="2654300"/>
                  </a:lnTo>
                  <a:lnTo>
                    <a:pt x="829335" y="2654300"/>
                  </a:lnTo>
                  <a:lnTo>
                    <a:pt x="822274" y="2667000"/>
                  </a:lnTo>
                  <a:lnTo>
                    <a:pt x="803249" y="2667000"/>
                  </a:lnTo>
                  <a:lnTo>
                    <a:pt x="794689" y="2679700"/>
                  </a:lnTo>
                  <a:lnTo>
                    <a:pt x="786015" y="2679700"/>
                  </a:lnTo>
                  <a:lnTo>
                    <a:pt x="786384" y="2692400"/>
                  </a:lnTo>
                  <a:lnTo>
                    <a:pt x="758901" y="2692400"/>
                  </a:lnTo>
                  <a:lnTo>
                    <a:pt x="758532" y="2705100"/>
                  </a:lnTo>
                  <a:lnTo>
                    <a:pt x="760450" y="2730500"/>
                  </a:lnTo>
                  <a:lnTo>
                    <a:pt x="762190" y="2743200"/>
                  </a:lnTo>
                  <a:lnTo>
                    <a:pt x="764654" y="2743200"/>
                  </a:lnTo>
                  <a:lnTo>
                    <a:pt x="767372" y="2755900"/>
                  </a:lnTo>
                  <a:lnTo>
                    <a:pt x="769861" y="2755900"/>
                  </a:lnTo>
                  <a:lnTo>
                    <a:pt x="771728" y="2781300"/>
                  </a:lnTo>
                  <a:lnTo>
                    <a:pt x="772731" y="2794000"/>
                  </a:lnTo>
                  <a:lnTo>
                    <a:pt x="778510" y="2794000"/>
                  </a:lnTo>
                  <a:lnTo>
                    <a:pt x="794677" y="2806700"/>
                  </a:lnTo>
                  <a:lnTo>
                    <a:pt x="807504" y="2806700"/>
                  </a:lnTo>
                  <a:lnTo>
                    <a:pt x="820966" y="2819400"/>
                  </a:lnTo>
                  <a:lnTo>
                    <a:pt x="834097" y="2819400"/>
                  </a:lnTo>
                  <a:lnTo>
                    <a:pt x="845947" y="2832100"/>
                  </a:lnTo>
                  <a:lnTo>
                    <a:pt x="866381" y="2832100"/>
                  </a:lnTo>
                  <a:lnTo>
                    <a:pt x="872693" y="2844800"/>
                  </a:lnTo>
                  <a:lnTo>
                    <a:pt x="849579" y="2857500"/>
                  </a:lnTo>
                  <a:lnTo>
                    <a:pt x="853655" y="2870200"/>
                  </a:lnTo>
                  <a:lnTo>
                    <a:pt x="858672" y="2882900"/>
                  </a:lnTo>
                  <a:lnTo>
                    <a:pt x="859802" y="2895600"/>
                  </a:lnTo>
                  <a:lnTo>
                    <a:pt x="852182" y="2908300"/>
                  </a:lnTo>
                  <a:lnTo>
                    <a:pt x="839914" y="2895600"/>
                  </a:lnTo>
                  <a:lnTo>
                    <a:pt x="827798" y="2882900"/>
                  </a:lnTo>
                  <a:lnTo>
                    <a:pt x="817143" y="2882900"/>
                  </a:lnTo>
                  <a:lnTo>
                    <a:pt x="809332" y="2870200"/>
                  </a:lnTo>
                  <a:lnTo>
                    <a:pt x="804430" y="2895600"/>
                  </a:lnTo>
                  <a:lnTo>
                    <a:pt x="804799" y="2921000"/>
                  </a:lnTo>
                  <a:lnTo>
                    <a:pt x="806069" y="2946400"/>
                  </a:lnTo>
                  <a:lnTo>
                    <a:pt x="803935" y="2959100"/>
                  </a:lnTo>
                  <a:lnTo>
                    <a:pt x="789978" y="2959100"/>
                  </a:lnTo>
                  <a:lnTo>
                    <a:pt x="779005" y="2971800"/>
                  </a:lnTo>
                  <a:lnTo>
                    <a:pt x="750646" y="2971800"/>
                  </a:lnTo>
                  <a:lnTo>
                    <a:pt x="751154" y="2946400"/>
                  </a:lnTo>
                  <a:lnTo>
                    <a:pt x="751903" y="2933700"/>
                  </a:lnTo>
                  <a:lnTo>
                    <a:pt x="751967" y="2921000"/>
                  </a:lnTo>
                  <a:lnTo>
                    <a:pt x="750430" y="2895600"/>
                  </a:lnTo>
                  <a:lnTo>
                    <a:pt x="742886" y="2895600"/>
                  </a:lnTo>
                  <a:lnTo>
                    <a:pt x="728370" y="2882900"/>
                  </a:lnTo>
                  <a:lnTo>
                    <a:pt x="628548" y="2882900"/>
                  </a:lnTo>
                  <a:lnTo>
                    <a:pt x="616788" y="2870200"/>
                  </a:lnTo>
                  <a:lnTo>
                    <a:pt x="603618" y="2844800"/>
                  </a:lnTo>
                  <a:lnTo>
                    <a:pt x="596239" y="2832100"/>
                  </a:lnTo>
                  <a:lnTo>
                    <a:pt x="595096" y="2806700"/>
                  </a:lnTo>
                  <a:lnTo>
                    <a:pt x="600659" y="2755900"/>
                  </a:lnTo>
                  <a:lnTo>
                    <a:pt x="601903" y="2743200"/>
                  </a:lnTo>
                  <a:lnTo>
                    <a:pt x="600862" y="2730500"/>
                  </a:lnTo>
                  <a:lnTo>
                    <a:pt x="592201" y="2730500"/>
                  </a:lnTo>
                  <a:lnTo>
                    <a:pt x="589889" y="2768600"/>
                  </a:lnTo>
                  <a:lnTo>
                    <a:pt x="586041" y="2806700"/>
                  </a:lnTo>
                  <a:lnTo>
                    <a:pt x="585190" y="2832100"/>
                  </a:lnTo>
                  <a:lnTo>
                    <a:pt x="591896" y="2844800"/>
                  </a:lnTo>
                  <a:lnTo>
                    <a:pt x="603719" y="2857500"/>
                  </a:lnTo>
                  <a:lnTo>
                    <a:pt x="609650" y="2870200"/>
                  </a:lnTo>
                  <a:lnTo>
                    <a:pt x="615505" y="2882900"/>
                  </a:lnTo>
                  <a:lnTo>
                    <a:pt x="627113" y="2895600"/>
                  </a:lnTo>
                  <a:lnTo>
                    <a:pt x="740422" y="2895600"/>
                  </a:lnTo>
                  <a:lnTo>
                    <a:pt x="742632" y="2971800"/>
                  </a:lnTo>
                  <a:lnTo>
                    <a:pt x="749630" y="2971800"/>
                  </a:lnTo>
                  <a:lnTo>
                    <a:pt x="762520" y="2984500"/>
                  </a:lnTo>
                  <a:lnTo>
                    <a:pt x="788936" y="2984500"/>
                  </a:lnTo>
                  <a:lnTo>
                    <a:pt x="800417" y="2971800"/>
                  </a:lnTo>
                  <a:lnTo>
                    <a:pt x="840955" y="2971800"/>
                  </a:lnTo>
                  <a:lnTo>
                    <a:pt x="844537" y="2984500"/>
                  </a:lnTo>
                  <a:lnTo>
                    <a:pt x="848055" y="2997200"/>
                  </a:lnTo>
                  <a:lnTo>
                    <a:pt x="851560" y="2997200"/>
                  </a:lnTo>
                  <a:lnTo>
                    <a:pt x="855116" y="3009900"/>
                  </a:lnTo>
                  <a:lnTo>
                    <a:pt x="860386" y="3022600"/>
                  </a:lnTo>
                  <a:lnTo>
                    <a:pt x="865924" y="3035300"/>
                  </a:lnTo>
                  <a:lnTo>
                    <a:pt x="889215" y="3035300"/>
                  </a:lnTo>
                  <a:lnTo>
                    <a:pt x="899668" y="3060700"/>
                  </a:lnTo>
                  <a:lnTo>
                    <a:pt x="904151" y="3073400"/>
                  </a:lnTo>
                  <a:lnTo>
                    <a:pt x="903046" y="3086100"/>
                  </a:lnTo>
                  <a:lnTo>
                    <a:pt x="896747" y="3098800"/>
                  </a:lnTo>
                  <a:lnTo>
                    <a:pt x="896975" y="3111500"/>
                  </a:lnTo>
                  <a:lnTo>
                    <a:pt x="904036" y="3124200"/>
                  </a:lnTo>
                  <a:lnTo>
                    <a:pt x="914057" y="3136900"/>
                  </a:lnTo>
                  <a:lnTo>
                    <a:pt x="923150" y="3149600"/>
                  </a:lnTo>
                  <a:lnTo>
                    <a:pt x="915009" y="3149600"/>
                  </a:lnTo>
                  <a:lnTo>
                    <a:pt x="907910" y="3162300"/>
                  </a:lnTo>
                  <a:lnTo>
                    <a:pt x="901661" y="3162300"/>
                  </a:lnTo>
                  <a:lnTo>
                    <a:pt x="896112" y="3175000"/>
                  </a:lnTo>
                  <a:lnTo>
                    <a:pt x="905230" y="3187700"/>
                  </a:lnTo>
                  <a:lnTo>
                    <a:pt x="915238" y="3200400"/>
                  </a:lnTo>
                  <a:lnTo>
                    <a:pt x="924839" y="3213100"/>
                  </a:lnTo>
                  <a:lnTo>
                    <a:pt x="932675" y="3238500"/>
                  </a:lnTo>
                  <a:lnTo>
                    <a:pt x="937006" y="3263900"/>
                  </a:lnTo>
                  <a:lnTo>
                    <a:pt x="938949" y="3276600"/>
                  </a:lnTo>
                  <a:lnTo>
                    <a:pt x="940346" y="3289300"/>
                  </a:lnTo>
                  <a:lnTo>
                    <a:pt x="939965" y="3302000"/>
                  </a:lnTo>
                  <a:lnTo>
                    <a:pt x="935278" y="3302000"/>
                  </a:lnTo>
                  <a:lnTo>
                    <a:pt x="939203" y="3327400"/>
                  </a:lnTo>
                  <a:lnTo>
                    <a:pt x="927544" y="3327400"/>
                  </a:lnTo>
                  <a:lnTo>
                    <a:pt x="914844" y="3340100"/>
                  </a:lnTo>
                  <a:lnTo>
                    <a:pt x="912101" y="3352800"/>
                  </a:lnTo>
                  <a:lnTo>
                    <a:pt x="914755" y="3365500"/>
                  </a:lnTo>
                  <a:lnTo>
                    <a:pt x="918197" y="3378200"/>
                  </a:lnTo>
                  <a:lnTo>
                    <a:pt x="910767" y="3378200"/>
                  </a:lnTo>
                  <a:lnTo>
                    <a:pt x="903439" y="3390900"/>
                  </a:lnTo>
                  <a:lnTo>
                    <a:pt x="889215" y="3390900"/>
                  </a:lnTo>
                  <a:lnTo>
                    <a:pt x="882929" y="3403600"/>
                  </a:lnTo>
                  <a:lnTo>
                    <a:pt x="881430" y="3416300"/>
                  </a:lnTo>
                  <a:lnTo>
                    <a:pt x="882523" y="3429000"/>
                  </a:lnTo>
                  <a:lnTo>
                    <a:pt x="884072" y="3441700"/>
                  </a:lnTo>
                  <a:lnTo>
                    <a:pt x="877138" y="3441700"/>
                  </a:lnTo>
                  <a:lnTo>
                    <a:pt x="888199" y="3454400"/>
                  </a:lnTo>
                  <a:lnTo>
                    <a:pt x="898245" y="3454400"/>
                  </a:lnTo>
                  <a:lnTo>
                    <a:pt x="891540" y="3441700"/>
                  </a:lnTo>
                  <a:lnTo>
                    <a:pt x="889254" y="3403600"/>
                  </a:lnTo>
                  <a:lnTo>
                    <a:pt x="900061" y="3403600"/>
                  </a:lnTo>
                  <a:lnTo>
                    <a:pt x="913091" y="3390900"/>
                  </a:lnTo>
                  <a:lnTo>
                    <a:pt x="923315" y="3378200"/>
                  </a:lnTo>
                  <a:lnTo>
                    <a:pt x="925652" y="3365500"/>
                  </a:lnTo>
                  <a:lnTo>
                    <a:pt x="923531" y="3365500"/>
                  </a:lnTo>
                  <a:lnTo>
                    <a:pt x="922350" y="3352800"/>
                  </a:lnTo>
                  <a:lnTo>
                    <a:pt x="921689" y="3352800"/>
                  </a:lnTo>
                  <a:lnTo>
                    <a:pt x="922147" y="3340100"/>
                  </a:lnTo>
                  <a:lnTo>
                    <a:pt x="940663" y="3340100"/>
                  </a:lnTo>
                  <a:lnTo>
                    <a:pt x="943737" y="3327400"/>
                  </a:lnTo>
                  <a:lnTo>
                    <a:pt x="946607" y="3327400"/>
                  </a:lnTo>
                  <a:lnTo>
                    <a:pt x="944753" y="3314700"/>
                  </a:lnTo>
                  <a:lnTo>
                    <a:pt x="944295" y="3302000"/>
                  </a:lnTo>
                  <a:lnTo>
                    <a:pt x="947826" y="3302000"/>
                  </a:lnTo>
                  <a:lnTo>
                    <a:pt x="946759" y="3276600"/>
                  </a:lnTo>
                  <a:lnTo>
                    <a:pt x="946327" y="3276600"/>
                  </a:lnTo>
                  <a:lnTo>
                    <a:pt x="951458" y="3263900"/>
                  </a:lnTo>
                  <a:lnTo>
                    <a:pt x="962799" y="3251200"/>
                  </a:lnTo>
                  <a:close/>
                </a:path>
                <a:path w="3477260" h="5372100">
                  <a:moveTo>
                    <a:pt x="982903" y="2540000"/>
                  </a:moveTo>
                  <a:lnTo>
                    <a:pt x="976871" y="2527300"/>
                  </a:lnTo>
                  <a:lnTo>
                    <a:pt x="965923" y="2527300"/>
                  </a:lnTo>
                  <a:lnTo>
                    <a:pt x="956106" y="2540000"/>
                  </a:lnTo>
                  <a:lnTo>
                    <a:pt x="941832" y="2565400"/>
                  </a:lnTo>
                  <a:lnTo>
                    <a:pt x="928408" y="2590800"/>
                  </a:lnTo>
                  <a:lnTo>
                    <a:pt x="921131" y="2603500"/>
                  </a:lnTo>
                  <a:lnTo>
                    <a:pt x="926325" y="2603500"/>
                  </a:lnTo>
                  <a:lnTo>
                    <a:pt x="931837" y="2616200"/>
                  </a:lnTo>
                  <a:lnTo>
                    <a:pt x="944638" y="2616200"/>
                  </a:lnTo>
                  <a:lnTo>
                    <a:pt x="945159" y="2628900"/>
                  </a:lnTo>
                  <a:lnTo>
                    <a:pt x="945197" y="2641600"/>
                  </a:lnTo>
                  <a:lnTo>
                    <a:pt x="907084" y="2641600"/>
                  </a:lnTo>
                  <a:lnTo>
                    <a:pt x="899210" y="2654300"/>
                  </a:lnTo>
                  <a:lnTo>
                    <a:pt x="883107" y="2654300"/>
                  </a:lnTo>
                  <a:lnTo>
                    <a:pt x="859472" y="2667000"/>
                  </a:lnTo>
                  <a:lnTo>
                    <a:pt x="898499" y="2667000"/>
                  </a:lnTo>
                  <a:lnTo>
                    <a:pt x="906691" y="2654300"/>
                  </a:lnTo>
                  <a:lnTo>
                    <a:pt x="939800" y="2654300"/>
                  </a:lnTo>
                  <a:lnTo>
                    <a:pt x="946772" y="2641600"/>
                  </a:lnTo>
                  <a:lnTo>
                    <a:pt x="953477" y="2641600"/>
                  </a:lnTo>
                  <a:lnTo>
                    <a:pt x="953960" y="2628900"/>
                  </a:lnTo>
                  <a:lnTo>
                    <a:pt x="951611" y="2616200"/>
                  </a:lnTo>
                  <a:lnTo>
                    <a:pt x="945007" y="2603500"/>
                  </a:lnTo>
                  <a:lnTo>
                    <a:pt x="932738" y="2603500"/>
                  </a:lnTo>
                  <a:lnTo>
                    <a:pt x="938796" y="2590800"/>
                  </a:lnTo>
                  <a:lnTo>
                    <a:pt x="948258" y="2565400"/>
                  </a:lnTo>
                  <a:lnTo>
                    <a:pt x="958481" y="2552700"/>
                  </a:lnTo>
                  <a:lnTo>
                    <a:pt x="966851" y="2540000"/>
                  </a:lnTo>
                  <a:lnTo>
                    <a:pt x="982903" y="2540000"/>
                  </a:lnTo>
                  <a:close/>
                </a:path>
                <a:path w="3477260" h="5372100">
                  <a:moveTo>
                    <a:pt x="1006856" y="3581400"/>
                  </a:moveTo>
                  <a:lnTo>
                    <a:pt x="1001356" y="3568700"/>
                  </a:lnTo>
                  <a:lnTo>
                    <a:pt x="995540" y="3568700"/>
                  </a:lnTo>
                  <a:lnTo>
                    <a:pt x="989228" y="3556000"/>
                  </a:lnTo>
                  <a:lnTo>
                    <a:pt x="982218" y="3556000"/>
                  </a:lnTo>
                  <a:lnTo>
                    <a:pt x="973112" y="3543300"/>
                  </a:lnTo>
                  <a:lnTo>
                    <a:pt x="943419" y="3543300"/>
                  </a:lnTo>
                  <a:lnTo>
                    <a:pt x="946391" y="3517900"/>
                  </a:lnTo>
                  <a:lnTo>
                    <a:pt x="948664" y="3492500"/>
                  </a:lnTo>
                  <a:lnTo>
                    <a:pt x="946416" y="3467100"/>
                  </a:lnTo>
                  <a:lnTo>
                    <a:pt x="935812" y="3454400"/>
                  </a:lnTo>
                  <a:lnTo>
                    <a:pt x="932599" y="3454400"/>
                  </a:lnTo>
                  <a:lnTo>
                    <a:pt x="940003" y="3505200"/>
                  </a:lnTo>
                  <a:lnTo>
                    <a:pt x="936485" y="3530600"/>
                  </a:lnTo>
                  <a:lnTo>
                    <a:pt x="936332" y="3543300"/>
                  </a:lnTo>
                  <a:lnTo>
                    <a:pt x="975182" y="3556000"/>
                  </a:lnTo>
                  <a:lnTo>
                    <a:pt x="988263" y="3568700"/>
                  </a:lnTo>
                  <a:lnTo>
                    <a:pt x="1002969" y="3581400"/>
                  </a:lnTo>
                  <a:lnTo>
                    <a:pt x="1006856" y="3581400"/>
                  </a:lnTo>
                  <a:close/>
                </a:path>
                <a:path w="3477260" h="5372100">
                  <a:moveTo>
                    <a:pt x="1062520" y="3568700"/>
                  </a:moveTo>
                  <a:lnTo>
                    <a:pt x="1030744" y="3568700"/>
                  </a:lnTo>
                  <a:lnTo>
                    <a:pt x="1006856" y="3581400"/>
                  </a:lnTo>
                  <a:lnTo>
                    <a:pt x="1045324" y="3581400"/>
                  </a:lnTo>
                  <a:lnTo>
                    <a:pt x="1062520" y="3568700"/>
                  </a:lnTo>
                  <a:close/>
                </a:path>
                <a:path w="3477260" h="5372100">
                  <a:moveTo>
                    <a:pt x="1117841" y="3187700"/>
                  </a:moveTo>
                  <a:lnTo>
                    <a:pt x="1111453" y="3187700"/>
                  </a:lnTo>
                  <a:lnTo>
                    <a:pt x="1109395" y="3200400"/>
                  </a:lnTo>
                  <a:lnTo>
                    <a:pt x="1108798" y="3200400"/>
                  </a:lnTo>
                  <a:lnTo>
                    <a:pt x="1098613" y="3213100"/>
                  </a:lnTo>
                  <a:lnTo>
                    <a:pt x="1067816" y="3225800"/>
                  </a:lnTo>
                  <a:lnTo>
                    <a:pt x="1053833" y="3225800"/>
                  </a:lnTo>
                  <a:lnTo>
                    <a:pt x="1041615" y="3238500"/>
                  </a:lnTo>
                  <a:lnTo>
                    <a:pt x="1011275" y="3238500"/>
                  </a:lnTo>
                  <a:lnTo>
                    <a:pt x="994803" y="3251200"/>
                  </a:lnTo>
                  <a:lnTo>
                    <a:pt x="1026363" y="3251200"/>
                  </a:lnTo>
                  <a:lnTo>
                    <a:pt x="1044257" y="3238500"/>
                  </a:lnTo>
                  <a:lnTo>
                    <a:pt x="1061377" y="3238500"/>
                  </a:lnTo>
                  <a:lnTo>
                    <a:pt x="1087221" y="3225800"/>
                  </a:lnTo>
                  <a:lnTo>
                    <a:pt x="1104709" y="3213100"/>
                  </a:lnTo>
                  <a:lnTo>
                    <a:pt x="1113840" y="3213100"/>
                  </a:lnTo>
                  <a:lnTo>
                    <a:pt x="1117320" y="3200400"/>
                  </a:lnTo>
                  <a:lnTo>
                    <a:pt x="1117841" y="3187700"/>
                  </a:lnTo>
                  <a:close/>
                </a:path>
                <a:path w="3477260" h="5372100">
                  <a:moveTo>
                    <a:pt x="1218869" y="4533900"/>
                  </a:moveTo>
                  <a:lnTo>
                    <a:pt x="1194689" y="4521200"/>
                  </a:lnTo>
                  <a:lnTo>
                    <a:pt x="1174762" y="4521200"/>
                  </a:lnTo>
                  <a:lnTo>
                    <a:pt x="1146213" y="4508500"/>
                  </a:lnTo>
                  <a:lnTo>
                    <a:pt x="1134097" y="4521200"/>
                  </a:lnTo>
                  <a:lnTo>
                    <a:pt x="1149413" y="4521200"/>
                  </a:lnTo>
                  <a:lnTo>
                    <a:pt x="1171943" y="4533900"/>
                  </a:lnTo>
                  <a:lnTo>
                    <a:pt x="1218869" y="4533900"/>
                  </a:lnTo>
                  <a:close/>
                </a:path>
                <a:path w="3477260" h="5372100">
                  <a:moveTo>
                    <a:pt x="1225727" y="3670300"/>
                  </a:moveTo>
                  <a:lnTo>
                    <a:pt x="1209319" y="3670300"/>
                  </a:lnTo>
                  <a:lnTo>
                    <a:pt x="1204544" y="3683000"/>
                  </a:lnTo>
                  <a:lnTo>
                    <a:pt x="1199438" y="3695700"/>
                  </a:lnTo>
                  <a:lnTo>
                    <a:pt x="1114463" y="3695700"/>
                  </a:lnTo>
                  <a:lnTo>
                    <a:pt x="1101699" y="3644900"/>
                  </a:lnTo>
                  <a:lnTo>
                    <a:pt x="1101077" y="3606800"/>
                  </a:lnTo>
                  <a:lnTo>
                    <a:pt x="1103541" y="3581400"/>
                  </a:lnTo>
                  <a:lnTo>
                    <a:pt x="1099985" y="3568700"/>
                  </a:lnTo>
                  <a:lnTo>
                    <a:pt x="1079220" y="3568700"/>
                  </a:lnTo>
                  <a:lnTo>
                    <a:pt x="1093812" y="3581400"/>
                  </a:lnTo>
                  <a:lnTo>
                    <a:pt x="1095425" y="3606800"/>
                  </a:lnTo>
                  <a:lnTo>
                    <a:pt x="1092682" y="3619500"/>
                  </a:lnTo>
                  <a:lnTo>
                    <a:pt x="1093635" y="3644900"/>
                  </a:lnTo>
                  <a:lnTo>
                    <a:pt x="1106347" y="3695700"/>
                  </a:lnTo>
                  <a:lnTo>
                    <a:pt x="1097178" y="3695700"/>
                  </a:lnTo>
                  <a:lnTo>
                    <a:pt x="1093228" y="3708400"/>
                  </a:lnTo>
                  <a:lnTo>
                    <a:pt x="1089431" y="3708400"/>
                  </a:lnTo>
                  <a:lnTo>
                    <a:pt x="1087958" y="3721100"/>
                  </a:lnTo>
                  <a:lnTo>
                    <a:pt x="1086548" y="3733800"/>
                  </a:lnTo>
                  <a:lnTo>
                    <a:pt x="1085189" y="3733800"/>
                  </a:lnTo>
                  <a:lnTo>
                    <a:pt x="1083843" y="3746500"/>
                  </a:lnTo>
                  <a:lnTo>
                    <a:pt x="1092149" y="3746500"/>
                  </a:lnTo>
                  <a:lnTo>
                    <a:pt x="1095933" y="3733800"/>
                  </a:lnTo>
                  <a:lnTo>
                    <a:pt x="1098816" y="3721100"/>
                  </a:lnTo>
                  <a:lnTo>
                    <a:pt x="1106093" y="3708400"/>
                  </a:lnTo>
                  <a:lnTo>
                    <a:pt x="1198016" y="3708400"/>
                  </a:lnTo>
                  <a:lnTo>
                    <a:pt x="1206296" y="3695700"/>
                  </a:lnTo>
                  <a:lnTo>
                    <a:pt x="1212049" y="3683000"/>
                  </a:lnTo>
                  <a:lnTo>
                    <a:pt x="1225727" y="3670300"/>
                  </a:lnTo>
                  <a:close/>
                </a:path>
                <a:path w="3477260" h="5372100">
                  <a:moveTo>
                    <a:pt x="1279118" y="3670300"/>
                  </a:moveTo>
                  <a:lnTo>
                    <a:pt x="1267193" y="3657600"/>
                  </a:lnTo>
                  <a:lnTo>
                    <a:pt x="1250569" y="3657600"/>
                  </a:lnTo>
                  <a:lnTo>
                    <a:pt x="1234795" y="3670300"/>
                  </a:lnTo>
                  <a:lnTo>
                    <a:pt x="1279118" y="3670300"/>
                  </a:lnTo>
                  <a:close/>
                </a:path>
                <a:path w="3477260" h="5372100">
                  <a:moveTo>
                    <a:pt x="1285392" y="4013200"/>
                  </a:moveTo>
                  <a:lnTo>
                    <a:pt x="1276642" y="4000500"/>
                  </a:lnTo>
                  <a:lnTo>
                    <a:pt x="1253858" y="4000500"/>
                  </a:lnTo>
                  <a:lnTo>
                    <a:pt x="1267942" y="4013200"/>
                  </a:lnTo>
                  <a:lnTo>
                    <a:pt x="1285392" y="4013200"/>
                  </a:lnTo>
                  <a:close/>
                </a:path>
                <a:path w="3477260" h="5372100">
                  <a:moveTo>
                    <a:pt x="1304912" y="3162300"/>
                  </a:moveTo>
                  <a:lnTo>
                    <a:pt x="1301026" y="3149600"/>
                  </a:lnTo>
                  <a:lnTo>
                    <a:pt x="1279969" y="3136900"/>
                  </a:lnTo>
                  <a:lnTo>
                    <a:pt x="1266558" y="3124200"/>
                  </a:lnTo>
                  <a:lnTo>
                    <a:pt x="1233944" y="3124200"/>
                  </a:lnTo>
                  <a:lnTo>
                    <a:pt x="1225943" y="3111500"/>
                  </a:lnTo>
                  <a:lnTo>
                    <a:pt x="1195146" y="3124200"/>
                  </a:lnTo>
                  <a:lnTo>
                    <a:pt x="1180693" y="3124200"/>
                  </a:lnTo>
                  <a:lnTo>
                    <a:pt x="1176566" y="3136900"/>
                  </a:lnTo>
                  <a:lnTo>
                    <a:pt x="1176731" y="3149600"/>
                  </a:lnTo>
                  <a:lnTo>
                    <a:pt x="1161592" y="3149600"/>
                  </a:lnTo>
                  <a:lnTo>
                    <a:pt x="1155801" y="3162300"/>
                  </a:lnTo>
                  <a:lnTo>
                    <a:pt x="1159141" y="3162300"/>
                  </a:lnTo>
                  <a:lnTo>
                    <a:pt x="1162431" y="3175000"/>
                  </a:lnTo>
                  <a:lnTo>
                    <a:pt x="1156957" y="3175000"/>
                  </a:lnTo>
                  <a:lnTo>
                    <a:pt x="1145171" y="3187700"/>
                  </a:lnTo>
                  <a:lnTo>
                    <a:pt x="1172197" y="3187700"/>
                  </a:lnTo>
                  <a:lnTo>
                    <a:pt x="1173022" y="3175000"/>
                  </a:lnTo>
                  <a:lnTo>
                    <a:pt x="1172591" y="3175000"/>
                  </a:lnTo>
                  <a:lnTo>
                    <a:pt x="1171232" y="3162998"/>
                  </a:lnTo>
                  <a:lnTo>
                    <a:pt x="1171143" y="3162300"/>
                  </a:lnTo>
                  <a:lnTo>
                    <a:pt x="1184325" y="3162300"/>
                  </a:lnTo>
                  <a:lnTo>
                    <a:pt x="1184262" y="3136900"/>
                  </a:lnTo>
                  <a:lnTo>
                    <a:pt x="1217091" y="3124200"/>
                  </a:lnTo>
                  <a:lnTo>
                    <a:pt x="1223429" y="3124200"/>
                  </a:lnTo>
                  <a:lnTo>
                    <a:pt x="1223289" y="3136900"/>
                  </a:lnTo>
                  <a:lnTo>
                    <a:pt x="1266926" y="3136900"/>
                  </a:lnTo>
                  <a:lnTo>
                    <a:pt x="1295704" y="3149600"/>
                  </a:lnTo>
                  <a:lnTo>
                    <a:pt x="1295006" y="3160382"/>
                  </a:lnTo>
                  <a:lnTo>
                    <a:pt x="1294879" y="3162300"/>
                  </a:lnTo>
                  <a:lnTo>
                    <a:pt x="1293736" y="3162300"/>
                  </a:lnTo>
                  <a:lnTo>
                    <a:pt x="1292656" y="3175000"/>
                  </a:lnTo>
                  <a:lnTo>
                    <a:pt x="1303197" y="3175000"/>
                  </a:lnTo>
                  <a:lnTo>
                    <a:pt x="1302181" y="3162998"/>
                  </a:lnTo>
                  <a:lnTo>
                    <a:pt x="1302131" y="3162300"/>
                  </a:lnTo>
                  <a:lnTo>
                    <a:pt x="1304912" y="3162300"/>
                  </a:lnTo>
                  <a:close/>
                </a:path>
                <a:path w="3477260" h="5372100">
                  <a:moveTo>
                    <a:pt x="1389049" y="4013200"/>
                  </a:moveTo>
                  <a:lnTo>
                    <a:pt x="1381061" y="4000500"/>
                  </a:lnTo>
                  <a:lnTo>
                    <a:pt x="1367053" y="4000500"/>
                  </a:lnTo>
                  <a:lnTo>
                    <a:pt x="1350619" y="3987800"/>
                  </a:lnTo>
                  <a:lnTo>
                    <a:pt x="1335392" y="4000500"/>
                  </a:lnTo>
                  <a:lnTo>
                    <a:pt x="1330439" y="4000500"/>
                  </a:lnTo>
                  <a:lnTo>
                    <a:pt x="1327912" y="4013200"/>
                  </a:lnTo>
                  <a:lnTo>
                    <a:pt x="1287208" y="4013200"/>
                  </a:lnTo>
                  <a:lnTo>
                    <a:pt x="1318450" y="4025900"/>
                  </a:lnTo>
                  <a:lnTo>
                    <a:pt x="1331099" y="4025900"/>
                  </a:lnTo>
                  <a:lnTo>
                    <a:pt x="1336395" y="4013200"/>
                  </a:lnTo>
                  <a:lnTo>
                    <a:pt x="1342351" y="4000500"/>
                  </a:lnTo>
                  <a:lnTo>
                    <a:pt x="1359255" y="4000500"/>
                  </a:lnTo>
                  <a:lnTo>
                    <a:pt x="1368463" y="4013200"/>
                  </a:lnTo>
                  <a:lnTo>
                    <a:pt x="1389049" y="4013200"/>
                  </a:lnTo>
                  <a:close/>
                </a:path>
                <a:path w="3477260" h="5372100">
                  <a:moveTo>
                    <a:pt x="1442148" y="3086100"/>
                  </a:moveTo>
                  <a:lnTo>
                    <a:pt x="1440116" y="3073400"/>
                  </a:lnTo>
                  <a:lnTo>
                    <a:pt x="1424038" y="3073400"/>
                  </a:lnTo>
                  <a:lnTo>
                    <a:pt x="1428419" y="3060700"/>
                  </a:lnTo>
                  <a:lnTo>
                    <a:pt x="1432636" y="3048000"/>
                  </a:lnTo>
                  <a:lnTo>
                    <a:pt x="1420406" y="3048000"/>
                  </a:lnTo>
                  <a:lnTo>
                    <a:pt x="1415567" y="3060700"/>
                  </a:lnTo>
                  <a:lnTo>
                    <a:pt x="1414856" y="3073400"/>
                  </a:lnTo>
                  <a:lnTo>
                    <a:pt x="1423009" y="3086100"/>
                  </a:lnTo>
                  <a:lnTo>
                    <a:pt x="1422514" y="3073400"/>
                  </a:lnTo>
                  <a:lnTo>
                    <a:pt x="1429512" y="3086100"/>
                  </a:lnTo>
                  <a:lnTo>
                    <a:pt x="1425346" y="3098800"/>
                  </a:lnTo>
                  <a:lnTo>
                    <a:pt x="1420672" y="3098800"/>
                  </a:lnTo>
                  <a:lnTo>
                    <a:pt x="1416354" y="3111500"/>
                  </a:lnTo>
                  <a:lnTo>
                    <a:pt x="1413217" y="3111500"/>
                  </a:lnTo>
                  <a:lnTo>
                    <a:pt x="1410360" y="3124200"/>
                  </a:lnTo>
                  <a:lnTo>
                    <a:pt x="1408684" y="3124200"/>
                  </a:lnTo>
                  <a:lnTo>
                    <a:pt x="1406410" y="3136900"/>
                  </a:lnTo>
                  <a:lnTo>
                    <a:pt x="1401787" y="3136900"/>
                  </a:lnTo>
                  <a:lnTo>
                    <a:pt x="1390929" y="3149600"/>
                  </a:lnTo>
                  <a:lnTo>
                    <a:pt x="1384960" y="3149600"/>
                  </a:lnTo>
                  <a:lnTo>
                    <a:pt x="1383030" y="3175000"/>
                  </a:lnTo>
                  <a:lnTo>
                    <a:pt x="1384274" y="3200400"/>
                  </a:lnTo>
                  <a:lnTo>
                    <a:pt x="1365123" y="3200400"/>
                  </a:lnTo>
                  <a:lnTo>
                    <a:pt x="1355636" y="3187700"/>
                  </a:lnTo>
                  <a:lnTo>
                    <a:pt x="1334782" y="3187700"/>
                  </a:lnTo>
                  <a:lnTo>
                    <a:pt x="1323873" y="3175000"/>
                  </a:lnTo>
                  <a:lnTo>
                    <a:pt x="1310093" y="3175000"/>
                  </a:lnTo>
                  <a:lnTo>
                    <a:pt x="1340954" y="3200400"/>
                  </a:lnTo>
                  <a:lnTo>
                    <a:pt x="1371384" y="3213100"/>
                  </a:lnTo>
                  <a:lnTo>
                    <a:pt x="1388745" y="3213100"/>
                  </a:lnTo>
                  <a:lnTo>
                    <a:pt x="1392529" y="3200400"/>
                  </a:lnTo>
                  <a:lnTo>
                    <a:pt x="1438376" y="3200400"/>
                  </a:lnTo>
                  <a:lnTo>
                    <a:pt x="1426679" y="3187700"/>
                  </a:lnTo>
                  <a:lnTo>
                    <a:pt x="1391678" y="3187700"/>
                  </a:lnTo>
                  <a:lnTo>
                    <a:pt x="1393786" y="3162998"/>
                  </a:lnTo>
                  <a:lnTo>
                    <a:pt x="1393850" y="3162300"/>
                  </a:lnTo>
                  <a:lnTo>
                    <a:pt x="1411147" y="3149600"/>
                  </a:lnTo>
                  <a:lnTo>
                    <a:pt x="1416380" y="3136900"/>
                  </a:lnTo>
                  <a:lnTo>
                    <a:pt x="1418018" y="3124200"/>
                  </a:lnTo>
                  <a:lnTo>
                    <a:pt x="1424533" y="3111500"/>
                  </a:lnTo>
                  <a:lnTo>
                    <a:pt x="1436306" y="3098800"/>
                  </a:lnTo>
                  <a:lnTo>
                    <a:pt x="1442148" y="3086100"/>
                  </a:lnTo>
                  <a:close/>
                </a:path>
                <a:path w="3477260" h="5372100">
                  <a:moveTo>
                    <a:pt x="1444358" y="3644900"/>
                  </a:moveTo>
                  <a:lnTo>
                    <a:pt x="1439532" y="3632200"/>
                  </a:lnTo>
                  <a:lnTo>
                    <a:pt x="1423631" y="3632200"/>
                  </a:lnTo>
                  <a:lnTo>
                    <a:pt x="1413852" y="3619500"/>
                  </a:lnTo>
                  <a:lnTo>
                    <a:pt x="1404251" y="3619500"/>
                  </a:lnTo>
                  <a:lnTo>
                    <a:pt x="1398638" y="3644900"/>
                  </a:lnTo>
                  <a:lnTo>
                    <a:pt x="1384592" y="3644900"/>
                  </a:lnTo>
                  <a:lnTo>
                    <a:pt x="1374863" y="3657600"/>
                  </a:lnTo>
                  <a:lnTo>
                    <a:pt x="1375956" y="3657600"/>
                  </a:lnTo>
                  <a:lnTo>
                    <a:pt x="1367116" y="3670300"/>
                  </a:lnTo>
                  <a:lnTo>
                    <a:pt x="1351394" y="3670300"/>
                  </a:lnTo>
                  <a:lnTo>
                    <a:pt x="1342529" y="3657600"/>
                  </a:lnTo>
                  <a:lnTo>
                    <a:pt x="1291297" y="3657600"/>
                  </a:lnTo>
                  <a:lnTo>
                    <a:pt x="1279118" y="3670300"/>
                  </a:lnTo>
                  <a:lnTo>
                    <a:pt x="1350010" y="3670300"/>
                  </a:lnTo>
                  <a:lnTo>
                    <a:pt x="1359395" y="3683000"/>
                  </a:lnTo>
                  <a:lnTo>
                    <a:pt x="1374482" y="3670300"/>
                  </a:lnTo>
                  <a:lnTo>
                    <a:pt x="1380020" y="3670300"/>
                  </a:lnTo>
                  <a:lnTo>
                    <a:pt x="1382014" y="3657600"/>
                  </a:lnTo>
                  <a:lnTo>
                    <a:pt x="1392732" y="3657600"/>
                  </a:lnTo>
                  <a:lnTo>
                    <a:pt x="1402600" y="3644900"/>
                  </a:lnTo>
                  <a:lnTo>
                    <a:pt x="1408176" y="3644900"/>
                  </a:lnTo>
                  <a:lnTo>
                    <a:pt x="1411617" y="3632200"/>
                  </a:lnTo>
                  <a:lnTo>
                    <a:pt x="1436001" y="3644900"/>
                  </a:lnTo>
                  <a:lnTo>
                    <a:pt x="1430413" y="3670300"/>
                  </a:lnTo>
                  <a:lnTo>
                    <a:pt x="1439976" y="3670300"/>
                  </a:lnTo>
                  <a:lnTo>
                    <a:pt x="1441729" y="3657600"/>
                  </a:lnTo>
                  <a:lnTo>
                    <a:pt x="1444142" y="3644900"/>
                  </a:lnTo>
                  <a:lnTo>
                    <a:pt x="1444358" y="3644900"/>
                  </a:lnTo>
                  <a:close/>
                </a:path>
                <a:path w="3477260" h="5372100">
                  <a:moveTo>
                    <a:pt x="1476476" y="2997200"/>
                  </a:moveTo>
                  <a:lnTo>
                    <a:pt x="1457388" y="2997200"/>
                  </a:lnTo>
                  <a:lnTo>
                    <a:pt x="1446898" y="3009900"/>
                  </a:lnTo>
                  <a:lnTo>
                    <a:pt x="1445463" y="3035300"/>
                  </a:lnTo>
                  <a:lnTo>
                    <a:pt x="1446212" y="3048000"/>
                  </a:lnTo>
                  <a:lnTo>
                    <a:pt x="1453667" y="3048000"/>
                  </a:lnTo>
                  <a:lnTo>
                    <a:pt x="1456461" y="3035300"/>
                  </a:lnTo>
                  <a:lnTo>
                    <a:pt x="1455407" y="3022600"/>
                  </a:lnTo>
                  <a:lnTo>
                    <a:pt x="1456258" y="3022600"/>
                  </a:lnTo>
                  <a:lnTo>
                    <a:pt x="1464818" y="3009900"/>
                  </a:lnTo>
                  <a:lnTo>
                    <a:pt x="1476476" y="2997200"/>
                  </a:lnTo>
                  <a:close/>
                </a:path>
                <a:path w="3477260" h="5372100">
                  <a:moveTo>
                    <a:pt x="1514843" y="3276600"/>
                  </a:moveTo>
                  <a:lnTo>
                    <a:pt x="1512163" y="3238500"/>
                  </a:lnTo>
                  <a:lnTo>
                    <a:pt x="1507388" y="3225800"/>
                  </a:lnTo>
                  <a:lnTo>
                    <a:pt x="1494078" y="3213100"/>
                  </a:lnTo>
                  <a:lnTo>
                    <a:pt x="1462963" y="3213100"/>
                  </a:lnTo>
                  <a:lnTo>
                    <a:pt x="1461363" y="3200400"/>
                  </a:lnTo>
                  <a:lnTo>
                    <a:pt x="1442059" y="3200400"/>
                  </a:lnTo>
                  <a:lnTo>
                    <a:pt x="1452029" y="3213100"/>
                  </a:lnTo>
                  <a:lnTo>
                    <a:pt x="1456855" y="3213100"/>
                  </a:lnTo>
                  <a:lnTo>
                    <a:pt x="1458633" y="3225800"/>
                  </a:lnTo>
                  <a:lnTo>
                    <a:pt x="1503514" y="3225800"/>
                  </a:lnTo>
                  <a:lnTo>
                    <a:pt x="1503629" y="3238500"/>
                  </a:lnTo>
                  <a:lnTo>
                    <a:pt x="1504048" y="3238500"/>
                  </a:lnTo>
                  <a:lnTo>
                    <a:pt x="1504683" y="3251200"/>
                  </a:lnTo>
                  <a:lnTo>
                    <a:pt x="1505458" y="3251200"/>
                  </a:lnTo>
                  <a:lnTo>
                    <a:pt x="1505788" y="3263900"/>
                  </a:lnTo>
                  <a:lnTo>
                    <a:pt x="1506677" y="3276600"/>
                  </a:lnTo>
                  <a:lnTo>
                    <a:pt x="1514843" y="3276600"/>
                  </a:lnTo>
                  <a:close/>
                </a:path>
                <a:path w="3477260" h="5372100">
                  <a:moveTo>
                    <a:pt x="1544040" y="4381500"/>
                  </a:moveTo>
                  <a:lnTo>
                    <a:pt x="1458137" y="4381500"/>
                  </a:lnTo>
                  <a:lnTo>
                    <a:pt x="1447977" y="4394200"/>
                  </a:lnTo>
                  <a:lnTo>
                    <a:pt x="1444790" y="4394200"/>
                  </a:lnTo>
                  <a:lnTo>
                    <a:pt x="1442148" y="4406900"/>
                  </a:lnTo>
                  <a:lnTo>
                    <a:pt x="1440103" y="4419600"/>
                  </a:lnTo>
                  <a:lnTo>
                    <a:pt x="1437373" y="4419600"/>
                  </a:lnTo>
                  <a:lnTo>
                    <a:pt x="1432699" y="4432300"/>
                  </a:lnTo>
                  <a:lnTo>
                    <a:pt x="1439938" y="4432300"/>
                  </a:lnTo>
                  <a:lnTo>
                    <a:pt x="1444332" y="4419600"/>
                  </a:lnTo>
                  <a:lnTo>
                    <a:pt x="1448308" y="4406900"/>
                  </a:lnTo>
                  <a:lnTo>
                    <a:pt x="1452321" y="4406900"/>
                  </a:lnTo>
                  <a:lnTo>
                    <a:pt x="1456791" y="4394200"/>
                  </a:lnTo>
                  <a:lnTo>
                    <a:pt x="1527505" y="4394200"/>
                  </a:lnTo>
                  <a:lnTo>
                    <a:pt x="1544040" y="4381500"/>
                  </a:lnTo>
                  <a:close/>
                </a:path>
                <a:path w="3477260" h="5372100">
                  <a:moveTo>
                    <a:pt x="1546694" y="4152900"/>
                  </a:moveTo>
                  <a:lnTo>
                    <a:pt x="1505038" y="4152900"/>
                  </a:lnTo>
                  <a:lnTo>
                    <a:pt x="1491538" y="4203700"/>
                  </a:lnTo>
                  <a:lnTo>
                    <a:pt x="1489290" y="4216400"/>
                  </a:lnTo>
                  <a:lnTo>
                    <a:pt x="1494904" y="4216400"/>
                  </a:lnTo>
                  <a:lnTo>
                    <a:pt x="1500581" y="4229100"/>
                  </a:lnTo>
                  <a:lnTo>
                    <a:pt x="1513624" y="4229100"/>
                  </a:lnTo>
                  <a:lnTo>
                    <a:pt x="1520355" y="4216400"/>
                  </a:lnTo>
                  <a:lnTo>
                    <a:pt x="1523873" y="4203700"/>
                  </a:lnTo>
                  <a:lnTo>
                    <a:pt x="1527302" y="4191000"/>
                  </a:lnTo>
                  <a:lnTo>
                    <a:pt x="1523047" y="4191000"/>
                  </a:lnTo>
                  <a:lnTo>
                    <a:pt x="1516545" y="4203700"/>
                  </a:lnTo>
                  <a:lnTo>
                    <a:pt x="1515198" y="4203700"/>
                  </a:lnTo>
                  <a:lnTo>
                    <a:pt x="1511909" y="4216400"/>
                  </a:lnTo>
                  <a:lnTo>
                    <a:pt x="1499539" y="4216400"/>
                  </a:lnTo>
                  <a:lnTo>
                    <a:pt x="1500733" y="4203700"/>
                  </a:lnTo>
                  <a:lnTo>
                    <a:pt x="1504188" y="4191000"/>
                  </a:lnTo>
                  <a:lnTo>
                    <a:pt x="1508302" y="4178300"/>
                  </a:lnTo>
                  <a:lnTo>
                    <a:pt x="1511452" y="4165600"/>
                  </a:lnTo>
                  <a:lnTo>
                    <a:pt x="1538046" y="4165600"/>
                  </a:lnTo>
                  <a:lnTo>
                    <a:pt x="1546694" y="4152900"/>
                  </a:lnTo>
                  <a:close/>
                </a:path>
                <a:path w="3477260" h="5372100">
                  <a:moveTo>
                    <a:pt x="1572183" y="3632200"/>
                  </a:moveTo>
                  <a:lnTo>
                    <a:pt x="1560944" y="3632200"/>
                  </a:lnTo>
                  <a:lnTo>
                    <a:pt x="1557540" y="3644900"/>
                  </a:lnTo>
                  <a:lnTo>
                    <a:pt x="1554784" y="3657600"/>
                  </a:lnTo>
                  <a:lnTo>
                    <a:pt x="1503222" y="3657600"/>
                  </a:lnTo>
                  <a:lnTo>
                    <a:pt x="1500886" y="3670300"/>
                  </a:lnTo>
                  <a:lnTo>
                    <a:pt x="1500174" y="3683000"/>
                  </a:lnTo>
                  <a:lnTo>
                    <a:pt x="1500403" y="3695700"/>
                  </a:lnTo>
                  <a:lnTo>
                    <a:pt x="1468869" y="3708400"/>
                  </a:lnTo>
                  <a:lnTo>
                    <a:pt x="1461858" y="3670300"/>
                  </a:lnTo>
                  <a:lnTo>
                    <a:pt x="1454429" y="3670300"/>
                  </a:lnTo>
                  <a:lnTo>
                    <a:pt x="1457845" y="3683000"/>
                  </a:lnTo>
                  <a:lnTo>
                    <a:pt x="1461084" y="3695700"/>
                  </a:lnTo>
                  <a:lnTo>
                    <a:pt x="1463027" y="3708400"/>
                  </a:lnTo>
                  <a:lnTo>
                    <a:pt x="1462532" y="3733800"/>
                  </a:lnTo>
                  <a:lnTo>
                    <a:pt x="1458493" y="3733800"/>
                  </a:lnTo>
                  <a:lnTo>
                    <a:pt x="1452372" y="3746500"/>
                  </a:lnTo>
                  <a:lnTo>
                    <a:pt x="1446885" y="3784600"/>
                  </a:lnTo>
                  <a:lnTo>
                    <a:pt x="1444764" y="3848100"/>
                  </a:lnTo>
                  <a:lnTo>
                    <a:pt x="1447558" y="3860800"/>
                  </a:lnTo>
                  <a:lnTo>
                    <a:pt x="1454810" y="3860800"/>
                  </a:lnTo>
                  <a:lnTo>
                    <a:pt x="1465008" y="3873500"/>
                  </a:lnTo>
                  <a:lnTo>
                    <a:pt x="1476641" y="3873500"/>
                  </a:lnTo>
                  <a:lnTo>
                    <a:pt x="1474266" y="3937000"/>
                  </a:lnTo>
                  <a:lnTo>
                    <a:pt x="1444053" y="3949700"/>
                  </a:lnTo>
                  <a:lnTo>
                    <a:pt x="1424178" y="3949700"/>
                  </a:lnTo>
                  <a:lnTo>
                    <a:pt x="1413167" y="3962400"/>
                  </a:lnTo>
                  <a:lnTo>
                    <a:pt x="1409534" y="3975100"/>
                  </a:lnTo>
                  <a:lnTo>
                    <a:pt x="1410055" y="3987800"/>
                  </a:lnTo>
                  <a:lnTo>
                    <a:pt x="1406779" y="3987800"/>
                  </a:lnTo>
                  <a:lnTo>
                    <a:pt x="1401318" y="4000500"/>
                  </a:lnTo>
                  <a:lnTo>
                    <a:pt x="1396301" y="4000500"/>
                  </a:lnTo>
                  <a:lnTo>
                    <a:pt x="1389049" y="4013200"/>
                  </a:lnTo>
                  <a:lnTo>
                    <a:pt x="1399463" y="4013200"/>
                  </a:lnTo>
                  <a:lnTo>
                    <a:pt x="1405445" y="4000500"/>
                  </a:lnTo>
                  <a:lnTo>
                    <a:pt x="1421815" y="4000500"/>
                  </a:lnTo>
                  <a:lnTo>
                    <a:pt x="1425917" y="4013200"/>
                  </a:lnTo>
                  <a:lnTo>
                    <a:pt x="1434388" y="4013200"/>
                  </a:lnTo>
                  <a:lnTo>
                    <a:pt x="1429118" y="4025900"/>
                  </a:lnTo>
                  <a:lnTo>
                    <a:pt x="1423441" y="4038600"/>
                  </a:lnTo>
                  <a:lnTo>
                    <a:pt x="1417815" y="4038600"/>
                  </a:lnTo>
                  <a:lnTo>
                    <a:pt x="1412722" y="4051300"/>
                  </a:lnTo>
                  <a:lnTo>
                    <a:pt x="1408353" y="4051300"/>
                  </a:lnTo>
                  <a:lnTo>
                    <a:pt x="1407071" y="4064000"/>
                  </a:lnTo>
                  <a:lnTo>
                    <a:pt x="1398536" y="4064000"/>
                  </a:lnTo>
                  <a:lnTo>
                    <a:pt x="1392224" y="4076700"/>
                  </a:lnTo>
                  <a:lnTo>
                    <a:pt x="1388872" y="4076700"/>
                  </a:lnTo>
                  <a:lnTo>
                    <a:pt x="1381645" y="4089400"/>
                  </a:lnTo>
                  <a:lnTo>
                    <a:pt x="1375219" y="4114800"/>
                  </a:lnTo>
                  <a:lnTo>
                    <a:pt x="1369733" y="4140200"/>
                  </a:lnTo>
                  <a:lnTo>
                    <a:pt x="1365389" y="4165600"/>
                  </a:lnTo>
                  <a:lnTo>
                    <a:pt x="1361681" y="4191000"/>
                  </a:lnTo>
                  <a:lnTo>
                    <a:pt x="1366685" y="4203700"/>
                  </a:lnTo>
                  <a:lnTo>
                    <a:pt x="1373162" y="4216400"/>
                  </a:lnTo>
                  <a:lnTo>
                    <a:pt x="1373898" y="4241800"/>
                  </a:lnTo>
                  <a:lnTo>
                    <a:pt x="1370914" y="4279900"/>
                  </a:lnTo>
                  <a:lnTo>
                    <a:pt x="1373276" y="4292600"/>
                  </a:lnTo>
                  <a:lnTo>
                    <a:pt x="1387144" y="4305300"/>
                  </a:lnTo>
                  <a:lnTo>
                    <a:pt x="1418691" y="4318000"/>
                  </a:lnTo>
                  <a:lnTo>
                    <a:pt x="1407147" y="4394200"/>
                  </a:lnTo>
                  <a:lnTo>
                    <a:pt x="1405978" y="4394200"/>
                  </a:lnTo>
                  <a:lnTo>
                    <a:pt x="1404810" y="4381500"/>
                  </a:lnTo>
                  <a:lnTo>
                    <a:pt x="1404454" y="4394200"/>
                  </a:lnTo>
                  <a:lnTo>
                    <a:pt x="1399781" y="4394200"/>
                  </a:lnTo>
                  <a:lnTo>
                    <a:pt x="1390738" y="4381500"/>
                  </a:lnTo>
                  <a:lnTo>
                    <a:pt x="1360944" y="4381500"/>
                  </a:lnTo>
                  <a:lnTo>
                    <a:pt x="1362735" y="4394200"/>
                  </a:lnTo>
                  <a:lnTo>
                    <a:pt x="1329309" y="4394200"/>
                  </a:lnTo>
                  <a:lnTo>
                    <a:pt x="1325283" y="4406900"/>
                  </a:lnTo>
                  <a:lnTo>
                    <a:pt x="1324419" y="4406900"/>
                  </a:lnTo>
                  <a:lnTo>
                    <a:pt x="1325765" y="4419600"/>
                  </a:lnTo>
                  <a:lnTo>
                    <a:pt x="1334503" y="4432300"/>
                  </a:lnTo>
                  <a:lnTo>
                    <a:pt x="1344891" y="4432300"/>
                  </a:lnTo>
                  <a:lnTo>
                    <a:pt x="1330985" y="4445000"/>
                  </a:lnTo>
                  <a:lnTo>
                    <a:pt x="1315046" y="4457700"/>
                  </a:lnTo>
                  <a:lnTo>
                    <a:pt x="1300861" y="4470400"/>
                  </a:lnTo>
                  <a:lnTo>
                    <a:pt x="1292263" y="4495800"/>
                  </a:lnTo>
                  <a:lnTo>
                    <a:pt x="1290497" y="4495800"/>
                  </a:lnTo>
                  <a:lnTo>
                    <a:pt x="1286725" y="4508500"/>
                  </a:lnTo>
                  <a:lnTo>
                    <a:pt x="1275892" y="4508500"/>
                  </a:lnTo>
                  <a:lnTo>
                    <a:pt x="1275994" y="4521200"/>
                  </a:lnTo>
                  <a:lnTo>
                    <a:pt x="1276108" y="4533900"/>
                  </a:lnTo>
                  <a:lnTo>
                    <a:pt x="1271587" y="4546600"/>
                  </a:lnTo>
                  <a:lnTo>
                    <a:pt x="1266405" y="4533900"/>
                  </a:lnTo>
                  <a:lnTo>
                    <a:pt x="1260017" y="4546600"/>
                  </a:lnTo>
                  <a:lnTo>
                    <a:pt x="1255585" y="4559300"/>
                  </a:lnTo>
                  <a:lnTo>
                    <a:pt x="1245984" y="4559300"/>
                  </a:lnTo>
                  <a:lnTo>
                    <a:pt x="1243571" y="4546600"/>
                  </a:lnTo>
                  <a:lnTo>
                    <a:pt x="1244892" y="4546600"/>
                  </a:lnTo>
                  <a:lnTo>
                    <a:pt x="1239989" y="4533900"/>
                  </a:lnTo>
                  <a:lnTo>
                    <a:pt x="1218920" y="4533900"/>
                  </a:lnTo>
                  <a:lnTo>
                    <a:pt x="1228521" y="4546600"/>
                  </a:lnTo>
                  <a:lnTo>
                    <a:pt x="1236497" y="4546600"/>
                  </a:lnTo>
                  <a:lnTo>
                    <a:pt x="1233411" y="4559300"/>
                  </a:lnTo>
                  <a:lnTo>
                    <a:pt x="1235773" y="4572000"/>
                  </a:lnTo>
                  <a:lnTo>
                    <a:pt x="1261046" y="4572000"/>
                  </a:lnTo>
                  <a:lnTo>
                    <a:pt x="1266926" y="4559300"/>
                  </a:lnTo>
                  <a:lnTo>
                    <a:pt x="1269314" y="4559300"/>
                  </a:lnTo>
                  <a:lnTo>
                    <a:pt x="1273937" y="4546600"/>
                  </a:lnTo>
                  <a:lnTo>
                    <a:pt x="1287106" y="4546600"/>
                  </a:lnTo>
                  <a:lnTo>
                    <a:pt x="1287056" y="4533900"/>
                  </a:lnTo>
                  <a:lnTo>
                    <a:pt x="1286281" y="4521200"/>
                  </a:lnTo>
                  <a:lnTo>
                    <a:pt x="1286040" y="4521200"/>
                  </a:lnTo>
                  <a:lnTo>
                    <a:pt x="1294866" y="4508500"/>
                  </a:lnTo>
                  <a:lnTo>
                    <a:pt x="1298562" y="4508500"/>
                  </a:lnTo>
                  <a:lnTo>
                    <a:pt x="1301711" y="4495800"/>
                  </a:lnTo>
                  <a:lnTo>
                    <a:pt x="1311948" y="4483239"/>
                  </a:lnTo>
                  <a:lnTo>
                    <a:pt x="1329626" y="4457700"/>
                  </a:lnTo>
                  <a:lnTo>
                    <a:pt x="1347546" y="4445000"/>
                  </a:lnTo>
                  <a:lnTo>
                    <a:pt x="1358963" y="4432300"/>
                  </a:lnTo>
                  <a:lnTo>
                    <a:pt x="1352042" y="4432300"/>
                  </a:lnTo>
                  <a:lnTo>
                    <a:pt x="1344345" y="4419600"/>
                  </a:lnTo>
                  <a:lnTo>
                    <a:pt x="1338097" y="4419600"/>
                  </a:lnTo>
                  <a:lnTo>
                    <a:pt x="1335570" y="4406900"/>
                  </a:lnTo>
                  <a:lnTo>
                    <a:pt x="1345514" y="4406900"/>
                  </a:lnTo>
                  <a:lnTo>
                    <a:pt x="1367447" y="4394200"/>
                  </a:lnTo>
                  <a:lnTo>
                    <a:pt x="1381785" y="4394200"/>
                  </a:lnTo>
                  <a:lnTo>
                    <a:pt x="1408506" y="4406900"/>
                  </a:lnTo>
                  <a:lnTo>
                    <a:pt x="1409103" y="4419600"/>
                  </a:lnTo>
                  <a:lnTo>
                    <a:pt x="1411363" y="4432300"/>
                  </a:lnTo>
                  <a:lnTo>
                    <a:pt x="1423111" y="4432300"/>
                  </a:lnTo>
                  <a:lnTo>
                    <a:pt x="1419186" y="4419600"/>
                  </a:lnTo>
                  <a:lnTo>
                    <a:pt x="1418221" y="4419600"/>
                  </a:lnTo>
                  <a:lnTo>
                    <a:pt x="1417497" y="4406900"/>
                  </a:lnTo>
                  <a:lnTo>
                    <a:pt x="1417231" y="4381500"/>
                  </a:lnTo>
                  <a:lnTo>
                    <a:pt x="1421434" y="4356100"/>
                  </a:lnTo>
                  <a:lnTo>
                    <a:pt x="1425917" y="4330700"/>
                  </a:lnTo>
                  <a:lnTo>
                    <a:pt x="1426464" y="4305300"/>
                  </a:lnTo>
                  <a:lnTo>
                    <a:pt x="1379689" y="4292600"/>
                  </a:lnTo>
                  <a:lnTo>
                    <a:pt x="1380921" y="4267200"/>
                  </a:lnTo>
                  <a:lnTo>
                    <a:pt x="1383309" y="4241800"/>
                  </a:lnTo>
                  <a:lnTo>
                    <a:pt x="1383601" y="4229100"/>
                  </a:lnTo>
                  <a:lnTo>
                    <a:pt x="1378534" y="4203700"/>
                  </a:lnTo>
                  <a:lnTo>
                    <a:pt x="1371219" y="4191000"/>
                  </a:lnTo>
                  <a:lnTo>
                    <a:pt x="1370164" y="4178300"/>
                  </a:lnTo>
                  <a:lnTo>
                    <a:pt x="1373873" y="4165600"/>
                  </a:lnTo>
                  <a:lnTo>
                    <a:pt x="1380845" y="4140200"/>
                  </a:lnTo>
                  <a:lnTo>
                    <a:pt x="1390662" y="4089400"/>
                  </a:lnTo>
                  <a:lnTo>
                    <a:pt x="1395780" y="4089400"/>
                  </a:lnTo>
                  <a:lnTo>
                    <a:pt x="1400619" y="4076700"/>
                  </a:lnTo>
                  <a:lnTo>
                    <a:pt x="1409573" y="4076700"/>
                  </a:lnTo>
                  <a:lnTo>
                    <a:pt x="1418259" y="4064000"/>
                  </a:lnTo>
                  <a:lnTo>
                    <a:pt x="1420964" y="4051300"/>
                  </a:lnTo>
                  <a:lnTo>
                    <a:pt x="1426997" y="4051300"/>
                  </a:lnTo>
                  <a:lnTo>
                    <a:pt x="1440903" y="4025900"/>
                  </a:lnTo>
                  <a:lnTo>
                    <a:pt x="1435989" y="4000500"/>
                  </a:lnTo>
                  <a:lnTo>
                    <a:pt x="1424305" y="3987800"/>
                  </a:lnTo>
                  <a:lnTo>
                    <a:pt x="1417942" y="3962400"/>
                  </a:lnTo>
                  <a:lnTo>
                    <a:pt x="1431290" y="3962400"/>
                  </a:lnTo>
                  <a:lnTo>
                    <a:pt x="1449768" y="3949700"/>
                  </a:lnTo>
                  <a:lnTo>
                    <a:pt x="1467332" y="3949700"/>
                  </a:lnTo>
                  <a:lnTo>
                    <a:pt x="1477924" y="3937000"/>
                  </a:lnTo>
                  <a:lnTo>
                    <a:pt x="1484185" y="3924300"/>
                  </a:lnTo>
                  <a:lnTo>
                    <a:pt x="1484287" y="3898900"/>
                  </a:lnTo>
                  <a:lnTo>
                    <a:pt x="1485747" y="3886200"/>
                  </a:lnTo>
                  <a:lnTo>
                    <a:pt x="1496110" y="3860800"/>
                  </a:lnTo>
                  <a:lnTo>
                    <a:pt x="1531327" y="3835400"/>
                  </a:lnTo>
                  <a:lnTo>
                    <a:pt x="1550441" y="3822700"/>
                  </a:lnTo>
                  <a:lnTo>
                    <a:pt x="1529905" y="3822700"/>
                  </a:lnTo>
                  <a:lnTo>
                    <a:pt x="1510919" y="3835400"/>
                  </a:lnTo>
                  <a:lnTo>
                    <a:pt x="1492796" y="3860800"/>
                  </a:lnTo>
                  <a:lnTo>
                    <a:pt x="1477860" y="3873500"/>
                  </a:lnTo>
                  <a:lnTo>
                    <a:pt x="1471269" y="3860800"/>
                  </a:lnTo>
                  <a:lnTo>
                    <a:pt x="1459865" y="3860800"/>
                  </a:lnTo>
                  <a:lnTo>
                    <a:pt x="1453959" y="3848100"/>
                  </a:lnTo>
                  <a:lnTo>
                    <a:pt x="1455915" y="3797300"/>
                  </a:lnTo>
                  <a:lnTo>
                    <a:pt x="1466316" y="3746500"/>
                  </a:lnTo>
                  <a:lnTo>
                    <a:pt x="1470507" y="3733800"/>
                  </a:lnTo>
                  <a:lnTo>
                    <a:pt x="1472145" y="3733800"/>
                  </a:lnTo>
                  <a:lnTo>
                    <a:pt x="1472298" y="3721100"/>
                  </a:lnTo>
                  <a:lnTo>
                    <a:pt x="1472069" y="3708400"/>
                  </a:lnTo>
                  <a:lnTo>
                    <a:pt x="1499349" y="3708400"/>
                  </a:lnTo>
                  <a:lnTo>
                    <a:pt x="1507871" y="3695700"/>
                  </a:lnTo>
                  <a:lnTo>
                    <a:pt x="1508201" y="3670300"/>
                  </a:lnTo>
                  <a:lnTo>
                    <a:pt x="1546923" y="3670300"/>
                  </a:lnTo>
                  <a:lnTo>
                    <a:pt x="1557705" y="3657600"/>
                  </a:lnTo>
                  <a:lnTo>
                    <a:pt x="1565986" y="3644900"/>
                  </a:lnTo>
                  <a:lnTo>
                    <a:pt x="1570215" y="3644900"/>
                  </a:lnTo>
                  <a:lnTo>
                    <a:pt x="1572183" y="3632200"/>
                  </a:lnTo>
                  <a:close/>
                </a:path>
                <a:path w="3477260" h="5372100">
                  <a:moveTo>
                    <a:pt x="1580108" y="3619500"/>
                  </a:moveTo>
                  <a:lnTo>
                    <a:pt x="1578876" y="3606800"/>
                  </a:lnTo>
                  <a:lnTo>
                    <a:pt x="1577251" y="3594100"/>
                  </a:lnTo>
                  <a:lnTo>
                    <a:pt x="1572056" y="3594100"/>
                  </a:lnTo>
                  <a:lnTo>
                    <a:pt x="1570177" y="3606800"/>
                  </a:lnTo>
                  <a:lnTo>
                    <a:pt x="1572666" y="3632200"/>
                  </a:lnTo>
                  <a:lnTo>
                    <a:pt x="1575866" y="3632200"/>
                  </a:lnTo>
                  <a:lnTo>
                    <a:pt x="1579562" y="3619500"/>
                  </a:lnTo>
                  <a:lnTo>
                    <a:pt x="1580108" y="3619500"/>
                  </a:lnTo>
                  <a:close/>
                </a:path>
                <a:path w="3477260" h="5372100">
                  <a:moveTo>
                    <a:pt x="1661795" y="4064000"/>
                  </a:moveTo>
                  <a:lnTo>
                    <a:pt x="1636623" y="4051300"/>
                  </a:lnTo>
                  <a:lnTo>
                    <a:pt x="1619732" y="4051300"/>
                  </a:lnTo>
                  <a:lnTo>
                    <a:pt x="1618665" y="4074122"/>
                  </a:lnTo>
                  <a:lnTo>
                    <a:pt x="1618551" y="4076700"/>
                  </a:lnTo>
                  <a:lnTo>
                    <a:pt x="1597482" y="4076700"/>
                  </a:lnTo>
                  <a:lnTo>
                    <a:pt x="1597139" y="4102100"/>
                  </a:lnTo>
                  <a:lnTo>
                    <a:pt x="1589252" y="4114800"/>
                  </a:lnTo>
                  <a:lnTo>
                    <a:pt x="1584198" y="4114800"/>
                  </a:lnTo>
                  <a:lnTo>
                    <a:pt x="1580083" y="4127500"/>
                  </a:lnTo>
                  <a:lnTo>
                    <a:pt x="1576768" y="4127500"/>
                  </a:lnTo>
                  <a:lnTo>
                    <a:pt x="1573136" y="4140200"/>
                  </a:lnTo>
                  <a:lnTo>
                    <a:pt x="1569339" y="4140200"/>
                  </a:lnTo>
                  <a:lnTo>
                    <a:pt x="1565529" y="4152900"/>
                  </a:lnTo>
                  <a:lnTo>
                    <a:pt x="1552740" y="4152900"/>
                  </a:lnTo>
                  <a:lnTo>
                    <a:pt x="1559433" y="4165600"/>
                  </a:lnTo>
                  <a:lnTo>
                    <a:pt x="1569999" y="4165600"/>
                  </a:lnTo>
                  <a:lnTo>
                    <a:pt x="1580222" y="4140200"/>
                  </a:lnTo>
                  <a:lnTo>
                    <a:pt x="1586014" y="4127500"/>
                  </a:lnTo>
                  <a:lnTo>
                    <a:pt x="1592935" y="4114800"/>
                  </a:lnTo>
                  <a:lnTo>
                    <a:pt x="1606562" y="4114800"/>
                  </a:lnTo>
                  <a:lnTo>
                    <a:pt x="1604860" y="4089400"/>
                  </a:lnTo>
                  <a:lnTo>
                    <a:pt x="1619097" y="4089400"/>
                  </a:lnTo>
                  <a:lnTo>
                    <a:pt x="1625511" y="4076700"/>
                  </a:lnTo>
                  <a:lnTo>
                    <a:pt x="1627847" y="4076700"/>
                  </a:lnTo>
                  <a:lnTo>
                    <a:pt x="1629854" y="4064000"/>
                  </a:lnTo>
                  <a:lnTo>
                    <a:pt x="1661795" y="4064000"/>
                  </a:lnTo>
                  <a:close/>
                </a:path>
                <a:path w="3477260" h="5372100">
                  <a:moveTo>
                    <a:pt x="1696300" y="2032000"/>
                  </a:moveTo>
                  <a:lnTo>
                    <a:pt x="1622247" y="2032000"/>
                  </a:lnTo>
                  <a:lnTo>
                    <a:pt x="1600796" y="2044700"/>
                  </a:lnTo>
                  <a:lnTo>
                    <a:pt x="1571269" y="2070100"/>
                  </a:lnTo>
                  <a:lnTo>
                    <a:pt x="1561719" y="2082800"/>
                  </a:lnTo>
                  <a:lnTo>
                    <a:pt x="1581454" y="2082800"/>
                  </a:lnTo>
                  <a:lnTo>
                    <a:pt x="1589430" y="2070100"/>
                  </a:lnTo>
                  <a:lnTo>
                    <a:pt x="1596402" y="2070100"/>
                  </a:lnTo>
                  <a:lnTo>
                    <a:pt x="1604264" y="2057400"/>
                  </a:lnTo>
                  <a:lnTo>
                    <a:pt x="1611858" y="2044700"/>
                  </a:lnTo>
                  <a:lnTo>
                    <a:pt x="1690458" y="2044700"/>
                  </a:lnTo>
                  <a:lnTo>
                    <a:pt x="1696300" y="2032000"/>
                  </a:lnTo>
                  <a:close/>
                </a:path>
                <a:path w="3477260" h="5372100">
                  <a:moveTo>
                    <a:pt x="1699717" y="4419600"/>
                  </a:moveTo>
                  <a:lnTo>
                    <a:pt x="1658302" y="4419600"/>
                  </a:lnTo>
                  <a:lnTo>
                    <a:pt x="1674304" y="4432300"/>
                  </a:lnTo>
                  <a:lnTo>
                    <a:pt x="1685785" y="4432300"/>
                  </a:lnTo>
                  <a:lnTo>
                    <a:pt x="1699717" y="4419600"/>
                  </a:lnTo>
                  <a:close/>
                </a:path>
                <a:path w="3477260" h="5372100">
                  <a:moveTo>
                    <a:pt x="1708861" y="4089400"/>
                  </a:moveTo>
                  <a:lnTo>
                    <a:pt x="1703781" y="4064000"/>
                  </a:lnTo>
                  <a:lnTo>
                    <a:pt x="1674571" y="4064000"/>
                  </a:lnTo>
                  <a:lnTo>
                    <a:pt x="1690103" y="4076700"/>
                  </a:lnTo>
                  <a:lnTo>
                    <a:pt x="1697710" y="4076700"/>
                  </a:lnTo>
                  <a:lnTo>
                    <a:pt x="1698142" y="4088295"/>
                  </a:lnTo>
                  <a:lnTo>
                    <a:pt x="1698193" y="4089400"/>
                  </a:lnTo>
                  <a:lnTo>
                    <a:pt x="1708861" y="4089400"/>
                  </a:lnTo>
                  <a:close/>
                </a:path>
                <a:path w="3477260" h="5372100">
                  <a:moveTo>
                    <a:pt x="1731632" y="4610100"/>
                  </a:moveTo>
                  <a:lnTo>
                    <a:pt x="1725345" y="4610100"/>
                  </a:lnTo>
                  <a:lnTo>
                    <a:pt x="1721726" y="4597400"/>
                  </a:lnTo>
                  <a:lnTo>
                    <a:pt x="1720316" y="4597400"/>
                  </a:lnTo>
                  <a:lnTo>
                    <a:pt x="1717865" y="4584700"/>
                  </a:lnTo>
                  <a:lnTo>
                    <a:pt x="1661655" y="4584700"/>
                  </a:lnTo>
                  <a:lnTo>
                    <a:pt x="1656575" y="4521200"/>
                  </a:lnTo>
                  <a:lnTo>
                    <a:pt x="1658797" y="4521200"/>
                  </a:lnTo>
                  <a:lnTo>
                    <a:pt x="1662391" y="4508500"/>
                  </a:lnTo>
                  <a:lnTo>
                    <a:pt x="1665935" y="4508500"/>
                  </a:lnTo>
                  <a:lnTo>
                    <a:pt x="1667992" y="4495800"/>
                  </a:lnTo>
                  <a:lnTo>
                    <a:pt x="1670723" y="4457700"/>
                  </a:lnTo>
                  <a:lnTo>
                    <a:pt x="1666532" y="4445000"/>
                  </a:lnTo>
                  <a:lnTo>
                    <a:pt x="1653908" y="4445000"/>
                  </a:lnTo>
                  <a:lnTo>
                    <a:pt x="1658302" y="4419600"/>
                  </a:lnTo>
                  <a:lnTo>
                    <a:pt x="1656905" y="4419600"/>
                  </a:lnTo>
                  <a:lnTo>
                    <a:pt x="1643722" y="4406900"/>
                  </a:lnTo>
                  <a:lnTo>
                    <a:pt x="1644243" y="4381500"/>
                  </a:lnTo>
                  <a:lnTo>
                    <a:pt x="1640586" y="4368800"/>
                  </a:lnTo>
                  <a:lnTo>
                    <a:pt x="1622907" y="4356100"/>
                  </a:lnTo>
                  <a:lnTo>
                    <a:pt x="1581404" y="4343400"/>
                  </a:lnTo>
                  <a:lnTo>
                    <a:pt x="1589366" y="4330700"/>
                  </a:lnTo>
                  <a:lnTo>
                    <a:pt x="1592249" y="4330700"/>
                  </a:lnTo>
                  <a:lnTo>
                    <a:pt x="1594573" y="4318000"/>
                  </a:lnTo>
                  <a:lnTo>
                    <a:pt x="1600873" y="4279900"/>
                  </a:lnTo>
                  <a:lnTo>
                    <a:pt x="1604238" y="4267200"/>
                  </a:lnTo>
                  <a:lnTo>
                    <a:pt x="1607959" y="4241800"/>
                  </a:lnTo>
                  <a:lnTo>
                    <a:pt x="1609877" y="4216400"/>
                  </a:lnTo>
                  <a:lnTo>
                    <a:pt x="1607820" y="4203700"/>
                  </a:lnTo>
                  <a:lnTo>
                    <a:pt x="1591551" y="4203700"/>
                  </a:lnTo>
                  <a:lnTo>
                    <a:pt x="1565148" y="4191000"/>
                  </a:lnTo>
                  <a:lnTo>
                    <a:pt x="1527302" y="4191000"/>
                  </a:lnTo>
                  <a:lnTo>
                    <a:pt x="1600187" y="4216400"/>
                  </a:lnTo>
                  <a:lnTo>
                    <a:pt x="1599780" y="4229100"/>
                  </a:lnTo>
                  <a:lnTo>
                    <a:pt x="1595996" y="4267200"/>
                  </a:lnTo>
                  <a:lnTo>
                    <a:pt x="1590814" y="4292600"/>
                  </a:lnTo>
                  <a:lnTo>
                    <a:pt x="1586230" y="4318000"/>
                  </a:lnTo>
                  <a:lnTo>
                    <a:pt x="1583512" y="4330700"/>
                  </a:lnTo>
                  <a:lnTo>
                    <a:pt x="1580591" y="4330700"/>
                  </a:lnTo>
                  <a:lnTo>
                    <a:pt x="1576666" y="4343400"/>
                  </a:lnTo>
                  <a:lnTo>
                    <a:pt x="1554251" y="4343400"/>
                  </a:lnTo>
                  <a:lnTo>
                    <a:pt x="1552232" y="4381500"/>
                  </a:lnTo>
                  <a:lnTo>
                    <a:pt x="1555584" y="4381500"/>
                  </a:lnTo>
                  <a:lnTo>
                    <a:pt x="1562150" y="4368800"/>
                  </a:lnTo>
                  <a:lnTo>
                    <a:pt x="1561617" y="4356100"/>
                  </a:lnTo>
                  <a:lnTo>
                    <a:pt x="1595767" y="4356100"/>
                  </a:lnTo>
                  <a:lnTo>
                    <a:pt x="1617535" y="4368800"/>
                  </a:lnTo>
                  <a:lnTo>
                    <a:pt x="1634363" y="4368800"/>
                  </a:lnTo>
                  <a:lnTo>
                    <a:pt x="1634451" y="4419600"/>
                  </a:lnTo>
                  <a:lnTo>
                    <a:pt x="1648574" y="4419600"/>
                  </a:lnTo>
                  <a:lnTo>
                    <a:pt x="1643748" y="4445000"/>
                  </a:lnTo>
                  <a:lnTo>
                    <a:pt x="1644573" y="4445000"/>
                  </a:lnTo>
                  <a:lnTo>
                    <a:pt x="1650504" y="4457700"/>
                  </a:lnTo>
                  <a:lnTo>
                    <a:pt x="1661033" y="4457700"/>
                  </a:lnTo>
                  <a:lnTo>
                    <a:pt x="1660194" y="4470400"/>
                  </a:lnTo>
                  <a:lnTo>
                    <a:pt x="1659610" y="4470400"/>
                  </a:lnTo>
                  <a:lnTo>
                    <a:pt x="1658658" y="4495800"/>
                  </a:lnTo>
                  <a:lnTo>
                    <a:pt x="1656626" y="4508500"/>
                  </a:lnTo>
                  <a:lnTo>
                    <a:pt x="1649933" y="4508500"/>
                  </a:lnTo>
                  <a:lnTo>
                    <a:pt x="1647050" y="4521200"/>
                  </a:lnTo>
                  <a:lnTo>
                    <a:pt x="1651723" y="4584700"/>
                  </a:lnTo>
                  <a:lnTo>
                    <a:pt x="1653349" y="4584700"/>
                  </a:lnTo>
                  <a:lnTo>
                    <a:pt x="1662468" y="4597400"/>
                  </a:lnTo>
                  <a:lnTo>
                    <a:pt x="1710563" y="4597400"/>
                  </a:lnTo>
                  <a:lnTo>
                    <a:pt x="1712722" y="4610100"/>
                  </a:lnTo>
                  <a:lnTo>
                    <a:pt x="1719681" y="4610100"/>
                  </a:lnTo>
                  <a:lnTo>
                    <a:pt x="1722589" y="4622800"/>
                  </a:lnTo>
                  <a:lnTo>
                    <a:pt x="1722348" y="4622800"/>
                  </a:lnTo>
                  <a:lnTo>
                    <a:pt x="1720316" y="4635500"/>
                  </a:lnTo>
                  <a:lnTo>
                    <a:pt x="1715592" y="4648200"/>
                  </a:lnTo>
                  <a:lnTo>
                    <a:pt x="1711413" y="4673600"/>
                  </a:lnTo>
                  <a:lnTo>
                    <a:pt x="1707057" y="4686300"/>
                  </a:lnTo>
                  <a:lnTo>
                    <a:pt x="1703006" y="4699000"/>
                  </a:lnTo>
                  <a:lnTo>
                    <a:pt x="1699729" y="4724400"/>
                  </a:lnTo>
                  <a:lnTo>
                    <a:pt x="1707832" y="4724400"/>
                  </a:lnTo>
                  <a:lnTo>
                    <a:pt x="1713407" y="4711700"/>
                  </a:lnTo>
                  <a:lnTo>
                    <a:pt x="1722297" y="4673600"/>
                  </a:lnTo>
                  <a:lnTo>
                    <a:pt x="1729905" y="4635500"/>
                  </a:lnTo>
                  <a:lnTo>
                    <a:pt x="1731632" y="4610100"/>
                  </a:lnTo>
                  <a:close/>
                </a:path>
                <a:path w="3477260" h="5372100">
                  <a:moveTo>
                    <a:pt x="1750593" y="4076700"/>
                  </a:moveTo>
                  <a:lnTo>
                    <a:pt x="1729651" y="4076700"/>
                  </a:lnTo>
                  <a:lnTo>
                    <a:pt x="1710156" y="4089400"/>
                  </a:lnTo>
                  <a:lnTo>
                    <a:pt x="1738376" y="4089400"/>
                  </a:lnTo>
                  <a:lnTo>
                    <a:pt x="1750593" y="4076700"/>
                  </a:lnTo>
                  <a:close/>
                </a:path>
                <a:path w="3477260" h="5372100">
                  <a:moveTo>
                    <a:pt x="1761705" y="3238500"/>
                  </a:moveTo>
                  <a:lnTo>
                    <a:pt x="1742605" y="3238500"/>
                  </a:lnTo>
                  <a:lnTo>
                    <a:pt x="1727720" y="3251200"/>
                  </a:lnTo>
                  <a:lnTo>
                    <a:pt x="1701838" y="3263900"/>
                  </a:lnTo>
                  <a:lnTo>
                    <a:pt x="1676933" y="3289300"/>
                  </a:lnTo>
                  <a:lnTo>
                    <a:pt x="1656346" y="3314700"/>
                  </a:lnTo>
                  <a:lnTo>
                    <a:pt x="1643392" y="3340100"/>
                  </a:lnTo>
                  <a:lnTo>
                    <a:pt x="1640560" y="3340100"/>
                  </a:lnTo>
                  <a:lnTo>
                    <a:pt x="1637144" y="3352800"/>
                  </a:lnTo>
                  <a:lnTo>
                    <a:pt x="1628000" y="3352800"/>
                  </a:lnTo>
                  <a:lnTo>
                    <a:pt x="1613623" y="3340100"/>
                  </a:lnTo>
                  <a:lnTo>
                    <a:pt x="1597367" y="3340100"/>
                  </a:lnTo>
                  <a:lnTo>
                    <a:pt x="1583118" y="3327400"/>
                  </a:lnTo>
                  <a:lnTo>
                    <a:pt x="1574787" y="3302000"/>
                  </a:lnTo>
                  <a:lnTo>
                    <a:pt x="1573555" y="3302000"/>
                  </a:lnTo>
                  <a:lnTo>
                    <a:pt x="1570824" y="3289300"/>
                  </a:lnTo>
                  <a:lnTo>
                    <a:pt x="1567332" y="3276600"/>
                  </a:lnTo>
                  <a:lnTo>
                    <a:pt x="1563624" y="3276600"/>
                  </a:lnTo>
                  <a:lnTo>
                    <a:pt x="1564728" y="3289300"/>
                  </a:lnTo>
                  <a:lnTo>
                    <a:pt x="1566646" y="3302000"/>
                  </a:lnTo>
                  <a:lnTo>
                    <a:pt x="1569021" y="3314700"/>
                  </a:lnTo>
                  <a:lnTo>
                    <a:pt x="1571485" y="3327400"/>
                  </a:lnTo>
                  <a:lnTo>
                    <a:pt x="1577149" y="3327400"/>
                  </a:lnTo>
                  <a:lnTo>
                    <a:pt x="1583867" y="3340100"/>
                  </a:lnTo>
                  <a:lnTo>
                    <a:pt x="1590763" y="3340100"/>
                  </a:lnTo>
                  <a:lnTo>
                    <a:pt x="1596999" y="3352800"/>
                  </a:lnTo>
                  <a:lnTo>
                    <a:pt x="1582013" y="3352800"/>
                  </a:lnTo>
                  <a:lnTo>
                    <a:pt x="1570647" y="3365500"/>
                  </a:lnTo>
                  <a:lnTo>
                    <a:pt x="1559179" y="3365500"/>
                  </a:lnTo>
                  <a:lnTo>
                    <a:pt x="1548777" y="3378200"/>
                  </a:lnTo>
                  <a:lnTo>
                    <a:pt x="1540624" y="3378200"/>
                  </a:lnTo>
                  <a:lnTo>
                    <a:pt x="1537601" y="3390900"/>
                  </a:lnTo>
                  <a:lnTo>
                    <a:pt x="1534515" y="3403600"/>
                  </a:lnTo>
                  <a:lnTo>
                    <a:pt x="1531696" y="3416300"/>
                  </a:lnTo>
                  <a:lnTo>
                    <a:pt x="1529461" y="3416300"/>
                  </a:lnTo>
                  <a:lnTo>
                    <a:pt x="1520990" y="3429000"/>
                  </a:lnTo>
                  <a:lnTo>
                    <a:pt x="1511693" y="3441700"/>
                  </a:lnTo>
                  <a:lnTo>
                    <a:pt x="1508188" y="3454400"/>
                  </a:lnTo>
                  <a:lnTo>
                    <a:pt x="1517078" y="3479800"/>
                  </a:lnTo>
                  <a:lnTo>
                    <a:pt x="1521434" y="3492500"/>
                  </a:lnTo>
                  <a:lnTo>
                    <a:pt x="1521790" y="3505200"/>
                  </a:lnTo>
                  <a:lnTo>
                    <a:pt x="1520177" y="3505200"/>
                  </a:lnTo>
                  <a:lnTo>
                    <a:pt x="1518627" y="3517900"/>
                  </a:lnTo>
                  <a:lnTo>
                    <a:pt x="1533321" y="3517900"/>
                  </a:lnTo>
                  <a:lnTo>
                    <a:pt x="1550720" y="3505200"/>
                  </a:lnTo>
                  <a:lnTo>
                    <a:pt x="1568615" y="3505200"/>
                  </a:lnTo>
                  <a:lnTo>
                    <a:pt x="1584744" y="3492500"/>
                  </a:lnTo>
                  <a:lnTo>
                    <a:pt x="1596898" y="3492500"/>
                  </a:lnTo>
                  <a:lnTo>
                    <a:pt x="1596847" y="3505200"/>
                  </a:lnTo>
                  <a:lnTo>
                    <a:pt x="1623428" y="3505200"/>
                  </a:lnTo>
                  <a:lnTo>
                    <a:pt x="1625815" y="3517900"/>
                  </a:lnTo>
                  <a:lnTo>
                    <a:pt x="1624952" y="3543300"/>
                  </a:lnTo>
                  <a:lnTo>
                    <a:pt x="1622374" y="3556000"/>
                  </a:lnTo>
                  <a:lnTo>
                    <a:pt x="1619643" y="3568700"/>
                  </a:lnTo>
                  <a:lnTo>
                    <a:pt x="1614576" y="3568700"/>
                  </a:lnTo>
                  <a:lnTo>
                    <a:pt x="1613128" y="3581400"/>
                  </a:lnTo>
                  <a:lnTo>
                    <a:pt x="1611960" y="3594100"/>
                  </a:lnTo>
                  <a:lnTo>
                    <a:pt x="1619186" y="3594100"/>
                  </a:lnTo>
                  <a:lnTo>
                    <a:pt x="1619694" y="3581400"/>
                  </a:lnTo>
                  <a:lnTo>
                    <a:pt x="1621929" y="3581400"/>
                  </a:lnTo>
                  <a:lnTo>
                    <a:pt x="1623923" y="3568700"/>
                  </a:lnTo>
                  <a:lnTo>
                    <a:pt x="1626717" y="3568700"/>
                  </a:lnTo>
                  <a:lnTo>
                    <a:pt x="1628965" y="3556000"/>
                  </a:lnTo>
                  <a:lnTo>
                    <a:pt x="1636839" y="3517900"/>
                  </a:lnTo>
                  <a:lnTo>
                    <a:pt x="1635061" y="3517900"/>
                  </a:lnTo>
                  <a:lnTo>
                    <a:pt x="1630400" y="3505200"/>
                  </a:lnTo>
                  <a:lnTo>
                    <a:pt x="1624520" y="3505200"/>
                  </a:lnTo>
                  <a:lnTo>
                    <a:pt x="1619084" y="3492500"/>
                  </a:lnTo>
                  <a:lnTo>
                    <a:pt x="1606905" y="3492500"/>
                  </a:lnTo>
                  <a:lnTo>
                    <a:pt x="1604492" y="3479800"/>
                  </a:lnTo>
                  <a:lnTo>
                    <a:pt x="1590179" y="3479800"/>
                  </a:lnTo>
                  <a:lnTo>
                    <a:pt x="1567434" y="3492500"/>
                  </a:lnTo>
                  <a:lnTo>
                    <a:pt x="1545412" y="3505200"/>
                  </a:lnTo>
                  <a:lnTo>
                    <a:pt x="1530451" y="3505200"/>
                  </a:lnTo>
                  <a:lnTo>
                    <a:pt x="1529676" y="3492500"/>
                  </a:lnTo>
                  <a:lnTo>
                    <a:pt x="1525765" y="3479800"/>
                  </a:lnTo>
                  <a:lnTo>
                    <a:pt x="1516049" y="3467100"/>
                  </a:lnTo>
                  <a:lnTo>
                    <a:pt x="1518805" y="3454400"/>
                  </a:lnTo>
                  <a:lnTo>
                    <a:pt x="1527695" y="3441700"/>
                  </a:lnTo>
                  <a:lnTo>
                    <a:pt x="1536357" y="3416300"/>
                  </a:lnTo>
                  <a:lnTo>
                    <a:pt x="1541627" y="3403600"/>
                  </a:lnTo>
                  <a:lnTo>
                    <a:pt x="1544840" y="3390900"/>
                  </a:lnTo>
                  <a:lnTo>
                    <a:pt x="1548333" y="3390900"/>
                  </a:lnTo>
                  <a:lnTo>
                    <a:pt x="1559509" y="3378200"/>
                  </a:lnTo>
                  <a:lnTo>
                    <a:pt x="1576298" y="3365500"/>
                  </a:lnTo>
                  <a:lnTo>
                    <a:pt x="1595361" y="3365500"/>
                  </a:lnTo>
                  <a:lnTo>
                    <a:pt x="1613382" y="3352800"/>
                  </a:lnTo>
                  <a:lnTo>
                    <a:pt x="1613877" y="3352800"/>
                  </a:lnTo>
                  <a:lnTo>
                    <a:pt x="1614271" y="3365500"/>
                  </a:lnTo>
                  <a:lnTo>
                    <a:pt x="1622412" y="3365500"/>
                  </a:lnTo>
                  <a:lnTo>
                    <a:pt x="1643684" y="3352800"/>
                  </a:lnTo>
                  <a:lnTo>
                    <a:pt x="1652282" y="3340100"/>
                  </a:lnTo>
                  <a:lnTo>
                    <a:pt x="1660232" y="3327400"/>
                  </a:lnTo>
                  <a:lnTo>
                    <a:pt x="1679562" y="3302000"/>
                  </a:lnTo>
                  <a:lnTo>
                    <a:pt x="1696173" y="3276600"/>
                  </a:lnTo>
                  <a:lnTo>
                    <a:pt x="1715122" y="3263900"/>
                  </a:lnTo>
                  <a:lnTo>
                    <a:pt x="1736839" y="3251200"/>
                  </a:lnTo>
                  <a:lnTo>
                    <a:pt x="1761705" y="3238500"/>
                  </a:lnTo>
                  <a:close/>
                </a:path>
                <a:path w="3477260" h="5372100">
                  <a:moveTo>
                    <a:pt x="1787855" y="4419600"/>
                  </a:moveTo>
                  <a:lnTo>
                    <a:pt x="1777111" y="4406900"/>
                  </a:lnTo>
                  <a:lnTo>
                    <a:pt x="1747799" y="4406900"/>
                  </a:lnTo>
                  <a:lnTo>
                    <a:pt x="1740903" y="4432300"/>
                  </a:lnTo>
                  <a:lnTo>
                    <a:pt x="1730959" y="4419600"/>
                  </a:lnTo>
                  <a:lnTo>
                    <a:pt x="1699717" y="4419600"/>
                  </a:lnTo>
                  <a:lnTo>
                    <a:pt x="1718297" y="4432300"/>
                  </a:lnTo>
                  <a:lnTo>
                    <a:pt x="1733042" y="4432300"/>
                  </a:lnTo>
                  <a:lnTo>
                    <a:pt x="1742909" y="4445000"/>
                  </a:lnTo>
                  <a:lnTo>
                    <a:pt x="1748002" y="4432300"/>
                  </a:lnTo>
                  <a:lnTo>
                    <a:pt x="1750364" y="4432300"/>
                  </a:lnTo>
                  <a:lnTo>
                    <a:pt x="1752155" y="4419600"/>
                  </a:lnTo>
                  <a:lnTo>
                    <a:pt x="1787855" y="4419600"/>
                  </a:lnTo>
                  <a:close/>
                </a:path>
                <a:path w="3477260" h="5372100">
                  <a:moveTo>
                    <a:pt x="1811820" y="3162998"/>
                  </a:moveTo>
                  <a:lnTo>
                    <a:pt x="1793976" y="3175000"/>
                  </a:lnTo>
                  <a:lnTo>
                    <a:pt x="1787817" y="3187700"/>
                  </a:lnTo>
                  <a:lnTo>
                    <a:pt x="1786839" y="3200400"/>
                  </a:lnTo>
                  <a:lnTo>
                    <a:pt x="1783537" y="3238500"/>
                  </a:lnTo>
                  <a:lnTo>
                    <a:pt x="1792401" y="3238500"/>
                  </a:lnTo>
                  <a:lnTo>
                    <a:pt x="1794725" y="3225800"/>
                  </a:lnTo>
                  <a:lnTo>
                    <a:pt x="1795094" y="3213100"/>
                  </a:lnTo>
                  <a:lnTo>
                    <a:pt x="1799247" y="3187700"/>
                  </a:lnTo>
                  <a:lnTo>
                    <a:pt x="1811820" y="3162998"/>
                  </a:lnTo>
                  <a:close/>
                </a:path>
                <a:path w="3477260" h="5372100">
                  <a:moveTo>
                    <a:pt x="1815846" y="3160382"/>
                  </a:moveTo>
                  <a:lnTo>
                    <a:pt x="1812163" y="3162300"/>
                  </a:lnTo>
                  <a:lnTo>
                    <a:pt x="1811820" y="3162998"/>
                  </a:lnTo>
                  <a:lnTo>
                    <a:pt x="1812848" y="3162300"/>
                  </a:lnTo>
                  <a:lnTo>
                    <a:pt x="1815846" y="3160382"/>
                  </a:lnTo>
                  <a:close/>
                </a:path>
                <a:path w="3477260" h="5372100">
                  <a:moveTo>
                    <a:pt x="1890458" y="3111500"/>
                  </a:moveTo>
                  <a:lnTo>
                    <a:pt x="1876488" y="3111500"/>
                  </a:lnTo>
                  <a:lnTo>
                    <a:pt x="1861248" y="3124200"/>
                  </a:lnTo>
                  <a:lnTo>
                    <a:pt x="1847773" y="3136900"/>
                  </a:lnTo>
                  <a:lnTo>
                    <a:pt x="1832749" y="3149600"/>
                  </a:lnTo>
                  <a:lnTo>
                    <a:pt x="1815846" y="3160382"/>
                  </a:lnTo>
                  <a:lnTo>
                    <a:pt x="1836572" y="3149600"/>
                  </a:lnTo>
                  <a:lnTo>
                    <a:pt x="1875129" y="3124200"/>
                  </a:lnTo>
                  <a:lnTo>
                    <a:pt x="1884591" y="3124200"/>
                  </a:lnTo>
                  <a:lnTo>
                    <a:pt x="1890458" y="3111500"/>
                  </a:lnTo>
                  <a:close/>
                </a:path>
                <a:path w="3477260" h="5372100">
                  <a:moveTo>
                    <a:pt x="1945982" y="1981200"/>
                  </a:moveTo>
                  <a:lnTo>
                    <a:pt x="1939264" y="1968500"/>
                  </a:lnTo>
                  <a:lnTo>
                    <a:pt x="1922005" y="1968500"/>
                  </a:lnTo>
                  <a:lnTo>
                    <a:pt x="1932940" y="1981200"/>
                  </a:lnTo>
                  <a:lnTo>
                    <a:pt x="1945982" y="1981200"/>
                  </a:lnTo>
                  <a:close/>
                </a:path>
                <a:path w="3477260" h="5372100">
                  <a:moveTo>
                    <a:pt x="2021344" y="4102100"/>
                  </a:moveTo>
                  <a:lnTo>
                    <a:pt x="1966404" y="4076700"/>
                  </a:lnTo>
                  <a:lnTo>
                    <a:pt x="1951520" y="4076700"/>
                  </a:lnTo>
                  <a:lnTo>
                    <a:pt x="1935708" y="4064000"/>
                  </a:lnTo>
                  <a:lnTo>
                    <a:pt x="1891004" y="4013200"/>
                  </a:lnTo>
                  <a:lnTo>
                    <a:pt x="1862124" y="3962400"/>
                  </a:lnTo>
                  <a:lnTo>
                    <a:pt x="1847710" y="3937000"/>
                  </a:lnTo>
                  <a:lnTo>
                    <a:pt x="1840788" y="3937000"/>
                  </a:lnTo>
                  <a:lnTo>
                    <a:pt x="1833537" y="3924300"/>
                  </a:lnTo>
                  <a:lnTo>
                    <a:pt x="1826310" y="3924300"/>
                  </a:lnTo>
                  <a:lnTo>
                    <a:pt x="1819516" y="3911600"/>
                  </a:lnTo>
                  <a:lnTo>
                    <a:pt x="1812569" y="3911600"/>
                  </a:lnTo>
                  <a:lnTo>
                    <a:pt x="1805749" y="3898900"/>
                  </a:lnTo>
                  <a:lnTo>
                    <a:pt x="1789950" y="3898900"/>
                  </a:lnTo>
                  <a:lnTo>
                    <a:pt x="1783029" y="3911600"/>
                  </a:lnTo>
                  <a:lnTo>
                    <a:pt x="1778114" y="3911600"/>
                  </a:lnTo>
                  <a:lnTo>
                    <a:pt x="1774558" y="3924300"/>
                  </a:lnTo>
                  <a:lnTo>
                    <a:pt x="1770011" y="3924300"/>
                  </a:lnTo>
                  <a:lnTo>
                    <a:pt x="1758467" y="3937000"/>
                  </a:lnTo>
                  <a:lnTo>
                    <a:pt x="1743405" y="3937000"/>
                  </a:lnTo>
                  <a:lnTo>
                    <a:pt x="1728089" y="3924300"/>
                  </a:lnTo>
                  <a:lnTo>
                    <a:pt x="1715770" y="3937000"/>
                  </a:lnTo>
                  <a:lnTo>
                    <a:pt x="1708696" y="3975100"/>
                  </a:lnTo>
                  <a:lnTo>
                    <a:pt x="1688312" y="3975100"/>
                  </a:lnTo>
                  <a:lnTo>
                    <a:pt x="1683448" y="3962400"/>
                  </a:lnTo>
                  <a:lnTo>
                    <a:pt x="1637030" y="3962400"/>
                  </a:lnTo>
                  <a:lnTo>
                    <a:pt x="1633829" y="3975100"/>
                  </a:lnTo>
                  <a:lnTo>
                    <a:pt x="1623974" y="3975100"/>
                  </a:lnTo>
                  <a:lnTo>
                    <a:pt x="1627352" y="3962400"/>
                  </a:lnTo>
                  <a:lnTo>
                    <a:pt x="1630362" y="3949700"/>
                  </a:lnTo>
                  <a:lnTo>
                    <a:pt x="1631670" y="3937000"/>
                  </a:lnTo>
                  <a:lnTo>
                    <a:pt x="1629943" y="3924300"/>
                  </a:lnTo>
                  <a:lnTo>
                    <a:pt x="1623745" y="3911600"/>
                  </a:lnTo>
                  <a:lnTo>
                    <a:pt x="1616087" y="3898900"/>
                  </a:lnTo>
                  <a:lnTo>
                    <a:pt x="1606321" y="3898900"/>
                  </a:lnTo>
                  <a:lnTo>
                    <a:pt x="1593761" y="3886200"/>
                  </a:lnTo>
                  <a:lnTo>
                    <a:pt x="1588604" y="3873500"/>
                  </a:lnTo>
                  <a:lnTo>
                    <a:pt x="1579067" y="3848100"/>
                  </a:lnTo>
                  <a:lnTo>
                    <a:pt x="1565300" y="3822700"/>
                  </a:lnTo>
                  <a:lnTo>
                    <a:pt x="1550441" y="3822700"/>
                  </a:lnTo>
                  <a:lnTo>
                    <a:pt x="1562011" y="3835400"/>
                  </a:lnTo>
                  <a:lnTo>
                    <a:pt x="1574609" y="3860800"/>
                  </a:lnTo>
                  <a:lnTo>
                    <a:pt x="1580667" y="3873500"/>
                  </a:lnTo>
                  <a:lnTo>
                    <a:pt x="1582432" y="3873500"/>
                  </a:lnTo>
                  <a:lnTo>
                    <a:pt x="1583029" y="3886200"/>
                  </a:lnTo>
                  <a:lnTo>
                    <a:pt x="1585569" y="3898900"/>
                  </a:lnTo>
                  <a:lnTo>
                    <a:pt x="1600860" y="3898900"/>
                  </a:lnTo>
                  <a:lnTo>
                    <a:pt x="1612379" y="3911600"/>
                  </a:lnTo>
                  <a:lnTo>
                    <a:pt x="1622691" y="3924300"/>
                  </a:lnTo>
                  <a:lnTo>
                    <a:pt x="1623555" y="3937000"/>
                  </a:lnTo>
                  <a:lnTo>
                    <a:pt x="1620164" y="3962400"/>
                  </a:lnTo>
                  <a:lnTo>
                    <a:pt x="1616494" y="3975100"/>
                  </a:lnTo>
                  <a:lnTo>
                    <a:pt x="1616570" y="3987800"/>
                  </a:lnTo>
                  <a:lnTo>
                    <a:pt x="1636102" y="3987800"/>
                  </a:lnTo>
                  <a:lnTo>
                    <a:pt x="1641817" y="3975100"/>
                  </a:lnTo>
                  <a:lnTo>
                    <a:pt x="1679613" y="3975100"/>
                  </a:lnTo>
                  <a:lnTo>
                    <a:pt x="1686496" y="3987800"/>
                  </a:lnTo>
                  <a:lnTo>
                    <a:pt x="1702409" y="3987800"/>
                  </a:lnTo>
                  <a:lnTo>
                    <a:pt x="1712760" y="3975100"/>
                  </a:lnTo>
                  <a:lnTo>
                    <a:pt x="1718716" y="3975100"/>
                  </a:lnTo>
                  <a:lnTo>
                    <a:pt x="1719935" y="3962400"/>
                  </a:lnTo>
                  <a:lnTo>
                    <a:pt x="1722132" y="3949700"/>
                  </a:lnTo>
                  <a:lnTo>
                    <a:pt x="1731022" y="3937000"/>
                  </a:lnTo>
                  <a:lnTo>
                    <a:pt x="1739404" y="3937000"/>
                  </a:lnTo>
                  <a:lnTo>
                    <a:pt x="1744179" y="3949700"/>
                  </a:lnTo>
                  <a:lnTo>
                    <a:pt x="1746961" y="3962400"/>
                  </a:lnTo>
                  <a:lnTo>
                    <a:pt x="1749361" y="3975100"/>
                  </a:lnTo>
                  <a:lnTo>
                    <a:pt x="1749386" y="3987800"/>
                  </a:lnTo>
                  <a:lnTo>
                    <a:pt x="1748053" y="3987800"/>
                  </a:lnTo>
                  <a:lnTo>
                    <a:pt x="1748574" y="4000500"/>
                  </a:lnTo>
                  <a:lnTo>
                    <a:pt x="1754124" y="4000500"/>
                  </a:lnTo>
                  <a:lnTo>
                    <a:pt x="1764525" y="4013200"/>
                  </a:lnTo>
                  <a:lnTo>
                    <a:pt x="1771421" y="4025900"/>
                  </a:lnTo>
                  <a:lnTo>
                    <a:pt x="1772704" y="4038600"/>
                  </a:lnTo>
                  <a:lnTo>
                    <a:pt x="1766290" y="4064000"/>
                  </a:lnTo>
                  <a:lnTo>
                    <a:pt x="1757857" y="4076700"/>
                  </a:lnTo>
                  <a:lnTo>
                    <a:pt x="1764068" y="4076700"/>
                  </a:lnTo>
                  <a:lnTo>
                    <a:pt x="1772221" y="4064000"/>
                  </a:lnTo>
                  <a:lnTo>
                    <a:pt x="1777403" y="4064000"/>
                  </a:lnTo>
                  <a:lnTo>
                    <a:pt x="1781975" y="4038600"/>
                  </a:lnTo>
                  <a:lnTo>
                    <a:pt x="1782457" y="4038600"/>
                  </a:lnTo>
                  <a:lnTo>
                    <a:pt x="1777758" y="4025900"/>
                  </a:lnTo>
                  <a:lnTo>
                    <a:pt x="1762582" y="4000500"/>
                  </a:lnTo>
                  <a:lnTo>
                    <a:pt x="1757578" y="4000500"/>
                  </a:lnTo>
                  <a:lnTo>
                    <a:pt x="1756740" y="3987800"/>
                  </a:lnTo>
                  <a:lnTo>
                    <a:pt x="1758124" y="3987800"/>
                  </a:lnTo>
                  <a:lnTo>
                    <a:pt x="1759775" y="3975100"/>
                  </a:lnTo>
                  <a:lnTo>
                    <a:pt x="1760372" y="3962400"/>
                  </a:lnTo>
                  <a:lnTo>
                    <a:pt x="1757108" y="3962400"/>
                  </a:lnTo>
                  <a:lnTo>
                    <a:pt x="1753171" y="3949700"/>
                  </a:lnTo>
                  <a:lnTo>
                    <a:pt x="1774939" y="3949700"/>
                  </a:lnTo>
                  <a:lnTo>
                    <a:pt x="1779498" y="3937000"/>
                  </a:lnTo>
                  <a:lnTo>
                    <a:pt x="1782559" y="3924300"/>
                  </a:lnTo>
                  <a:lnTo>
                    <a:pt x="1783842" y="3924300"/>
                  </a:lnTo>
                  <a:lnTo>
                    <a:pt x="1787347" y="3911600"/>
                  </a:lnTo>
                  <a:lnTo>
                    <a:pt x="1805266" y="3911600"/>
                  </a:lnTo>
                  <a:lnTo>
                    <a:pt x="1812836" y="3924300"/>
                  </a:lnTo>
                  <a:lnTo>
                    <a:pt x="1820138" y="3924300"/>
                  </a:lnTo>
                  <a:lnTo>
                    <a:pt x="1827542" y="3937000"/>
                  </a:lnTo>
                  <a:lnTo>
                    <a:pt x="1835505" y="3937000"/>
                  </a:lnTo>
                  <a:lnTo>
                    <a:pt x="1840928" y="3949700"/>
                  </a:lnTo>
                  <a:lnTo>
                    <a:pt x="1845741" y="3962400"/>
                  </a:lnTo>
                  <a:lnTo>
                    <a:pt x="1861032" y="3987800"/>
                  </a:lnTo>
                  <a:lnTo>
                    <a:pt x="1873935" y="4000500"/>
                  </a:lnTo>
                  <a:lnTo>
                    <a:pt x="1886559" y="4025900"/>
                  </a:lnTo>
                  <a:lnTo>
                    <a:pt x="1894916" y="4038600"/>
                  </a:lnTo>
                  <a:lnTo>
                    <a:pt x="1906790" y="4051300"/>
                  </a:lnTo>
                  <a:lnTo>
                    <a:pt x="1926158" y="4064000"/>
                  </a:lnTo>
                  <a:lnTo>
                    <a:pt x="1945855" y="4076700"/>
                  </a:lnTo>
                  <a:lnTo>
                    <a:pt x="1958746" y="4089400"/>
                  </a:lnTo>
                  <a:lnTo>
                    <a:pt x="1984540" y="4102100"/>
                  </a:lnTo>
                  <a:lnTo>
                    <a:pt x="2021344" y="4102100"/>
                  </a:lnTo>
                  <a:close/>
                </a:path>
                <a:path w="3477260" h="5372100">
                  <a:moveTo>
                    <a:pt x="2032038" y="4381500"/>
                  </a:moveTo>
                  <a:lnTo>
                    <a:pt x="2012721" y="4368800"/>
                  </a:lnTo>
                  <a:lnTo>
                    <a:pt x="1995995" y="4368800"/>
                  </a:lnTo>
                  <a:lnTo>
                    <a:pt x="1983041" y="4381500"/>
                  </a:lnTo>
                  <a:lnTo>
                    <a:pt x="1968995" y="4394200"/>
                  </a:lnTo>
                  <a:lnTo>
                    <a:pt x="1945449" y="4394200"/>
                  </a:lnTo>
                  <a:lnTo>
                    <a:pt x="1938426" y="4419600"/>
                  </a:lnTo>
                  <a:lnTo>
                    <a:pt x="1912289" y="4419600"/>
                  </a:lnTo>
                  <a:lnTo>
                    <a:pt x="1867281" y="4406900"/>
                  </a:lnTo>
                  <a:lnTo>
                    <a:pt x="1787588" y="4406900"/>
                  </a:lnTo>
                  <a:lnTo>
                    <a:pt x="1787855" y="4419600"/>
                  </a:lnTo>
                  <a:lnTo>
                    <a:pt x="1911527" y="4419600"/>
                  </a:lnTo>
                  <a:lnTo>
                    <a:pt x="1928990" y="4432300"/>
                  </a:lnTo>
                  <a:lnTo>
                    <a:pt x="1940128" y="4432300"/>
                  </a:lnTo>
                  <a:lnTo>
                    <a:pt x="1946668" y="4419600"/>
                  </a:lnTo>
                  <a:lnTo>
                    <a:pt x="1950339" y="4406900"/>
                  </a:lnTo>
                  <a:lnTo>
                    <a:pt x="1972310" y="4406900"/>
                  </a:lnTo>
                  <a:lnTo>
                    <a:pt x="1983994" y="4394200"/>
                  </a:lnTo>
                  <a:lnTo>
                    <a:pt x="1991906" y="4394200"/>
                  </a:lnTo>
                  <a:lnTo>
                    <a:pt x="2002536" y="4381500"/>
                  </a:lnTo>
                  <a:lnTo>
                    <a:pt x="2032038" y="4381500"/>
                  </a:lnTo>
                  <a:close/>
                </a:path>
                <a:path w="3477260" h="5372100">
                  <a:moveTo>
                    <a:pt x="2045512" y="4305300"/>
                  </a:moveTo>
                  <a:lnTo>
                    <a:pt x="2035975" y="4305300"/>
                  </a:lnTo>
                  <a:lnTo>
                    <a:pt x="2032088" y="4318000"/>
                  </a:lnTo>
                  <a:lnTo>
                    <a:pt x="2029206" y="4330700"/>
                  </a:lnTo>
                  <a:lnTo>
                    <a:pt x="2027186" y="4330700"/>
                  </a:lnTo>
                  <a:lnTo>
                    <a:pt x="2026831" y="4343400"/>
                  </a:lnTo>
                  <a:lnTo>
                    <a:pt x="2028342" y="4356100"/>
                  </a:lnTo>
                  <a:lnTo>
                    <a:pt x="2030488" y="4368800"/>
                  </a:lnTo>
                  <a:lnTo>
                    <a:pt x="2032038" y="4381500"/>
                  </a:lnTo>
                  <a:lnTo>
                    <a:pt x="2041359" y="4381500"/>
                  </a:lnTo>
                  <a:lnTo>
                    <a:pt x="2042668" y="4368800"/>
                  </a:lnTo>
                  <a:lnTo>
                    <a:pt x="2038616" y="4356100"/>
                  </a:lnTo>
                  <a:lnTo>
                    <a:pt x="2036978" y="4343400"/>
                  </a:lnTo>
                  <a:lnTo>
                    <a:pt x="2045512" y="4305300"/>
                  </a:lnTo>
                  <a:close/>
                </a:path>
                <a:path w="3477260" h="5372100">
                  <a:moveTo>
                    <a:pt x="2050783" y="1981200"/>
                  </a:moveTo>
                  <a:lnTo>
                    <a:pt x="2003234" y="1981200"/>
                  </a:lnTo>
                  <a:lnTo>
                    <a:pt x="1996338" y="1968500"/>
                  </a:lnTo>
                  <a:lnTo>
                    <a:pt x="1992337" y="1968500"/>
                  </a:lnTo>
                  <a:lnTo>
                    <a:pt x="1989747" y="1955800"/>
                  </a:lnTo>
                  <a:lnTo>
                    <a:pt x="1985365" y="1955800"/>
                  </a:lnTo>
                  <a:lnTo>
                    <a:pt x="1979853" y="1943100"/>
                  </a:lnTo>
                  <a:lnTo>
                    <a:pt x="1967331" y="1943100"/>
                  </a:lnTo>
                  <a:lnTo>
                    <a:pt x="1965032" y="1968500"/>
                  </a:lnTo>
                  <a:lnTo>
                    <a:pt x="1952637" y="1968500"/>
                  </a:lnTo>
                  <a:lnTo>
                    <a:pt x="1945982" y="1981200"/>
                  </a:lnTo>
                  <a:lnTo>
                    <a:pt x="1964093" y="1981200"/>
                  </a:lnTo>
                  <a:lnTo>
                    <a:pt x="1971154" y="1968500"/>
                  </a:lnTo>
                  <a:lnTo>
                    <a:pt x="1974684" y="1968500"/>
                  </a:lnTo>
                  <a:lnTo>
                    <a:pt x="1977821" y="1955800"/>
                  </a:lnTo>
                  <a:lnTo>
                    <a:pt x="1982317" y="1968500"/>
                  </a:lnTo>
                  <a:lnTo>
                    <a:pt x="1988769" y="1981200"/>
                  </a:lnTo>
                  <a:lnTo>
                    <a:pt x="2003425" y="1993900"/>
                  </a:lnTo>
                  <a:lnTo>
                    <a:pt x="2037346" y="1993900"/>
                  </a:lnTo>
                  <a:lnTo>
                    <a:pt x="2050783" y="1981200"/>
                  </a:lnTo>
                  <a:close/>
                </a:path>
                <a:path w="3477260" h="5372100">
                  <a:moveTo>
                    <a:pt x="2084870" y="3352800"/>
                  </a:moveTo>
                  <a:lnTo>
                    <a:pt x="2083447" y="3340100"/>
                  </a:lnTo>
                  <a:lnTo>
                    <a:pt x="2052320" y="3340100"/>
                  </a:lnTo>
                  <a:lnTo>
                    <a:pt x="2051405" y="3352800"/>
                  </a:lnTo>
                  <a:lnTo>
                    <a:pt x="2032571" y="3352800"/>
                  </a:lnTo>
                  <a:lnTo>
                    <a:pt x="2025904" y="3340100"/>
                  </a:lnTo>
                  <a:lnTo>
                    <a:pt x="1991956" y="3340100"/>
                  </a:lnTo>
                  <a:lnTo>
                    <a:pt x="1982101" y="3327400"/>
                  </a:lnTo>
                  <a:lnTo>
                    <a:pt x="1971979" y="3327400"/>
                  </a:lnTo>
                  <a:lnTo>
                    <a:pt x="1971738" y="3314700"/>
                  </a:lnTo>
                  <a:lnTo>
                    <a:pt x="1967458" y="3302000"/>
                  </a:lnTo>
                  <a:lnTo>
                    <a:pt x="1923224" y="3302000"/>
                  </a:lnTo>
                  <a:lnTo>
                    <a:pt x="1910753" y="3327400"/>
                  </a:lnTo>
                  <a:lnTo>
                    <a:pt x="1861769" y="3327400"/>
                  </a:lnTo>
                  <a:lnTo>
                    <a:pt x="1848116" y="3314700"/>
                  </a:lnTo>
                  <a:lnTo>
                    <a:pt x="1844497" y="3302000"/>
                  </a:lnTo>
                  <a:lnTo>
                    <a:pt x="1841385" y="3302000"/>
                  </a:lnTo>
                  <a:lnTo>
                    <a:pt x="1829282" y="3289300"/>
                  </a:lnTo>
                  <a:lnTo>
                    <a:pt x="1781238" y="3289300"/>
                  </a:lnTo>
                  <a:lnTo>
                    <a:pt x="1770862" y="3238500"/>
                  </a:lnTo>
                  <a:lnTo>
                    <a:pt x="1761705" y="3238500"/>
                  </a:lnTo>
                  <a:lnTo>
                    <a:pt x="1762899" y="3251200"/>
                  </a:lnTo>
                  <a:lnTo>
                    <a:pt x="1764207" y="3251200"/>
                  </a:lnTo>
                  <a:lnTo>
                    <a:pt x="1765642" y="3263900"/>
                  </a:lnTo>
                  <a:lnTo>
                    <a:pt x="1767205" y="3263900"/>
                  </a:lnTo>
                  <a:lnTo>
                    <a:pt x="1775079" y="3289300"/>
                  </a:lnTo>
                  <a:lnTo>
                    <a:pt x="1786483" y="3302000"/>
                  </a:lnTo>
                  <a:lnTo>
                    <a:pt x="1831263" y="3302000"/>
                  </a:lnTo>
                  <a:lnTo>
                    <a:pt x="1838807" y="3314700"/>
                  </a:lnTo>
                  <a:lnTo>
                    <a:pt x="1843062" y="3327400"/>
                  </a:lnTo>
                  <a:lnTo>
                    <a:pt x="1848269" y="3340100"/>
                  </a:lnTo>
                  <a:lnTo>
                    <a:pt x="1915058" y="3340100"/>
                  </a:lnTo>
                  <a:lnTo>
                    <a:pt x="1919414" y="3327400"/>
                  </a:lnTo>
                  <a:lnTo>
                    <a:pt x="1929066" y="3314700"/>
                  </a:lnTo>
                  <a:lnTo>
                    <a:pt x="1962099" y="3314700"/>
                  </a:lnTo>
                  <a:lnTo>
                    <a:pt x="1962962" y="3340100"/>
                  </a:lnTo>
                  <a:lnTo>
                    <a:pt x="1979853" y="3340100"/>
                  </a:lnTo>
                  <a:lnTo>
                    <a:pt x="1997506" y="3352800"/>
                  </a:lnTo>
                  <a:lnTo>
                    <a:pt x="2014474" y="3352800"/>
                  </a:lnTo>
                  <a:lnTo>
                    <a:pt x="2029269" y="3365500"/>
                  </a:lnTo>
                  <a:lnTo>
                    <a:pt x="2056066" y="3365500"/>
                  </a:lnTo>
                  <a:lnTo>
                    <a:pt x="2060321" y="3352800"/>
                  </a:lnTo>
                  <a:lnTo>
                    <a:pt x="2073833" y="3352800"/>
                  </a:lnTo>
                  <a:lnTo>
                    <a:pt x="2073567" y="3365500"/>
                  </a:lnTo>
                  <a:lnTo>
                    <a:pt x="2071573" y="3378200"/>
                  </a:lnTo>
                  <a:lnTo>
                    <a:pt x="2069122" y="3390900"/>
                  </a:lnTo>
                  <a:lnTo>
                    <a:pt x="2050453" y="3390900"/>
                  </a:lnTo>
                  <a:lnTo>
                    <a:pt x="2040724" y="3441700"/>
                  </a:lnTo>
                  <a:lnTo>
                    <a:pt x="2051812" y="3441700"/>
                  </a:lnTo>
                  <a:lnTo>
                    <a:pt x="2057768" y="3403600"/>
                  </a:lnTo>
                  <a:lnTo>
                    <a:pt x="2076792" y="3390900"/>
                  </a:lnTo>
                  <a:lnTo>
                    <a:pt x="2080031" y="3378200"/>
                  </a:lnTo>
                  <a:lnTo>
                    <a:pt x="2083231" y="3365500"/>
                  </a:lnTo>
                  <a:lnTo>
                    <a:pt x="2084870" y="3352800"/>
                  </a:lnTo>
                  <a:close/>
                </a:path>
                <a:path w="3477260" h="5372100">
                  <a:moveTo>
                    <a:pt x="2088007" y="1714500"/>
                  </a:moveTo>
                  <a:lnTo>
                    <a:pt x="2087067" y="1714500"/>
                  </a:lnTo>
                  <a:lnTo>
                    <a:pt x="2084616" y="1701800"/>
                  </a:lnTo>
                  <a:lnTo>
                    <a:pt x="2081301" y="1701800"/>
                  </a:lnTo>
                  <a:lnTo>
                    <a:pt x="2077783" y="1689100"/>
                  </a:lnTo>
                  <a:lnTo>
                    <a:pt x="2084603" y="1689100"/>
                  </a:lnTo>
                  <a:lnTo>
                    <a:pt x="2086559" y="1676400"/>
                  </a:lnTo>
                  <a:lnTo>
                    <a:pt x="2087600" y="1676400"/>
                  </a:lnTo>
                  <a:lnTo>
                    <a:pt x="2086292" y="1663700"/>
                  </a:lnTo>
                  <a:lnTo>
                    <a:pt x="2086508" y="1663700"/>
                  </a:lnTo>
                  <a:lnTo>
                    <a:pt x="2087943" y="1651000"/>
                  </a:lnTo>
                  <a:lnTo>
                    <a:pt x="2085721" y="1638300"/>
                  </a:lnTo>
                  <a:lnTo>
                    <a:pt x="2080437" y="1638300"/>
                  </a:lnTo>
                  <a:lnTo>
                    <a:pt x="2072690" y="1625600"/>
                  </a:lnTo>
                  <a:lnTo>
                    <a:pt x="2067737" y="1625600"/>
                  </a:lnTo>
                  <a:lnTo>
                    <a:pt x="2067941" y="1612900"/>
                  </a:lnTo>
                  <a:lnTo>
                    <a:pt x="2065997" y="1600200"/>
                  </a:lnTo>
                  <a:lnTo>
                    <a:pt x="2054631" y="1600200"/>
                  </a:lnTo>
                  <a:lnTo>
                    <a:pt x="2045995" y="1587500"/>
                  </a:lnTo>
                  <a:lnTo>
                    <a:pt x="2040572" y="1574800"/>
                  </a:lnTo>
                  <a:lnTo>
                    <a:pt x="2035200" y="1574800"/>
                  </a:lnTo>
                  <a:lnTo>
                    <a:pt x="2026767" y="1562100"/>
                  </a:lnTo>
                  <a:lnTo>
                    <a:pt x="2010803" y="1562100"/>
                  </a:lnTo>
                  <a:lnTo>
                    <a:pt x="2003513" y="1574800"/>
                  </a:lnTo>
                  <a:lnTo>
                    <a:pt x="2000516" y="1600200"/>
                  </a:lnTo>
                  <a:lnTo>
                    <a:pt x="1997456" y="1612900"/>
                  </a:lnTo>
                  <a:lnTo>
                    <a:pt x="1995195" y="1625600"/>
                  </a:lnTo>
                  <a:lnTo>
                    <a:pt x="1991055" y="1625600"/>
                  </a:lnTo>
                  <a:lnTo>
                    <a:pt x="1979726" y="1638300"/>
                  </a:lnTo>
                  <a:lnTo>
                    <a:pt x="1977491" y="1646212"/>
                  </a:lnTo>
                  <a:lnTo>
                    <a:pt x="1980920" y="1638300"/>
                  </a:lnTo>
                  <a:lnTo>
                    <a:pt x="1976132" y="1651000"/>
                  </a:lnTo>
                  <a:lnTo>
                    <a:pt x="1977491" y="1646212"/>
                  </a:lnTo>
                  <a:lnTo>
                    <a:pt x="1975408" y="1651000"/>
                  </a:lnTo>
                  <a:lnTo>
                    <a:pt x="1954542" y="1651000"/>
                  </a:lnTo>
                  <a:lnTo>
                    <a:pt x="1944230" y="1663700"/>
                  </a:lnTo>
                  <a:lnTo>
                    <a:pt x="1933397" y="1663700"/>
                  </a:lnTo>
                  <a:lnTo>
                    <a:pt x="1927021" y="1676400"/>
                  </a:lnTo>
                  <a:lnTo>
                    <a:pt x="1921751" y="1676400"/>
                  </a:lnTo>
                  <a:lnTo>
                    <a:pt x="1918335" y="1689100"/>
                  </a:lnTo>
                  <a:lnTo>
                    <a:pt x="1908886" y="1701800"/>
                  </a:lnTo>
                  <a:lnTo>
                    <a:pt x="1900224" y="1714500"/>
                  </a:lnTo>
                  <a:lnTo>
                    <a:pt x="1892820" y="1727200"/>
                  </a:lnTo>
                  <a:lnTo>
                    <a:pt x="1879066" y="1727200"/>
                  </a:lnTo>
                  <a:lnTo>
                    <a:pt x="1890191" y="1739900"/>
                  </a:lnTo>
                  <a:lnTo>
                    <a:pt x="1896618" y="1752600"/>
                  </a:lnTo>
                  <a:lnTo>
                    <a:pt x="1882114" y="1765300"/>
                  </a:lnTo>
                  <a:lnTo>
                    <a:pt x="1856790" y="1765300"/>
                  </a:lnTo>
                  <a:lnTo>
                    <a:pt x="1856409" y="1778000"/>
                  </a:lnTo>
                  <a:lnTo>
                    <a:pt x="1856828" y="1790700"/>
                  </a:lnTo>
                  <a:lnTo>
                    <a:pt x="1856371" y="1803400"/>
                  </a:lnTo>
                  <a:lnTo>
                    <a:pt x="1851088" y="1803400"/>
                  </a:lnTo>
                  <a:lnTo>
                    <a:pt x="1859305" y="1816100"/>
                  </a:lnTo>
                  <a:lnTo>
                    <a:pt x="1861578" y="1816100"/>
                  </a:lnTo>
                  <a:lnTo>
                    <a:pt x="1866074" y="1828800"/>
                  </a:lnTo>
                  <a:lnTo>
                    <a:pt x="1857883" y="1828800"/>
                  </a:lnTo>
                  <a:lnTo>
                    <a:pt x="1844827" y="1841500"/>
                  </a:lnTo>
                  <a:lnTo>
                    <a:pt x="1848840" y="1854200"/>
                  </a:lnTo>
                  <a:lnTo>
                    <a:pt x="1842147" y="1854200"/>
                  </a:lnTo>
                  <a:lnTo>
                    <a:pt x="1832660" y="1866900"/>
                  </a:lnTo>
                  <a:lnTo>
                    <a:pt x="1822157" y="1866900"/>
                  </a:lnTo>
                  <a:lnTo>
                    <a:pt x="1818690" y="1879600"/>
                  </a:lnTo>
                  <a:lnTo>
                    <a:pt x="1701025" y="1917700"/>
                  </a:lnTo>
                  <a:lnTo>
                    <a:pt x="1697977" y="1905000"/>
                  </a:lnTo>
                  <a:lnTo>
                    <a:pt x="1694205" y="1892300"/>
                  </a:lnTo>
                  <a:lnTo>
                    <a:pt x="1690077" y="1892300"/>
                  </a:lnTo>
                  <a:lnTo>
                    <a:pt x="1680451" y="1866900"/>
                  </a:lnTo>
                  <a:lnTo>
                    <a:pt x="1676857" y="1866900"/>
                  </a:lnTo>
                  <a:lnTo>
                    <a:pt x="1671408" y="1854200"/>
                  </a:lnTo>
                  <a:lnTo>
                    <a:pt x="1660232" y="1854200"/>
                  </a:lnTo>
                  <a:lnTo>
                    <a:pt x="1654479" y="1841500"/>
                  </a:lnTo>
                  <a:lnTo>
                    <a:pt x="1651088" y="1841500"/>
                  </a:lnTo>
                  <a:lnTo>
                    <a:pt x="1648307" y="1828800"/>
                  </a:lnTo>
                  <a:lnTo>
                    <a:pt x="1644396" y="1816100"/>
                  </a:lnTo>
                  <a:lnTo>
                    <a:pt x="1634477" y="1790700"/>
                  </a:lnTo>
                  <a:lnTo>
                    <a:pt x="1628698" y="1778000"/>
                  </a:lnTo>
                  <a:lnTo>
                    <a:pt x="1626171" y="1778000"/>
                  </a:lnTo>
                  <a:lnTo>
                    <a:pt x="1626006" y="1765300"/>
                  </a:lnTo>
                  <a:lnTo>
                    <a:pt x="1627314" y="1727200"/>
                  </a:lnTo>
                  <a:lnTo>
                    <a:pt x="1623453" y="1714500"/>
                  </a:lnTo>
                  <a:lnTo>
                    <a:pt x="1615376" y="1714500"/>
                  </a:lnTo>
                  <a:lnTo>
                    <a:pt x="1610626" y="1701800"/>
                  </a:lnTo>
                  <a:lnTo>
                    <a:pt x="1624495" y="1701800"/>
                  </a:lnTo>
                  <a:lnTo>
                    <a:pt x="1630616" y="1689100"/>
                  </a:lnTo>
                  <a:lnTo>
                    <a:pt x="1639785" y="1689100"/>
                  </a:lnTo>
                  <a:lnTo>
                    <a:pt x="1653451" y="1676400"/>
                  </a:lnTo>
                  <a:lnTo>
                    <a:pt x="1662595" y="1676400"/>
                  </a:lnTo>
                  <a:lnTo>
                    <a:pt x="1671916" y="1663700"/>
                  </a:lnTo>
                  <a:lnTo>
                    <a:pt x="1680248" y="1651000"/>
                  </a:lnTo>
                  <a:lnTo>
                    <a:pt x="1686420" y="1638300"/>
                  </a:lnTo>
                  <a:lnTo>
                    <a:pt x="1699793" y="1638300"/>
                  </a:lnTo>
                  <a:lnTo>
                    <a:pt x="1692160" y="1625600"/>
                  </a:lnTo>
                  <a:lnTo>
                    <a:pt x="1683524" y="1625600"/>
                  </a:lnTo>
                  <a:lnTo>
                    <a:pt x="1668056" y="1651000"/>
                  </a:lnTo>
                  <a:lnTo>
                    <a:pt x="1658480" y="1663700"/>
                  </a:lnTo>
                  <a:lnTo>
                    <a:pt x="1647228" y="1676400"/>
                  </a:lnTo>
                  <a:lnTo>
                    <a:pt x="1626717" y="1676400"/>
                  </a:lnTo>
                  <a:lnTo>
                    <a:pt x="1620824" y="1689100"/>
                  </a:lnTo>
                  <a:lnTo>
                    <a:pt x="1611096" y="1689100"/>
                  </a:lnTo>
                  <a:lnTo>
                    <a:pt x="1602917" y="1701800"/>
                  </a:lnTo>
                  <a:lnTo>
                    <a:pt x="1601508" y="1714500"/>
                  </a:lnTo>
                  <a:lnTo>
                    <a:pt x="1609229" y="1714500"/>
                  </a:lnTo>
                  <a:lnTo>
                    <a:pt x="1616608" y="1727200"/>
                  </a:lnTo>
                  <a:lnTo>
                    <a:pt x="1616417" y="1739900"/>
                  </a:lnTo>
                  <a:lnTo>
                    <a:pt x="1615744" y="1765300"/>
                  </a:lnTo>
                  <a:lnTo>
                    <a:pt x="1616925" y="1778000"/>
                  </a:lnTo>
                  <a:lnTo>
                    <a:pt x="1622323" y="1790700"/>
                  </a:lnTo>
                  <a:lnTo>
                    <a:pt x="1627720" y="1790700"/>
                  </a:lnTo>
                  <a:lnTo>
                    <a:pt x="1630045" y="1803400"/>
                  </a:lnTo>
                  <a:lnTo>
                    <a:pt x="1634426" y="1816100"/>
                  </a:lnTo>
                  <a:lnTo>
                    <a:pt x="1639303" y="1828800"/>
                  </a:lnTo>
                  <a:lnTo>
                    <a:pt x="1643278" y="1841500"/>
                  </a:lnTo>
                  <a:lnTo>
                    <a:pt x="1648548" y="1854200"/>
                  </a:lnTo>
                  <a:lnTo>
                    <a:pt x="1657299" y="1854200"/>
                  </a:lnTo>
                  <a:lnTo>
                    <a:pt x="1666709" y="1866900"/>
                  </a:lnTo>
                  <a:lnTo>
                    <a:pt x="1673047" y="1866900"/>
                  </a:lnTo>
                  <a:lnTo>
                    <a:pt x="1678724" y="1879600"/>
                  </a:lnTo>
                  <a:lnTo>
                    <a:pt x="1686179" y="1905000"/>
                  </a:lnTo>
                  <a:lnTo>
                    <a:pt x="1688579" y="1905000"/>
                  </a:lnTo>
                  <a:lnTo>
                    <a:pt x="1692033" y="1917700"/>
                  </a:lnTo>
                  <a:lnTo>
                    <a:pt x="1698523" y="1930400"/>
                  </a:lnTo>
                  <a:lnTo>
                    <a:pt x="1713738" y="1930400"/>
                  </a:lnTo>
                  <a:lnTo>
                    <a:pt x="1717751" y="1917700"/>
                  </a:lnTo>
                  <a:lnTo>
                    <a:pt x="1745234" y="1917700"/>
                  </a:lnTo>
                  <a:lnTo>
                    <a:pt x="1745716" y="1930400"/>
                  </a:lnTo>
                  <a:lnTo>
                    <a:pt x="1746046" y="1943100"/>
                  </a:lnTo>
                  <a:lnTo>
                    <a:pt x="1746161" y="1955800"/>
                  </a:lnTo>
                  <a:lnTo>
                    <a:pt x="1746021" y="1968500"/>
                  </a:lnTo>
                  <a:lnTo>
                    <a:pt x="1731429" y="2006600"/>
                  </a:lnTo>
                  <a:lnTo>
                    <a:pt x="1698358" y="2032000"/>
                  </a:lnTo>
                  <a:lnTo>
                    <a:pt x="1725244" y="2032000"/>
                  </a:lnTo>
                  <a:lnTo>
                    <a:pt x="1731911" y="2019300"/>
                  </a:lnTo>
                  <a:lnTo>
                    <a:pt x="1738693" y="2019300"/>
                  </a:lnTo>
                  <a:lnTo>
                    <a:pt x="1746237" y="2006600"/>
                  </a:lnTo>
                  <a:lnTo>
                    <a:pt x="1752498" y="1993900"/>
                  </a:lnTo>
                  <a:lnTo>
                    <a:pt x="1755381" y="1981200"/>
                  </a:lnTo>
                  <a:lnTo>
                    <a:pt x="1755673" y="1955800"/>
                  </a:lnTo>
                  <a:lnTo>
                    <a:pt x="1755267" y="1944357"/>
                  </a:lnTo>
                  <a:lnTo>
                    <a:pt x="1755228" y="1943100"/>
                  </a:lnTo>
                  <a:lnTo>
                    <a:pt x="1754974" y="1930400"/>
                  </a:lnTo>
                  <a:lnTo>
                    <a:pt x="1755876" y="1905000"/>
                  </a:lnTo>
                  <a:lnTo>
                    <a:pt x="1790141" y="1905000"/>
                  </a:lnTo>
                  <a:lnTo>
                    <a:pt x="1801520" y="1892300"/>
                  </a:lnTo>
                  <a:lnTo>
                    <a:pt x="1823986" y="1892300"/>
                  </a:lnTo>
                  <a:lnTo>
                    <a:pt x="1831213" y="1905000"/>
                  </a:lnTo>
                  <a:lnTo>
                    <a:pt x="1842046" y="1905000"/>
                  </a:lnTo>
                  <a:lnTo>
                    <a:pt x="1855914" y="1917700"/>
                  </a:lnTo>
                  <a:lnTo>
                    <a:pt x="1859953" y="1917700"/>
                  </a:lnTo>
                  <a:lnTo>
                    <a:pt x="1861464" y="1930400"/>
                  </a:lnTo>
                  <a:lnTo>
                    <a:pt x="1867712" y="1943100"/>
                  </a:lnTo>
                  <a:lnTo>
                    <a:pt x="1878406" y="1943100"/>
                  </a:lnTo>
                  <a:lnTo>
                    <a:pt x="1883346" y="1955800"/>
                  </a:lnTo>
                  <a:lnTo>
                    <a:pt x="1885835" y="1955800"/>
                  </a:lnTo>
                  <a:lnTo>
                    <a:pt x="1886254" y="1968500"/>
                  </a:lnTo>
                  <a:lnTo>
                    <a:pt x="1920328" y="1968500"/>
                  </a:lnTo>
                  <a:lnTo>
                    <a:pt x="1915934" y="1955800"/>
                  </a:lnTo>
                  <a:lnTo>
                    <a:pt x="1896567" y="1955800"/>
                  </a:lnTo>
                  <a:lnTo>
                    <a:pt x="1890395" y="1943100"/>
                  </a:lnTo>
                  <a:lnTo>
                    <a:pt x="1876958" y="1930400"/>
                  </a:lnTo>
                  <a:lnTo>
                    <a:pt x="1872094" y="1930400"/>
                  </a:lnTo>
                  <a:lnTo>
                    <a:pt x="1870176" y="1917700"/>
                  </a:lnTo>
                  <a:lnTo>
                    <a:pt x="1865541" y="1917700"/>
                  </a:lnTo>
                  <a:lnTo>
                    <a:pt x="1859000" y="1905000"/>
                  </a:lnTo>
                  <a:lnTo>
                    <a:pt x="1848307" y="1905000"/>
                  </a:lnTo>
                  <a:lnTo>
                    <a:pt x="1836978" y="1892300"/>
                  </a:lnTo>
                  <a:lnTo>
                    <a:pt x="1828507" y="1892300"/>
                  </a:lnTo>
                  <a:lnTo>
                    <a:pt x="1830768" y="1879600"/>
                  </a:lnTo>
                  <a:lnTo>
                    <a:pt x="1831911" y="1879600"/>
                  </a:lnTo>
                  <a:lnTo>
                    <a:pt x="1835658" y="1866900"/>
                  </a:lnTo>
                  <a:lnTo>
                    <a:pt x="1845729" y="1866900"/>
                  </a:lnTo>
                  <a:lnTo>
                    <a:pt x="1852129" y="1854200"/>
                  </a:lnTo>
                  <a:lnTo>
                    <a:pt x="1855304" y="1854200"/>
                  </a:lnTo>
                  <a:lnTo>
                    <a:pt x="1858238" y="1841500"/>
                  </a:lnTo>
                  <a:lnTo>
                    <a:pt x="1863890" y="1841500"/>
                  </a:lnTo>
                  <a:lnTo>
                    <a:pt x="1870887" y="1828800"/>
                  </a:lnTo>
                  <a:lnTo>
                    <a:pt x="1878050" y="1828800"/>
                  </a:lnTo>
                  <a:lnTo>
                    <a:pt x="1875002" y="1816100"/>
                  </a:lnTo>
                  <a:lnTo>
                    <a:pt x="1866201" y="1816100"/>
                  </a:lnTo>
                  <a:lnTo>
                    <a:pt x="1865477" y="1803400"/>
                  </a:lnTo>
                  <a:lnTo>
                    <a:pt x="1866531" y="1790700"/>
                  </a:lnTo>
                  <a:lnTo>
                    <a:pt x="1867217" y="1790700"/>
                  </a:lnTo>
                  <a:lnTo>
                    <a:pt x="1866087" y="1778000"/>
                  </a:lnTo>
                  <a:lnTo>
                    <a:pt x="1889048" y="1778000"/>
                  </a:lnTo>
                  <a:lnTo>
                    <a:pt x="1894332" y="1765300"/>
                  </a:lnTo>
                  <a:lnTo>
                    <a:pt x="1901202" y="1765300"/>
                  </a:lnTo>
                  <a:lnTo>
                    <a:pt x="1908949" y="1752600"/>
                  </a:lnTo>
                  <a:lnTo>
                    <a:pt x="1909889" y="1739900"/>
                  </a:lnTo>
                  <a:lnTo>
                    <a:pt x="1895068" y="1739900"/>
                  </a:lnTo>
                  <a:lnTo>
                    <a:pt x="1903450" y="1727200"/>
                  </a:lnTo>
                  <a:lnTo>
                    <a:pt x="1911934" y="1714500"/>
                  </a:lnTo>
                  <a:lnTo>
                    <a:pt x="1919541" y="1701800"/>
                  </a:lnTo>
                  <a:lnTo>
                    <a:pt x="1925281" y="1701800"/>
                  </a:lnTo>
                  <a:lnTo>
                    <a:pt x="1928355" y="1689100"/>
                  </a:lnTo>
                  <a:lnTo>
                    <a:pt x="1934895" y="1689100"/>
                  </a:lnTo>
                  <a:lnTo>
                    <a:pt x="1939569" y="1676400"/>
                  </a:lnTo>
                  <a:lnTo>
                    <a:pt x="1943785" y="1676400"/>
                  </a:lnTo>
                  <a:lnTo>
                    <a:pt x="1947392" y="1663700"/>
                  </a:lnTo>
                  <a:lnTo>
                    <a:pt x="1971103" y="1663700"/>
                  </a:lnTo>
                  <a:lnTo>
                    <a:pt x="1978266" y="1651000"/>
                  </a:lnTo>
                  <a:lnTo>
                    <a:pt x="1982698" y="1651000"/>
                  </a:lnTo>
                  <a:lnTo>
                    <a:pt x="1999894" y="1638300"/>
                  </a:lnTo>
                  <a:lnTo>
                    <a:pt x="2006384" y="1625600"/>
                  </a:lnTo>
                  <a:lnTo>
                    <a:pt x="2008873" y="1600200"/>
                  </a:lnTo>
                  <a:lnTo>
                    <a:pt x="2010829" y="1587500"/>
                  </a:lnTo>
                  <a:lnTo>
                    <a:pt x="2015705" y="1574800"/>
                  </a:lnTo>
                  <a:lnTo>
                    <a:pt x="2028812" y="1574800"/>
                  </a:lnTo>
                  <a:lnTo>
                    <a:pt x="2031809" y="1587500"/>
                  </a:lnTo>
                  <a:lnTo>
                    <a:pt x="2035987" y="1587500"/>
                  </a:lnTo>
                  <a:lnTo>
                    <a:pt x="2041702" y="1600200"/>
                  </a:lnTo>
                  <a:lnTo>
                    <a:pt x="2054606" y="1600200"/>
                  </a:lnTo>
                  <a:lnTo>
                    <a:pt x="2059838" y="1612900"/>
                  </a:lnTo>
                  <a:lnTo>
                    <a:pt x="2061159" y="1625600"/>
                  </a:lnTo>
                  <a:lnTo>
                    <a:pt x="2065553" y="1638300"/>
                  </a:lnTo>
                  <a:lnTo>
                    <a:pt x="2079993" y="1651000"/>
                  </a:lnTo>
                  <a:lnTo>
                    <a:pt x="2075421" y="1663700"/>
                  </a:lnTo>
                  <a:lnTo>
                    <a:pt x="2076577" y="1663700"/>
                  </a:lnTo>
                  <a:lnTo>
                    <a:pt x="2077453" y="1676400"/>
                  </a:lnTo>
                  <a:lnTo>
                    <a:pt x="2072068" y="1689100"/>
                  </a:lnTo>
                  <a:lnTo>
                    <a:pt x="2068703" y="1689100"/>
                  </a:lnTo>
                  <a:lnTo>
                    <a:pt x="2070366" y="1701800"/>
                  </a:lnTo>
                  <a:lnTo>
                    <a:pt x="2074545" y="1714500"/>
                  </a:lnTo>
                  <a:lnTo>
                    <a:pt x="2078736" y="1714500"/>
                  </a:lnTo>
                  <a:lnTo>
                    <a:pt x="2071268" y="1727200"/>
                  </a:lnTo>
                  <a:lnTo>
                    <a:pt x="2065375" y="1727200"/>
                  </a:lnTo>
                  <a:lnTo>
                    <a:pt x="2062251" y="1739900"/>
                  </a:lnTo>
                  <a:lnTo>
                    <a:pt x="2063127" y="1739900"/>
                  </a:lnTo>
                  <a:lnTo>
                    <a:pt x="2071725" y="1752600"/>
                  </a:lnTo>
                  <a:lnTo>
                    <a:pt x="2073821" y="1752600"/>
                  </a:lnTo>
                  <a:lnTo>
                    <a:pt x="2072601" y="1739900"/>
                  </a:lnTo>
                  <a:lnTo>
                    <a:pt x="2075992" y="1727200"/>
                  </a:lnTo>
                  <a:lnTo>
                    <a:pt x="2081847" y="1727200"/>
                  </a:lnTo>
                  <a:lnTo>
                    <a:pt x="2088007" y="1714500"/>
                  </a:lnTo>
                  <a:close/>
                </a:path>
                <a:path w="3477260" h="5372100">
                  <a:moveTo>
                    <a:pt x="2104936" y="2006600"/>
                  </a:moveTo>
                  <a:lnTo>
                    <a:pt x="2103361" y="1993900"/>
                  </a:lnTo>
                  <a:lnTo>
                    <a:pt x="2095398" y="1981200"/>
                  </a:lnTo>
                  <a:lnTo>
                    <a:pt x="2064537" y="1981200"/>
                  </a:lnTo>
                  <a:lnTo>
                    <a:pt x="2065032" y="1993900"/>
                  </a:lnTo>
                  <a:lnTo>
                    <a:pt x="2092947" y="1993900"/>
                  </a:lnTo>
                  <a:lnTo>
                    <a:pt x="2093607" y="2006600"/>
                  </a:lnTo>
                  <a:lnTo>
                    <a:pt x="2073402" y="2006600"/>
                  </a:lnTo>
                  <a:lnTo>
                    <a:pt x="2079790" y="2019300"/>
                  </a:lnTo>
                  <a:lnTo>
                    <a:pt x="2097201" y="2019300"/>
                  </a:lnTo>
                  <a:lnTo>
                    <a:pt x="2104936" y="2006600"/>
                  </a:lnTo>
                  <a:close/>
                </a:path>
                <a:path w="3477260" h="5372100">
                  <a:moveTo>
                    <a:pt x="2123592" y="1727200"/>
                  </a:moveTo>
                  <a:lnTo>
                    <a:pt x="2105749" y="1727200"/>
                  </a:lnTo>
                  <a:lnTo>
                    <a:pt x="2095868" y="1739900"/>
                  </a:lnTo>
                  <a:lnTo>
                    <a:pt x="2085390" y="1739900"/>
                  </a:lnTo>
                  <a:lnTo>
                    <a:pt x="2073821" y="1752600"/>
                  </a:lnTo>
                  <a:lnTo>
                    <a:pt x="2085086" y="1752600"/>
                  </a:lnTo>
                  <a:lnTo>
                    <a:pt x="2099856" y="1739900"/>
                  </a:lnTo>
                  <a:lnTo>
                    <a:pt x="2112657" y="1739900"/>
                  </a:lnTo>
                  <a:lnTo>
                    <a:pt x="2123592" y="1727200"/>
                  </a:lnTo>
                  <a:close/>
                </a:path>
                <a:path w="3477260" h="5372100">
                  <a:moveTo>
                    <a:pt x="2160333" y="4074122"/>
                  </a:moveTo>
                  <a:lnTo>
                    <a:pt x="2155342" y="4064000"/>
                  </a:lnTo>
                  <a:lnTo>
                    <a:pt x="2140864" y="4051300"/>
                  </a:lnTo>
                  <a:lnTo>
                    <a:pt x="2129307" y="4051300"/>
                  </a:lnTo>
                  <a:lnTo>
                    <a:pt x="2125459" y="4038600"/>
                  </a:lnTo>
                  <a:lnTo>
                    <a:pt x="2122220" y="4025900"/>
                  </a:lnTo>
                  <a:lnTo>
                    <a:pt x="2118525" y="4025900"/>
                  </a:lnTo>
                  <a:lnTo>
                    <a:pt x="2114131" y="4013200"/>
                  </a:lnTo>
                  <a:lnTo>
                    <a:pt x="2118296" y="4013200"/>
                  </a:lnTo>
                  <a:lnTo>
                    <a:pt x="2120557" y="4000500"/>
                  </a:lnTo>
                  <a:lnTo>
                    <a:pt x="2120696" y="4000500"/>
                  </a:lnTo>
                  <a:lnTo>
                    <a:pt x="2118537" y="3987800"/>
                  </a:lnTo>
                  <a:lnTo>
                    <a:pt x="2115680" y="3987800"/>
                  </a:lnTo>
                  <a:lnTo>
                    <a:pt x="2117991" y="3975100"/>
                  </a:lnTo>
                  <a:lnTo>
                    <a:pt x="2126081" y="3962400"/>
                  </a:lnTo>
                  <a:lnTo>
                    <a:pt x="2140572" y="3937000"/>
                  </a:lnTo>
                  <a:lnTo>
                    <a:pt x="2152980" y="3911600"/>
                  </a:lnTo>
                  <a:lnTo>
                    <a:pt x="2129840" y="3911600"/>
                  </a:lnTo>
                  <a:lnTo>
                    <a:pt x="2105469" y="3898900"/>
                  </a:lnTo>
                  <a:lnTo>
                    <a:pt x="2030209" y="3848100"/>
                  </a:lnTo>
                  <a:lnTo>
                    <a:pt x="2017623" y="3848100"/>
                  </a:lnTo>
                  <a:lnTo>
                    <a:pt x="2009203" y="3835400"/>
                  </a:lnTo>
                  <a:lnTo>
                    <a:pt x="1980857" y="3835400"/>
                  </a:lnTo>
                  <a:lnTo>
                    <a:pt x="1980920" y="3810000"/>
                  </a:lnTo>
                  <a:lnTo>
                    <a:pt x="1975256" y="3810000"/>
                  </a:lnTo>
                  <a:lnTo>
                    <a:pt x="1970595" y="3822700"/>
                  </a:lnTo>
                  <a:lnTo>
                    <a:pt x="1972462" y="3835400"/>
                  </a:lnTo>
                  <a:lnTo>
                    <a:pt x="1978799" y="3848100"/>
                  </a:lnTo>
                  <a:lnTo>
                    <a:pt x="2003259" y="3848100"/>
                  </a:lnTo>
                  <a:lnTo>
                    <a:pt x="2019871" y="3860800"/>
                  </a:lnTo>
                  <a:lnTo>
                    <a:pt x="2094509" y="3898900"/>
                  </a:lnTo>
                  <a:lnTo>
                    <a:pt x="2106371" y="3911600"/>
                  </a:lnTo>
                  <a:lnTo>
                    <a:pt x="2124621" y="3911600"/>
                  </a:lnTo>
                  <a:lnTo>
                    <a:pt x="2141245" y="3924300"/>
                  </a:lnTo>
                  <a:lnTo>
                    <a:pt x="2135251" y="3924300"/>
                  </a:lnTo>
                  <a:lnTo>
                    <a:pt x="2127161" y="3937000"/>
                  </a:lnTo>
                  <a:lnTo>
                    <a:pt x="2118664" y="3962400"/>
                  </a:lnTo>
                  <a:lnTo>
                    <a:pt x="2111489" y="3962400"/>
                  </a:lnTo>
                  <a:lnTo>
                    <a:pt x="2103158" y="3987800"/>
                  </a:lnTo>
                  <a:lnTo>
                    <a:pt x="2105812" y="3987800"/>
                  </a:lnTo>
                  <a:lnTo>
                    <a:pt x="2108924" y="4000500"/>
                  </a:lnTo>
                  <a:lnTo>
                    <a:pt x="2101951" y="4025900"/>
                  </a:lnTo>
                  <a:lnTo>
                    <a:pt x="2111565" y="4025900"/>
                  </a:lnTo>
                  <a:lnTo>
                    <a:pt x="2115566" y="4038600"/>
                  </a:lnTo>
                  <a:lnTo>
                    <a:pt x="2137587" y="4064000"/>
                  </a:lnTo>
                  <a:lnTo>
                    <a:pt x="2160333" y="4074122"/>
                  </a:lnTo>
                  <a:close/>
                </a:path>
                <a:path w="3477260" h="5372100">
                  <a:moveTo>
                    <a:pt x="2166150" y="4076700"/>
                  </a:moveTo>
                  <a:lnTo>
                    <a:pt x="2160333" y="4074122"/>
                  </a:lnTo>
                  <a:lnTo>
                    <a:pt x="2161616" y="4076700"/>
                  </a:lnTo>
                  <a:lnTo>
                    <a:pt x="2166150" y="4076700"/>
                  </a:lnTo>
                  <a:close/>
                </a:path>
                <a:path w="3477260" h="5372100">
                  <a:moveTo>
                    <a:pt x="2167547" y="3556000"/>
                  </a:moveTo>
                  <a:lnTo>
                    <a:pt x="2150783" y="3543300"/>
                  </a:lnTo>
                  <a:lnTo>
                    <a:pt x="2140280" y="3530600"/>
                  </a:lnTo>
                  <a:lnTo>
                    <a:pt x="2116620" y="3530600"/>
                  </a:lnTo>
                  <a:lnTo>
                    <a:pt x="2106472" y="3517900"/>
                  </a:lnTo>
                  <a:lnTo>
                    <a:pt x="2098471" y="3517900"/>
                  </a:lnTo>
                  <a:lnTo>
                    <a:pt x="2097011" y="3505200"/>
                  </a:lnTo>
                  <a:lnTo>
                    <a:pt x="2093023" y="3492500"/>
                  </a:lnTo>
                  <a:lnTo>
                    <a:pt x="2068474" y="3492500"/>
                  </a:lnTo>
                  <a:lnTo>
                    <a:pt x="2068080" y="3479800"/>
                  </a:lnTo>
                  <a:lnTo>
                    <a:pt x="2068677" y="3467100"/>
                  </a:lnTo>
                  <a:lnTo>
                    <a:pt x="2071801" y="3467100"/>
                  </a:lnTo>
                  <a:lnTo>
                    <a:pt x="2079002" y="3454400"/>
                  </a:lnTo>
                  <a:lnTo>
                    <a:pt x="2073998" y="3441700"/>
                  </a:lnTo>
                  <a:lnTo>
                    <a:pt x="2055291" y="3441700"/>
                  </a:lnTo>
                  <a:lnTo>
                    <a:pt x="2061806" y="3454400"/>
                  </a:lnTo>
                  <a:lnTo>
                    <a:pt x="2067750" y="3454400"/>
                  </a:lnTo>
                  <a:lnTo>
                    <a:pt x="2062213" y="3467100"/>
                  </a:lnTo>
                  <a:lnTo>
                    <a:pt x="2059711" y="3467100"/>
                  </a:lnTo>
                  <a:lnTo>
                    <a:pt x="2059063" y="3479800"/>
                  </a:lnTo>
                  <a:lnTo>
                    <a:pt x="2059114" y="3505200"/>
                  </a:lnTo>
                  <a:lnTo>
                    <a:pt x="2016036" y="3505200"/>
                  </a:lnTo>
                  <a:lnTo>
                    <a:pt x="2008771" y="3517900"/>
                  </a:lnTo>
                  <a:lnTo>
                    <a:pt x="2001939" y="3517900"/>
                  </a:lnTo>
                  <a:lnTo>
                    <a:pt x="1995855" y="3530600"/>
                  </a:lnTo>
                  <a:lnTo>
                    <a:pt x="1984476" y="3530600"/>
                  </a:lnTo>
                  <a:lnTo>
                    <a:pt x="1982914" y="3543300"/>
                  </a:lnTo>
                  <a:lnTo>
                    <a:pt x="1980768" y="3543300"/>
                  </a:lnTo>
                  <a:lnTo>
                    <a:pt x="1932419" y="3556000"/>
                  </a:lnTo>
                  <a:lnTo>
                    <a:pt x="1917928" y="3556000"/>
                  </a:lnTo>
                  <a:lnTo>
                    <a:pt x="1916328" y="3568700"/>
                  </a:lnTo>
                  <a:lnTo>
                    <a:pt x="1914880" y="3581400"/>
                  </a:lnTo>
                  <a:lnTo>
                    <a:pt x="1913953" y="3594100"/>
                  </a:lnTo>
                  <a:lnTo>
                    <a:pt x="1915312" y="3594100"/>
                  </a:lnTo>
                  <a:lnTo>
                    <a:pt x="1917903" y="3606800"/>
                  </a:lnTo>
                  <a:lnTo>
                    <a:pt x="1920633" y="3619500"/>
                  </a:lnTo>
                  <a:lnTo>
                    <a:pt x="1922373" y="3632200"/>
                  </a:lnTo>
                  <a:lnTo>
                    <a:pt x="1927199" y="3632200"/>
                  </a:lnTo>
                  <a:lnTo>
                    <a:pt x="1931111" y="3644900"/>
                  </a:lnTo>
                  <a:lnTo>
                    <a:pt x="1934032" y="3644900"/>
                  </a:lnTo>
                  <a:lnTo>
                    <a:pt x="1936267" y="3657600"/>
                  </a:lnTo>
                  <a:lnTo>
                    <a:pt x="1955749" y="3657600"/>
                  </a:lnTo>
                  <a:lnTo>
                    <a:pt x="1958784" y="3644900"/>
                  </a:lnTo>
                  <a:lnTo>
                    <a:pt x="1960295" y="3644900"/>
                  </a:lnTo>
                  <a:lnTo>
                    <a:pt x="1960283" y="3632200"/>
                  </a:lnTo>
                  <a:lnTo>
                    <a:pt x="1955977" y="3619500"/>
                  </a:lnTo>
                  <a:lnTo>
                    <a:pt x="1950110" y="3606800"/>
                  </a:lnTo>
                  <a:lnTo>
                    <a:pt x="1958390" y="3606800"/>
                  </a:lnTo>
                  <a:lnTo>
                    <a:pt x="1965756" y="3619500"/>
                  </a:lnTo>
                  <a:lnTo>
                    <a:pt x="1968728" y="3619500"/>
                  </a:lnTo>
                  <a:lnTo>
                    <a:pt x="1995665" y="3632200"/>
                  </a:lnTo>
                  <a:lnTo>
                    <a:pt x="2007946" y="3644900"/>
                  </a:lnTo>
                  <a:lnTo>
                    <a:pt x="2012518" y="3657600"/>
                  </a:lnTo>
                  <a:lnTo>
                    <a:pt x="2008263" y="3657600"/>
                  </a:lnTo>
                  <a:lnTo>
                    <a:pt x="1994027" y="3683000"/>
                  </a:lnTo>
                  <a:lnTo>
                    <a:pt x="1989302" y="3683000"/>
                  </a:lnTo>
                  <a:lnTo>
                    <a:pt x="1988045" y="3695700"/>
                  </a:lnTo>
                  <a:lnTo>
                    <a:pt x="1977707" y="3695700"/>
                  </a:lnTo>
                  <a:lnTo>
                    <a:pt x="1994712" y="3797300"/>
                  </a:lnTo>
                  <a:lnTo>
                    <a:pt x="1984095" y="3810000"/>
                  </a:lnTo>
                  <a:lnTo>
                    <a:pt x="1995754" y="3810000"/>
                  </a:lnTo>
                  <a:lnTo>
                    <a:pt x="2002612" y="3797300"/>
                  </a:lnTo>
                  <a:lnTo>
                    <a:pt x="2003513" y="3784600"/>
                  </a:lnTo>
                  <a:lnTo>
                    <a:pt x="2000542" y="3771900"/>
                  </a:lnTo>
                  <a:lnTo>
                    <a:pt x="1994395" y="3733800"/>
                  </a:lnTo>
                  <a:lnTo>
                    <a:pt x="1991601" y="3721100"/>
                  </a:lnTo>
                  <a:lnTo>
                    <a:pt x="1989289" y="3708400"/>
                  </a:lnTo>
                  <a:lnTo>
                    <a:pt x="1993430" y="3708400"/>
                  </a:lnTo>
                  <a:lnTo>
                    <a:pt x="1998687" y="3695700"/>
                  </a:lnTo>
                  <a:lnTo>
                    <a:pt x="1999983" y="3695700"/>
                  </a:lnTo>
                  <a:lnTo>
                    <a:pt x="2001227" y="3683000"/>
                  </a:lnTo>
                  <a:lnTo>
                    <a:pt x="2006295" y="3683000"/>
                  </a:lnTo>
                  <a:lnTo>
                    <a:pt x="2011426" y="3670300"/>
                  </a:lnTo>
                  <a:lnTo>
                    <a:pt x="2020443" y="3670300"/>
                  </a:lnTo>
                  <a:lnTo>
                    <a:pt x="2022017" y="3657600"/>
                  </a:lnTo>
                  <a:lnTo>
                    <a:pt x="2020722" y="3644900"/>
                  </a:lnTo>
                  <a:lnTo>
                    <a:pt x="2017471" y="3644900"/>
                  </a:lnTo>
                  <a:lnTo>
                    <a:pt x="2013191" y="3632200"/>
                  </a:lnTo>
                  <a:lnTo>
                    <a:pt x="2008835" y="3632200"/>
                  </a:lnTo>
                  <a:lnTo>
                    <a:pt x="2002345" y="3619500"/>
                  </a:lnTo>
                  <a:lnTo>
                    <a:pt x="1974748" y="3619500"/>
                  </a:lnTo>
                  <a:lnTo>
                    <a:pt x="1967649" y="3606800"/>
                  </a:lnTo>
                  <a:lnTo>
                    <a:pt x="1965985" y="3606800"/>
                  </a:lnTo>
                  <a:lnTo>
                    <a:pt x="1956689" y="3594100"/>
                  </a:lnTo>
                  <a:lnTo>
                    <a:pt x="1936686" y="3594100"/>
                  </a:lnTo>
                  <a:lnTo>
                    <a:pt x="1935111" y="3606800"/>
                  </a:lnTo>
                  <a:lnTo>
                    <a:pt x="1938223" y="3619500"/>
                  </a:lnTo>
                  <a:lnTo>
                    <a:pt x="1945144" y="3619500"/>
                  </a:lnTo>
                  <a:lnTo>
                    <a:pt x="1950402" y="3632200"/>
                  </a:lnTo>
                  <a:lnTo>
                    <a:pt x="1948548" y="3644900"/>
                  </a:lnTo>
                  <a:lnTo>
                    <a:pt x="1942033" y="3644900"/>
                  </a:lnTo>
                  <a:lnTo>
                    <a:pt x="1940839" y="3632200"/>
                  </a:lnTo>
                  <a:lnTo>
                    <a:pt x="1937118" y="3632200"/>
                  </a:lnTo>
                  <a:lnTo>
                    <a:pt x="1931682" y="3619500"/>
                  </a:lnTo>
                  <a:lnTo>
                    <a:pt x="1930336" y="3619500"/>
                  </a:lnTo>
                  <a:lnTo>
                    <a:pt x="1929663" y="3606800"/>
                  </a:lnTo>
                  <a:lnTo>
                    <a:pt x="1927453" y="3594100"/>
                  </a:lnTo>
                  <a:lnTo>
                    <a:pt x="1923554" y="3594100"/>
                  </a:lnTo>
                  <a:lnTo>
                    <a:pt x="1924570" y="3581400"/>
                  </a:lnTo>
                  <a:lnTo>
                    <a:pt x="1928545" y="3568700"/>
                  </a:lnTo>
                  <a:lnTo>
                    <a:pt x="1967966" y="3556000"/>
                  </a:lnTo>
                  <a:lnTo>
                    <a:pt x="1993239" y="3556000"/>
                  </a:lnTo>
                  <a:lnTo>
                    <a:pt x="1995512" y="3543300"/>
                  </a:lnTo>
                  <a:lnTo>
                    <a:pt x="1998395" y="3530600"/>
                  </a:lnTo>
                  <a:lnTo>
                    <a:pt x="2007984" y="3530600"/>
                  </a:lnTo>
                  <a:lnTo>
                    <a:pt x="2020227" y="3517900"/>
                  </a:lnTo>
                  <a:lnTo>
                    <a:pt x="2055164" y="3517900"/>
                  </a:lnTo>
                  <a:lnTo>
                    <a:pt x="2067140" y="3505200"/>
                  </a:lnTo>
                  <a:lnTo>
                    <a:pt x="2088057" y="3505200"/>
                  </a:lnTo>
                  <a:lnTo>
                    <a:pt x="2086711" y="3517900"/>
                  </a:lnTo>
                  <a:lnTo>
                    <a:pt x="2088375" y="3530600"/>
                  </a:lnTo>
                  <a:lnTo>
                    <a:pt x="2104974" y="3530600"/>
                  </a:lnTo>
                  <a:lnTo>
                    <a:pt x="2126500" y="3543300"/>
                  </a:lnTo>
                  <a:lnTo>
                    <a:pt x="2138515" y="3543300"/>
                  </a:lnTo>
                  <a:lnTo>
                    <a:pt x="2145652" y="3556000"/>
                  </a:lnTo>
                  <a:lnTo>
                    <a:pt x="2167547" y="3556000"/>
                  </a:lnTo>
                  <a:close/>
                </a:path>
                <a:path w="3477260" h="5372100">
                  <a:moveTo>
                    <a:pt x="2168931" y="4203700"/>
                  </a:moveTo>
                  <a:lnTo>
                    <a:pt x="2151037" y="4191000"/>
                  </a:lnTo>
                  <a:lnTo>
                    <a:pt x="2132038" y="4178300"/>
                  </a:lnTo>
                  <a:lnTo>
                    <a:pt x="2099322" y="4152900"/>
                  </a:lnTo>
                  <a:lnTo>
                    <a:pt x="2074583" y="4140200"/>
                  </a:lnTo>
                  <a:lnTo>
                    <a:pt x="2062187" y="4114800"/>
                  </a:lnTo>
                  <a:lnTo>
                    <a:pt x="2048852" y="4102100"/>
                  </a:lnTo>
                  <a:lnTo>
                    <a:pt x="2023198" y="4102100"/>
                  </a:lnTo>
                  <a:lnTo>
                    <a:pt x="2045284" y="4114800"/>
                  </a:lnTo>
                  <a:lnTo>
                    <a:pt x="2103932" y="4178300"/>
                  </a:lnTo>
                  <a:lnTo>
                    <a:pt x="2122640" y="4191000"/>
                  </a:lnTo>
                  <a:lnTo>
                    <a:pt x="2136241" y="4203700"/>
                  </a:lnTo>
                  <a:lnTo>
                    <a:pt x="2168931" y="4203700"/>
                  </a:lnTo>
                  <a:close/>
                </a:path>
                <a:path w="3477260" h="5372100">
                  <a:moveTo>
                    <a:pt x="2171420" y="2984500"/>
                  </a:moveTo>
                  <a:lnTo>
                    <a:pt x="2156383" y="2984500"/>
                  </a:lnTo>
                  <a:lnTo>
                    <a:pt x="2146389" y="2971800"/>
                  </a:lnTo>
                  <a:lnTo>
                    <a:pt x="2141918" y="2971800"/>
                  </a:lnTo>
                  <a:lnTo>
                    <a:pt x="2140801" y="2959100"/>
                  </a:lnTo>
                  <a:lnTo>
                    <a:pt x="2134438" y="2959100"/>
                  </a:lnTo>
                  <a:lnTo>
                    <a:pt x="2114270" y="2933700"/>
                  </a:lnTo>
                  <a:lnTo>
                    <a:pt x="2100948" y="2921000"/>
                  </a:lnTo>
                  <a:lnTo>
                    <a:pt x="2079269" y="2921000"/>
                  </a:lnTo>
                  <a:lnTo>
                    <a:pt x="2059076" y="2933700"/>
                  </a:lnTo>
                  <a:lnTo>
                    <a:pt x="2103056" y="2933700"/>
                  </a:lnTo>
                  <a:lnTo>
                    <a:pt x="2108428" y="2946400"/>
                  </a:lnTo>
                  <a:lnTo>
                    <a:pt x="2124926" y="2959100"/>
                  </a:lnTo>
                  <a:lnTo>
                    <a:pt x="2130348" y="2959100"/>
                  </a:lnTo>
                  <a:lnTo>
                    <a:pt x="2132114" y="2971800"/>
                  </a:lnTo>
                  <a:lnTo>
                    <a:pt x="2137626" y="2984500"/>
                  </a:lnTo>
                  <a:lnTo>
                    <a:pt x="2100072" y="2984500"/>
                  </a:lnTo>
                  <a:lnTo>
                    <a:pt x="2088400" y="2997200"/>
                  </a:lnTo>
                  <a:lnTo>
                    <a:pt x="2073656" y="3009900"/>
                  </a:lnTo>
                  <a:lnTo>
                    <a:pt x="2059673" y="3022600"/>
                  </a:lnTo>
                  <a:lnTo>
                    <a:pt x="2050300" y="3035300"/>
                  </a:lnTo>
                  <a:lnTo>
                    <a:pt x="2046185" y="3035300"/>
                  </a:lnTo>
                  <a:lnTo>
                    <a:pt x="2042287" y="3048000"/>
                  </a:lnTo>
                  <a:lnTo>
                    <a:pt x="2038718" y="3060700"/>
                  </a:lnTo>
                  <a:lnTo>
                    <a:pt x="2012835" y="3060700"/>
                  </a:lnTo>
                  <a:lnTo>
                    <a:pt x="1998065" y="3073400"/>
                  </a:lnTo>
                  <a:lnTo>
                    <a:pt x="1982749" y="3073400"/>
                  </a:lnTo>
                  <a:lnTo>
                    <a:pt x="1958390" y="3086100"/>
                  </a:lnTo>
                  <a:lnTo>
                    <a:pt x="1927174" y="3098800"/>
                  </a:lnTo>
                  <a:lnTo>
                    <a:pt x="1908873" y="3111500"/>
                  </a:lnTo>
                  <a:lnTo>
                    <a:pt x="1954085" y="3111500"/>
                  </a:lnTo>
                  <a:lnTo>
                    <a:pt x="1972424" y="3098800"/>
                  </a:lnTo>
                  <a:lnTo>
                    <a:pt x="1993557" y="3086100"/>
                  </a:lnTo>
                  <a:lnTo>
                    <a:pt x="1999830" y="3073400"/>
                  </a:lnTo>
                  <a:lnTo>
                    <a:pt x="2035022" y="3073400"/>
                  </a:lnTo>
                  <a:lnTo>
                    <a:pt x="2042388" y="3060700"/>
                  </a:lnTo>
                  <a:lnTo>
                    <a:pt x="2050681" y="3048000"/>
                  </a:lnTo>
                  <a:lnTo>
                    <a:pt x="2053704" y="3048000"/>
                  </a:lnTo>
                  <a:lnTo>
                    <a:pt x="2058949" y="3035300"/>
                  </a:lnTo>
                  <a:lnTo>
                    <a:pt x="2061616" y="3035300"/>
                  </a:lnTo>
                  <a:lnTo>
                    <a:pt x="2067750" y="3022600"/>
                  </a:lnTo>
                  <a:lnTo>
                    <a:pt x="2078621" y="3009900"/>
                  </a:lnTo>
                  <a:lnTo>
                    <a:pt x="2090204" y="3009900"/>
                  </a:lnTo>
                  <a:lnTo>
                    <a:pt x="2098535" y="2997200"/>
                  </a:lnTo>
                  <a:lnTo>
                    <a:pt x="2156523" y="2997200"/>
                  </a:lnTo>
                  <a:lnTo>
                    <a:pt x="2171420" y="2984500"/>
                  </a:lnTo>
                  <a:close/>
                </a:path>
                <a:path w="3477260" h="5372100">
                  <a:moveTo>
                    <a:pt x="2188883" y="1397000"/>
                  </a:moveTo>
                  <a:lnTo>
                    <a:pt x="2182926" y="1397000"/>
                  </a:lnTo>
                  <a:lnTo>
                    <a:pt x="2172589" y="1384300"/>
                  </a:lnTo>
                  <a:lnTo>
                    <a:pt x="2168982" y="1371600"/>
                  </a:lnTo>
                  <a:lnTo>
                    <a:pt x="2156841" y="1371600"/>
                  </a:lnTo>
                  <a:lnTo>
                    <a:pt x="2144534" y="1358900"/>
                  </a:lnTo>
                  <a:lnTo>
                    <a:pt x="2102675" y="1358900"/>
                  </a:lnTo>
                  <a:lnTo>
                    <a:pt x="2101189" y="1371600"/>
                  </a:lnTo>
                  <a:lnTo>
                    <a:pt x="2101837" y="1371600"/>
                  </a:lnTo>
                  <a:lnTo>
                    <a:pt x="2104783" y="1384300"/>
                  </a:lnTo>
                  <a:lnTo>
                    <a:pt x="2129866" y="1384300"/>
                  </a:lnTo>
                  <a:lnTo>
                    <a:pt x="2136914" y="1397000"/>
                  </a:lnTo>
                  <a:lnTo>
                    <a:pt x="2093290" y="1422400"/>
                  </a:lnTo>
                  <a:lnTo>
                    <a:pt x="2121585" y="1422400"/>
                  </a:lnTo>
                  <a:lnTo>
                    <a:pt x="2131923" y="1409700"/>
                  </a:lnTo>
                  <a:lnTo>
                    <a:pt x="2142985" y="1409700"/>
                  </a:lnTo>
                  <a:lnTo>
                    <a:pt x="2147011" y="1397000"/>
                  </a:lnTo>
                  <a:lnTo>
                    <a:pt x="2136254" y="1384300"/>
                  </a:lnTo>
                  <a:lnTo>
                    <a:pt x="2127707" y="1371600"/>
                  </a:lnTo>
                  <a:lnTo>
                    <a:pt x="2144611" y="1371600"/>
                  </a:lnTo>
                  <a:lnTo>
                    <a:pt x="2156091" y="1384300"/>
                  </a:lnTo>
                  <a:lnTo>
                    <a:pt x="2165515" y="1384300"/>
                  </a:lnTo>
                  <a:lnTo>
                    <a:pt x="2170138" y="1397000"/>
                  </a:lnTo>
                  <a:lnTo>
                    <a:pt x="2173986" y="1397000"/>
                  </a:lnTo>
                  <a:lnTo>
                    <a:pt x="2178380" y="1406893"/>
                  </a:lnTo>
                  <a:lnTo>
                    <a:pt x="2176221" y="1397000"/>
                  </a:lnTo>
                  <a:lnTo>
                    <a:pt x="2178862" y="1406893"/>
                  </a:lnTo>
                  <a:lnTo>
                    <a:pt x="2188032" y="1406893"/>
                  </a:lnTo>
                  <a:lnTo>
                    <a:pt x="2188883" y="1397000"/>
                  </a:lnTo>
                  <a:close/>
                </a:path>
                <a:path w="3477260" h="5372100">
                  <a:moveTo>
                    <a:pt x="2193455" y="4088295"/>
                  </a:moveTo>
                  <a:lnTo>
                    <a:pt x="2188908" y="4076700"/>
                  </a:lnTo>
                  <a:lnTo>
                    <a:pt x="2166150" y="4076700"/>
                  </a:lnTo>
                  <a:lnTo>
                    <a:pt x="2193455" y="4088295"/>
                  </a:lnTo>
                  <a:close/>
                </a:path>
                <a:path w="3477260" h="5372100">
                  <a:moveTo>
                    <a:pt x="2196046" y="4089400"/>
                  </a:moveTo>
                  <a:lnTo>
                    <a:pt x="2193455" y="4088295"/>
                  </a:lnTo>
                  <a:lnTo>
                    <a:pt x="2193887" y="4089400"/>
                  </a:lnTo>
                  <a:lnTo>
                    <a:pt x="2196046" y="4089400"/>
                  </a:lnTo>
                  <a:close/>
                </a:path>
                <a:path w="3477260" h="5372100">
                  <a:moveTo>
                    <a:pt x="2197125" y="2400300"/>
                  </a:moveTo>
                  <a:lnTo>
                    <a:pt x="2191867" y="2387600"/>
                  </a:lnTo>
                  <a:lnTo>
                    <a:pt x="2158619" y="2362200"/>
                  </a:lnTo>
                  <a:lnTo>
                    <a:pt x="2151049" y="2349500"/>
                  </a:lnTo>
                  <a:lnTo>
                    <a:pt x="2147455" y="2349500"/>
                  </a:lnTo>
                  <a:lnTo>
                    <a:pt x="2146262" y="2336800"/>
                  </a:lnTo>
                  <a:lnTo>
                    <a:pt x="2145919" y="2324100"/>
                  </a:lnTo>
                  <a:lnTo>
                    <a:pt x="2145436" y="2311400"/>
                  </a:lnTo>
                  <a:lnTo>
                    <a:pt x="2144077" y="2298700"/>
                  </a:lnTo>
                  <a:lnTo>
                    <a:pt x="2143645" y="2286000"/>
                  </a:lnTo>
                  <a:lnTo>
                    <a:pt x="2158542" y="2273300"/>
                  </a:lnTo>
                  <a:lnTo>
                    <a:pt x="2164181" y="2273300"/>
                  </a:lnTo>
                  <a:lnTo>
                    <a:pt x="2164029" y="2260600"/>
                  </a:lnTo>
                  <a:lnTo>
                    <a:pt x="2161578" y="2235200"/>
                  </a:lnTo>
                  <a:lnTo>
                    <a:pt x="2160549" y="2209800"/>
                  </a:lnTo>
                  <a:lnTo>
                    <a:pt x="2162911" y="2197100"/>
                  </a:lnTo>
                  <a:lnTo>
                    <a:pt x="2166010" y="2197100"/>
                  </a:lnTo>
                  <a:lnTo>
                    <a:pt x="2167178" y="2171700"/>
                  </a:lnTo>
                  <a:lnTo>
                    <a:pt x="2175751" y="2159000"/>
                  </a:lnTo>
                  <a:lnTo>
                    <a:pt x="2181923" y="2159000"/>
                  </a:lnTo>
                  <a:lnTo>
                    <a:pt x="2190800" y="2146300"/>
                  </a:lnTo>
                  <a:lnTo>
                    <a:pt x="2170633" y="2146300"/>
                  </a:lnTo>
                  <a:lnTo>
                    <a:pt x="2171420" y="2159000"/>
                  </a:lnTo>
                  <a:lnTo>
                    <a:pt x="2166124" y="2159000"/>
                  </a:lnTo>
                  <a:lnTo>
                    <a:pt x="2162086" y="2133600"/>
                  </a:lnTo>
                  <a:lnTo>
                    <a:pt x="2157666" y="2120900"/>
                  </a:lnTo>
                  <a:lnTo>
                    <a:pt x="2154618" y="2120900"/>
                  </a:lnTo>
                  <a:lnTo>
                    <a:pt x="2154694" y="2108200"/>
                  </a:lnTo>
                  <a:lnTo>
                    <a:pt x="2155761" y="2082800"/>
                  </a:lnTo>
                  <a:lnTo>
                    <a:pt x="2132076" y="2082800"/>
                  </a:lnTo>
                  <a:lnTo>
                    <a:pt x="2128304" y="2070100"/>
                  </a:lnTo>
                  <a:lnTo>
                    <a:pt x="2127859" y="2057400"/>
                  </a:lnTo>
                  <a:lnTo>
                    <a:pt x="2122970" y="2057400"/>
                  </a:lnTo>
                  <a:lnTo>
                    <a:pt x="2105901" y="2044700"/>
                  </a:lnTo>
                  <a:lnTo>
                    <a:pt x="2097532" y="2032000"/>
                  </a:lnTo>
                  <a:lnTo>
                    <a:pt x="2087816" y="2032000"/>
                  </a:lnTo>
                  <a:lnTo>
                    <a:pt x="2079015" y="2019300"/>
                  </a:lnTo>
                  <a:lnTo>
                    <a:pt x="2073402" y="2006600"/>
                  </a:lnTo>
                  <a:lnTo>
                    <a:pt x="2065693" y="2006600"/>
                  </a:lnTo>
                  <a:lnTo>
                    <a:pt x="2067255" y="2019300"/>
                  </a:lnTo>
                  <a:lnTo>
                    <a:pt x="2082482" y="2032000"/>
                  </a:lnTo>
                  <a:lnTo>
                    <a:pt x="2102078" y="2057400"/>
                  </a:lnTo>
                  <a:lnTo>
                    <a:pt x="2116747" y="2070100"/>
                  </a:lnTo>
                  <a:lnTo>
                    <a:pt x="2122119" y="2070100"/>
                  </a:lnTo>
                  <a:lnTo>
                    <a:pt x="2123986" y="2082800"/>
                  </a:lnTo>
                  <a:lnTo>
                    <a:pt x="2129015" y="2095500"/>
                  </a:lnTo>
                  <a:lnTo>
                    <a:pt x="2147900" y="2095500"/>
                  </a:lnTo>
                  <a:lnTo>
                    <a:pt x="2144293" y="2120900"/>
                  </a:lnTo>
                  <a:lnTo>
                    <a:pt x="2148078" y="2133600"/>
                  </a:lnTo>
                  <a:lnTo>
                    <a:pt x="2154085" y="2146300"/>
                  </a:lnTo>
                  <a:lnTo>
                    <a:pt x="2157184" y="2184400"/>
                  </a:lnTo>
                  <a:lnTo>
                    <a:pt x="2155787" y="2197100"/>
                  </a:lnTo>
                  <a:lnTo>
                    <a:pt x="2152916" y="2197100"/>
                  </a:lnTo>
                  <a:lnTo>
                    <a:pt x="2150453" y="2209800"/>
                  </a:lnTo>
                  <a:lnTo>
                    <a:pt x="2150313" y="2222500"/>
                  </a:lnTo>
                  <a:lnTo>
                    <a:pt x="2151519" y="2235200"/>
                  </a:lnTo>
                  <a:lnTo>
                    <a:pt x="2152777" y="2247900"/>
                  </a:lnTo>
                  <a:lnTo>
                    <a:pt x="2153996" y="2260600"/>
                  </a:lnTo>
                  <a:lnTo>
                    <a:pt x="2155075" y="2273300"/>
                  </a:lnTo>
                  <a:lnTo>
                    <a:pt x="2139518" y="2273300"/>
                  </a:lnTo>
                  <a:lnTo>
                    <a:pt x="2135530" y="2286000"/>
                  </a:lnTo>
                  <a:lnTo>
                    <a:pt x="2134324" y="2298700"/>
                  </a:lnTo>
                  <a:lnTo>
                    <a:pt x="2134730" y="2311400"/>
                  </a:lnTo>
                  <a:lnTo>
                    <a:pt x="2135644" y="2324100"/>
                  </a:lnTo>
                  <a:lnTo>
                    <a:pt x="2146414" y="2362200"/>
                  </a:lnTo>
                  <a:lnTo>
                    <a:pt x="2175802" y="2387600"/>
                  </a:lnTo>
                  <a:lnTo>
                    <a:pt x="2187549" y="2400300"/>
                  </a:lnTo>
                  <a:lnTo>
                    <a:pt x="2140420" y="2438400"/>
                  </a:lnTo>
                  <a:lnTo>
                    <a:pt x="2141245" y="2438400"/>
                  </a:lnTo>
                  <a:lnTo>
                    <a:pt x="2143747" y="2451100"/>
                  </a:lnTo>
                  <a:lnTo>
                    <a:pt x="2148294" y="2451100"/>
                  </a:lnTo>
                  <a:lnTo>
                    <a:pt x="2155279" y="2463800"/>
                  </a:lnTo>
                  <a:lnTo>
                    <a:pt x="2161121" y="2463800"/>
                  </a:lnTo>
                  <a:lnTo>
                    <a:pt x="2167013" y="2476500"/>
                  </a:lnTo>
                  <a:lnTo>
                    <a:pt x="2172474" y="2489200"/>
                  </a:lnTo>
                  <a:lnTo>
                    <a:pt x="2177059" y="2489200"/>
                  </a:lnTo>
                  <a:lnTo>
                    <a:pt x="2156688" y="2501900"/>
                  </a:lnTo>
                  <a:lnTo>
                    <a:pt x="2133727" y="2514600"/>
                  </a:lnTo>
                  <a:lnTo>
                    <a:pt x="2110460" y="2540000"/>
                  </a:lnTo>
                  <a:lnTo>
                    <a:pt x="2089188" y="2552700"/>
                  </a:lnTo>
                  <a:lnTo>
                    <a:pt x="2050783" y="2527300"/>
                  </a:lnTo>
                  <a:lnTo>
                    <a:pt x="2027021" y="2501900"/>
                  </a:lnTo>
                  <a:lnTo>
                    <a:pt x="2006765" y="2501900"/>
                  </a:lnTo>
                  <a:lnTo>
                    <a:pt x="2025980" y="2514600"/>
                  </a:lnTo>
                  <a:lnTo>
                    <a:pt x="2047811" y="2527300"/>
                  </a:lnTo>
                  <a:lnTo>
                    <a:pt x="2069731" y="2552700"/>
                  </a:lnTo>
                  <a:lnTo>
                    <a:pt x="2089188" y="2565400"/>
                  </a:lnTo>
                  <a:lnTo>
                    <a:pt x="2104555" y="2552700"/>
                  </a:lnTo>
                  <a:lnTo>
                    <a:pt x="2133968" y="2527300"/>
                  </a:lnTo>
                  <a:lnTo>
                    <a:pt x="2165896" y="2514600"/>
                  </a:lnTo>
                  <a:lnTo>
                    <a:pt x="2188819" y="2489200"/>
                  </a:lnTo>
                  <a:lnTo>
                    <a:pt x="2181326" y="2476500"/>
                  </a:lnTo>
                  <a:lnTo>
                    <a:pt x="2170303" y="2463800"/>
                  </a:lnTo>
                  <a:lnTo>
                    <a:pt x="2158720" y="2451100"/>
                  </a:lnTo>
                  <a:lnTo>
                    <a:pt x="2149551" y="2438400"/>
                  </a:lnTo>
                  <a:lnTo>
                    <a:pt x="2180844" y="2413000"/>
                  </a:lnTo>
                  <a:lnTo>
                    <a:pt x="2197125" y="2400300"/>
                  </a:lnTo>
                  <a:close/>
                </a:path>
                <a:path w="3477260" h="5372100">
                  <a:moveTo>
                    <a:pt x="2211400" y="2984500"/>
                  </a:moveTo>
                  <a:lnTo>
                    <a:pt x="2182812" y="2984500"/>
                  </a:lnTo>
                  <a:lnTo>
                    <a:pt x="2192540" y="2997200"/>
                  </a:lnTo>
                  <a:lnTo>
                    <a:pt x="2210714" y="2997200"/>
                  </a:lnTo>
                  <a:lnTo>
                    <a:pt x="2211400" y="2984500"/>
                  </a:lnTo>
                  <a:close/>
                </a:path>
                <a:path w="3477260" h="5372100">
                  <a:moveTo>
                    <a:pt x="2211590" y="4495800"/>
                  </a:moveTo>
                  <a:lnTo>
                    <a:pt x="2179180" y="4483239"/>
                  </a:lnTo>
                  <a:lnTo>
                    <a:pt x="2180767" y="4470400"/>
                  </a:lnTo>
                  <a:lnTo>
                    <a:pt x="2177402" y="4457700"/>
                  </a:lnTo>
                  <a:lnTo>
                    <a:pt x="2143810" y="4457700"/>
                  </a:lnTo>
                  <a:lnTo>
                    <a:pt x="2136559" y="4470400"/>
                  </a:lnTo>
                  <a:lnTo>
                    <a:pt x="2121560" y="4470400"/>
                  </a:lnTo>
                  <a:lnTo>
                    <a:pt x="2112505" y="4457700"/>
                  </a:lnTo>
                  <a:lnTo>
                    <a:pt x="2102142" y="4432300"/>
                  </a:lnTo>
                  <a:lnTo>
                    <a:pt x="2091423" y="4419600"/>
                  </a:lnTo>
                  <a:lnTo>
                    <a:pt x="2081301" y="4394200"/>
                  </a:lnTo>
                  <a:lnTo>
                    <a:pt x="2130069" y="4394200"/>
                  </a:lnTo>
                  <a:lnTo>
                    <a:pt x="2143290" y="4381500"/>
                  </a:lnTo>
                  <a:lnTo>
                    <a:pt x="2127466" y="4368800"/>
                  </a:lnTo>
                  <a:lnTo>
                    <a:pt x="2094242" y="4330700"/>
                  </a:lnTo>
                  <a:lnTo>
                    <a:pt x="2059965" y="4305300"/>
                  </a:lnTo>
                  <a:lnTo>
                    <a:pt x="2045512" y="4305300"/>
                  </a:lnTo>
                  <a:lnTo>
                    <a:pt x="2054250" y="4318000"/>
                  </a:lnTo>
                  <a:lnTo>
                    <a:pt x="2064804" y="4330700"/>
                  </a:lnTo>
                  <a:lnTo>
                    <a:pt x="2075726" y="4330700"/>
                  </a:lnTo>
                  <a:lnTo>
                    <a:pt x="2085581" y="4343400"/>
                  </a:lnTo>
                  <a:lnTo>
                    <a:pt x="2126945" y="4381500"/>
                  </a:lnTo>
                  <a:lnTo>
                    <a:pt x="2068372" y="4394200"/>
                  </a:lnTo>
                  <a:lnTo>
                    <a:pt x="2075738" y="4406900"/>
                  </a:lnTo>
                  <a:lnTo>
                    <a:pt x="2089175" y="4432300"/>
                  </a:lnTo>
                  <a:lnTo>
                    <a:pt x="2102929" y="4457700"/>
                  </a:lnTo>
                  <a:lnTo>
                    <a:pt x="2111222" y="4470400"/>
                  </a:lnTo>
                  <a:lnTo>
                    <a:pt x="2115782" y="4483239"/>
                  </a:lnTo>
                  <a:lnTo>
                    <a:pt x="2142147" y="4483239"/>
                  </a:lnTo>
                  <a:lnTo>
                    <a:pt x="2147659" y="4470400"/>
                  </a:lnTo>
                  <a:lnTo>
                    <a:pt x="2169706" y="4470400"/>
                  </a:lnTo>
                  <a:lnTo>
                    <a:pt x="2167356" y="4483239"/>
                  </a:lnTo>
                  <a:lnTo>
                    <a:pt x="2165566" y="4483239"/>
                  </a:lnTo>
                  <a:lnTo>
                    <a:pt x="2167686" y="4495800"/>
                  </a:lnTo>
                  <a:lnTo>
                    <a:pt x="2211590" y="4495800"/>
                  </a:lnTo>
                  <a:close/>
                </a:path>
                <a:path w="3477260" h="5372100">
                  <a:moveTo>
                    <a:pt x="2213216" y="1562100"/>
                  </a:moveTo>
                  <a:lnTo>
                    <a:pt x="2211857" y="1549400"/>
                  </a:lnTo>
                  <a:lnTo>
                    <a:pt x="2203183" y="1536700"/>
                  </a:lnTo>
                  <a:lnTo>
                    <a:pt x="2169350" y="1536700"/>
                  </a:lnTo>
                  <a:lnTo>
                    <a:pt x="2163788" y="1549400"/>
                  </a:lnTo>
                  <a:lnTo>
                    <a:pt x="2163610" y="1536700"/>
                  </a:lnTo>
                  <a:lnTo>
                    <a:pt x="2167750" y="1524000"/>
                  </a:lnTo>
                  <a:lnTo>
                    <a:pt x="2168982" y="1524000"/>
                  </a:lnTo>
                  <a:lnTo>
                    <a:pt x="2160079" y="1498600"/>
                  </a:lnTo>
                  <a:lnTo>
                    <a:pt x="2153221" y="1498600"/>
                  </a:lnTo>
                  <a:lnTo>
                    <a:pt x="2149614" y="1485900"/>
                  </a:lnTo>
                  <a:lnTo>
                    <a:pt x="2167521" y="1473200"/>
                  </a:lnTo>
                  <a:lnTo>
                    <a:pt x="2171598" y="1460500"/>
                  </a:lnTo>
                  <a:lnTo>
                    <a:pt x="2171509" y="1435100"/>
                  </a:lnTo>
                  <a:lnTo>
                    <a:pt x="2176945" y="1422400"/>
                  </a:lnTo>
                  <a:lnTo>
                    <a:pt x="2187791" y="1409700"/>
                  </a:lnTo>
                  <a:lnTo>
                    <a:pt x="2179624" y="1409700"/>
                  </a:lnTo>
                  <a:lnTo>
                    <a:pt x="2178989" y="1409700"/>
                  </a:lnTo>
                  <a:lnTo>
                    <a:pt x="2165210" y="1422400"/>
                  </a:lnTo>
                  <a:lnTo>
                    <a:pt x="2160790" y="1435100"/>
                  </a:lnTo>
                  <a:lnTo>
                    <a:pt x="2161527" y="1435100"/>
                  </a:lnTo>
                  <a:lnTo>
                    <a:pt x="2163229" y="1447800"/>
                  </a:lnTo>
                  <a:lnTo>
                    <a:pt x="2160270" y="1460500"/>
                  </a:lnTo>
                  <a:lnTo>
                    <a:pt x="2152370" y="1473200"/>
                  </a:lnTo>
                  <a:lnTo>
                    <a:pt x="2144077" y="1485900"/>
                  </a:lnTo>
                  <a:lnTo>
                    <a:pt x="2139912" y="1485900"/>
                  </a:lnTo>
                  <a:lnTo>
                    <a:pt x="2141004" y="1498600"/>
                  </a:lnTo>
                  <a:lnTo>
                    <a:pt x="2144369" y="1498600"/>
                  </a:lnTo>
                  <a:lnTo>
                    <a:pt x="2149157" y="1511300"/>
                  </a:lnTo>
                  <a:lnTo>
                    <a:pt x="2155660" y="1511300"/>
                  </a:lnTo>
                  <a:lnTo>
                    <a:pt x="2159495" y="1524000"/>
                  </a:lnTo>
                  <a:lnTo>
                    <a:pt x="2155342" y="1524000"/>
                  </a:lnTo>
                  <a:lnTo>
                    <a:pt x="2152243" y="1536700"/>
                  </a:lnTo>
                  <a:lnTo>
                    <a:pt x="2151443" y="1536700"/>
                  </a:lnTo>
                  <a:lnTo>
                    <a:pt x="2154186" y="1549400"/>
                  </a:lnTo>
                  <a:lnTo>
                    <a:pt x="2161413" y="1562100"/>
                  </a:lnTo>
                  <a:lnTo>
                    <a:pt x="2167750" y="1562100"/>
                  </a:lnTo>
                  <a:lnTo>
                    <a:pt x="2173643" y="1549400"/>
                  </a:lnTo>
                  <a:lnTo>
                    <a:pt x="2179536" y="1549400"/>
                  </a:lnTo>
                  <a:lnTo>
                    <a:pt x="2204478" y="1562100"/>
                  </a:lnTo>
                  <a:lnTo>
                    <a:pt x="2193125" y="1574800"/>
                  </a:lnTo>
                  <a:lnTo>
                    <a:pt x="2181517" y="1587500"/>
                  </a:lnTo>
                  <a:lnTo>
                    <a:pt x="2171979" y="1600200"/>
                  </a:lnTo>
                  <a:lnTo>
                    <a:pt x="2166836" y="1612900"/>
                  </a:lnTo>
                  <a:lnTo>
                    <a:pt x="2168918" y="1638300"/>
                  </a:lnTo>
                  <a:lnTo>
                    <a:pt x="2179904" y="1651000"/>
                  </a:lnTo>
                  <a:lnTo>
                    <a:pt x="2195055" y="1638300"/>
                  </a:lnTo>
                  <a:lnTo>
                    <a:pt x="2176881" y="1638300"/>
                  </a:lnTo>
                  <a:lnTo>
                    <a:pt x="2175802" y="1612900"/>
                  </a:lnTo>
                  <a:lnTo>
                    <a:pt x="2178837" y="1612900"/>
                  </a:lnTo>
                  <a:lnTo>
                    <a:pt x="2185581" y="1600200"/>
                  </a:lnTo>
                  <a:lnTo>
                    <a:pt x="2195677" y="1587500"/>
                  </a:lnTo>
                  <a:lnTo>
                    <a:pt x="2202294" y="1587500"/>
                  </a:lnTo>
                  <a:lnTo>
                    <a:pt x="2203031" y="1574800"/>
                  </a:lnTo>
                  <a:lnTo>
                    <a:pt x="2206028" y="1574800"/>
                  </a:lnTo>
                  <a:lnTo>
                    <a:pt x="2213216" y="1562100"/>
                  </a:lnTo>
                  <a:close/>
                </a:path>
                <a:path w="3477260" h="5372100">
                  <a:moveTo>
                    <a:pt x="2222995" y="1663700"/>
                  </a:moveTo>
                  <a:lnTo>
                    <a:pt x="2216378" y="1638300"/>
                  </a:lnTo>
                  <a:lnTo>
                    <a:pt x="2209635" y="1638300"/>
                  </a:lnTo>
                  <a:lnTo>
                    <a:pt x="2212213" y="1651000"/>
                  </a:lnTo>
                  <a:lnTo>
                    <a:pt x="2212492" y="1651000"/>
                  </a:lnTo>
                  <a:lnTo>
                    <a:pt x="2211095" y="1663700"/>
                  </a:lnTo>
                  <a:lnTo>
                    <a:pt x="2208695" y="1663700"/>
                  </a:lnTo>
                  <a:lnTo>
                    <a:pt x="2202230" y="1689100"/>
                  </a:lnTo>
                  <a:lnTo>
                    <a:pt x="2196693" y="1701800"/>
                  </a:lnTo>
                  <a:lnTo>
                    <a:pt x="2185759" y="1701800"/>
                  </a:lnTo>
                  <a:lnTo>
                    <a:pt x="2163102" y="1714500"/>
                  </a:lnTo>
                  <a:lnTo>
                    <a:pt x="2141270" y="1727200"/>
                  </a:lnTo>
                  <a:lnTo>
                    <a:pt x="2128672" y="1727200"/>
                  </a:lnTo>
                  <a:lnTo>
                    <a:pt x="2133904" y="1739900"/>
                  </a:lnTo>
                  <a:lnTo>
                    <a:pt x="2145334" y="1739900"/>
                  </a:lnTo>
                  <a:lnTo>
                    <a:pt x="2154834" y="1727200"/>
                  </a:lnTo>
                  <a:lnTo>
                    <a:pt x="2173452" y="1727200"/>
                  </a:lnTo>
                  <a:lnTo>
                    <a:pt x="2192236" y="1714500"/>
                  </a:lnTo>
                  <a:lnTo>
                    <a:pt x="2202243" y="1701800"/>
                  </a:lnTo>
                  <a:lnTo>
                    <a:pt x="2212886" y="1689100"/>
                  </a:lnTo>
                  <a:lnTo>
                    <a:pt x="2222995" y="1663700"/>
                  </a:lnTo>
                  <a:close/>
                </a:path>
                <a:path w="3477260" h="5372100">
                  <a:moveTo>
                    <a:pt x="2290000" y="3530600"/>
                  </a:moveTo>
                  <a:lnTo>
                    <a:pt x="2281097" y="3530600"/>
                  </a:lnTo>
                  <a:lnTo>
                    <a:pt x="2274392" y="3543300"/>
                  </a:lnTo>
                  <a:lnTo>
                    <a:pt x="2224074" y="3543300"/>
                  </a:lnTo>
                  <a:lnTo>
                    <a:pt x="2218677" y="3530600"/>
                  </a:lnTo>
                  <a:lnTo>
                    <a:pt x="2205774" y="3530600"/>
                  </a:lnTo>
                  <a:lnTo>
                    <a:pt x="2201938" y="3543300"/>
                  </a:lnTo>
                  <a:lnTo>
                    <a:pt x="2193074" y="3543300"/>
                  </a:lnTo>
                  <a:lnTo>
                    <a:pt x="2167547" y="3556000"/>
                  </a:lnTo>
                  <a:lnTo>
                    <a:pt x="2203640" y="3556000"/>
                  </a:lnTo>
                  <a:lnTo>
                    <a:pt x="2211819" y="3543300"/>
                  </a:lnTo>
                  <a:lnTo>
                    <a:pt x="2217216" y="3556000"/>
                  </a:lnTo>
                  <a:lnTo>
                    <a:pt x="2275852" y="3556000"/>
                  </a:lnTo>
                  <a:lnTo>
                    <a:pt x="2286317" y="3543300"/>
                  </a:lnTo>
                  <a:lnTo>
                    <a:pt x="2290000" y="3530600"/>
                  </a:lnTo>
                  <a:close/>
                </a:path>
                <a:path w="3477260" h="5372100">
                  <a:moveTo>
                    <a:pt x="2302865" y="2044700"/>
                  </a:moveTo>
                  <a:lnTo>
                    <a:pt x="2294420" y="2044700"/>
                  </a:lnTo>
                  <a:lnTo>
                    <a:pt x="2290076" y="2057400"/>
                  </a:lnTo>
                  <a:lnTo>
                    <a:pt x="2272766" y="2057400"/>
                  </a:lnTo>
                  <a:lnTo>
                    <a:pt x="2265261" y="2070100"/>
                  </a:lnTo>
                  <a:lnTo>
                    <a:pt x="2247633" y="2070100"/>
                  </a:lnTo>
                  <a:lnTo>
                    <a:pt x="2238819" y="2082800"/>
                  </a:lnTo>
                  <a:lnTo>
                    <a:pt x="2235225" y="2082800"/>
                  </a:lnTo>
                  <a:lnTo>
                    <a:pt x="2234882" y="2095500"/>
                  </a:lnTo>
                  <a:lnTo>
                    <a:pt x="2235860" y="2108200"/>
                  </a:lnTo>
                  <a:lnTo>
                    <a:pt x="2224494" y="2108200"/>
                  </a:lnTo>
                  <a:lnTo>
                    <a:pt x="2217216" y="2120900"/>
                  </a:lnTo>
                  <a:lnTo>
                    <a:pt x="2211603" y="2120900"/>
                  </a:lnTo>
                  <a:lnTo>
                    <a:pt x="2205278" y="2133600"/>
                  </a:lnTo>
                  <a:lnTo>
                    <a:pt x="2198713" y="2133600"/>
                  </a:lnTo>
                  <a:lnTo>
                    <a:pt x="2194204" y="2146300"/>
                  </a:lnTo>
                  <a:lnTo>
                    <a:pt x="2204783" y="2146300"/>
                  </a:lnTo>
                  <a:lnTo>
                    <a:pt x="2212124" y="2133600"/>
                  </a:lnTo>
                  <a:lnTo>
                    <a:pt x="2219591" y="2120900"/>
                  </a:lnTo>
                  <a:lnTo>
                    <a:pt x="2244052" y="2120900"/>
                  </a:lnTo>
                  <a:lnTo>
                    <a:pt x="2245906" y="2108200"/>
                  </a:lnTo>
                  <a:lnTo>
                    <a:pt x="2245639" y="2095500"/>
                  </a:lnTo>
                  <a:lnTo>
                    <a:pt x="2246198" y="2082800"/>
                  </a:lnTo>
                  <a:lnTo>
                    <a:pt x="2260955" y="2082800"/>
                  </a:lnTo>
                  <a:lnTo>
                    <a:pt x="2267699" y="2070100"/>
                  </a:lnTo>
                  <a:lnTo>
                    <a:pt x="2287613" y="2070100"/>
                  </a:lnTo>
                  <a:lnTo>
                    <a:pt x="2293975" y="2057400"/>
                  </a:lnTo>
                  <a:lnTo>
                    <a:pt x="2298725" y="2057400"/>
                  </a:lnTo>
                  <a:lnTo>
                    <a:pt x="2302865" y="2044700"/>
                  </a:lnTo>
                  <a:close/>
                </a:path>
                <a:path w="3477260" h="5372100">
                  <a:moveTo>
                    <a:pt x="2339454" y="2971800"/>
                  </a:moveTo>
                  <a:lnTo>
                    <a:pt x="2339352" y="2959100"/>
                  </a:lnTo>
                  <a:lnTo>
                    <a:pt x="2339238" y="2946400"/>
                  </a:lnTo>
                  <a:lnTo>
                    <a:pt x="2332380" y="2946400"/>
                  </a:lnTo>
                  <a:lnTo>
                    <a:pt x="2329980" y="2959100"/>
                  </a:lnTo>
                  <a:lnTo>
                    <a:pt x="2329904" y="2971800"/>
                  </a:lnTo>
                  <a:lnTo>
                    <a:pt x="2259647" y="2971800"/>
                  </a:lnTo>
                  <a:lnTo>
                    <a:pt x="2239759" y="2984500"/>
                  </a:lnTo>
                  <a:lnTo>
                    <a:pt x="2230488" y="2984500"/>
                  </a:lnTo>
                  <a:lnTo>
                    <a:pt x="2221827" y="2971800"/>
                  </a:lnTo>
                  <a:lnTo>
                    <a:pt x="2212352" y="2984500"/>
                  </a:lnTo>
                  <a:lnTo>
                    <a:pt x="2227288" y="2984500"/>
                  </a:lnTo>
                  <a:lnTo>
                    <a:pt x="2226030" y="2997200"/>
                  </a:lnTo>
                  <a:lnTo>
                    <a:pt x="2248573" y="2997200"/>
                  </a:lnTo>
                  <a:lnTo>
                    <a:pt x="2255685" y="2984500"/>
                  </a:lnTo>
                  <a:lnTo>
                    <a:pt x="2330970" y="2984500"/>
                  </a:lnTo>
                  <a:lnTo>
                    <a:pt x="2337879" y="2971800"/>
                  </a:lnTo>
                  <a:lnTo>
                    <a:pt x="2339454" y="2971800"/>
                  </a:lnTo>
                  <a:close/>
                </a:path>
                <a:path w="3477260" h="5372100">
                  <a:moveTo>
                    <a:pt x="2371712" y="2032000"/>
                  </a:moveTo>
                  <a:lnTo>
                    <a:pt x="2363406" y="2032000"/>
                  </a:lnTo>
                  <a:lnTo>
                    <a:pt x="2357196" y="2044700"/>
                  </a:lnTo>
                  <a:lnTo>
                    <a:pt x="2313406" y="2044700"/>
                  </a:lnTo>
                  <a:lnTo>
                    <a:pt x="2324011" y="2057400"/>
                  </a:lnTo>
                  <a:lnTo>
                    <a:pt x="2364854" y="2057400"/>
                  </a:lnTo>
                  <a:lnTo>
                    <a:pt x="2368651" y="2044700"/>
                  </a:lnTo>
                  <a:lnTo>
                    <a:pt x="2371712" y="2032000"/>
                  </a:lnTo>
                  <a:close/>
                </a:path>
                <a:path w="3477260" h="5372100">
                  <a:moveTo>
                    <a:pt x="2386520" y="4038600"/>
                  </a:moveTo>
                  <a:lnTo>
                    <a:pt x="2384780" y="3949700"/>
                  </a:lnTo>
                  <a:lnTo>
                    <a:pt x="2366162" y="3949700"/>
                  </a:lnTo>
                  <a:lnTo>
                    <a:pt x="2375306" y="3962400"/>
                  </a:lnTo>
                  <a:lnTo>
                    <a:pt x="2378545" y="4038600"/>
                  </a:lnTo>
                  <a:lnTo>
                    <a:pt x="2386520" y="4038600"/>
                  </a:lnTo>
                  <a:close/>
                </a:path>
                <a:path w="3477260" h="5372100">
                  <a:moveTo>
                    <a:pt x="2396947" y="3124200"/>
                  </a:moveTo>
                  <a:lnTo>
                    <a:pt x="2381935" y="3136900"/>
                  </a:lnTo>
                  <a:lnTo>
                    <a:pt x="2379129" y="3136900"/>
                  </a:lnTo>
                  <a:lnTo>
                    <a:pt x="2378710" y="3149600"/>
                  </a:lnTo>
                  <a:lnTo>
                    <a:pt x="2390406" y="3149600"/>
                  </a:lnTo>
                  <a:lnTo>
                    <a:pt x="2393175" y="3136900"/>
                  </a:lnTo>
                  <a:lnTo>
                    <a:pt x="2395804" y="3136900"/>
                  </a:lnTo>
                  <a:lnTo>
                    <a:pt x="2396947" y="3124200"/>
                  </a:lnTo>
                  <a:close/>
                </a:path>
                <a:path w="3477260" h="5372100">
                  <a:moveTo>
                    <a:pt x="2412149" y="3822700"/>
                  </a:moveTo>
                  <a:lnTo>
                    <a:pt x="2411996" y="3810000"/>
                  </a:lnTo>
                  <a:lnTo>
                    <a:pt x="2408669" y="3797300"/>
                  </a:lnTo>
                  <a:lnTo>
                    <a:pt x="2355837" y="3797300"/>
                  </a:lnTo>
                  <a:lnTo>
                    <a:pt x="2358593" y="3784600"/>
                  </a:lnTo>
                  <a:lnTo>
                    <a:pt x="2359126" y="3771900"/>
                  </a:lnTo>
                  <a:lnTo>
                    <a:pt x="2357513" y="3759200"/>
                  </a:lnTo>
                  <a:lnTo>
                    <a:pt x="2353881" y="3746500"/>
                  </a:lnTo>
                  <a:lnTo>
                    <a:pt x="2348611" y="3708400"/>
                  </a:lnTo>
                  <a:lnTo>
                    <a:pt x="2344851" y="3695700"/>
                  </a:lnTo>
                  <a:lnTo>
                    <a:pt x="2339454" y="3683000"/>
                  </a:lnTo>
                  <a:lnTo>
                    <a:pt x="2327859" y="3670300"/>
                  </a:lnTo>
                  <a:lnTo>
                    <a:pt x="2321191" y="3657600"/>
                  </a:lnTo>
                  <a:lnTo>
                    <a:pt x="2291029" y="3657600"/>
                  </a:lnTo>
                  <a:lnTo>
                    <a:pt x="2290343" y="3644900"/>
                  </a:lnTo>
                  <a:lnTo>
                    <a:pt x="2287994" y="3644900"/>
                  </a:lnTo>
                  <a:lnTo>
                    <a:pt x="2280589" y="3657600"/>
                  </a:lnTo>
                  <a:lnTo>
                    <a:pt x="2256637" y="3657600"/>
                  </a:lnTo>
                  <a:lnTo>
                    <a:pt x="2259038" y="3644900"/>
                  </a:lnTo>
                  <a:lnTo>
                    <a:pt x="2269337" y="3644900"/>
                  </a:lnTo>
                  <a:lnTo>
                    <a:pt x="2283599" y="3632200"/>
                  </a:lnTo>
                  <a:lnTo>
                    <a:pt x="2261070" y="3632200"/>
                  </a:lnTo>
                  <a:lnTo>
                    <a:pt x="2250198" y="3644900"/>
                  </a:lnTo>
                  <a:lnTo>
                    <a:pt x="2241816" y="3644900"/>
                  </a:lnTo>
                  <a:lnTo>
                    <a:pt x="2243531" y="3657600"/>
                  </a:lnTo>
                  <a:lnTo>
                    <a:pt x="2250529" y="3670300"/>
                  </a:lnTo>
                  <a:lnTo>
                    <a:pt x="2273795" y="3670300"/>
                  </a:lnTo>
                  <a:lnTo>
                    <a:pt x="2280932" y="3657600"/>
                  </a:lnTo>
                  <a:lnTo>
                    <a:pt x="2290000" y="3657600"/>
                  </a:lnTo>
                  <a:lnTo>
                    <a:pt x="2309152" y="3670300"/>
                  </a:lnTo>
                  <a:lnTo>
                    <a:pt x="2316619" y="3670300"/>
                  </a:lnTo>
                  <a:lnTo>
                    <a:pt x="2321369" y="3683000"/>
                  </a:lnTo>
                  <a:lnTo>
                    <a:pt x="2327630" y="3683000"/>
                  </a:lnTo>
                  <a:lnTo>
                    <a:pt x="2331986" y="3695700"/>
                  </a:lnTo>
                  <a:lnTo>
                    <a:pt x="2335517" y="3695700"/>
                  </a:lnTo>
                  <a:lnTo>
                    <a:pt x="2338070" y="3708400"/>
                  </a:lnTo>
                  <a:lnTo>
                    <a:pt x="2339975" y="3721100"/>
                  </a:lnTo>
                  <a:lnTo>
                    <a:pt x="2341562" y="3733800"/>
                  </a:lnTo>
                  <a:lnTo>
                    <a:pt x="2343594" y="3733800"/>
                  </a:lnTo>
                  <a:lnTo>
                    <a:pt x="2345842" y="3746500"/>
                  </a:lnTo>
                  <a:lnTo>
                    <a:pt x="2347963" y="3759200"/>
                  </a:lnTo>
                  <a:lnTo>
                    <a:pt x="2349741" y="3771900"/>
                  </a:lnTo>
                  <a:lnTo>
                    <a:pt x="2347950" y="3784600"/>
                  </a:lnTo>
                  <a:lnTo>
                    <a:pt x="2346464" y="3797300"/>
                  </a:lnTo>
                  <a:lnTo>
                    <a:pt x="2347506" y="3797300"/>
                  </a:lnTo>
                  <a:lnTo>
                    <a:pt x="2348204" y="3810000"/>
                  </a:lnTo>
                  <a:lnTo>
                    <a:pt x="2349360" y="3797300"/>
                  </a:lnTo>
                  <a:lnTo>
                    <a:pt x="2351189" y="3810000"/>
                  </a:lnTo>
                  <a:lnTo>
                    <a:pt x="2402357" y="3810000"/>
                  </a:lnTo>
                  <a:lnTo>
                    <a:pt x="2401874" y="3822700"/>
                  </a:lnTo>
                  <a:lnTo>
                    <a:pt x="2376487" y="3822700"/>
                  </a:lnTo>
                  <a:lnTo>
                    <a:pt x="2370975" y="3835400"/>
                  </a:lnTo>
                  <a:lnTo>
                    <a:pt x="2373731" y="3860800"/>
                  </a:lnTo>
                  <a:lnTo>
                    <a:pt x="2371496" y="3873500"/>
                  </a:lnTo>
                  <a:lnTo>
                    <a:pt x="2363660" y="3898900"/>
                  </a:lnTo>
                  <a:lnTo>
                    <a:pt x="2356142" y="3924300"/>
                  </a:lnTo>
                  <a:lnTo>
                    <a:pt x="2354872" y="3949700"/>
                  </a:lnTo>
                  <a:lnTo>
                    <a:pt x="2363292" y="3949700"/>
                  </a:lnTo>
                  <a:lnTo>
                    <a:pt x="2364295" y="3924300"/>
                  </a:lnTo>
                  <a:lnTo>
                    <a:pt x="2366657" y="3911600"/>
                  </a:lnTo>
                  <a:lnTo>
                    <a:pt x="2370556" y="3911600"/>
                  </a:lnTo>
                  <a:lnTo>
                    <a:pt x="2376144" y="3886200"/>
                  </a:lnTo>
                  <a:lnTo>
                    <a:pt x="2381224" y="3873500"/>
                  </a:lnTo>
                  <a:lnTo>
                    <a:pt x="2383650" y="3860800"/>
                  </a:lnTo>
                  <a:lnTo>
                    <a:pt x="2383167" y="3848100"/>
                  </a:lnTo>
                  <a:lnTo>
                    <a:pt x="2379522" y="3835400"/>
                  </a:lnTo>
                  <a:lnTo>
                    <a:pt x="2411819" y="3822700"/>
                  </a:lnTo>
                  <a:lnTo>
                    <a:pt x="2412149" y="3822700"/>
                  </a:lnTo>
                  <a:close/>
                </a:path>
                <a:path w="3477260" h="5372100">
                  <a:moveTo>
                    <a:pt x="2463063" y="3314700"/>
                  </a:moveTo>
                  <a:lnTo>
                    <a:pt x="2455164" y="3302000"/>
                  </a:lnTo>
                  <a:lnTo>
                    <a:pt x="2448979" y="3302000"/>
                  </a:lnTo>
                  <a:lnTo>
                    <a:pt x="2442337" y="3276600"/>
                  </a:lnTo>
                  <a:lnTo>
                    <a:pt x="2438781" y="3263900"/>
                  </a:lnTo>
                  <a:lnTo>
                    <a:pt x="2426068" y="3251200"/>
                  </a:lnTo>
                  <a:lnTo>
                    <a:pt x="2391930" y="3251200"/>
                  </a:lnTo>
                  <a:lnTo>
                    <a:pt x="2388997" y="3238500"/>
                  </a:lnTo>
                  <a:lnTo>
                    <a:pt x="2384196" y="3225800"/>
                  </a:lnTo>
                  <a:lnTo>
                    <a:pt x="2372423" y="3213100"/>
                  </a:lnTo>
                  <a:lnTo>
                    <a:pt x="2348598" y="3200400"/>
                  </a:lnTo>
                  <a:lnTo>
                    <a:pt x="2348611" y="3162300"/>
                  </a:lnTo>
                  <a:lnTo>
                    <a:pt x="2375966" y="3149600"/>
                  </a:lnTo>
                  <a:lnTo>
                    <a:pt x="2341562" y="3149600"/>
                  </a:lnTo>
                  <a:lnTo>
                    <a:pt x="2339009" y="3162300"/>
                  </a:lnTo>
                  <a:lnTo>
                    <a:pt x="2337028" y="3175000"/>
                  </a:lnTo>
                  <a:lnTo>
                    <a:pt x="2339492" y="3200400"/>
                  </a:lnTo>
                  <a:lnTo>
                    <a:pt x="2350274" y="3213100"/>
                  </a:lnTo>
                  <a:lnTo>
                    <a:pt x="2366632" y="3213100"/>
                  </a:lnTo>
                  <a:lnTo>
                    <a:pt x="2373020" y="3225800"/>
                  </a:lnTo>
                  <a:lnTo>
                    <a:pt x="2378303" y="3238500"/>
                  </a:lnTo>
                  <a:lnTo>
                    <a:pt x="2379980" y="3238500"/>
                  </a:lnTo>
                  <a:lnTo>
                    <a:pt x="2381008" y="3251200"/>
                  </a:lnTo>
                  <a:lnTo>
                    <a:pt x="2384361" y="3263900"/>
                  </a:lnTo>
                  <a:lnTo>
                    <a:pt x="2430615" y="3263900"/>
                  </a:lnTo>
                  <a:lnTo>
                    <a:pt x="2435555" y="3289300"/>
                  </a:lnTo>
                  <a:lnTo>
                    <a:pt x="2438679" y="3289300"/>
                  </a:lnTo>
                  <a:lnTo>
                    <a:pt x="2441689" y="3302000"/>
                  </a:lnTo>
                  <a:lnTo>
                    <a:pt x="2447810" y="3314700"/>
                  </a:lnTo>
                  <a:lnTo>
                    <a:pt x="2463063" y="3314700"/>
                  </a:lnTo>
                  <a:close/>
                </a:path>
                <a:path w="3477260" h="5372100">
                  <a:moveTo>
                    <a:pt x="2467965" y="2006600"/>
                  </a:moveTo>
                  <a:lnTo>
                    <a:pt x="2445791" y="2006600"/>
                  </a:lnTo>
                  <a:lnTo>
                    <a:pt x="2415794" y="2019300"/>
                  </a:lnTo>
                  <a:lnTo>
                    <a:pt x="2389606" y="2032000"/>
                  </a:lnTo>
                  <a:lnTo>
                    <a:pt x="2414536" y="2032000"/>
                  </a:lnTo>
                  <a:lnTo>
                    <a:pt x="2458097" y="2019300"/>
                  </a:lnTo>
                  <a:lnTo>
                    <a:pt x="2467965" y="2006600"/>
                  </a:lnTo>
                  <a:close/>
                </a:path>
                <a:path w="3477260" h="5372100">
                  <a:moveTo>
                    <a:pt x="2498534" y="3073400"/>
                  </a:moveTo>
                  <a:lnTo>
                    <a:pt x="2498394" y="3060700"/>
                  </a:lnTo>
                  <a:lnTo>
                    <a:pt x="2487701" y="3048000"/>
                  </a:lnTo>
                  <a:lnTo>
                    <a:pt x="2437460" y="3048000"/>
                  </a:lnTo>
                  <a:lnTo>
                    <a:pt x="2437358" y="3022600"/>
                  </a:lnTo>
                  <a:lnTo>
                    <a:pt x="2434171" y="3009900"/>
                  </a:lnTo>
                  <a:lnTo>
                    <a:pt x="2427351" y="2997200"/>
                  </a:lnTo>
                  <a:lnTo>
                    <a:pt x="2416378" y="2984500"/>
                  </a:lnTo>
                  <a:lnTo>
                    <a:pt x="2406891" y="2971800"/>
                  </a:lnTo>
                  <a:lnTo>
                    <a:pt x="2399119" y="2959100"/>
                  </a:lnTo>
                  <a:lnTo>
                    <a:pt x="2388158" y="2946400"/>
                  </a:lnTo>
                  <a:lnTo>
                    <a:pt x="2369045" y="2946400"/>
                  </a:lnTo>
                  <a:lnTo>
                    <a:pt x="2370417" y="2933700"/>
                  </a:lnTo>
                  <a:lnTo>
                    <a:pt x="2371394" y="2921000"/>
                  </a:lnTo>
                  <a:lnTo>
                    <a:pt x="2369947" y="2908300"/>
                  </a:lnTo>
                  <a:lnTo>
                    <a:pt x="2364054" y="2908300"/>
                  </a:lnTo>
                  <a:lnTo>
                    <a:pt x="2359926" y="2895600"/>
                  </a:lnTo>
                  <a:lnTo>
                    <a:pt x="2353780" y="2895600"/>
                  </a:lnTo>
                  <a:lnTo>
                    <a:pt x="2354834" y="2882900"/>
                  </a:lnTo>
                  <a:lnTo>
                    <a:pt x="2356802" y="2882900"/>
                  </a:lnTo>
                  <a:lnTo>
                    <a:pt x="2360930" y="2870200"/>
                  </a:lnTo>
                  <a:lnTo>
                    <a:pt x="2346972" y="2870200"/>
                  </a:lnTo>
                  <a:lnTo>
                    <a:pt x="2345448" y="2895600"/>
                  </a:lnTo>
                  <a:lnTo>
                    <a:pt x="2348738" y="2895600"/>
                  </a:lnTo>
                  <a:lnTo>
                    <a:pt x="2354440" y="2908300"/>
                  </a:lnTo>
                  <a:lnTo>
                    <a:pt x="2360333" y="2908300"/>
                  </a:lnTo>
                  <a:lnTo>
                    <a:pt x="2361958" y="2921000"/>
                  </a:lnTo>
                  <a:lnTo>
                    <a:pt x="2361082" y="2933700"/>
                  </a:lnTo>
                  <a:lnTo>
                    <a:pt x="2359507" y="2946400"/>
                  </a:lnTo>
                  <a:lnTo>
                    <a:pt x="2339238" y="2946400"/>
                  </a:lnTo>
                  <a:lnTo>
                    <a:pt x="2365667" y="2959100"/>
                  </a:lnTo>
                  <a:lnTo>
                    <a:pt x="2382139" y="2959100"/>
                  </a:lnTo>
                  <a:lnTo>
                    <a:pt x="2405088" y="2984500"/>
                  </a:lnTo>
                  <a:lnTo>
                    <a:pt x="2417559" y="2997200"/>
                  </a:lnTo>
                  <a:lnTo>
                    <a:pt x="2424455" y="3022600"/>
                  </a:lnTo>
                  <a:lnTo>
                    <a:pt x="2427338" y="3035300"/>
                  </a:lnTo>
                  <a:lnTo>
                    <a:pt x="2427770" y="3060700"/>
                  </a:lnTo>
                  <a:lnTo>
                    <a:pt x="2489212" y="3060700"/>
                  </a:lnTo>
                  <a:lnTo>
                    <a:pt x="2488946" y="3073400"/>
                  </a:lnTo>
                  <a:lnTo>
                    <a:pt x="2438577" y="3086100"/>
                  </a:lnTo>
                  <a:lnTo>
                    <a:pt x="2403665" y="3086100"/>
                  </a:lnTo>
                  <a:lnTo>
                    <a:pt x="2399766" y="3098800"/>
                  </a:lnTo>
                  <a:lnTo>
                    <a:pt x="2399207" y="3111500"/>
                  </a:lnTo>
                  <a:lnTo>
                    <a:pt x="2399601" y="3124200"/>
                  </a:lnTo>
                  <a:lnTo>
                    <a:pt x="2397785" y="3124200"/>
                  </a:lnTo>
                  <a:lnTo>
                    <a:pt x="2395804" y="3136900"/>
                  </a:lnTo>
                  <a:lnTo>
                    <a:pt x="2409723" y="3136900"/>
                  </a:lnTo>
                  <a:lnTo>
                    <a:pt x="2409012" y="3098800"/>
                  </a:lnTo>
                  <a:lnTo>
                    <a:pt x="2429814" y="3098800"/>
                  </a:lnTo>
                  <a:lnTo>
                    <a:pt x="2440775" y="3086100"/>
                  </a:lnTo>
                  <a:lnTo>
                    <a:pt x="2495791" y="3086100"/>
                  </a:lnTo>
                  <a:lnTo>
                    <a:pt x="2498534" y="3073400"/>
                  </a:lnTo>
                  <a:close/>
                </a:path>
                <a:path w="3477260" h="5372100">
                  <a:moveTo>
                    <a:pt x="2513990" y="3479800"/>
                  </a:moveTo>
                  <a:lnTo>
                    <a:pt x="2512771" y="3416300"/>
                  </a:lnTo>
                  <a:lnTo>
                    <a:pt x="2511310" y="3416300"/>
                  </a:lnTo>
                  <a:lnTo>
                    <a:pt x="2505468" y="3403600"/>
                  </a:lnTo>
                  <a:lnTo>
                    <a:pt x="2508770" y="3403600"/>
                  </a:lnTo>
                  <a:lnTo>
                    <a:pt x="2506878" y="3390900"/>
                  </a:lnTo>
                  <a:lnTo>
                    <a:pt x="2500617" y="3378200"/>
                  </a:lnTo>
                  <a:lnTo>
                    <a:pt x="2492794" y="3365500"/>
                  </a:lnTo>
                  <a:lnTo>
                    <a:pt x="2486228" y="3352800"/>
                  </a:lnTo>
                  <a:lnTo>
                    <a:pt x="2481453" y="3340100"/>
                  </a:lnTo>
                  <a:lnTo>
                    <a:pt x="2481770" y="3327400"/>
                  </a:lnTo>
                  <a:lnTo>
                    <a:pt x="2482939" y="3327400"/>
                  </a:lnTo>
                  <a:lnTo>
                    <a:pt x="2480741" y="3314700"/>
                  </a:lnTo>
                  <a:lnTo>
                    <a:pt x="2463444" y="3314700"/>
                  </a:lnTo>
                  <a:lnTo>
                    <a:pt x="2472258" y="3327400"/>
                  </a:lnTo>
                  <a:lnTo>
                    <a:pt x="2473668" y="3340100"/>
                  </a:lnTo>
                  <a:lnTo>
                    <a:pt x="2473248" y="3340100"/>
                  </a:lnTo>
                  <a:lnTo>
                    <a:pt x="2474696" y="3352800"/>
                  </a:lnTo>
                  <a:lnTo>
                    <a:pt x="2481719" y="3365500"/>
                  </a:lnTo>
                  <a:lnTo>
                    <a:pt x="2494838" y="3378200"/>
                  </a:lnTo>
                  <a:lnTo>
                    <a:pt x="2497823" y="3403600"/>
                  </a:lnTo>
                  <a:lnTo>
                    <a:pt x="2494330" y="3403600"/>
                  </a:lnTo>
                  <a:lnTo>
                    <a:pt x="2496312" y="3416300"/>
                  </a:lnTo>
                  <a:lnTo>
                    <a:pt x="2499703" y="3416300"/>
                  </a:lnTo>
                  <a:lnTo>
                    <a:pt x="2503005" y="3429000"/>
                  </a:lnTo>
                  <a:lnTo>
                    <a:pt x="2504681" y="3467100"/>
                  </a:lnTo>
                  <a:lnTo>
                    <a:pt x="2495588" y="3479800"/>
                  </a:lnTo>
                  <a:lnTo>
                    <a:pt x="2488565" y="3479800"/>
                  </a:lnTo>
                  <a:lnTo>
                    <a:pt x="2483688" y="3492500"/>
                  </a:lnTo>
                  <a:lnTo>
                    <a:pt x="2357310" y="3492500"/>
                  </a:lnTo>
                  <a:lnTo>
                    <a:pt x="2353856" y="3505200"/>
                  </a:lnTo>
                  <a:lnTo>
                    <a:pt x="2353322" y="3505200"/>
                  </a:lnTo>
                  <a:lnTo>
                    <a:pt x="2353653" y="3517900"/>
                  </a:lnTo>
                  <a:lnTo>
                    <a:pt x="2352751" y="3530600"/>
                  </a:lnTo>
                  <a:lnTo>
                    <a:pt x="2301671" y="3530600"/>
                  </a:lnTo>
                  <a:lnTo>
                    <a:pt x="2336127" y="3543300"/>
                  </a:lnTo>
                  <a:lnTo>
                    <a:pt x="2338019" y="3543300"/>
                  </a:lnTo>
                  <a:lnTo>
                    <a:pt x="2347531" y="3556000"/>
                  </a:lnTo>
                  <a:lnTo>
                    <a:pt x="2337397" y="3568700"/>
                  </a:lnTo>
                  <a:lnTo>
                    <a:pt x="2328049" y="3594100"/>
                  </a:lnTo>
                  <a:lnTo>
                    <a:pt x="2318943" y="3606800"/>
                  </a:lnTo>
                  <a:lnTo>
                    <a:pt x="2309584" y="3619500"/>
                  </a:lnTo>
                  <a:lnTo>
                    <a:pt x="2301583" y="3619500"/>
                  </a:lnTo>
                  <a:lnTo>
                    <a:pt x="2293620" y="3632200"/>
                  </a:lnTo>
                  <a:lnTo>
                    <a:pt x="2305786" y="3632200"/>
                  </a:lnTo>
                  <a:lnTo>
                    <a:pt x="2323312" y="3606800"/>
                  </a:lnTo>
                  <a:lnTo>
                    <a:pt x="2356396" y="3556000"/>
                  </a:lnTo>
                  <a:lnTo>
                    <a:pt x="2355024" y="3556000"/>
                  </a:lnTo>
                  <a:lnTo>
                    <a:pt x="2351608" y="3543300"/>
                  </a:lnTo>
                  <a:lnTo>
                    <a:pt x="2353259" y="3543300"/>
                  </a:lnTo>
                  <a:lnTo>
                    <a:pt x="2358186" y="3530600"/>
                  </a:lnTo>
                  <a:lnTo>
                    <a:pt x="2363355" y="3530600"/>
                  </a:lnTo>
                  <a:lnTo>
                    <a:pt x="2363266" y="3517900"/>
                  </a:lnTo>
                  <a:lnTo>
                    <a:pt x="2363190" y="3505200"/>
                  </a:lnTo>
                  <a:lnTo>
                    <a:pt x="2489911" y="3505200"/>
                  </a:lnTo>
                  <a:lnTo>
                    <a:pt x="2494635" y="3492500"/>
                  </a:lnTo>
                  <a:lnTo>
                    <a:pt x="2499499" y="3479800"/>
                  </a:lnTo>
                  <a:lnTo>
                    <a:pt x="2513990" y="3479800"/>
                  </a:lnTo>
                  <a:close/>
                </a:path>
                <a:path w="3477260" h="5372100">
                  <a:moveTo>
                    <a:pt x="2582202" y="3848100"/>
                  </a:moveTo>
                  <a:lnTo>
                    <a:pt x="2560828" y="3848100"/>
                  </a:lnTo>
                  <a:lnTo>
                    <a:pt x="2550566" y="3860800"/>
                  </a:lnTo>
                  <a:lnTo>
                    <a:pt x="2545537" y="3886200"/>
                  </a:lnTo>
                  <a:lnTo>
                    <a:pt x="2534056" y="3886200"/>
                  </a:lnTo>
                  <a:lnTo>
                    <a:pt x="2525649" y="3898900"/>
                  </a:lnTo>
                  <a:lnTo>
                    <a:pt x="2519934" y="3911600"/>
                  </a:lnTo>
                  <a:lnTo>
                    <a:pt x="2516543" y="3937000"/>
                  </a:lnTo>
                  <a:lnTo>
                    <a:pt x="2524645" y="3937000"/>
                  </a:lnTo>
                  <a:lnTo>
                    <a:pt x="2531237" y="3949700"/>
                  </a:lnTo>
                  <a:lnTo>
                    <a:pt x="2537396" y="3949700"/>
                  </a:lnTo>
                  <a:lnTo>
                    <a:pt x="2537307" y="3962400"/>
                  </a:lnTo>
                  <a:lnTo>
                    <a:pt x="2537231" y="3975100"/>
                  </a:lnTo>
                  <a:lnTo>
                    <a:pt x="2547950" y="3975100"/>
                  </a:lnTo>
                  <a:lnTo>
                    <a:pt x="2545677" y="3949700"/>
                  </a:lnTo>
                  <a:lnTo>
                    <a:pt x="2542159" y="3937000"/>
                  </a:lnTo>
                  <a:lnTo>
                    <a:pt x="2533192" y="3937000"/>
                  </a:lnTo>
                  <a:lnTo>
                    <a:pt x="2526398" y="3924300"/>
                  </a:lnTo>
                  <a:lnTo>
                    <a:pt x="2528493" y="3911600"/>
                  </a:lnTo>
                  <a:lnTo>
                    <a:pt x="2531440" y="3898900"/>
                  </a:lnTo>
                  <a:lnTo>
                    <a:pt x="2555430" y="3898900"/>
                  </a:lnTo>
                  <a:lnTo>
                    <a:pt x="2560840" y="3860800"/>
                  </a:lnTo>
                  <a:lnTo>
                    <a:pt x="2582202" y="3848100"/>
                  </a:lnTo>
                  <a:close/>
                </a:path>
                <a:path w="3477260" h="5372100">
                  <a:moveTo>
                    <a:pt x="2596667" y="3429000"/>
                  </a:moveTo>
                  <a:lnTo>
                    <a:pt x="2581275" y="3416300"/>
                  </a:lnTo>
                  <a:lnTo>
                    <a:pt x="2578062" y="3416300"/>
                  </a:lnTo>
                  <a:lnTo>
                    <a:pt x="2571064" y="3403600"/>
                  </a:lnTo>
                  <a:lnTo>
                    <a:pt x="2559240" y="3390900"/>
                  </a:lnTo>
                  <a:lnTo>
                    <a:pt x="2530551" y="3390900"/>
                  </a:lnTo>
                  <a:lnTo>
                    <a:pt x="2531630" y="3403600"/>
                  </a:lnTo>
                  <a:lnTo>
                    <a:pt x="2529446" y="3416300"/>
                  </a:lnTo>
                  <a:lnTo>
                    <a:pt x="2512771" y="3416300"/>
                  </a:lnTo>
                  <a:lnTo>
                    <a:pt x="2538692" y="3429000"/>
                  </a:lnTo>
                  <a:lnTo>
                    <a:pt x="2540444" y="3403600"/>
                  </a:lnTo>
                  <a:lnTo>
                    <a:pt x="2564295" y="3403600"/>
                  </a:lnTo>
                  <a:lnTo>
                    <a:pt x="2567292" y="3416300"/>
                  </a:lnTo>
                  <a:lnTo>
                    <a:pt x="2570518" y="3429000"/>
                  </a:lnTo>
                  <a:lnTo>
                    <a:pt x="2596667" y="3429000"/>
                  </a:lnTo>
                  <a:close/>
                </a:path>
                <a:path w="3477260" h="5372100">
                  <a:moveTo>
                    <a:pt x="2635034" y="4102100"/>
                  </a:moveTo>
                  <a:lnTo>
                    <a:pt x="2619857" y="4089400"/>
                  </a:lnTo>
                  <a:lnTo>
                    <a:pt x="2610294" y="4076700"/>
                  </a:lnTo>
                  <a:lnTo>
                    <a:pt x="2604795" y="4076700"/>
                  </a:lnTo>
                  <a:lnTo>
                    <a:pt x="2601811" y="4064000"/>
                  </a:lnTo>
                  <a:lnTo>
                    <a:pt x="2586418" y="4064000"/>
                  </a:lnTo>
                  <a:lnTo>
                    <a:pt x="2577007" y="4051300"/>
                  </a:lnTo>
                  <a:lnTo>
                    <a:pt x="2571673" y="4051300"/>
                  </a:lnTo>
                  <a:lnTo>
                    <a:pt x="2498991" y="4038600"/>
                  </a:lnTo>
                  <a:lnTo>
                    <a:pt x="2495956" y="3987800"/>
                  </a:lnTo>
                  <a:lnTo>
                    <a:pt x="2517584" y="3987800"/>
                  </a:lnTo>
                  <a:lnTo>
                    <a:pt x="2536748" y="3975100"/>
                  </a:lnTo>
                  <a:lnTo>
                    <a:pt x="2497671" y="3975100"/>
                  </a:lnTo>
                  <a:lnTo>
                    <a:pt x="2489416" y="3987800"/>
                  </a:lnTo>
                  <a:lnTo>
                    <a:pt x="2487206" y="4000500"/>
                  </a:lnTo>
                  <a:lnTo>
                    <a:pt x="2487307" y="4013200"/>
                  </a:lnTo>
                  <a:lnTo>
                    <a:pt x="2487879" y="4038600"/>
                  </a:lnTo>
                  <a:lnTo>
                    <a:pt x="2487015" y="4051300"/>
                  </a:lnTo>
                  <a:lnTo>
                    <a:pt x="2534589" y="4051300"/>
                  </a:lnTo>
                  <a:lnTo>
                    <a:pt x="2558199" y="4064000"/>
                  </a:lnTo>
                  <a:lnTo>
                    <a:pt x="2575610" y="4064000"/>
                  </a:lnTo>
                  <a:lnTo>
                    <a:pt x="2584843" y="4076700"/>
                  </a:lnTo>
                  <a:lnTo>
                    <a:pt x="2594813" y="4076700"/>
                  </a:lnTo>
                  <a:lnTo>
                    <a:pt x="2599563" y="4089400"/>
                  </a:lnTo>
                  <a:lnTo>
                    <a:pt x="2605671" y="4089400"/>
                  </a:lnTo>
                  <a:lnTo>
                    <a:pt x="2614053" y="4102100"/>
                  </a:lnTo>
                  <a:lnTo>
                    <a:pt x="2635034" y="4102100"/>
                  </a:lnTo>
                  <a:close/>
                </a:path>
                <a:path w="3477260" h="5372100">
                  <a:moveTo>
                    <a:pt x="2663456" y="1955800"/>
                  </a:moveTo>
                  <a:lnTo>
                    <a:pt x="2657094" y="1944357"/>
                  </a:lnTo>
                  <a:lnTo>
                    <a:pt x="2661602" y="1955800"/>
                  </a:lnTo>
                  <a:lnTo>
                    <a:pt x="2663456" y="1955800"/>
                  </a:lnTo>
                  <a:close/>
                </a:path>
                <a:path w="3477260" h="5372100">
                  <a:moveTo>
                    <a:pt x="2676169" y="1752600"/>
                  </a:moveTo>
                  <a:lnTo>
                    <a:pt x="2672423" y="1739900"/>
                  </a:lnTo>
                  <a:lnTo>
                    <a:pt x="2656306" y="1727200"/>
                  </a:lnTo>
                  <a:lnTo>
                    <a:pt x="2626080" y="1727200"/>
                  </a:lnTo>
                  <a:lnTo>
                    <a:pt x="2625242" y="1701800"/>
                  </a:lnTo>
                  <a:lnTo>
                    <a:pt x="2654071" y="1701800"/>
                  </a:lnTo>
                  <a:lnTo>
                    <a:pt x="2657538" y="1689100"/>
                  </a:lnTo>
                  <a:lnTo>
                    <a:pt x="2659786" y="1663700"/>
                  </a:lnTo>
                  <a:lnTo>
                    <a:pt x="2656344" y="1651000"/>
                  </a:lnTo>
                  <a:lnTo>
                    <a:pt x="2647150" y="1638300"/>
                  </a:lnTo>
                  <a:lnTo>
                    <a:pt x="2632151" y="1651000"/>
                  </a:lnTo>
                  <a:lnTo>
                    <a:pt x="2621064" y="1651000"/>
                  </a:lnTo>
                  <a:lnTo>
                    <a:pt x="2619235" y="1663700"/>
                  </a:lnTo>
                  <a:lnTo>
                    <a:pt x="2601493" y="1663700"/>
                  </a:lnTo>
                  <a:lnTo>
                    <a:pt x="2598775" y="1651000"/>
                  </a:lnTo>
                  <a:lnTo>
                    <a:pt x="2594927" y="1651000"/>
                  </a:lnTo>
                  <a:lnTo>
                    <a:pt x="2591270" y="1638300"/>
                  </a:lnTo>
                  <a:lnTo>
                    <a:pt x="2587383" y="1638300"/>
                  </a:lnTo>
                  <a:lnTo>
                    <a:pt x="2583446" y="1625600"/>
                  </a:lnTo>
                  <a:lnTo>
                    <a:pt x="2579674" y="1625600"/>
                  </a:lnTo>
                  <a:lnTo>
                    <a:pt x="2586431" y="1600200"/>
                  </a:lnTo>
                  <a:lnTo>
                    <a:pt x="2589199" y="1600200"/>
                  </a:lnTo>
                  <a:lnTo>
                    <a:pt x="2589619" y="1587500"/>
                  </a:lnTo>
                  <a:lnTo>
                    <a:pt x="2589339" y="1562100"/>
                  </a:lnTo>
                  <a:lnTo>
                    <a:pt x="2612669" y="1562100"/>
                  </a:lnTo>
                  <a:lnTo>
                    <a:pt x="2619260" y="1574800"/>
                  </a:lnTo>
                  <a:lnTo>
                    <a:pt x="2622207" y="1574800"/>
                  </a:lnTo>
                  <a:lnTo>
                    <a:pt x="2631884" y="1562100"/>
                  </a:lnTo>
                  <a:lnTo>
                    <a:pt x="2639428" y="1549400"/>
                  </a:lnTo>
                  <a:lnTo>
                    <a:pt x="2645968" y="1536700"/>
                  </a:lnTo>
                  <a:lnTo>
                    <a:pt x="2652636" y="1524000"/>
                  </a:lnTo>
                  <a:lnTo>
                    <a:pt x="2642387" y="1524000"/>
                  </a:lnTo>
                  <a:lnTo>
                    <a:pt x="2638336" y="1536700"/>
                  </a:lnTo>
                  <a:lnTo>
                    <a:pt x="2634399" y="1536700"/>
                  </a:lnTo>
                  <a:lnTo>
                    <a:pt x="2630855" y="1549400"/>
                  </a:lnTo>
                  <a:lnTo>
                    <a:pt x="2627617" y="1549400"/>
                  </a:lnTo>
                  <a:lnTo>
                    <a:pt x="2624620" y="1562100"/>
                  </a:lnTo>
                  <a:lnTo>
                    <a:pt x="2616047" y="1549400"/>
                  </a:lnTo>
                  <a:lnTo>
                    <a:pt x="2602369" y="1549400"/>
                  </a:lnTo>
                  <a:lnTo>
                    <a:pt x="2587434" y="1562100"/>
                  </a:lnTo>
                  <a:lnTo>
                    <a:pt x="2580627" y="1562100"/>
                  </a:lnTo>
                  <a:lnTo>
                    <a:pt x="2579014" y="1574800"/>
                  </a:lnTo>
                  <a:lnTo>
                    <a:pt x="2579725" y="1587500"/>
                  </a:lnTo>
                  <a:lnTo>
                    <a:pt x="2579903" y="1600200"/>
                  </a:lnTo>
                  <a:lnTo>
                    <a:pt x="2575496" y="1612900"/>
                  </a:lnTo>
                  <a:lnTo>
                    <a:pt x="2570645" y="1612900"/>
                  </a:lnTo>
                  <a:lnTo>
                    <a:pt x="2570810" y="1625600"/>
                  </a:lnTo>
                  <a:lnTo>
                    <a:pt x="2581427" y="1638300"/>
                  </a:lnTo>
                  <a:lnTo>
                    <a:pt x="2586901" y="1651000"/>
                  </a:lnTo>
                  <a:lnTo>
                    <a:pt x="2591549" y="1663700"/>
                  </a:lnTo>
                  <a:lnTo>
                    <a:pt x="2598521" y="1676400"/>
                  </a:lnTo>
                  <a:lnTo>
                    <a:pt x="2615666" y="1676400"/>
                  </a:lnTo>
                  <a:lnTo>
                    <a:pt x="2625902" y="1663700"/>
                  </a:lnTo>
                  <a:lnTo>
                    <a:pt x="2631452" y="1663700"/>
                  </a:lnTo>
                  <a:lnTo>
                    <a:pt x="2636431" y="1651000"/>
                  </a:lnTo>
                  <a:lnTo>
                    <a:pt x="2649207" y="1651000"/>
                  </a:lnTo>
                  <a:lnTo>
                    <a:pt x="2647429" y="1689100"/>
                  </a:lnTo>
                  <a:lnTo>
                    <a:pt x="2621864" y="1689100"/>
                  </a:lnTo>
                  <a:lnTo>
                    <a:pt x="2617101" y="1701800"/>
                  </a:lnTo>
                  <a:lnTo>
                    <a:pt x="2615158" y="1701800"/>
                  </a:lnTo>
                  <a:lnTo>
                    <a:pt x="2614904" y="1714500"/>
                  </a:lnTo>
                  <a:lnTo>
                    <a:pt x="2616200" y="1727200"/>
                  </a:lnTo>
                  <a:lnTo>
                    <a:pt x="2618892" y="1727200"/>
                  </a:lnTo>
                  <a:lnTo>
                    <a:pt x="2620543" y="1739900"/>
                  </a:lnTo>
                  <a:lnTo>
                    <a:pt x="2657500" y="1739900"/>
                  </a:lnTo>
                  <a:lnTo>
                    <a:pt x="2667165" y="1752600"/>
                  </a:lnTo>
                  <a:lnTo>
                    <a:pt x="2662313" y="1778000"/>
                  </a:lnTo>
                  <a:lnTo>
                    <a:pt x="2644914" y="1778000"/>
                  </a:lnTo>
                  <a:lnTo>
                    <a:pt x="2643416" y="1765300"/>
                  </a:lnTo>
                  <a:lnTo>
                    <a:pt x="2589720" y="1765300"/>
                  </a:lnTo>
                  <a:lnTo>
                    <a:pt x="2585732" y="1778000"/>
                  </a:lnTo>
                  <a:lnTo>
                    <a:pt x="2585021" y="1803400"/>
                  </a:lnTo>
                  <a:lnTo>
                    <a:pt x="2588603" y="1828800"/>
                  </a:lnTo>
                  <a:lnTo>
                    <a:pt x="2599575" y="1841500"/>
                  </a:lnTo>
                  <a:lnTo>
                    <a:pt x="2621051" y="1854200"/>
                  </a:lnTo>
                  <a:lnTo>
                    <a:pt x="2622143" y="1866900"/>
                  </a:lnTo>
                  <a:lnTo>
                    <a:pt x="2624378" y="1879600"/>
                  </a:lnTo>
                  <a:lnTo>
                    <a:pt x="2629725" y="1879600"/>
                  </a:lnTo>
                  <a:lnTo>
                    <a:pt x="2640152" y="1892300"/>
                  </a:lnTo>
                  <a:lnTo>
                    <a:pt x="2642552" y="1905000"/>
                  </a:lnTo>
                  <a:lnTo>
                    <a:pt x="2651302" y="1905000"/>
                  </a:lnTo>
                  <a:lnTo>
                    <a:pt x="2649385" y="1879600"/>
                  </a:lnTo>
                  <a:lnTo>
                    <a:pt x="2638209" y="1879600"/>
                  </a:lnTo>
                  <a:lnTo>
                    <a:pt x="2631668" y="1866900"/>
                  </a:lnTo>
                  <a:lnTo>
                    <a:pt x="2630043" y="1854200"/>
                  </a:lnTo>
                  <a:lnTo>
                    <a:pt x="2625521" y="1854200"/>
                  </a:lnTo>
                  <a:lnTo>
                    <a:pt x="2616174" y="1841500"/>
                  </a:lnTo>
                  <a:lnTo>
                    <a:pt x="2601049" y="1828800"/>
                  </a:lnTo>
                  <a:lnTo>
                    <a:pt x="2595181" y="1816100"/>
                  </a:lnTo>
                  <a:lnTo>
                    <a:pt x="2594597" y="1803400"/>
                  </a:lnTo>
                  <a:lnTo>
                    <a:pt x="2595308" y="1778000"/>
                  </a:lnTo>
                  <a:lnTo>
                    <a:pt x="2636024" y="1778000"/>
                  </a:lnTo>
                  <a:lnTo>
                    <a:pt x="2641130" y="1790700"/>
                  </a:lnTo>
                  <a:lnTo>
                    <a:pt x="2669324" y="1790700"/>
                  </a:lnTo>
                  <a:lnTo>
                    <a:pt x="2676169" y="1752600"/>
                  </a:lnTo>
                  <a:close/>
                </a:path>
                <a:path w="3477260" h="5372100">
                  <a:moveTo>
                    <a:pt x="2679420" y="3810000"/>
                  </a:moveTo>
                  <a:lnTo>
                    <a:pt x="2677172" y="3797300"/>
                  </a:lnTo>
                  <a:lnTo>
                    <a:pt x="2672829" y="3797300"/>
                  </a:lnTo>
                  <a:lnTo>
                    <a:pt x="2664168" y="3784600"/>
                  </a:lnTo>
                  <a:lnTo>
                    <a:pt x="2666238" y="3759200"/>
                  </a:lnTo>
                  <a:lnTo>
                    <a:pt x="2656649" y="3759200"/>
                  </a:lnTo>
                  <a:lnTo>
                    <a:pt x="2654401" y="3771900"/>
                  </a:lnTo>
                  <a:lnTo>
                    <a:pt x="2653284" y="3784600"/>
                  </a:lnTo>
                  <a:lnTo>
                    <a:pt x="2655100" y="3784600"/>
                  </a:lnTo>
                  <a:lnTo>
                    <a:pt x="2661653" y="3797300"/>
                  </a:lnTo>
                  <a:lnTo>
                    <a:pt x="2670797" y="3797300"/>
                  </a:lnTo>
                  <a:lnTo>
                    <a:pt x="2664637" y="3810000"/>
                  </a:lnTo>
                  <a:lnTo>
                    <a:pt x="2646756" y="3810000"/>
                  </a:lnTo>
                  <a:lnTo>
                    <a:pt x="2646896" y="3822700"/>
                  </a:lnTo>
                  <a:lnTo>
                    <a:pt x="2648991" y="3835400"/>
                  </a:lnTo>
                  <a:lnTo>
                    <a:pt x="2658326" y="3835400"/>
                  </a:lnTo>
                  <a:lnTo>
                    <a:pt x="2591638" y="3848100"/>
                  </a:lnTo>
                  <a:lnTo>
                    <a:pt x="2665107" y="3848100"/>
                  </a:lnTo>
                  <a:lnTo>
                    <a:pt x="2667698" y="3835400"/>
                  </a:lnTo>
                  <a:lnTo>
                    <a:pt x="2664955" y="3835400"/>
                  </a:lnTo>
                  <a:lnTo>
                    <a:pt x="2659888" y="3822700"/>
                  </a:lnTo>
                  <a:lnTo>
                    <a:pt x="2655506" y="3822700"/>
                  </a:lnTo>
                  <a:lnTo>
                    <a:pt x="2679420" y="3810000"/>
                  </a:lnTo>
                  <a:close/>
                </a:path>
                <a:path w="3477260" h="5372100">
                  <a:moveTo>
                    <a:pt x="2704490" y="2819400"/>
                  </a:moveTo>
                  <a:lnTo>
                    <a:pt x="2700896" y="2819400"/>
                  </a:lnTo>
                  <a:lnTo>
                    <a:pt x="2694292" y="2832100"/>
                  </a:lnTo>
                  <a:lnTo>
                    <a:pt x="2693733" y="2857500"/>
                  </a:lnTo>
                  <a:lnTo>
                    <a:pt x="2672067" y="2857500"/>
                  </a:lnTo>
                  <a:lnTo>
                    <a:pt x="2664041" y="2844800"/>
                  </a:lnTo>
                  <a:lnTo>
                    <a:pt x="2625280" y="2844800"/>
                  </a:lnTo>
                  <a:lnTo>
                    <a:pt x="2625204" y="2755900"/>
                  </a:lnTo>
                  <a:lnTo>
                    <a:pt x="2608630" y="2743200"/>
                  </a:lnTo>
                  <a:lnTo>
                    <a:pt x="2602623" y="2743200"/>
                  </a:lnTo>
                  <a:lnTo>
                    <a:pt x="2596680" y="2730500"/>
                  </a:lnTo>
                  <a:lnTo>
                    <a:pt x="2592374" y="2730500"/>
                  </a:lnTo>
                  <a:lnTo>
                    <a:pt x="2590368" y="2705100"/>
                  </a:lnTo>
                  <a:lnTo>
                    <a:pt x="2585859" y="2692400"/>
                  </a:lnTo>
                  <a:lnTo>
                    <a:pt x="2578760" y="2705100"/>
                  </a:lnTo>
                  <a:lnTo>
                    <a:pt x="2543124" y="2705100"/>
                  </a:lnTo>
                  <a:lnTo>
                    <a:pt x="2546286" y="2692400"/>
                  </a:lnTo>
                  <a:lnTo>
                    <a:pt x="2546743" y="2679700"/>
                  </a:lnTo>
                  <a:lnTo>
                    <a:pt x="2542565" y="2667000"/>
                  </a:lnTo>
                  <a:lnTo>
                    <a:pt x="2531897" y="2667000"/>
                  </a:lnTo>
                  <a:lnTo>
                    <a:pt x="2529382" y="2641600"/>
                  </a:lnTo>
                  <a:lnTo>
                    <a:pt x="2534996" y="2641600"/>
                  </a:lnTo>
                  <a:lnTo>
                    <a:pt x="2539238" y="2628900"/>
                  </a:lnTo>
                  <a:lnTo>
                    <a:pt x="2544661" y="2628900"/>
                  </a:lnTo>
                  <a:lnTo>
                    <a:pt x="2545892" y="2616200"/>
                  </a:lnTo>
                  <a:lnTo>
                    <a:pt x="2546197" y="2616200"/>
                  </a:lnTo>
                  <a:lnTo>
                    <a:pt x="2551646" y="2603500"/>
                  </a:lnTo>
                  <a:lnTo>
                    <a:pt x="2558186" y="2603500"/>
                  </a:lnTo>
                  <a:lnTo>
                    <a:pt x="2563380" y="2590800"/>
                  </a:lnTo>
                  <a:lnTo>
                    <a:pt x="2564790" y="2578100"/>
                  </a:lnTo>
                  <a:lnTo>
                    <a:pt x="2534323" y="2578100"/>
                  </a:lnTo>
                  <a:lnTo>
                    <a:pt x="2541435" y="2565400"/>
                  </a:lnTo>
                  <a:lnTo>
                    <a:pt x="2544953" y="2565400"/>
                  </a:lnTo>
                  <a:lnTo>
                    <a:pt x="2546337" y="2552700"/>
                  </a:lnTo>
                  <a:lnTo>
                    <a:pt x="2546997" y="2540000"/>
                  </a:lnTo>
                  <a:lnTo>
                    <a:pt x="2547683" y="2540000"/>
                  </a:lnTo>
                  <a:lnTo>
                    <a:pt x="2549309" y="2514600"/>
                  </a:lnTo>
                  <a:lnTo>
                    <a:pt x="2550960" y="2489200"/>
                  </a:lnTo>
                  <a:lnTo>
                    <a:pt x="2552357" y="2489200"/>
                  </a:lnTo>
                  <a:lnTo>
                    <a:pt x="2555468" y="2476500"/>
                  </a:lnTo>
                  <a:lnTo>
                    <a:pt x="2561552" y="2476500"/>
                  </a:lnTo>
                  <a:lnTo>
                    <a:pt x="2565946" y="2463800"/>
                  </a:lnTo>
                  <a:lnTo>
                    <a:pt x="2562809" y="2463800"/>
                  </a:lnTo>
                  <a:lnTo>
                    <a:pt x="2556192" y="2451100"/>
                  </a:lnTo>
                  <a:lnTo>
                    <a:pt x="2550109" y="2451100"/>
                  </a:lnTo>
                  <a:lnTo>
                    <a:pt x="2555735" y="2438400"/>
                  </a:lnTo>
                  <a:lnTo>
                    <a:pt x="2576309" y="2438400"/>
                  </a:lnTo>
                  <a:lnTo>
                    <a:pt x="2581402" y="2425700"/>
                  </a:lnTo>
                  <a:lnTo>
                    <a:pt x="2584158" y="2413000"/>
                  </a:lnTo>
                  <a:lnTo>
                    <a:pt x="2585339" y="2400300"/>
                  </a:lnTo>
                  <a:lnTo>
                    <a:pt x="2585885" y="2374900"/>
                  </a:lnTo>
                  <a:lnTo>
                    <a:pt x="2585389" y="2374900"/>
                  </a:lnTo>
                  <a:lnTo>
                    <a:pt x="2580195" y="2362200"/>
                  </a:lnTo>
                  <a:lnTo>
                    <a:pt x="2561704" y="2362200"/>
                  </a:lnTo>
                  <a:lnTo>
                    <a:pt x="2552852" y="2349500"/>
                  </a:lnTo>
                  <a:lnTo>
                    <a:pt x="2560155" y="2349500"/>
                  </a:lnTo>
                  <a:lnTo>
                    <a:pt x="2566111" y="2336800"/>
                  </a:lnTo>
                  <a:lnTo>
                    <a:pt x="2572448" y="2336800"/>
                  </a:lnTo>
                  <a:lnTo>
                    <a:pt x="2578608" y="2324100"/>
                  </a:lnTo>
                  <a:lnTo>
                    <a:pt x="2583548" y="2324100"/>
                  </a:lnTo>
                  <a:lnTo>
                    <a:pt x="2586240" y="2311400"/>
                  </a:lnTo>
                  <a:lnTo>
                    <a:pt x="2587091" y="2298700"/>
                  </a:lnTo>
                  <a:lnTo>
                    <a:pt x="2586748" y="2298700"/>
                  </a:lnTo>
                  <a:lnTo>
                    <a:pt x="2584462" y="2286000"/>
                  </a:lnTo>
                  <a:lnTo>
                    <a:pt x="2580386" y="2273300"/>
                  </a:lnTo>
                  <a:lnTo>
                    <a:pt x="2574137" y="2273300"/>
                  </a:lnTo>
                  <a:lnTo>
                    <a:pt x="2572308" y="2247900"/>
                  </a:lnTo>
                  <a:lnTo>
                    <a:pt x="2571839" y="2235200"/>
                  </a:lnTo>
                  <a:lnTo>
                    <a:pt x="2571546" y="2222500"/>
                  </a:lnTo>
                  <a:lnTo>
                    <a:pt x="2571064" y="2222500"/>
                  </a:lnTo>
                  <a:lnTo>
                    <a:pt x="2570073" y="2209800"/>
                  </a:lnTo>
                  <a:lnTo>
                    <a:pt x="2564587" y="2197100"/>
                  </a:lnTo>
                  <a:lnTo>
                    <a:pt x="2545194" y="2197100"/>
                  </a:lnTo>
                  <a:lnTo>
                    <a:pt x="2541752" y="2184400"/>
                  </a:lnTo>
                  <a:lnTo>
                    <a:pt x="2568092" y="2184400"/>
                  </a:lnTo>
                  <a:lnTo>
                    <a:pt x="2569870" y="2159000"/>
                  </a:lnTo>
                  <a:lnTo>
                    <a:pt x="2545511" y="2159000"/>
                  </a:lnTo>
                  <a:lnTo>
                    <a:pt x="2543721" y="2146300"/>
                  </a:lnTo>
                  <a:lnTo>
                    <a:pt x="2546070" y="2133600"/>
                  </a:lnTo>
                  <a:lnTo>
                    <a:pt x="2558427" y="2133600"/>
                  </a:lnTo>
                  <a:lnTo>
                    <a:pt x="2549106" y="2120900"/>
                  </a:lnTo>
                  <a:lnTo>
                    <a:pt x="2541320" y="2133600"/>
                  </a:lnTo>
                  <a:lnTo>
                    <a:pt x="2536101" y="2133600"/>
                  </a:lnTo>
                  <a:lnTo>
                    <a:pt x="2534475" y="2146300"/>
                  </a:lnTo>
                  <a:lnTo>
                    <a:pt x="2537536" y="2159000"/>
                  </a:lnTo>
                  <a:lnTo>
                    <a:pt x="2543276" y="2171700"/>
                  </a:lnTo>
                  <a:lnTo>
                    <a:pt x="2546172" y="2171700"/>
                  </a:lnTo>
                  <a:lnTo>
                    <a:pt x="2538285" y="2184400"/>
                  </a:lnTo>
                  <a:lnTo>
                    <a:pt x="2533802" y="2184400"/>
                  </a:lnTo>
                  <a:lnTo>
                    <a:pt x="2531249" y="2197100"/>
                  </a:lnTo>
                  <a:lnTo>
                    <a:pt x="2561717" y="2222500"/>
                  </a:lnTo>
                  <a:lnTo>
                    <a:pt x="2561806" y="2235200"/>
                  </a:lnTo>
                  <a:lnTo>
                    <a:pt x="2561945" y="2247900"/>
                  </a:lnTo>
                  <a:lnTo>
                    <a:pt x="2562606" y="2260600"/>
                  </a:lnTo>
                  <a:lnTo>
                    <a:pt x="2564206" y="2273300"/>
                  </a:lnTo>
                  <a:lnTo>
                    <a:pt x="2568473" y="2286000"/>
                  </a:lnTo>
                  <a:lnTo>
                    <a:pt x="2572664" y="2286000"/>
                  </a:lnTo>
                  <a:lnTo>
                    <a:pt x="2575737" y="2298700"/>
                  </a:lnTo>
                  <a:lnTo>
                    <a:pt x="2576677" y="2311400"/>
                  </a:lnTo>
                  <a:lnTo>
                    <a:pt x="2572740" y="2311400"/>
                  </a:lnTo>
                  <a:lnTo>
                    <a:pt x="2569108" y="2324100"/>
                  </a:lnTo>
                  <a:lnTo>
                    <a:pt x="2561450" y="2324100"/>
                  </a:lnTo>
                  <a:lnTo>
                    <a:pt x="2559520" y="2336800"/>
                  </a:lnTo>
                  <a:lnTo>
                    <a:pt x="2542629" y="2336800"/>
                  </a:lnTo>
                  <a:lnTo>
                    <a:pt x="2542705" y="2349500"/>
                  </a:lnTo>
                  <a:lnTo>
                    <a:pt x="2546159" y="2362200"/>
                  </a:lnTo>
                  <a:lnTo>
                    <a:pt x="2554668" y="2362200"/>
                  </a:lnTo>
                  <a:lnTo>
                    <a:pt x="2565704" y="2374900"/>
                  </a:lnTo>
                  <a:lnTo>
                    <a:pt x="2576715" y="2374900"/>
                  </a:lnTo>
                  <a:lnTo>
                    <a:pt x="2573007" y="2425700"/>
                  </a:lnTo>
                  <a:lnTo>
                    <a:pt x="2548001" y="2425700"/>
                  </a:lnTo>
                  <a:lnTo>
                    <a:pt x="2543086" y="2438400"/>
                  </a:lnTo>
                  <a:lnTo>
                    <a:pt x="2540203" y="2451100"/>
                  </a:lnTo>
                  <a:lnTo>
                    <a:pt x="2542756" y="2451100"/>
                  </a:lnTo>
                  <a:lnTo>
                    <a:pt x="2548394" y="2463800"/>
                  </a:lnTo>
                  <a:lnTo>
                    <a:pt x="2554821" y="2463800"/>
                  </a:lnTo>
                  <a:lnTo>
                    <a:pt x="2542781" y="2489200"/>
                  </a:lnTo>
                  <a:lnTo>
                    <a:pt x="2539733" y="2501900"/>
                  </a:lnTo>
                  <a:lnTo>
                    <a:pt x="2539212" y="2527300"/>
                  </a:lnTo>
                  <a:lnTo>
                    <a:pt x="2534805" y="2565400"/>
                  </a:lnTo>
                  <a:lnTo>
                    <a:pt x="2521254" y="2565400"/>
                  </a:lnTo>
                  <a:lnTo>
                    <a:pt x="2527325" y="2578100"/>
                  </a:lnTo>
                  <a:lnTo>
                    <a:pt x="2508148" y="2578100"/>
                  </a:lnTo>
                  <a:lnTo>
                    <a:pt x="2508275" y="2565400"/>
                  </a:lnTo>
                  <a:lnTo>
                    <a:pt x="2520518" y="2565400"/>
                  </a:lnTo>
                  <a:lnTo>
                    <a:pt x="2508986" y="2552700"/>
                  </a:lnTo>
                  <a:lnTo>
                    <a:pt x="2501163" y="2565400"/>
                  </a:lnTo>
                  <a:lnTo>
                    <a:pt x="2498039" y="2578100"/>
                  </a:lnTo>
                  <a:lnTo>
                    <a:pt x="2500223" y="2590800"/>
                  </a:lnTo>
                  <a:lnTo>
                    <a:pt x="2549474" y="2590800"/>
                  </a:lnTo>
                  <a:lnTo>
                    <a:pt x="2543035" y="2603500"/>
                  </a:lnTo>
                  <a:lnTo>
                    <a:pt x="2538387" y="2603500"/>
                  </a:lnTo>
                  <a:lnTo>
                    <a:pt x="2535809" y="2616200"/>
                  </a:lnTo>
                  <a:lnTo>
                    <a:pt x="2535593" y="2628900"/>
                  </a:lnTo>
                  <a:lnTo>
                    <a:pt x="2521521" y="2641600"/>
                  </a:lnTo>
                  <a:lnTo>
                    <a:pt x="2519108" y="2654300"/>
                  </a:lnTo>
                  <a:lnTo>
                    <a:pt x="2525166" y="2667000"/>
                  </a:lnTo>
                  <a:lnTo>
                    <a:pt x="2536494" y="2679700"/>
                  </a:lnTo>
                  <a:lnTo>
                    <a:pt x="2534208" y="2705100"/>
                  </a:lnTo>
                  <a:lnTo>
                    <a:pt x="2524404" y="2717800"/>
                  </a:lnTo>
                  <a:lnTo>
                    <a:pt x="2515158" y="2717800"/>
                  </a:lnTo>
                  <a:lnTo>
                    <a:pt x="2505100" y="2705100"/>
                  </a:lnTo>
                  <a:lnTo>
                    <a:pt x="2489390" y="2717800"/>
                  </a:lnTo>
                  <a:lnTo>
                    <a:pt x="2484894" y="2730500"/>
                  </a:lnTo>
                  <a:lnTo>
                    <a:pt x="2484907" y="2743200"/>
                  </a:lnTo>
                  <a:lnTo>
                    <a:pt x="2482761" y="2755900"/>
                  </a:lnTo>
                  <a:lnTo>
                    <a:pt x="2479700" y="2755900"/>
                  </a:lnTo>
                  <a:lnTo>
                    <a:pt x="2475471" y="2768600"/>
                  </a:lnTo>
                  <a:lnTo>
                    <a:pt x="2470696" y="2768600"/>
                  </a:lnTo>
                  <a:lnTo>
                    <a:pt x="2466022" y="2781300"/>
                  </a:lnTo>
                  <a:lnTo>
                    <a:pt x="2459621" y="2794000"/>
                  </a:lnTo>
                  <a:lnTo>
                    <a:pt x="2453157" y="2794000"/>
                  </a:lnTo>
                  <a:lnTo>
                    <a:pt x="2446324" y="2806700"/>
                  </a:lnTo>
                  <a:lnTo>
                    <a:pt x="2438819" y="2806700"/>
                  </a:lnTo>
                  <a:lnTo>
                    <a:pt x="2435225" y="2819400"/>
                  </a:lnTo>
                  <a:lnTo>
                    <a:pt x="2434704" y="2819400"/>
                  </a:lnTo>
                  <a:lnTo>
                    <a:pt x="2433116" y="2832100"/>
                  </a:lnTo>
                  <a:lnTo>
                    <a:pt x="2426360" y="2832100"/>
                  </a:lnTo>
                  <a:lnTo>
                    <a:pt x="2417470" y="2844800"/>
                  </a:lnTo>
                  <a:lnTo>
                    <a:pt x="2408174" y="2857500"/>
                  </a:lnTo>
                  <a:lnTo>
                    <a:pt x="2399449" y="2870200"/>
                  </a:lnTo>
                  <a:lnTo>
                    <a:pt x="2392248" y="2870200"/>
                  </a:lnTo>
                  <a:lnTo>
                    <a:pt x="2388120" y="2857500"/>
                  </a:lnTo>
                  <a:lnTo>
                    <a:pt x="2369972" y="2870200"/>
                  </a:lnTo>
                  <a:lnTo>
                    <a:pt x="2375547" y="2870200"/>
                  </a:lnTo>
                  <a:lnTo>
                    <a:pt x="2372106" y="2882900"/>
                  </a:lnTo>
                  <a:lnTo>
                    <a:pt x="2368270" y="2882900"/>
                  </a:lnTo>
                  <a:lnTo>
                    <a:pt x="2368816" y="2895600"/>
                  </a:lnTo>
                  <a:lnTo>
                    <a:pt x="2396236" y="2895600"/>
                  </a:lnTo>
                  <a:lnTo>
                    <a:pt x="2406827" y="2870200"/>
                  </a:lnTo>
                  <a:lnTo>
                    <a:pt x="2427897" y="2844800"/>
                  </a:lnTo>
                  <a:lnTo>
                    <a:pt x="2442857" y="2832100"/>
                  </a:lnTo>
                  <a:lnTo>
                    <a:pt x="2445537" y="2819400"/>
                  </a:lnTo>
                  <a:lnTo>
                    <a:pt x="2445702" y="2819400"/>
                  </a:lnTo>
                  <a:lnTo>
                    <a:pt x="2453132" y="2806700"/>
                  </a:lnTo>
                  <a:lnTo>
                    <a:pt x="2470200" y="2794000"/>
                  </a:lnTo>
                  <a:lnTo>
                    <a:pt x="2474455" y="2794000"/>
                  </a:lnTo>
                  <a:lnTo>
                    <a:pt x="2474518" y="2781300"/>
                  </a:lnTo>
                  <a:lnTo>
                    <a:pt x="2479065" y="2768600"/>
                  </a:lnTo>
                  <a:lnTo>
                    <a:pt x="2489263" y="2768600"/>
                  </a:lnTo>
                  <a:lnTo>
                    <a:pt x="2491663" y="2755900"/>
                  </a:lnTo>
                  <a:lnTo>
                    <a:pt x="2492743" y="2743200"/>
                  </a:lnTo>
                  <a:lnTo>
                    <a:pt x="2493276" y="2730500"/>
                  </a:lnTo>
                  <a:lnTo>
                    <a:pt x="2498471" y="2730500"/>
                  </a:lnTo>
                  <a:lnTo>
                    <a:pt x="2505684" y="2717800"/>
                  </a:lnTo>
                  <a:lnTo>
                    <a:pt x="2517571" y="2730500"/>
                  </a:lnTo>
                  <a:lnTo>
                    <a:pt x="2525077" y="2730500"/>
                  </a:lnTo>
                  <a:lnTo>
                    <a:pt x="2531681" y="2717800"/>
                  </a:lnTo>
                  <a:lnTo>
                    <a:pt x="2582037" y="2717800"/>
                  </a:lnTo>
                  <a:lnTo>
                    <a:pt x="2583484" y="2743200"/>
                  </a:lnTo>
                  <a:lnTo>
                    <a:pt x="2595257" y="2743200"/>
                  </a:lnTo>
                  <a:lnTo>
                    <a:pt x="2602382" y="2755900"/>
                  </a:lnTo>
                  <a:lnTo>
                    <a:pt x="2615692" y="2755900"/>
                  </a:lnTo>
                  <a:lnTo>
                    <a:pt x="2616174" y="2781300"/>
                  </a:lnTo>
                  <a:lnTo>
                    <a:pt x="2615793" y="2806700"/>
                  </a:lnTo>
                  <a:lnTo>
                    <a:pt x="2616390" y="2832100"/>
                  </a:lnTo>
                  <a:lnTo>
                    <a:pt x="2619768" y="2857500"/>
                  </a:lnTo>
                  <a:lnTo>
                    <a:pt x="2661729" y="2857500"/>
                  </a:lnTo>
                  <a:lnTo>
                    <a:pt x="2666225" y="2870200"/>
                  </a:lnTo>
                  <a:lnTo>
                    <a:pt x="2699423" y="2870200"/>
                  </a:lnTo>
                  <a:lnTo>
                    <a:pt x="2703284" y="2857500"/>
                  </a:lnTo>
                  <a:lnTo>
                    <a:pt x="2704490" y="2819400"/>
                  </a:lnTo>
                  <a:close/>
                </a:path>
                <a:path w="3477260" h="5372100">
                  <a:moveTo>
                    <a:pt x="2742793" y="3530600"/>
                  </a:moveTo>
                  <a:lnTo>
                    <a:pt x="2716746" y="3530600"/>
                  </a:lnTo>
                  <a:lnTo>
                    <a:pt x="2710561" y="3517900"/>
                  </a:lnTo>
                  <a:lnTo>
                    <a:pt x="2681427" y="3517900"/>
                  </a:lnTo>
                  <a:lnTo>
                    <a:pt x="2677122" y="3505200"/>
                  </a:lnTo>
                  <a:lnTo>
                    <a:pt x="2664688" y="3505200"/>
                  </a:lnTo>
                  <a:lnTo>
                    <a:pt x="2657767" y="3492500"/>
                  </a:lnTo>
                  <a:lnTo>
                    <a:pt x="2654071" y="3479800"/>
                  </a:lnTo>
                  <a:lnTo>
                    <a:pt x="2651125" y="3467100"/>
                  </a:lnTo>
                  <a:lnTo>
                    <a:pt x="2646451" y="3441700"/>
                  </a:lnTo>
                  <a:lnTo>
                    <a:pt x="2635300" y="3429000"/>
                  </a:lnTo>
                  <a:lnTo>
                    <a:pt x="2602750" y="3429000"/>
                  </a:lnTo>
                  <a:lnTo>
                    <a:pt x="2626804" y="3441700"/>
                  </a:lnTo>
                  <a:lnTo>
                    <a:pt x="2638145" y="3454400"/>
                  </a:lnTo>
                  <a:lnTo>
                    <a:pt x="2642374" y="3467100"/>
                  </a:lnTo>
                  <a:lnTo>
                    <a:pt x="2645194" y="3492500"/>
                  </a:lnTo>
                  <a:lnTo>
                    <a:pt x="2652331" y="3505200"/>
                  </a:lnTo>
                  <a:lnTo>
                    <a:pt x="2662250" y="3517900"/>
                  </a:lnTo>
                  <a:lnTo>
                    <a:pt x="2672600" y="3517900"/>
                  </a:lnTo>
                  <a:lnTo>
                    <a:pt x="2682252" y="3530600"/>
                  </a:lnTo>
                  <a:lnTo>
                    <a:pt x="2711272" y="3530600"/>
                  </a:lnTo>
                  <a:lnTo>
                    <a:pt x="2715882" y="3543300"/>
                  </a:lnTo>
                  <a:lnTo>
                    <a:pt x="2723184" y="3543300"/>
                  </a:lnTo>
                  <a:lnTo>
                    <a:pt x="2742793" y="3530600"/>
                  </a:lnTo>
                  <a:close/>
                </a:path>
                <a:path w="3477260" h="5372100">
                  <a:moveTo>
                    <a:pt x="2744584" y="4279900"/>
                  </a:moveTo>
                  <a:lnTo>
                    <a:pt x="2739212" y="4267200"/>
                  </a:lnTo>
                  <a:lnTo>
                    <a:pt x="2733903" y="4267200"/>
                  </a:lnTo>
                  <a:lnTo>
                    <a:pt x="2728595" y="4254500"/>
                  </a:lnTo>
                  <a:lnTo>
                    <a:pt x="2723197" y="4254500"/>
                  </a:lnTo>
                  <a:lnTo>
                    <a:pt x="2741828" y="4203700"/>
                  </a:lnTo>
                  <a:lnTo>
                    <a:pt x="2740863" y="4191000"/>
                  </a:lnTo>
                  <a:lnTo>
                    <a:pt x="2739898" y="4178300"/>
                  </a:lnTo>
                  <a:lnTo>
                    <a:pt x="2700718" y="4178300"/>
                  </a:lnTo>
                  <a:lnTo>
                    <a:pt x="2694825" y="4165600"/>
                  </a:lnTo>
                  <a:lnTo>
                    <a:pt x="2687663" y="4165600"/>
                  </a:lnTo>
                  <a:lnTo>
                    <a:pt x="2680157" y="4152900"/>
                  </a:lnTo>
                  <a:lnTo>
                    <a:pt x="2673185" y="4152900"/>
                  </a:lnTo>
                  <a:lnTo>
                    <a:pt x="2682049" y="4140200"/>
                  </a:lnTo>
                  <a:lnTo>
                    <a:pt x="2691942" y="4127500"/>
                  </a:lnTo>
                  <a:lnTo>
                    <a:pt x="2696832" y="4114800"/>
                  </a:lnTo>
                  <a:lnTo>
                    <a:pt x="2690685" y="4102100"/>
                  </a:lnTo>
                  <a:lnTo>
                    <a:pt x="2679242" y="4102100"/>
                  </a:lnTo>
                  <a:lnTo>
                    <a:pt x="2686037" y="4114800"/>
                  </a:lnTo>
                  <a:lnTo>
                    <a:pt x="2683764" y="4114800"/>
                  </a:lnTo>
                  <a:lnTo>
                    <a:pt x="2676550" y="4127500"/>
                  </a:lnTo>
                  <a:lnTo>
                    <a:pt x="2667787" y="4140200"/>
                  </a:lnTo>
                  <a:lnTo>
                    <a:pt x="2660866" y="4152900"/>
                  </a:lnTo>
                  <a:lnTo>
                    <a:pt x="2670962" y="4165600"/>
                  </a:lnTo>
                  <a:lnTo>
                    <a:pt x="2683243" y="4165600"/>
                  </a:lnTo>
                  <a:lnTo>
                    <a:pt x="2694228" y="4178300"/>
                  </a:lnTo>
                  <a:lnTo>
                    <a:pt x="2700439" y="4191000"/>
                  </a:lnTo>
                  <a:lnTo>
                    <a:pt x="2696819" y="4203700"/>
                  </a:lnTo>
                  <a:lnTo>
                    <a:pt x="2623934" y="4203700"/>
                  </a:lnTo>
                  <a:lnTo>
                    <a:pt x="2608580" y="4216400"/>
                  </a:lnTo>
                  <a:lnTo>
                    <a:pt x="2534983" y="4216400"/>
                  </a:lnTo>
                  <a:lnTo>
                    <a:pt x="2516695" y="4191000"/>
                  </a:lnTo>
                  <a:lnTo>
                    <a:pt x="2483193" y="4165600"/>
                  </a:lnTo>
                  <a:lnTo>
                    <a:pt x="2473985" y="4165600"/>
                  </a:lnTo>
                  <a:lnTo>
                    <a:pt x="2461120" y="4152900"/>
                  </a:lnTo>
                  <a:lnTo>
                    <a:pt x="2448750" y="4140200"/>
                  </a:lnTo>
                  <a:lnTo>
                    <a:pt x="2415883" y="4140200"/>
                  </a:lnTo>
                  <a:lnTo>
                    <a:pt x="2392883" y="4127500"/>
                  </a:lnTo>
                  <a:lnTo>
                    <a:pt x="2387181" y="4114800"/>
                  </a:lnTo>
                  <a:lnTo>
                    <a:pt x="2381212" y="4102100"/>
                  </a:lnTo>
                  <a:lnTo>
                    <a:pt x="2357412" y="4089400"/>
                  </a:lnTo>
                  <a:lnTo>
                    <a:pt x="2345639" y="4076700"/>
                  </a:lnTo>
                  <a:lnTo>
                    <a:pt x="2338159" y="4076700"/>
                  </a:lnTo>
                  <a:lnTo>
                    <a:pt x="2329777" y="4064000"/>
                  </a:lnTo>
                  <a:lnTo>
                    <a:pt x="2315311" y="4064000"/>
                  </a:lnTo>
                  <a:lnTo>
                    <a:pt x="2330310" y="4051300"/>
                  </a:lnTo>
                  <a:lnTo>
                    <a:pt x="2344013" y="4038600"/>
                  </a:lnTo>
                  <a:lnTo>
                    <a:pt x="2378545" y="4038600"/>
                  </a:lnTo>
                  <a:lnTo>
                    <a:pt x="2366683" y="4025900"/>
                  </a:lnTo>
                  <a:lnTo>
                    <a:pt x="2333015" y="4025900"/>
                  </a:lnTo>
                  <a:lnTo>
                    <a:pt x="2325801" y="4038600"/>
                  </a:lnTo>
                  <a:lnTo>
                    <a:pt x="2317470" y="4038600"/>
                  </a:lnTo>
                  <a:lnTo>
                    <a:pt x="2309799" y="4051300"/>
                  </a:lnTo>
                  <a:lnTo>
                    <a:pt x="2304542" y="4051300"/>
                  </a:lnTo>
                  <a:lnTo>
                    <a:pt x="2308453" y="4064000"/>
                  </a:lnTo>
                  <a:lnTo>
                    <a:pt x="2313000" y="4064000"/>
                  </a:lnTo>
                  <a:lnTo>
                    <a:pt x="2318143" y="4076700"/>
                  </a:lnTo>
                  <a:lnTo>
                    <a:pt x="2323871" y="4076700"/>
                  </a:lnTo>
                  <a:lnTo>
                    <a:pt x="2315845" y="4089400"/>
                  </a:lnTo>
                  <a:lnTo>
                    <a:pt x="2290521" y="4076700"/>
                  </a:lnTo>
                  <a:lnTo>
                    <a:pt x="2270429" y="4076700"/>
                  </a:lnTo>
                  <a:lnTo>
                    <a:pt x="2260981" y="4102100"/>
                  </a:lnTo>
                  <a:lnTo>
                    <a:pt x="2256688" y="4102100"/>
                  </a:lnTo>
                  <a:lnTo>
                    <a:pt x="2255266" y="4114800"/>
                  </a:lnTo>
                  <a:lnTo>
                    <a:pt x="2257069" y="4114800"/>
                  </a:lnTo>
                  <a:lnTo>
                    <a:pt x="2262441" y="4127500"/>
                  </a:lnTo>
                  <a:lnTo>
                    <a:pt x="2249754" y="4114800"/>
                  </a:lnTo>
                  <a:lnTo>
                    <a:pt x="2220163" y="4089400"/>
                  </a:lnTo>
                  <a:lnTo>
                    <a:pt x="2196046" y="4089400"/>
                  </a:lnTo>
                  <a:lnTo>
                    <a:pt x="2222093" y="4102100"/>
                  </a:lnTo>
                  <a:lnTo>
                    <a:pt x="2232266" y="4114800"/>
                  </a:lnTo>
                  <a:lnTo>
                    <a:pt x="2242020" y="4127500"/>
                  </a:lnTo>
                  <a:lnTo>
                    <a:pt x="2252078" y="4127500"/>
                  </a:lnTo>
                  <a:lnTo>
                    <a:pt x="2263165" y="4140200"/>
                  </a:lnTo>
                  <a:lnTo>
                    <a:pt x="2267483" y="4127500"/>
                  </a:lnTo>
                  <a:lnTo>
                    <a:pt x="2275154" y="4127500"/>
                  </a:lnTo>
                  <a:lnTo>
                    <a:pt x="2265616" y="4102100"/>
                  </a:lnTo>
                  <a:lnTo>
                    <a:pt x="2278227" y="4089400"/>
                  </a:lnTo>
                  <a:lnTo>
                    <a:pt x="2300681" y="4089400"/>
                  </a:lnTo>
                  <a:lnTo>
                    <a:pt x="2308923" y="4102100"/>
                  </a:lnTo>
                  <a:lnTo>
                    <a:pt x="2297633" y="4114800"/>
                  </a:lnTo>
                  <a:lnTo>
                    <a:pt x="2288032" y="4127500"/>
                  </a:lnTo>
                  <a:lnTo>
                    <a:pt x="2277973" y="4152900"/>
                  </a:lnTo>
                  <a:lnTo>
                    <a:pt x="2265286" y="4178300"/>
                  </a:lnTo>
                  <a:lnTo>
                    <a:pt x="2251811" y="4216400"/>
                  </a:lnTo>
                  <a:lnTo>
                    <a:pt x="2198319" y="4203700"/>
                  </a:lnTo>
                  <a:lnTo>
                    <a:pt x="2183053" y="4203700"/>
                  </a:lnTo>
                  <a:lnTo>
                    <a:pt x="2238133" y="4216400"/>
                  </a:lnTo>
                  <a:lnTo>
                    <a:pt x="2268791" y="4229100"/>
                  </a:lnTo>
                  <a:lnTo>
                    <a:pt x="2295410" y="4241800"/>
                  </a:lnTo>
                  <a:lnTo>
                    <a:pt x="2338362" y="4279900"/>
                  </a:lnTo>
                  <a:lnTo>
                    <a:pt x="2338527" y="4292600"/>
                  </a:lnTo>
                  <a:lnTo>
                    <a:pt x="2338311" y="4305300"/>
                  </a:lnTo>
                  <a:lnTo>
                    <a:pt x="2338882" y="4305300"/>
                  </a:lnTo>
                  <a:lnTo>
                    <a:pt x="2341372" y="4318000"/>
                  </a:lnTo>
                  <a:lnTo>
                    <a:pt x="2345271" y="4318000"/>
                  </a:lnTo>
                  <a:lnTo>
                    <a:pt x="2350719" y="4330700"/>
                  </a:lnTo>
                  <a:lnTo>
                    <a:pt x="2362708" y="4330700"/>
                  </a:lnTo>
                  <a:lnTo>
                    <a:pt x="2360053" y="4368800"/>
                  </a:lnTo>
                  <a:lnTo>
                    <a:pt x="2354935" y="4394200"/>
                  </a:lnTo>
                  <a:lnTo>
                    <a:pt x="2347036" y="4419600"/>
                  </a:lnTo>
                  <a:lnTo>
                    <a:pt x="2336088" y="4445000"/>
                  </a:lnTo>
                  <a:lnTo>
                    <a:pt x="2331250" y="4457700"/>
                  </a:lnTo>
                  <a:lnTo>
                    <a:pt x="2332444" y="4457700"/>
                  </a:lnTo>
                  <a:lnTo>
                    <a:pt x="2338451" y="4470400"/>
                  </a:lnTo>
                  <a:lnTo>
                    <a:pt x="2303551" y="4546600"/>
                  </a:lnTo>
                  <a:lnTo>
                    <a:pt x="2285263" y="4521200"/>
                  </a:lnTo>
                  <a:lnTo>
                    <a:pt x="2239899" y="4470400"/>
                  </a:lnTo>
                  <a:lnTo>
                    <a:pt x="2221687" y="4457700"/>
                  </a:lnTo>
                  <a:lnTo>
                    <a:pt x="2217585" y="4470400"/>
                  </a:lnTo>
                  <a:lnTo>
                    <a:pt x="2216086" y="4470400"/>
                  </a:lnTo>
                  <a:lnTo>
                    <a:pt x="2214829" y="4483239"/>
                  </a:lnTo>
                  <a:lnTo>
                    <a:pt x="2211590" y="4495800"/>
                  </a:lnTo>
                  <a:lnTo>
                    <a:pt x="2223376" y="4495800"/>
                  </a:lnTo>
                  <a:lnTo>
                    <a:pt x="2226208" y="4470400"/>
                  </a:lnTo>
                  <a:lnTo>
                    <a:pt x="2243226" y="4495800"/>
                  </a:lnTo>
                  <a:lnTo>
                    <a:pt x="2264778" y="4521200"/>
                  </a:lnTo>
                  <a:lnTo>
                    <a:pt x="2285301" y="4533900"/>
                  </a:lnTo>
                  <a:lnTo>
                    <a:pt x="2299297" y="4546600"/>
                  </a:lnTo>
                  <a:lnTo>
                    <a:pt x="2301036" y="4546600"/>
                  </a:lnTo>
                  <a:lnTo>
                    <a:pt x="2305786" y="4559300"/>
                  </a:lnTo>
                  <a:lnTo>
                    <a:pt x="2314600" y="4559300"/>
                  </a:lnTo>
                  <a:lnTo>
                    <a:pt x="2322258" y="4572000"/>
                  </a:lnTo>
                  <a:lnTo>
                    <a:pt x="2322995" y="4584700"/>
                  </a:lnTo>
                  <a:lnTo>
                    <a:pt x="2311120" y="4584700"/>
                  </a:lnTo>
                  <a:lnTo>
                    <a:pt x="2241372" y="4597400"/>
                  </a:lnTo>
                  <a:lnTo>
                    <a:pt x="2238692" y="4597400"/>
                  </a:lnTo>
                  <a:lnTo>
                    <a:pt x="2235466" y="4584700"/>
                  </a:lnTo>
                  <a:lnTo>
                    <a:pt x="2231174" y="4584700"/>
                  </a:lnTo>
                  <a:lnTo>
                    <a:pt x="2221890" y="4572000"/>
                  </a:lnTo>
                  <a:lnTo>
                    <a:pt x="2215350" y="4559300"/>
                  </a:lnTo>
                  <a:lnTo>
                    <a:pt x="2208238" y="4572000"/>
                  </a:lnTo>
                  <a:lnTo>
                    <a:pt x="2172195" y="4572000"/>
                  </a:lnTo>
                  <a:lnTo>
                    <a:pt x="2171166" y="4584700"/>
                  </a:lnTo>
                  <a:lnTo>
                    <a:pt x="2171877" y="4610100"/>
                  </a:lnTo>
                  <a:lnTo>
                    <a:pt x="2175878" y="4635500"/>
                  </a:lnTo>
                  <a:lnTo>
                    <a:pt x="2184793" y="4648200"/>
                  </a:lnTo>
                  <a:lnTo>
                    <a:pt x="2197062" y="4648200"/>
                  </a:lnTo>
                  <a:lnTo>
                    <a:pt x="2205571" y="4660900"/>
                  </a:lnTo>
                  <a:lnTo>
                    <a:pt x="2205088" y="4673600"/>
                  </a:lnTo>
                  <a:lnTo>
                    <a:pt x="2208542" y="4686300"/>
                  </a:lnTo>
                  <a:lnTo>
                    <a:pt x="2216480" y="4686300"/>
                  </a:lnTo>
                  <a:lnTo>
                    <a:pt x="2229434" y="4699000"/>
                  </a:lnTo>
                  <a:lnTo>
                    <a:pt x="2221725" y="4724400"/>
                  </a:lnTo>
                  <a:lnTo>
                    <a:pt x="2219820" y="4737100"/>
                  </a:lnTo>
                  <a:lnTo>
                    <a:pt x="2222195" y="4749800"/>
                  </a:lnTo>
                  <a:lnTo>
                    <a:pt x="2227300" y="4762500"/>
                  </a:lnTo>
                  <a:lnTo>
                    <a:pt x="2213991" y="4762500"/>
                  </a:lnTo>
                  <a:lnTo>
                    <a:pt x="2206548" y="4775200"/>
                  </a:lnTo>
                  <a:lnTo>
                    <a:pt x="2202878" y="4775200"/>
                  </a:lnTo>
                  <a:lnTo>
                    <a:pt x="2200833" y="4787900"/>
                  </a:lnTo>
                  <a:lnTo>
                    <a:pt x="2180983" y="4800600"/>
                  </a:lnTo>
                  <a:lnTo>
                    <a:pt x="2209698" y="4800600"/>
                  </a:lnTo>
                  <a:lnTo>
                    <a:pt x="2210968" y="4787900"/>
                  </a:lnTo>
                  <a:lnTo>
                    <a:pt x="2212187" y="4775200"/>
                  </a:lnTo>
                  <a:lnTo>
                    <a:pt x="2307717" y="4775200"/>
                  </a:lnTo>
                  <a:lnTo>
                    <a:pt x="2321445" y="4787900"/>
                  </a:lnTo>
                  <a:lnTo>
                    <a:pt x="2350325" y="4787900"/>
                  </a:lnTo>
                  <a:lnTo>
                    <a:pt x="2327008" y="4775200"/>
                  </a:lnTo>
                  <a:lnTo>
                    <a:pt x="2317546" y="4775200"/>
                  </a:lnTo>
                  <a:lnTo>
                    <a:pt x="2305824" y="4762500"/>
                  </a:lnTo>
                  <a:lnTo>
                    <a:pt x="2238895" y="4762500"/>
                  </a:lnTo>
                  <a:lnTo>
                    <a:pt x="2234006" y="4749800"/>
                  </a:lnTo>
                  <a:lnTo>
                    <a:pt x="2231047" y="4749800"/>
                  </a:lnTo>
                  <a:lnTo>
                    <a:pt x="2230107" y="4737100"/>
                  </a:lnTo>
                  <a:lnTo>
                    <a:pt x="2231225" y="4724400"/>
                  </a:lnTo>
                  <a:lnTo>
                    <a:pt x="2237092" y="4711700"/>
                  </a:lnTo>
                  <a:lnTo>
                    <a:pt x="2238171" y="4699000"/>
                  </a:lnTo>
                  <a:lnTo>
                    <a:pt x="2231288" y="4686300"/>
                  </a:lnTo>
                  <a:lnTo>
                    <a:pt x="2213292" y="4673600"/>
                  </a:lnTo>
                  <a:lnTo>
                    <a:pt x="2216073" y="4648200"/>
                  </a:lnTo>
                  <a:lnTo>
                    <a:pt x="2184895" y="4622800"/>
                  </a:lnTo>
                  <a:lnTo>
                    <a:pt x="2181923" y="4584700"/>
                  </a:lnTo>
                  <a:lnTo>
                    <a:pt x="2204974" y="4584700"/>
                  </a:lnTo>
                  <a:lnTo>
                    <a:pt x="2208542" y="4572000"/>
                  </a:lnTo>
                  <a:lnTo>
                    <a:pt x="2216594" y="4572000"/>
                  </a:lnTo>
                  <a:lnTo>
                    <a:pt x="2230551" y="4597400"/>
                  </a:lnTo>
                  <a:lnTo>
                    <a:pt x="2241931" y="4610100"/>
                  </a:lnTo>
                  <a:lnTo>
                    <a:pt x="2259253" y="4610100"/>
                  </a:lnTo>
                  <a:lnTo>
                    <a:pt x="2291042" y="4597400"/>
                  </a:lnTo>
                  <a:lnTo>
                    <a:pt x="2325751" y="4597400"/>
                  </a:lnTo>
                  <a:lnTo>
                    <a:pt x="2332621" y="4584700"/>
                  </a:lnTo>
                  <a:lnTo>
                    <a:pt x="2333828" y="4572000"/>
                  </a:lnTo>
                  <a:lnTo>
                    <a:pt x="2328354" y="4559300"/>
                  </a:lnTo>
                  <a:lnTo>
                    <a:pt x="2319871" y="4559300"/>
                  </a:lnTo>
                  <a:lnTo>
                    <a:pt x="2312060" y="4546600"/>
                  </a:lnTo>
                  <a:lnTo>
                    <a:pt x="2350909" y="4470400"/>
                  </a:lnTo>
                  <a:lnTo>
                    <a:pt x="2343556" y="4457700"/>
                  </a:lnTo>
                  <a:lnTo>
                    <a:pt x="2342375" y="4457700"/>
                  </a:lnTo>
                  <a:lnTo>
                    <a:pt x="2347036" y="4445000"/>
                  </a:lnTo>
                  <a:lnTo>
                    <a:pt x="2357209" y="4406900"/>
                  </a:lnTo>
                  <a:lnTo>
                    <a:pt x="2365629" y="4394200"/>
                  </a:lnTo>
                  <a:lnTo>
                    <a:pt x="2368727" y="4381500"/>
                  </a:lnTo>
                  <a:lnTo>
                    <a:pt x="2369858" y="4368800"/>
                  </a:lnTo>
                  <a:lnTo>
                    <a:pt x="2372410" y="4343400"/>
                  </a:lnTo>
                  <a:lnTo>
                    <a:pt x="2384234" y="4356100"/>
                  </a:lnTo>
                  <a:lnTo>
                    <a:pt x="2396185" y="4356100"/>
                  </a:lnTo>
                  <a:lnTo>
                    <a:pt x="2408732" y="4368800"/>
                  </a:lnTo>
                  <a:lnTo>
                    <a:pt x="2435275" y="4368800"/>
                  </a:lnTo>
                  <a:lnTo>
                    <a:pt x="2413139" y="4356100"/>
                  </a:lnTo>
                  <a:lnTo>
                    <a:pt x="2394331" y="4343400"/>
                  </a:lnTo>
                  <a:lnTo>
                    <a:pt x="2375522" y="4330700"/>
                  </a:lnTo>
                  <a:lnTo>
                    <a:pt x="2368499" y="4330700"/>
                  </a:lnTo>
                  <a:lnTo>
                    <a:pt x="2363368" y="4318000"/>
                  </a:lnTo>
                  <a:lnTo>
                    <a:pt x="2348306" y="4318000"/>
                  </a:lnTo>
                  <a:lnTo>
                    <a:pt x="2347290" y="4292600"/>
                  </a:lnTo>
                  <a:lnTo>
                    <a:pt x="2341410" y="4267200"/>
                  </a:lnTo>
                  <a:lnTo>
                    <a:pt x="2325763" y="4254500"/>
                  </a:lnTo>
                  <a:lnTo>
                    <a:pt x="2295448" y="4229100"/>
                  </a:lnTo>
                  <a:lnTo>
                    <a:pt x="2279866" y="4229100"/>
                  </a:lnTo>
                  <a:lnTo>
                    <a:pt x="2273528" y="4216400"/>
                  </a:lnTo>
                  <a:lnTo>
                    <a:pt x="2264524" y="4216400"/>
                  </a:lnTo>
                  <a:lnTo>
                    <a:pt x="2268143" y="4203700"/>
                  </a:lnTo>
                  <a:lnTo>
                    <a:pt x="2284361" y="4152900"/>
                  </a:lnTo>
                  <a:lnTo>
                    <a:pt x="2312187" y="4114800"/>
                  </a:lnTo>
                  <a:lnTo>
                    <a:pt x="2325725" y="4089400"/>
                  </a:lnTo>
                  <a:lnTo>
                    <a:pt x="2336127" y="4089400"/>
                  </a:lnTo>
                  <a:lnTo>
                    <a:pt x="2364511" y="4102100"/>
                  </a:lnTo>
                  <a:lnTo>
                    <a:pt x="2374671" y="4114800"/>
                  </a:lnTo>
                  <a:lnTo>
                    <a:pt x="2377440" y="4127500"/>
                  </a:lnTo>
                  <a:lnTo>
                    <a:pt x="2383688" y="4127500"/>
                  </a:lnTo>
                  <a:lnTo>
                    <a:pt x="2410155" y="4152900"/>
                  </a:lnTo>
                  <a:lnTo>
                    <a:pt x="2439771" y="4152900"/>
                  </a:lnTo>
                  <a:lnTo>
                    <a:pt x="2455380" y="4165600"/>
                  </a:lnTo>
                  <a:lnTo>
                    <a:pt x="2533154" y="4216400"/>
                  </a:lnTo>
                  <a:lnTo>
                    <a:pt x="2545562" y="4229100"/>
                  </a:lnTo>
                  <a:lnTo>
                    <a:pt x="2585834" y="4229100"/>
                  </a:lnTo>
                  <a:lnTo>
                    <a:pt x="2646146" y="4216400"/>
                  </a:lnTo>
                  <a:lnTo>
                    <a:pt x="2706459" y="4203700"/>
                  </a:lnTo>
                  <a:lnTo>
                    <a:pt x="2711348" y="4191000"/>
                  </a:lnTo>
                  <a:lnTo>
                    <a:pt x="2733827" y="4191000"/>
                  </a:lnTo>
                  <a:lnTo>
                    <a:pt x="2730957" y="4203700"/>
                  </a:lnTo>
                  <a:lnTo>
                    <a:pt x="2727502" y="4216400"/>
                  </a:lnTo>
                  <a:lnTo>
                    <a:pt x="2723743" y="4216400"/>
                  </a:lnTo>
                  <a:lnTo>
                    <a:pt x="2719971" y="4229100"/>
                  </a:lnTo>
                  <a:lnTo>
                    <a:pt x="2715818" y="4241800"/>
                  </a:lnTo>
                  <a:lnTo>
                    <a:pt x="2713393" y="4254500"/>
                  </a:lnTo>
                  <a:lnTo>
                    <a:pt x="2714904" y="4254500"/>
                  </a:lnTo>
                  <a:lnTo>
                    <a:pt x="2722600" y="4267200"/>
                  </a:lnTo>
                  <a:lnTo>
                    <a:pt x="2741384" y="4279900"/>
                  </a:lnTo>
                  <a:lnTo>
                    <a:pt x="2744584" y="4279900"/>
                  </a:lnTo>
                  <a:close/>
                </a:path>
                <a:path w="3477260" h="5372100">
                  <a:moveTo>
                    <a:pt x="2757233" y="3746500"/>
                  </a:moveTo>
                  <a:lnTo>
                    <a:pt x="2730614" y="3733800"/>
                  </a:lnTo>
                  <a:lnTo>
                    <a:pt x="2665971" y="3733800"/>
                  </a:lnTo>
                  <a:lnTo>
                    <a:pt x="2642743" y="3746500"/>
                  </a:lnTo>
                  <a:lnTo>
                    <a:pt x="2639784" y="3746500"/>
                  </a:lnTo>
                  <a:lnTo>
                    <a:pt x="2642412" y="3759200"/>
                  </a:lnTo>
                  <a:lnTo>
                    <a:pt x="2653538" y="3759200"/>
                  </a:lnTo>
                  <a:lnTo>
                    <a:pt x="2649461" y="3746500"/>
                  </a:lnTo>
                  <a:lnTo>
                    <a:pt x="2757233" y="3746500"/>
                  </a:lnTo>
                  <a:close/>
                </a:path>
                <a:path w="3477260" h="5372100">
                  <a:moveTo>
                    <a:pt x="2762186" y="1361401"/>
                  </a:moveTo>
                  <a:lnTo>
                    <a:pt x="2742107" y="1371600"/>
                  </a:lnTo>
                  <a:lnTo>
                    <a:pt x="2727160" y="1384300"/>
                  </a:lnTo>
                  <a:lnTo>
                    <a:pt x="2719984" y="1397000"/>
                  </a:lnTo>
                  <a:lnTo>
                    <a:pt x="2689809" y="1397000"/>
                  </a:lnTo>
                  <a:lnTo>
                    <a:pt x="2684449" y="1409700"/>
                  </a:lnTo>
                  <a:lnTo>
                    <a:pt x="2681135" y="1422400"/>
                  </a:lnTo>
                  <a:lnTo>
                    <a:pt x="2682049" y="1435100"/>
                  </a:lnTo>
                  <a:lnTo>
                    <a:pt x="2686189" y="1435100"/>
                  </a:lnTo>
                  <a:lnTo>
                    <a:pt x="2690939" y="1447800"/>
                  </a:lnTo>
                  <a:lnTo>
                    <a:pt x="2707475" y="1447800"/>
                  </a:lnTo>
                  <a:lnTo>
                    <a:pt x="2702725" y="1460500"/>
                  </a:lnTo>
                  <a:lnTo>
                    <a:pt x="2697975" y="1460500"/>
                  </a:lnTo>
                  <a:lnTo>
                    <a:pt x="2692374" y="1473200"/>
                  </a:lnTo>
                  <a:lnTo>
                    <a:pt x="2685135" y="1473200"/>
                  </a:lnTo>
                  <a:lnTo>
                    <a:pt x="2685707" y="1485900"/>
                  </a:lnTo>
                  <a:lnTo>
                    <a:pt x="2686621" y="1498600"/>
                  </a:lnTo>
                  <a:lnTo>
                    <a:pt x="2680157" y="1511300"/>
                  </a:lnTo>
                  <a:lnTo>
                    <a:pt x="2658618" y="1524000"/>
                  </a:lnTo>
                  <a:lnTo>
                    <a:pt x="2679598" y="1524000"/>
                  </a:lnTo>
                  <a:lnTo>
                    <a:pt x="2694089" y="1511300"/>
                  </a:lnTo>
                  <a:lnTo>
                    <a:pt x="2697340" y="1498600"/>
                  </a:lnTo>
                  <a:lnTo>
                    <a:pt x="2696032" y="1485900"/>
                  </a:lnTo>
                  <a:lnTo>
                    <a:pt x="2696819" y="1485900"/>
                  </a:lnTo>
                  <a:lnTo>
                    <a:pt x="2701074" y="1473200"/>
                  </a:lnTo>
                  <a:lnTo>
                    <a:pt x="2709037" y="1460500"/>
                  </a:lnTo>
                  <a:lnTo>
                    <a:pt x="2715641" y="1447800"/>
                  </a:lnTo>
                  <a:lnTo>
                    <a:pt x="2715857" y="1447800"/>
                  </a:lnTo>
                  <a:lnTo>
                    <a:pt x="2714091" y="1435100"/>
                  </a:lnTo>
                  <a:lnTo>
                    <a:pt x="2689860" y="1435100"/>
                  </a:lnTo>
                  <a:lnTo>
                    <a:pt x="2698178" y="1409700"/>
                  </a:lnTo>
                  <a:lnTo>
                    <a:pt x="2718524" y="1409700"/>
                  </a:lnTo>
                  <a:lnTo>
                    <a:pt x="2724188" y="1397000"/>
                  </a:lnTo>
                  <a:lnTo>
                    <a:pt x="2732976" y="1397000"/>
                  </a:lnTo>
                  <a:lnTo>
                    <a:pt x="2740888" y="1384300"/>
                  </a:lnTo>
                  <a:lnTo>
                    <a:pt x="2748369" y="1384300"/>
                  </a:lnTo>
                  <a:lnTo>
                    <a:pt x="2755849" y="1371600"/>
                  </a:lnTo>
                  <a:lnTo>
                    <a:pt x="2762186" y="1361401"/>
                  </a:lnTo>
                  <a:close/>
                </a:path>
                <a:path w="3477260" h="5372100">
                  <a:moveTo>
                    <a:pt x="2767114" y="1358900"/>
                  </a:moveTo>
                  <a:lnTo>
                    <a:pt x="2763748" y="1358900"/>
                  </a:lnTo>
                  <a:lnTo>
                    <a:pt x="2762186" y="1361401"/>
                  </a:lnTo>
                  <a:lnTo>
                    <a:pt x="2767114" y="1358900"/>
                  </a:lnTo>
                  <a:close/>
                </a:path>
                <a:path w="3477260" h="5372100">
                  <a:moveTo>
                    <a:pt x="2859214" y="3755250"/>
                  </a:moveTo>
                  <a:lnTo>
                    <a:pt x="2857309" y="3753053"/>
                  </a:lnTo>
                  <a:lnTo>
                    <a:pt x="2854528" y="3751148"/>
                  </a:lnTo>
                  <a:lnTo>
                    <a:pt x="2855531" y="3753624"/>
                  </a:lnTo>
                  <a:lnTo>
                    <a:pt x="2859214" y="3755250"/>
                  </a:lnTo>
                  <a:close/>
                </a:path>
                <a:path w="3477260" h="5372100">
                  <a:moveTo>
                    <a:pt x="2941421" y="1333500"/>
                  </a:moveTo>
                  <a:lnTo>
                    <a:pt x="2931350" y="1333500"/>
                  </a:lnTo>
                  <a:lnTo>
                    <a:pt x="2921800" y="1346200"/>
                  </a:lnTo>
                  <a:lnTo>
                    <a:pt x="2911398" y="1371600"/>
                  </a:lnTo>
                  <a:lnTo>
                    <a:pt x="2899930" y="1358900"/>
                  </a:lnTo>
                  <a:lnTo>
                    <a:pt x="2890507" y="1358900"/>
                  </a:lnTo>
                  <a:lnTo>
                    <a:pt x="2880969" y="1346200"/>
                  </a:lnTo>
                  <a:lnTo>
                    <a:pt x="2869146" y="1333500"/>
                  </a:lnTo>
                  <a:lnTo>
                    <a:pt x="2857652" y="1333500"/>
                  </a:lnTo>
                  <a:lnTo>
                    <a:pt x="2848330" y="1346200"/>
                  </a:lnTo>
                  <a:lnTo>
                    <a:pt x="2839631" y="1346200"/>
                  </a:lnTo>
                  <a:lnTo>
                    <a:pt x="2830030" y="1358900"/>
                  </a:lnTo>
                  <a:lnTo>
                    <a:pt x="2806166" y="1358900"/>
                  </a:lnTo>
                  <a:lnTo>
                    <a:pt x="2786837" y="1346200"/>
                  </a:lnTo>
                  <a:lnTo>
                    <a:pt x="2767114" y="1358900"/>
                  </a:lnTo>
                  <a:lnTo>
                    <a:pt x="2793111" y="1358900"/>
                  </a:lnTo>
                  <a:lnTo>
                    <a:pt x="2807932" y="1371600"/>
                  </a:lnTo>
                  <a:lnTo>
                    <a:pt x="2821584" y="1371600"/>
                  </a:lnTo>
                  <a:lnTo>
                    <a:pt x="2833446" y="1358900"/>
                  </a:lnTo>
                  <a:lnTo>
                    <a:pt x="2844279" y="1358900"/>
                  </a:lnTo>
                  <a:lnTo>
                    <a:pt x="2854909" y="1346200"/>
                  </a:lnTo>
                  <a:lnTo>
                    <a:pt x="2866136" y="1346200"/>
                  </a:lnTo>
                  <a:lnTo>
                    <a:pt x="2878798" y="1358900"/>
                  </a:lnTo>
                  <a:lnTo>
                    <a:pt x="2890761" y="1371600"/>
                  </a:lnTo>
                  <a:lnTo>
                    <a:pt x="2901696" y="1371600"/>
                  </a:lnTo>
                  <a:lnTo>
                    <a:pt x="2911310" y="1384300"/>
                  </a:lnTo>
                  <a:lnTo>
                    <a:pt x="2919399" y="1371600"/>
                  </a:lnTo>
                  <a:lnTo>
                    <a:pt x="2926931" y="1358900"/>
                  </a:lnTo>
                  <a:lnTo>
                    <a:pt x="2941421" y="1333500"/>
                  </a:lnTo>
                  <a:close/>
                </a:path>
                <a:path w="3477260" h="5372100">
                  <a:moveTo>
                    <a:pt x="2986595" y="1968500"/>
                  </a:moveTo>
                  <a:lnTo>
                    <a:pt x="2980893" y="1955800"/>
                  </a:lnTo>
                  <a:lnTo>
                    <a:pt x="2979953" y="1955800"/>
                  </a:lnTo>
                  <a:lnTo>
                    <a:pt x="2975622" y="1943100"/>
                  </a:lnTo>
                  <a:lnTo>
                    <a:pt x="2808922" y="1943100"/>
                  </a:lnTo>
                  <a:lnTo>
                    <a:pt x="2807195" y="1930400"/>
                  </a:lnTo>
                  <a:lnTo>
                    <a:pt x="2801315" y="1917700"/>
                  </a:lnTo>
                  <a:lnTo>
                    <a:pt x="2791168" y="1917700"/>
                  </a:lnTo>
                  <a:lnTo>
                    <a:pt x="2780436" y="1905000"/>
                  </a:lnTo>
                  <a:lnTo>
                    <a:pt x="2762808" y="1905000"/>
                  </a:lnTo>
                  <a:lnTo>
                    <a:pt x="2753080" y="1917700"/>
                  </a:lnTo>
                  <a:lnTo>
                    <a:pt x="2743784" y="1917700"/>
                  </a:lnTo>
                  <a:lnTo>
                    <a:pt x="2735110" y="1930400"/>
                  </a:lnTo>
                  <a:lnTo>
                    <a:pt x="2726156" y="1943100"/>
                  </a:lnTo>
                  <a:lnTo>
                    <a:pt x="2716542" y="1943100"/>
                  </a:lnTo>
                  <a:lnTo>
                    <a:pt x="2707271" y="1955800"/>
                  </a:lnTo>
                  <a:lnTo>
                    <a:pt x="2699372" y="1968500"/>
                  </a:lnTo>
                  <a:lnTo>
                    <a:pt x="2695054" y="1955800"/>
                  </a:lnTo>
                  <a:lnTo>
                    <a:pt x="2698635" y="1955800"/>
                  </a:lnTo>
                  <a:lnTo>
                    <a:pt x="2689987" y="1943100"/>
                  </a:lnTo>
                  <a:lnTo>
                    <a:pt x="2666403" y="1943100"/>
                  </a:lnTo>
                  <a:lnTo>
                    <a:pt x="2665031" y="1930400"/>
                  </a:lnTo>
                  <a:lnTo>
                    <a:pt x="2674175" y="1930400"/>
                  </a:lnTo>
                  <a:lnTo>
                    <a:pt x="2674683" y="1917700"/>
                  </a:lnTo>
                  <a:lnTo>
                    <a:pt x="2670098" y="1905000"/>
                  </a:lnTo>
                  <a:lnTo>
                    <a:pt x="2657627" y="1905000"/>
                  </a:lnTo>
                  <a:lnTo>
                    <a:pt x="2662402" y="1917700"/>
                  </a:lnTo>
                  <a:lnTo>
                    <a:pt x="2663367" y="1917700"/>
                  </a:lnTo>
                  <a:lnTo>
                    <a:pt x="2661170" y="1930400"/>
                  </a:lnTo>
                  <a:lnTo>
                    <a:pt x="2656065" y="1930400"/>
                  </a:lnTo>
                  <a:lnTo>
                    <a:pt x="2656395" y="1943100"/>
                  </a:lnTo>
                  <a:lnTo>
                    <a:pt x="2657094" y="1944357"/>
                  </a:lnTo>
                  <a:lnTo>
                    <a:pt x="2656598" y="1943100"/>
                  </a:lnTo>
                  <a:lnTo>
                    <a:pt x="2663456" y="1955800"/>
                  </a:lnTo>
                  <a:lnTo>
                    <a:pt x="2686774" y="1955800"/>
                  </a:lnTo>
                  <a:lnTo>
                    <a:pt x="2687688" y="1981200"/>
                  </a:lnTo>
                  <a:lnTo>
                    <a:pt x="2679547" y="1993900"/>
                  </a:lnTo>
                  <a:lnTo>
                    <a:pt x="2665463" y="2006600"/>
                  </a:lnTo>
                  <a:lnTo>
                    <a:pt x="2648572" y="2019300"/>
                  </a:lnTo>
                  <a:lnTo>
                    <a:pt x="2634577" y="2032000"/>
                  </a:lnTo>
                  <a:lnTo>
                    <a:pt x="2600502" y="2057400"/>
                  </a:lnTo>
                  <a:lnTo>
                    <a:pt x="2574277" y="2057400"/>
                  </a:lnTo>
                  <a:lnTo>
                    <a:pt x="2571305" y="2044700"/>
                  </a:lnTo>
                  <a:lnTo>
                    <a:pt x="2570924" y="2044700"/>
                  </a:lnTo>
                  <a:lnTo>
                    <a:pt x="2570924" y="2032000"/>
                  </a:lnTo>
                  <a:lnTo>
                    <a:pt x="2569045" y="2032000"/>
                  </a:lnTo>
                  <a:lnTo>
                    <a:pt x="2565882" y="2019300"/>
                  </a:lnTo>
                  <a:lnTo>
                    <a:pt x="2535771" y="2019300"/>
                  </a:lnTo>
                  <a:lnTo>
                    <a:pt x="2530411" y="2032000"/>
                  </a:lnTo>
                  <a:lnTo>
                    <a:pt x="2528900" y="2044700"/>
                  </a:lnTo>
                  <a:lnTo>
                    <a:pt x="2487828" y="2044700"/>
                  </a:lnTo>
                  <a:lnTo>
                    <a:pt x="2487777" y="2032000"/>
                  </a:lnTo>
                  <a:lnTo>
                    <a:pt x="2489974" y="2032000"/>
                  </a:lnTo>
                  <a:lnTo>
                    <a:pt x="2492349" y="2019300"/>
                  </a:lnTo>
                  <a:lnTo>
                    <a:pt x="2492806" y="2019300"/>
                  </a:lnTo>
                  <a:lnTo>
                    <a:pt x="2473490" y="2006600"/>
                  </a:lnTo>
                  <a:lnTo>
                    <a:pt x="2472499" y="2006600"/>
                  </a:lnTo>
                  <a:lnTo>
                    <a:pt x="2476169" y="2019300"/>
                  </a:lnTo>
                  <a:lnTo>
                    <a:pt x="2483510" y="2019300"/>
                  </a:lnTo>
                  <a:lnTo>
                    <a:pt x="2479954" y="2032000"/>
                  </a:lnTo>
                  <a:lnTo>
                    <a:pt x="2477135" y="2032000"/>
                  </a:lnTo>
                  <a:lnTo>
                    <a:pt x="2477922" y="2044700"/>
                  </a:lnTo>
                  <a:lnTo>
                    <a:pt x="2485237" y="2057400"/>
                  </a:lnTo>
                  <a:lnTo>
                    <a:pt x="2524163" y="2057400"/>
                  </a:lnTo>
                  <a:lnTo>
                    <a:pt x="2523833" y="2070100"/>
                  </a:lnTo>
                  <a:lnTo>
                    <a:pt x="2524404" y="2082800"/>
                  </a:lnTo>
                  <a:lnTo>
                    <a:pt x="2528532" y="2095500"/>
                  </a:lnTo>
                  <a:lnTo>
                    <a:pt x="2545283" y="2095500"/>
                  </a:lnTo>
                  <a:lnTo>
                    <a:pt x="2560218" y="2082800"/>
                  </a:lnTo>
                  <a:lnTo>
                    <a:pt x="2565984" y="2108200"/>
                  </a:lnTo>
                  <a:lnTo>
                    <a:pt x="2565133" y="2108200"/>
                  </a:lnTo>
                  <a:lnTo>
                    <a:pt x="2561374" y="2120900"/>
                  </a:lnTo>
                  <a:lnTo>
                    <a:pt x="2558427" y="2133600"/>
                  </a:lnTo>
                  <a:lnTo>
                    <a:pt x="2568714" y="2133600"/>
                  </a:lnTo>
                  <a:lnTo>
                    <a:pt x="2574556" y="2120900"/>
                  </a:lnTo>
                  <a:lnTo>
                    <a:pt x="2576550" y="2108200"/>
                  </a:lnTo>
                  <a:lnTo>
                    <a:pt x="2573693" y="2095500"/>
                  </a:lnTo>
                  <a:lnTo>
                    <a:pt x="2566606" y="2082800"/>
                  </a:lnTo>
                  <a:lnTo>
                    <a:pt x="2555964" y="2070100"/>
                  </a:lnTo>
                  <a:lnTo>
                    <a:pt x="2547874" y="2082800"/>
                  </a:lnTo>
                  <a:lnTo>
                    <a:pt x="2534005" y="2082800"/>
                  </a:lnTo>
                  <a:lnTo>
                    <a:pt x="2532697" y="2070100"/>
                  </a:lnTo>
                  <a:lnTo>
                    <a:pt x="2533307" y="2070100"/>
                  </a:lnTo>
                  <a:lnTo>
                    <a:pt x="2535136" y="2057400"/>
                  </a:lnTo>
                  <a:lnTo>
                    <a:pt x="2536634" y="2057400"/>
                  </a:lnTo>
                  <a:lnTo>
                    <a:pt x="2538260" y="2044700"/>
                  </a:lnTo>
                  <a:lnTo>
                    <a:pt x="2539873" y="2032000"/>
                  </a:lnTo>
                  <a:lnTo>
                    <a:pt x="2562466" y="2032000"/>
                  </a:lnTo>
                  <a:lnTo>
                    <a:pt x="2562390" y="2044700"/>
                  </a:lnTo>
                  <a:lnTo>
                    <a:pt x="2560840" y="2044700"/>
                  </a:lnTo>
                  <a:lnTo>
                    <a:pt x="2559685" y="2057400"/>
                  </a:lnTo>
                  <a:lnTo>
                    <a:pt x="2581579" y="2070100"/>
                  </a:lnTo>
                  <a:lnTo>
                    <a:pt x="2600045" y="2070100"/>
                  </a:lnTo>
                  <a:lnTo>
                    <a:pt x="2613495" y="2057400"/>
                  </a:lnTo>
                  <a:lnTo>
                    <a:pt x="2626944" y="2044700"/>
                  </a:lnTo>
                  <a:lnTo>
                    <a:pt x="2674137" y="2006600"/>
                  </a:lnTo>
                  <a:lnTo>
                    <a:pt x="2682151" y="2006600"/>
                  </a:lnTo>
                  <a:lnTo>
                    <a:pt x="2687345" y="1993900"/>
                  </a:lnTo>
                  <a:lnTo>
                    <a:pt x="2691460" y="1993900"/>
                  </a:lnTo>
                  <a:lnTo>
                    <a:pt x="2696197" y="1981200"/>
                  </a:lnTo>
                  <a:lnTo>
                    <a:pt x="2709583" y="1968500"/>
                  </a:lnTo>
                  <a:lnTo>
                    <a:pt x="2731401" y="1943100"/>
                  </a:lnTo>
                  <a:lnTo>
                    <a:pt x="2754769" y="1930400"/>
                  </a:lnTo>
                  <a:lnTo>
                    <a:pt x="2772778" y="1917700"/>
                  </a:lnTo>
                  <a:lnTo>
                    <a:pt x="2785795" y="1917700"/>
                  </a:lnTo>
                  <a:lnTo>
                    <a:pt x="2792031" y="1930400"/>
                  </a:lnTo>
                  <a:lnTo>
                    <a:pt x="2798838" y="1930400"/>
                  </a:lnTo>
                  <a:lnTo>
                    <a:pt x="2792692" y="1955800"/>
                  </a:lnTo>
                  <a:lnTo>
                    <a:pt x="2969412" y="1955800"/>
                  </a:lnTo>
                  <a:lnTo>
                    <a:pt x="2973959" y="1968500"/>
                  </a:lnTo>
                  <a:lnTo>
                    <a:pt x="2986595" y="1968500"/>
                  </a:lnTo>
                  <a:close/>
                </a:path>
                <a:path w="3477260" h="5372100">
                  <a:moveTo>
                    <a:pt x="3007741" y="1346200"/>
                  </a:moveTo>
                  <a:lnTo>
                    <a:pt x="2990913" y="1333500"/>
                  </a:lnTo>
                  <a:lnTo>
                    <a:pt x="2941421" y="1333500"/>
                  </a:lnTo>
                  <a:lnTo>
                    <a:pt x="2962071" y="1346200"/>
                  </a:lnTo>
                  <a:lnTo>
                    <a:pt x="3007741" y="1346200"/>
                  </a:lnTo>
                  <a:close/>
                </a:path>
                <a:path w="3477260" h="5372100">
                  <a:moveTo>
                    <a:pt x="3076346" y="2616200"/>
                  </a:moveTo>
                  <a:lnTo>
                    <a:pt x="3074111" y="2628900"/>
                  </a:lnTo>
                  <a:lnTo>
                    <a:pt x="3074797" y="2628900"/>
                  </a:lnTo>
                  <a:lnTo>
                    <a:pt x="3076346" y="2616200"/>
                  </a:lnTo>
                  <a:close/>
                </a:path>
                <a:path w="3477260" h="5372100">
                  <a:moveTo>
                    <a:pt x="3476968" y="2501900"/>
                  </a:moveTo>
                  <a:lnTo>
                    <a:pt x="3467925" y="2489200"/>
                  </a:lnTo>
                  <a:lnTo>
                    <a:pt x="3458743" y="2479306"/>
                  </a:lnTo>
                  <a:lnTo>
                    <a:pt x="3458743" y="2501900"/>
                  </a:lnTo>
                  <a:lnTo>
                    <a:pt x="3448977" y="2514600"/>
                  </a:lnTo>
                  <a:lnTo>
                    <a:pt x="3393160" y="2514600"/>
                  </a:lnTo>
                  <a:lnTo>
                    <a:pt x="3384143" y="2527300"/>
                  </a:lnTo>
                  <a:lnTo>
                    <a:pt x="3376333" y="2527300"/>
                  </a:lnTo>
                  <a:lnTo>
                    <a:pt x="3366033" y="2540000"/>
                  </a:lnTo>
                  <a:lnTo>
                    <a:pt x="3361880" y="2527300"/>
                  </a:lnTo>
                  <a:lnTo>
                    <a:pt x="3359937" y="2527300"/>
                  </a:lnTo>
                  <a:lnTo>
                    <a:pt x="3358286" y="2514600"/>
                  </a:lnTo>
                  <a:lnTo>
                    <a:pt x="3346526" y="2514600"/>
                  </a:lnTo>
                  <a:lnTo>
                    <a:pt x="3335782" y="2527300"/>
                  </a:lnTo>
                  <a:lnTo>
                    <a:pt x="3291205" y="2527300"/>
                  </a:lnTo>
                  <a:lnTo>
                    <a:pt x="3278784" y="2514600"/>
                  </a:lnTo>
                  <a:lnTo>
                    <a:pt x="3270173" y="2514600"/>
                  </a:lnTo>
                  <a:lnTo>
                    <a:pt x="3265093" y="2527300"/>
                  </a:lnTo>
                  <a:lnTo>
                    <a:pt x="3259086" y="2540000"/>
                  </a:lnTo>
                  <a:lnTo>
                    <a:pt x="3253295" y="2552700"/>
                  </a:lnTo>
                  <a:lnTo>
                    <a:pt x="3248914" y="2565400"/>
                  </a:lnTo>
                  <a:lnTo>
                    <a:pt x="3105658" y="2565400"/>
                  </a:lnTo>
                  <a:lnTo>
                    <a:pt x="3105556" y="2578100"/>
                  </a:lnTo>
                  <a:lnTo>
                    <a:pt x="3104616" y="2590800"/>
                  </a:lnTo>
                  <a:lnTo>
                    <a:pt x="3100781" y="2590800"/>
                  </a:lnTo>
                  <a:lnTo>
                    <a:pt x="3091954" y="2603500"/>
                  </a:lnTo>
                  <a:lnTo>
                    <a:pt x="3089262" y="2603500"/>
                  </a:lnTo>
                  <a:lnTo>
                    <a:pt x="3079445" y="2616200"/>
                  </a:lnTo>
                  <a:lnTo>
                    <a:pt x="3077883" y="2616200"/>
                  </a:lnTo>
                  <a:lnTo>
                    <a:pt x="3074797" y="2628900"/>
                  </a:lnTo>
                  <a:lnTo>
                    <a:pt x="3075648" y="2628900"/>
                  </a:lnTo>
                  <a:lnTo>
                    <a:pt x="3070834" y="2641600"/>
                  </a:lnTo>
                  <a:lnTo>
                    <a:pt x="3020555" y="2641600"/>
                  </a:lnTo>
                  <a:lnTo>
                    <a:pt x="3019958" y="2654300"/>
                  </a:lnTo>
                  <a:lnTo>
                    <a:pt x="3018345" y="2667000"/>
                  </a:lnTo>
                  <a:lnTo>
                    <a:pt x="2986621" y="2667000"/>
                  </a:lnTo>
                  <a:lnTo>
                    <a:pt x="2983052" y="2692400"/>
                  </a:lnTo>
                  <a:lnTo>
                    <a:pt x="2974429" y="2717800"/>
                  </a:lnTo>
                  <a:lnTo>
                    <a:pt x="2959112" y="2730500"/>
                  </a:lnTo>
                  <a:lnTo>
                    <a:pt x="2935440" y="2755900"/>
                  </a:lnTo>
                  <a:lnTo>
                    <a:pt x="2919984" y="2768600"/>
                  </a:lnTo>
                  <a:lnTo>
                    <a:pt x="2902432" y="2781300"/>
                  </a:lnTo>
                  <a:lnTo>
                    <a:pt x="2886621" y="2781300"/>
                  </a:lnTo>
                  <a:lnTo>
                    <a:pt x="2876308" y="2794000"/>
                  </a:lnTo>
                  <a:lnTo>
                    <a:pt x="2873654" y="2794000"/>
                  </a:lnTo>
                  <a:lnTo>
                    <a:pt x="2868320" y="2819400"/>
                  </a:lnTo>
                  <a:lnTo>
                    <a:pt x="2704490" y="2819400"/>
                  </a:lnTo>
                  <a:lnTo>
                    <a:pt x="2863011" y="2832100"/>
                  </a:lnTo>
                  <a:lnTo>
                    <a:pt x="2847340" y="2870200"/>
                  </a:lnTo>
                  <a:lnTo>
                    <a:pt x="2863024" y="2882900"/>
                  </a:lnTo>
                  <a:lnTo>
                    <a:pt x="2873845" y="2895600"/>
                  </a:lnTo>
                  <a:lnTo>
                    <a:pt x="2883255" y="2895600"/>
                  </a:lnTo>
                  <a:lnTo>
                    <a:pt x="2894673" y="2921000"/>
                  </a:lnTo>
                  <a:lnTo>
                    <a:pt x="2908541" y="2921000"/>
                  </a:lnTo>
                  <a:lnTo>
                    <a:pt x="2908592" y="2933700"/>
                  </a:lnTo>
                  <a:lnTo>
                    <a:pt x="2908719" y="2959100"/>
                  </a:lnTo>
                  <a:lnTo>
                    <a:pt x="2889466" y="2959100"/>
                  </a:lnTo>
                  <a:lnTo>
                    <a:pt x="2869539" y="2971800"/>
                  </a:lnTo>
                  <a:lnTo>
                    <a:pt x="2795892" y="2971800"/>
                  </a:lnTo>
                  <a:lnTo>
                    <a:pt x="2778506" y="2959100"/>
                  </a:lnTo>
                  <a:lnTo>
                    <a:pt x="2764167" y="2959100"/>
                  </a:lnTo>
                  <a:lnTo>
                    <a:pt x="2742730" y="2984500"/>
                  </a:lnTo>
                  <a:lnTo>
                    <a:pt x="2749778" y="2997200"/>
                  </a:lnTo>
                  <a:lnTo>
                    <a:pt x="2758148" y="2997200"/>
                  </a:lnTo>
                  <a:lnTo>
                    <a:pt x="2767038" y="3009900"/>
                  </a:lnTo>
                  <a:lnTo>
                    <a:pt x="2775648" y="3009900"/>
                  </a:lnTo>
                  <a:lnTo>
                    <a:pt x="2768650" y="3022600"/>
                  </a:lnTo>
                  <a:lnTo>
                    <a:pt x="2783370" y="3035300"/>
                  </a:lnTo>
                  <a:lnTo>
                    <a:pt x="2799600" y="3048000"/>
                  </a:lnTo>
                  <a:lnTo>
                    <a:pt x="2815552" y="3060700"/>
                  </a:lnTo>
                  <a:lnTo>
                    <a:pt x="2829382" y="3073400"/>
                  </a:lnTo>
                  <a:lnTo>
                    <a:pt x="2824149" y="3086100"/>
                  </a:lnTo>
                  <a:lnTo>
                    <a:pt x="2815704" y="3086100"/>
                  </a:lnTo>
                  <a:lnTo>
                    <a:pt x="2808643" y="3098800"/>
                  </a:lnTo>
                  <a:lnTo>
                    <a:pt x="2807500" y="3098800"/>
                  </a:lnTo>
                  <a:lnTo>
                    <a:pt x="2805138" y="3111500"/>
                  </a:lnTo>
                  <a:lnTo>
                    <a:pt x="2798813" y="3111500"/>
                  </a:lnTo>
                  <a:lnTo>
                    <a:pt x="2770162" y="3124200"/>
                  </a:lnTo>
                  <a:lnTo>
                    <a:pt x="2776232" y="3136900"/>
                  </a:lnTo>
                  <a:lnTo>
                    <a:pt x="2782874" y="3136900"/>
                  </a:lnTo>
                  <a:lnTo>
                    <a:pt x="2789377" y="3149600"/>
                  </a:lnTo>
                  <a:lnTo>
                    <a:pt x="2795041" y="3149600"/>
                  </a:lnTo>
                  <a:lnTo>
                    <a:pt x="2799245" y="3162300"/>
                  </a:lnTo>
                  <a:lnTo>
                    <a:pt x="2801378" y="3175000"/>
                  </a:lnTo>
                  <a:lnTo>
                    <a:pt x="2804122" y="3175000"/>
                  </a:lnTo>
                  <a:lnTo>
                    <a:pt x="2810154" y="3187700"/>
                  </a:lnTo>
                  <a:lnTo>
                    <a:pt x="2880652" y="3187700"/>
                  </a:lnTo>
                  <a:lnTo>
                    <a:pt x="2877286" y="3213100"/>
                  </a:lnTo>
                  <a:lnTo>
                    <a:pt x="2870200" y="3213100"/>
                  </a:lnTo>
                  <a:lnTo>
                    <a:pt x="2858922" y="3225800"/>
                  </a:lnTo>
                  <a:lnTo>
                    <a:pt x="2843022" y="3238500"/>
                  </a:lnTo>
                  <a:lnTo>
                    <a:pt x="2829991" y="3238500"/>
                  </a:lnTo>
                  <a:lnTo>
                    <a:pt x="2815717" y="3251200"/>
                  </a:lnTo>
                  <a:lnTo>
                    <a:pt x="2801950" y="3263900"/>
                  </a:lnTo>
                  <a:lnTo>
                    <a:pt x="2790431" y="3276600"/>
                  </a:lnTo>
                  <a:lnTo>
                    <a:pt x="2793581" y="3276600"/>
                  </a:lnTo>
                  <a:lnTo>
                    <a:pt x="2800578" y="3289300"/>
                  </a:lnTo>
                  <a:lnTo>
                    <a:pt x="2803474" y="3302000"/>
                  </a:lnTo>
                  <a:lnTo>
                    <a:pt x="2790469" y="3314700"/>
                  </a:lnTo>
                  <a:lnTo>
                    <a:pt x="2776118" y="3327400"/>
                  </a:lnTo>
                  <a:lnTo>
                    <a:pt x="2761450" y="3340100"/>
                  </a:lnTo>
                  <a:lnTo>
                    <a:pt x="2747543" y="3352800"/>
                  </a:lnTo>
                  <a:lnTo>
                    <a:pt x="2761500" y="3365500"/>
                  </a:lnTo>
                  <a:lnTo>
                    <a:pt x="2775635" y="3365500"/>
                  </a:lnTo>
                  <a:lnTo>
                    <a:pt x="2789745" y="3378200"/>
                  </a:lnTo>
                  <a:lnTo>
                    <a:pt x="2803575" y="3378200"/>
                  </a:lnTo>
                  <a:lnTo>
                    <a:pt x="2803220" y="3403600"/>
                  </a:lnTo>
                  <a:lnTo>
                    <a:pt x="2804896" y="3403600"/>
                  </a:lnTo>
                  <a:lnTo>
                    <a:pt x="2810408" y="3416300"/>
                  </a:lnTo>
                  <a:lnTo>
                    <a:pt x="2821546" y="3416300"/>
                  </a:lnTo>
                  <a:lnTo>
                    <a:pt x="2820924" y="3450082"/>
                  </a:lnTo>
                  <a:lnTo>
                    <a:pt x="2820847" y="3454400"/>
                  </a:lnTo>
                  <a:lnTo>
                    <a:pt x="2845778" y="3454400"/>
                  </a:lnTo>
                  <a:lnTo>
                    <a:pt x="2853410" y="3467100"/>
                  </a:lnTo>
                  <a:lnTo>
                    <a:pt x="2861170" y="3492500"/>
                  </a:lnTo>
                  <a:lnTo>
                    <a:pt x="2845612" y="3505200"/>
                  </a:lnTo>
                  <a:lnTo>
                    <a:pt x="2791091" y="3505200"/>
                  </a:lnTo>
                  <a:lnTo>
                    <a:pt x="2789123" y="3517900"/>
                  </a:lnTo>
                  <a:lnTo>
                    <a:pt x="2773210" y="3517900"/>
                  </a:lnTo>
                  <a:lnTo>
                    <a:pt x="2756344" y="3530600"/>
                  </a:lnTo>
                  <a:lnTo>
                    <a:pt x="2792615" y="3530600"/>
                  </a:lnTo>
                  <a:lnTo>
                    <a:pt x="2799740" y="3517900"/>
                  </a:lnTo>
                  <a:lnTo>
                    <a:pt x="2854096" y="3517900"/>
                  </a:lnTo>
                  <a:lnTo>
                    <a:pt x="2857208" y="3505200"/>
                  </a:lnTo>
                  <a:lnTo>
                    <a:pt x="2860281" y="3505200"/>
                  </a:lnTo>
                  <a:lnTo>
                    <a:pt x="2866834" y="3492500"/>
                  </a:lnTo>
                  <a:lnTo>
                    <a:pt x="2868053" y="3505200"/>
                  </a:lnTo>
                  <a:lnTo>
                    <a:pt x="2867202" y="3517900"/>
                  </a:lnTo>
                  <a:lnTo>
                    <a:pt x="2865412" y="3517900"/>
                  </a:lnTo>
                  <a:lnTo>
                    <a:pt x="2863824" y="3530600"/>
                  </a:lnTo>
                  <a:lnTo>
                    <a:pt x="2863278" y="3543300"/>
                  </a:lnTo>
                  <a:lnTo>
                    <a:pt x="2865386" y="3556000"/>
                  </a:lnTo>
                  <a:lnTo>
                    <a:pt x="2869146" y="3556000"/>
                  </a:lnTo>
                  <a:lnTo>
                    <a:pt x="2873591" y="3568700"/>
                  </a:lnTo>
                  <a:lnTo>
                    <a:pt x="2867799" y="3581400"/>
                  </a:lnTo>
                  <a:lnTo>
                    <a:pt x="2860510" y="3581400"/>
                  </a:lnTo>
                  <a:lnTo>
                    <a:pt x="2861284" y="3594100"/>
                  </a:lnTo>
                  <a:lnTo>
                    <a:pt x="2862834" y="3594100"/>
                  </a:lnTo>
                  <a:lnTo>
                    <a:pt x="2864662" y="3606800"/>
                  </a:lnTo>
                  <a:lnTo>
                    <a:pt x="2866288" y="3606800"/>
                  </a:lnTo>
                  <a:lnTo>
                    <a:pt x="2869908" y="3619500"/>
                  </a:lnTo>
                  <a:lnTo>
                    <a:pt x="2890443" y="3619500"/>
                  </a:lnTo>
                  <a:lnTo>
                    <a:pt x="2891244" y="3670300"/>
                  </a:lnTo>
                  <a:lnTo>
                    <a:pt x="2927019" y="3683000"/>
                  </a:lnTo>
                  <a:lnTo>
                    <a:pt x="2942640" y="3733800"/>
                  </a:lnTo>
                  <a:lnTo>
                    <a:pt x="2931299" y="3746500"/>
                  </a:lnTo>
                  <a:lnTo>
                    <a:pt x="2921165" y="3746500"/>
                  </a:lnTo>
                  <a:lnTo>
                    <a:pt x="2918320" y="3759200"/>
                  </a:lnTo>
                  <a:lnTo>
                    <a:pt x="2913989" y="3784600"/>
                  </a:lnTo>
                  <a:lnTo>
                    <a:pt x="2912199" y="3797300"/>
                  </a:lnTo>
                  <a:lnTo>
                    <a:pt x="2863227" y="3797300"/>
                  </a:lnTo>
                  <a:lnTo>
                    <a:pt x="2862783" y="3784600"/>
                  </a:lnTo>
                  <a:lnTo>
                    <a:pt x="2862084" y="3771900"/>
                  </a:lnTo>
                  <a:lnTo>
                    <a:pt x="2860370" y="3771900"/>
                  </a:lnTo>
                  <a:lnTo>
                    <a:pt x="2856865" y="3759200"/>
                  </a:lnTo>
                  <a:lnTo>
                    <a:pt x="2848152" y="3759200"/>
                  </a:lnTo>
                  <a:lnTo>
                    <a:pt x="2847708" y="3733800"/>
                  </a:lnTo>
                  <a:lnTo>
                    <a:pt x="2844444" y="3721100"/>
                  </a:lnTo>
                  <a:lnTo>
                    <a:pt x="2805392" y="3721100"/>
                  </a:lnTo>
                  <a:lnTo>
                    <a:pt x="2802420" y="3708400"/>
                  </a:lnTo>
                  <a:lnTo>
                    <a:pt x="2746756" y="3708400"/>
                  </a:lnTo>
                  <a:lnTo>
                    <a:pt x="2743073" y="3721100"/>
                  </a:lnTo>
                  <a:lnTo>
                    <a:pt x="2744559" y="3721100"/>
                  </a:lnTo>
                  <a:lnTo>
                    <a:pt x="2749753" y="3733800"/>
                  </a:lnTo>
                  <a:lnTo>
                    <a:pt x="2757233" y="3746500"/>
                  </a:lnTo>
                  <a:lnTo>
                    <a:pt x="2772486" y="3746500"/>
                  </a:lnTo>
                  <a:lnTo>
                    <a:pt x="2769311" y="3733800"/>
                  </a:lnTo>
                  <a:lnTo>
                    <a:pt x="2756801" y="3721100"/>
                  </a:lnTo>
                  <a:lnTo>
                    <a:pt x="2798165" y="3721100"/>
                  </a:lnTo>
                  <a:lnTo>
                    <a:pt x="2808020" y="3733800"/>
                  </a:lnTo>
                  <a:lnTo>
                    <a:pt x="2838856" y="3733800"/>
                  </a:lnTo>
                  <a:lnTo>
                    <a:pt x="2840520" y="3759200"/>
                  </a:lnTo>
                  <a:lnTo>
                    <a:pt x="2843809" y="3771900"/>
                  </a:lnTo>
                  <a:lnTo>
                    <a:pt x="2847987" y="3771900"/>
                  </a:lnTo>
                  <a:lnTo>
                    <a:pt x="2852331" y="3784600"/>
                  </a:lnTo>
                  <a:lnTo>
                    <a:pt x="2853347" y="3784600"/>
                  </a:lnTo>
                  <a:lnTo>
                    <a:pt x="2853436" y="3797300"/>
                  </a:lnTo>
                  <a:lnTo>
                    <a:pt x="2854871" y="3797300"/>
                  </a:lnTo>
                  <a:lnTo>
                    <a:pt x="2866631" y="3810000"/>
                  </a:lnTo>
                  <a:lnTo>
                    <a:pt x="2908325" y="3810000"/>
                  </a:lnTo>
                  <a:lnTo>
                    <a:pt x="2907068" y="3822700"/>
                  </a:lnTo>
                  <a:lnTo>
                    <a:pt x="2905163" y="3822700"/>
                  </a:lnTo>
                  <a:lnTo>
                    <a:pt x="2904058" y="3835400"/>
                  </a:lnTo>
                  <a:lnTo>
                    <a:pt x="2909519" y="3835400"/>
                  </a:lnTo>
                  <a:lnTo>
                    <a:pt x="2959430" y="3848100"/>
                  </a:lnTo>
                  <a:lnTo>
                    <a:pt x="2986913" y="3848100"/>
                  </a:lnTo>
                  <a:lnTo>
                    <a:pt x="2994799" y="3835400"/>
                  </a:lnTo>
                  <a:lnTo>
                    <a:pt x="3007868" y="3835400"/>
                  </a:lnTo>
                  <a:lnTo>
                    <a:pt x="3001835" y="3848100"/>
                  </a:lnTo>
                  <a:lnTo>
                    <a:pt x="2997644" y="3860800"/>
                  </a:lnTo>
                  <a:lnTo>
                    <a:pt x="2999054" y="3873500"/>
                  </a:lnTo>
                  <a:lnTo>
                    <a:pt x="3009823" y="3898900"/>
                  </a:lnTo>
                  <a:lnTo>
                    <a:pt x="3031210" y="3949700"/>
                  </a:lnTo>
                  <a:lnTo>
                    <a:pt x="3038513" y="3949700"/>
                  </a:lnTo>
                  <a:lnTo>
                    <a:pt x="3042183" y="3962400"/>
                  </a:lnTo>
                  <a:lnTo>
                    <a:pt x="3050781" y="3937000"/>
                  </a:lnTo>
                  <a:lnTo>
                    <a:pt x="3057029" y="3924300"/>
                  </a:lnTo>
                  <a:lnTo>
                    <a:pt x="3075521" y="3924300"/>
                  </a:lnTo>
                  <a:lnTo>
                    <a:pt x="3079686" y="3937000"/>
                  </a:lnTo>
                  <a:lnTo>
                    <a:pt x="3100006" y="3937000"/>
                  </a:lnTo>
                  <a:lnTo>
                    <a:pt x="3105581" y="3962400"/>
                  </a:lnTo>
                  <a:lnTo>
                    <a:pt x="3113697" y="3987800"/>
                  </a:lnTo>
                  <a:lnTo>
                    <a:pt x="3121304" y="4013200"/>
                  </a:lnTo>
                  <a:lnTo>
                    <a:pt x="3125317" y="4025900"/>
                  </a:lnTo>
                  <a:lnTo>
                    <a:pt x="3125622" y="4038600"/>
                  </a:lnTo>
                  <a:lnTo>
                    <a:pt x="3124517" y="4051300"/>
                  </a:lnTo>
                  <a:lnTo>
                    <a:pt x="3123006" y="4064000"/>
                  </a:lnTo>
                  <a:lnTo>
                    <a:pt x="3178645" y="4064000"/>
                  </a:lnTo>
                  <a:lnTo>
                    <a:pt x="3179940" y="4051300"/>
                  </a:lnTo>
                  <a:lnTo>
                    <a:pt x="3193491" y="4051300"/>
                  </a:lnTo>
                  <a:lnTo>
                    <a:pt x="3185363" y="4076700"/>
                  </a:lnTo>
                  <a:lnTo>
                    <a:pt x="3200158" y="4076700"/>
                  </a:lnTo>
                  <a:lnTo>
                    <a:pt x="3207359" y="4089400"/>
                  </a:lnTo>
                  <a:lnTo>
                    <a:pt x="3212274" y="4089400"/>
                  </a:lnTo>
                  <a:lnTo>
                    <a:pt x="3224263" y="4127500"/>
                  </a:lnTo>
                  <a:lnTo>
                    <a:pt x="3217888" y="4140200"/>
                  </a:lnTo>
                  <a:lnTo>
                    <a:pt x="3212465" y="4140200"/>
                  </a:lnTo>
                  <a:lnTo>
                    <a:pt x="3212363" y="4152900"/>
                  </a:lnTo>
                  <a:lnTo>
                    <a:pt x="3212274" y="4165600"/>
                  </a:lnTo>
                  <a:lnTo>
                    <a:pt x="3212173" y="4178300"/>
                  </a:lnTo>
                  <a:lnTo>
                    <a:pt x="3212084" y="4191000"/>
                  </a:lnTo>
                  <a:lnTo>
                    <a:pt x="3140240" y="4178300"/>
                  </a:lnTo>
                  <a:lnTo>
                    <a:pt x="3139414" y="4254500"/>
                  </a:lnTo>
                  <a:lnTo>
                    <a:pt x="2998406" y="4254500"/>
                  </a:lnTo>
                  <a:lnTo>
                    <a:pt x="2983395" y="4267200"/>
                  </a:lnTo>
                  <a:lnTo>
                    <a:pt x="2976092" y="4267200"/>
                  </a:lnTo>
                  <a:lnTo>
                    <a:pt x="2978277" y="4279900"/>
                  </a:lnTo>
                  <a:lnTo>
                    <a:pt x="2871025" y="4279900"/>
                  </a:lnTo>
                  <a:lnTo>
                    <a:pt x="2864942" y="4267200"/>
                  </a:lnTo>
                  <a:lnTo>
                    <a:pt x="2808135" y="4267200"/>
                  </a:lnTo>
                  <a:lnTo>
                    <a:pt x="2769844" y="4279900"/>
                  </a:lnTo>
                  <a:lnTo>
                    <a:pt x="2863989" y="4279900"/>
                  </a:lnTo>
                  <a:lnTo>
                    <a:pt x="2871178" y="4292600"/>
                  </a:lnTo>
                  <a:lnTo>
                    <a:pt x="2987979" y="4292600"/>
                  </a:lnTo>
                  <a:lnTo>
                    <a:pt x="2986709" y="4267200"/>
                  </a:lnTo>
                  <a:lnTo>
                    <a:pt x="3138792" y="4267200"/>
                  </a:lnTo>
                  <a:lnTo>
                    <a:pt x="3140240" y="4318000"/>
                  </a:lnTo>
                  <a:lnTo>
                    <a:pt x="3140303" y="4445000"/>
                  </a:lnTo>
                  <a:lnTo>
                    <a:pt x="3140392" y="4457700"/>
                  </a:lnTo>
                  <a:lnTo>
                    <a:pt x="3140951" y="4508500"/>
                  </a:lnTo>
                  <a:lnTo>
                    <a:pt x="3144863" y="4546600"/>
                  </a:lnTo>
                  <a:lnTo>
                    <a:pt x="3151479" y="4584700"/>
                  </a:lnTo>
                  <a:lnTo>
                    <a:pt x="3154680" y="4610100"/>
                  </a:lnTo>
                  <a:lnTo>
                    <a:pt x="3157766" y="4635500"/>
                  </a:lnTo>
                  <a:lnTo>
                    <a:pt x="3146831" y="4635500"/>
                  </a:lnTo>
                  <a:lnTo>
                    <a:pt x="3133344" y="4648200"/>
                  </a:lnTo>
                  <a:lnTo>
                    <a:pt x="3119818" y="4648200"/>
                  </a:lnTo>
                  <a:lnTo>
                    <a:pt x="3108782" y="4660900"/>
                  </a:lnTo>
                  <a:lnTo>
                    <a:pt x="3096869" y="4660900"/>
                  </a:lnTo>
                  <a:lnTo>
                    <a:pt x="3085719" y="4648200"/>
                  </a:lnTo>
                  <a:lnTo>
                    <a:pt x="3074365" y="4648200"/>
                  </a:lnTo>
                  <a:lnTo>
                    <a:pt x="3061868" y="4635500"/>
                  </a:lnTo>
                  <a:lnTo>
                    <a:pt x="3042107" y="4648200"/>
                  </a:lnTo>
                  <a:lnTo>
                    <a:pt x="3008414" y="4673600"/>
                  </a:lnTo>
                  <a:lnTo>
                    <a:pt x="2975216" y="4699000"/>
                  </a:lnTo>
                  <a:lnTo>
                    <a:pt x="2956966" y="4711700"/>
                  </a:lnTo>
                  <a:lnTo>
                    <a:pt x="2969260" y="4724400"/>
                  </a:lnTo>
                  <a:lnTo>
                    <a:pt x="2987243" y="4749800"/>
                  </a:lnTo>
                  <a:lnTo>
                    <a:pt x="3003600" y="4775200"/>
                  </a:lnTo>
                  <a:lnTo>
                    <a:pt x="3011055" y="4787900"/>
                  </a:lnTo>
                  <a:lnTo>
                    <a:pt x="3000540" y="4800600"/>
                  </a:lnTo>
                  <a:lnTo>
                    <a:pt x="2966707" y="4800600"/>
                  </a:lnTo>
                  <a:lnTo>
                    <a:pt x="2942945" y="4826000"/>
                  </a:lnTo>
                  <a:lnTo>
                    <a:pt x="2895168" y="4864100"/>
                  </a:lnTo>
                  <a:lnTo>
                    <a:pt x="2838983" y="4914900"/>
                  </a:lnTo>
                  <a:lnTo>
                    <a:pt x="2789974" y="4953000"/>
                  </a:lnTo>
                  <a:lnTo>
                    <a:pt x="2763748" y="4978400"/>
                  </a:lnTo>
                  <a:lnTo>
                    <a:pt x="2740850" y="4965700"/>
                  </a:lnTo>
                  <a:lnTo>
                    <a:pt x="2744419" y="4953000"/>
                  </a:lnTo>
                  <a:lnTo>
                    <a:pt x="2743885" y="4940300"/>
                  </a:lnTo>
                  <a:lnTo>
                    <a:pt x="2745384" y="4940300"/>
                  </a:lnTo>
                  <a:lnTo>
                    <a:pt x="2748699" y="4927600"/>
                  </a:lnTo>
                  <a:lnTo>
                    <a:pt x="2750286" y="4927600"/>
                  </a:lnTo>
                  <a:lnTo>
                    <a:pt x="2750566" y="4914900"/>
                  </a:lnTo>
                  <a:lnTo>
                    <a:pt x="2749918" y="4902200"/>
                  </a:lnTo>
                  <a:lnTo>
                    <a:pt x="2750540" y="4902200"/>
                  </a:lnTo>
                  <a:lnTo>
                    <a:pt x="2752877" y="4889500"/>
                  </a:lnTo>
                  <a:lnTo>
                    <a:pt x="2755519" y="4889500"/>
                  </a:lnTo>
                  <a:lnTo>
                    <a:pt x="2757068" y="4876800"/>
                  </a:lnTo>
                  <a:lnTo>
                    <a:pt x="2756509" y="4876800"/>
                  </a:lnTo>
                  <a:lnTo>
                    <a:pt x="2754782" y="4864100"/>
                  </a:lnTo>
                  <a:lnTo>
                    <a:pt x="2752725" y="4851400"/>
                  </a:lnTo>
                  <a:lnTo>
                    <a:pt x="2751188" y="4851400"/>
                  </a:lnTo>
                  <a:lnTo>
                    <a:pt x="2761361" y="4838700"/>
                  </a:lnTo>
                  <a:lnTo>
                    <a:pt x="2770759" y="4838700"/>
                  </a:lnTo>
                  <a:lnTo>
                    <a:pt x="2770987" y="4826000"/>
                  </a:lnTo>
                  <a:lnTo>
                    <a:pt x="2753652" y="4800600"/>
                  </a:lnTo>
                  <a:lnTo>
                    <a:pt x="2739567" y="4787900"/>
                  </a:lnTo>
                  <a:lnTo>
                    <a:pt x="2722994" y="4787900"/>
                  </a:lnTo>
                  <a:lnTo>
                    <a:pt x="2706535" y="4800600"/>
                  </a:lnTo>
                  <a:lnTo>
                    <a:pt x="2697416" y="4787900"/>
                  </a:lnTo>
                  <a:lnTo>
                    <a:pt x="2691257" y="4787900"/>
                  </a:lnTo>
                  <a:lnTo>
                    <a:pt x="2683738" y="4775200"/>
                  </a:lnTo>
                  <a:lnTo>
                    <a:pt x="2670518" y="4775200"/>
                  </a:lnTo>
                  <a:lnTo>
                    <a:pt x="2676563" y="4749800"/>
                  </a:lnTo>
                  <a:lnTo>
                    <a:pt x="2683027" y="4724400"/>
                  </a:lnTo>
                  <a:lnTo>
                    <a:pt x="2685084" y="4711700"/>
                  </a:lnTo>
                  <a:lnTo>
                    <a:pt x="2677896" y="4673600"/>
                  </a:lnTo>
                  <a:lnTo>
                    <a:pt x="2657906" y="4673600"/>
                  </a:lnTo>
                  <a:lnTo>
                    <a:pt x="2643543" y="4660900"/>
                  </a:lnTo>
                  <a:lnTo>
                    <a:pt x="2626131" y="4648200"/>
                  </a:lnTo>
                  <a:lnTo>
                    <a:pt x="2619527" y="4635500"/>
                  </a:lnTo>
                  <a:lnTo>
                    <a:pt x="2613964" y="4622800"/>
                  </a:lnTo>
                  <a:lnTo>
                    <a:pt x="2606471" y="4610100"/>
                  </a:lnTo>
                  <a:lnTo>
                    <a:pt x="2594127" y="4584700"/>
                  </a:lnTo>
                  <a:lnTo>
                    <a:pt x="2578646" y="4572000"/>
                  </a:lnTo>
                  <a:lnTo>
                    <a:pt x="2554592" y="4533900"/>
                  </a:lnTo>
                  <a:lnTo>
                    <a:pt x="2532049" y="4508500"/>
                  </a:lnTo>
                  <a:lnTo>
                    <a:pt x="2521077" y="4483239"/>
                  </a:lnTo>
                  <a:lnTo>
                    <a:pt x="2518067" y="4470400"/>
                  </a:lnTo>
                  <a:lnTo>
                    <a:pt x="2519362" y="4457700"/>
                  </a:lnTo>
                  <a:lnTo>
                    <a:pt x="2517533" y="4445000"/>
                  </a:lnTo>
                  <a:lnTo>
                    <a:pt x="2505151" y="4419600"/>
                  </a:lnTo>
                  <a:lnTo>
                    <a:pt x="2497798" y="4406900"/>
                  </a:lnTo>
                  <a:lnTo>
                    <a:pt x="2487333" y="4394200"/>
                  </a:lnTo>
                  <a:lnTo>
                    <a:pt x="2476665" y="4381500"/>
                  </a:lnTo>
                  <a:lnTo>
                    <a:pt x="2468651" y="4368800"/>
                  </a:lnTo>
                  <a:lnTo>
                    <a:pt x="2456967" y="4368800"/>
                  </a:lnTo>
                  <a:lnTo>
                    <a:pt x="2464016" y="4381500"/>
                  </a:lnTo>
                  <a:lnTo>
                    <a:pt x="2470835" y="4381500"/>
                  </a:lnTo>
                  <a:lnTo>
                    <a:pt x="2477744" y="4394200"/>
                  </a:lnTo>
                  <a:lnTo>
                    <a:pt x="2485606" y="4406900"/>
                  </a:lnTo>
                  <a:lnTo>
                    <a:pt x="2494470" y="4419600"/>
                  </a:lnTo>
                  <a:lnTo>
                    <a:pt x="2502573" y="4432300"/>
                  </a:lnTo>
                  <a:lnTo>
                    <a:pt x="2508097" y="4445000"/>
                  </a:lnTo>
                  <a:lnTo>
                    <a:pt x="2511577" y="4457700"/>
                  </a:lnTo>
                  <a:lnTo>
                    <a:pt x="2510548" y="4470400"/>
                  </a:lnTo>
                  <a:lnTo>
                    <a:pt x="2512110" y="4495800"/>
                  </a:lnTo>
                  <a:lnTo>
                    <a:pt x="2523325" y="4508500"/>
                  </a:lnTo>
                  <a:lnTo>
                    <a:pt x="2574048" y="4584700"/>
                  </a:lnTo>
                  <a:lnTo>
                    <a:pt x="2590939" y="4597400"/>
                  </a:lnTo>
                  <a:lnTo>
                    <a:pt x="2606522" y="4622800"/>
                  </a:lnTo>
                  <a:lnTo>
                    <a:pt x="2622359" y="4660900"/>
                  </a:lnTo>
                  <a:lnTo>
                    <a:pt x="2642400" y="4673600"/>
                  </a:lnTo>
                  <a:lnTo>
                    <a:pt x="2670581" y="4686300"/>
                  </a:lnTo>
                  <a:lnTo>
                    <a:pt x="2672575" y="4699000"/>
                  </a:lnTo>
                  <a:lnTo>
                    <a:pt x="2674480" y="4711700"/>
                  </a:lnTo>
                  <a:lnTo>
                    <a:pt x="2674772" y="4724400"/>
                  </a:lnTo>
                  <a:lnTo>
                    <a:pt x="2671927" y="4737100"/>
                  </a:lnTo>
                  <a:lnTo>
                    <a:pt x="2661691" y="4762500"/>
                  </a:lnTo>
                  <a:lnTo>
                    <a:pt x="2664358" y="4775200"/>
                  </a:lnTo>
                  <a:lnTo>
                    <a:pt x="2673337" y="4787900"/>
                  </a:lnTo>
                  <a:lnTo>
                    <a:pt x="2682049" y="4787900"/>
                  </a:lnTo>
                  <a:lnTo>
                    <a:pt x="2688310" y="4800600"/>
                  </a:lnTo>
                  <a:lnTo>
                    <a:pt x="2695752" y="4800600"/>
                  </a:lnTo>
                  <a:lnTo>
                    <a:pt x="2704452" y="4813300"/>
                  </a:lnTo>
                  <a:lnTo>
                    <a:pt x="2711996" y="4813300"/>
                  </a:lnTo>
                  <a:lnTo>
                    <a:pt x="2720149" y="4800600"/>
                  </a:lnTo>
                  <a:lnTo>
                    <a:pt x="2739440" y="4800600"/>
                  </a:lnTo>
                  <a:lnTo>
                    <a:pt x="2748584" y="4813300"/>
                  </a:lnTo>
                  <a:lnTo>
                    <a:pt x="2756458" y="4813300"/>
                  </a:lnTo>
                  <a:lnTo>
                    <a:pt x="2761500" y="4826000"/>
                  </a:lnTo>
                  <a:lnTo>
                    <a:pt x="2753080" y="4826000"/>
                  </a:lnTo>
                  <a:lnTo>
                    <a:pt x="2746133" y="4838700"/>
                  </a:lnTo>
                  <a:lnTo>
                    <a:pt x="2741853" y="4838700"/>
                  </a:lnTo>
                  <a:lnTo>
                    <a:pt x="2741472" y="4851400"/>
                  </a:lnTo>
                  <a:lnTo>
                    <a:pt x="2743847" y="4864100"/>
                  </a:lnTo>
                  <a:lnTo>
                    <a:pt x="2746387" y="4864100"/>
                  </a:lnTo>
                  <a:lnTo>
                    <a:pt x="2747391" y="4876800"/>
                  </a:lnTo>
                  <a:lnTo>
                    <a:pt x="2745194" y="4889500"/>
                  </a:lnTo>
                  <a:lnTo>
                    <a:pt x="2741130" y="4902200"/>
                  </a:lnTo>
                  <a:lnTo>
                    <a:pt x="2740952" y="4914900"/>
                  </a:lnTo>
                  <a:lnTo>
                    <a:pt x="2741765" y="4914900"/>
                  </a:lnTo>
                  <a:lnTo>
                    <a:pt x="2740647" y="4927600"/>
                  </a:lnTo>
                  <a:lnTo>
                    <a:pt x="2737497" y="4940300"/>
                  </a:lnTo>
                  <a:lnTo>
                    <a:pt x="2734437" y="4940300"/>
                  </a:lnTo>
                  <a:lnTo>
                    <a:pt x="2735757" y="4953000"/>
                  </a:lnTo>
                  <a:lnTo>
                    <a:pt x="2604655" y="4953000"/>
                  </a:lnTo>
                  <a:lnTo>
                    <a:pt x="2588742" y="5029200"/>
                  </a:lnTo>
                  <a:lnTo>
                    <a:pt x="2526284" y="5029200"/>
                  </a:lnTo>
                  <a:lnTo>
                    <a:pt x="2507361" y="5118100"/>
                  </a:lnTo>
                  <a:lnTo>
                    <a:pt x="2420378" y="5105400"/>
                  </a:lnTo>
                  <a:lnTo>
                    <a:pt x="2427186" y="5080000"/>
                  </a:lnTo>
                  <a:lnTo>
                    <a:pt x="2430818" y="5067300"/>
                  </a:lnTo>
                  <a:lnTo>
                    <a:pt x="2430462" y="5054600"/>
                  </a:lnTo>
                  <a:lnTo>
                    <a:pt x="2425293" y="5041900"/>
                  </a:lnTo>
                  <a:lnTo>
                    <a:pt x="2422550" y="5029200"/>
                  </a:lnTo>
                  <a:lnTo>
                    <a:pt x="2423579" y="5016500"/>
                  </a:lnTo>
                  <a:lnTo>
                    <a:pt x="2426424" y="5003800"/>
                  </a:lnTo>
                  <a:lnTo>
                    <a:pt x="2429116" y="4978400"/>
                  </a:lnTo>
                  <a:lnTo>
                    <a:pt x="2449436" y="4978400"/>
                  </a:lnTo>
                  <a:lnTo>
                    <a:pt x="2454656" y="4965700"/>
                  </a:lnTo>
                  <a:lnTo>
                    <a:pt x="2462314" y="4940300"/>
                  </a:lnTo>
                  <a:lnTo>
                    <a:pt x="2464765" y="4927600"/>
                  </a:lnTo>
                  <a:lnTo>
                    <a:pt x="2465235" y="4914900"/>
                  </a:lnTo>
                  <a:lnTo>
                    <a:pt x="2462669" y="4914900"/>
                  </a:lnTo>
                  <a:lnTo>
                    <a:pt x="2456053" y="4902200"/>
                  </a:lnTo>
                  <a:lnTo>
                    <a:pt x="2449741" y="4889500"/>
                  </a:lnTo>
                  <a:lnTo>
                    <a:pt x="2450960" y="4876800"/>
                  </a:lnTo>
                  <a:lnTo>
                    <a:pt x="2437257" y="4864100"/>
                  </a:lnTo>
                  <a:lnTo>
                    <a:pt x="2386165" y="4851400"/>
                  </a:lnTo>
                  <a:lnTo>
                    <a:pt x="2393886" y="4838700"/>
                  </a:lnTo>
                  <a:lnTo>
                    <a:pt x="2403068" y="4826000"/>
                  </a:lnTo>
                  <a:lnTo>
                    <a:pt x="2410904" y="4813300"/>
                  </a:lnTo>
                  <a:lnTo>
                    <a:pt x="2414574" y="4800600"/>
                  </a:lnTo>
                  <a:lnTo>
                    <a:pt x="2402941" y="4787900"/>
                  </a:lnTo>
                  <a:lnTo>
                    <a:pt x="2359279" y="4787900"/>
                  </a:lnTo>
                  <a:lnTo>
                    <a:pt x="2381110" y="4800600"/>
                  </a:lnTo>
                  <a:lnTo>
                    <a:pt x="2393962" y="4800600"/>
                  </a:lnTo>
                  <a:lnTo>
                    <a:pt x="2404834" y="4813300"/>
                  </a:lnTo>
                  <a:lnTo>
                    <a:pt x="2396337" y="4826000"/>
                  </a:lnTo>
                  <a:lnTo>
                    <a:pt x="2386304" y="4838700"/>
                  </a:lnTo>
                  <a:lnTo>
                    <a:pt x="2377414" y="4838700"/>
                  </a:lnTo>
                  <a:lnTo>
                    <a:pt x="2372398" y="4851400"/>
                  </a:lnTo>
                  <a:lnTo>
                    <a:pt x="2441143" y="4876800"/>
                  </a:lnTo>
                  <a:lnTo>
                    <a:pt x="2443543" y="4902200"/>
                  </a:lnTo>
                  <a:lnTo>
                    <a:pt x="2447315" y="4914900"/>
                  </a:lnTo>
                  <a:lnTo>
                    <a:pt x="2454745" y="4914900"/>
                  </a:lnTo>
                  <a:lnTo>
                    <a:pt x="2453792" y="4927600"/>
                  </a:lnTo>
                  <a:lnTo>
                    <a:pt x="2450960" y="4940300"/>
                  </a:lnTo>
                  <a:lnTo>
                    <a:pt x="2447721" y="4965700"/>
                  </a:lnTo>
                  <a:lnTo>
                    <a:pt x="2437866" y="4965700"/>
                  </a:lnTo>
                  <a:lnTo>
                    <a:pt x="2427973" y="4978400"/>
                  </a:lnTo>
                  <a:lnTo>
                    <a:pt x="2419959" y="4978400"/>
                  </a:lnTo>
                  <a:lnTo>
                    <a:pt x="2418169" y="4991100"/>
                  </a:lnTo>
                  <a:lnTo>
                    <a:pt x="2412898" y="5029200"/>
                  </a:lnTo>
                  <a:lnTo>
                    <a:pt x="2415362" y="5054600"/>
                  </a:lnTo>
                  <a:lnTo>
                    <a:pt x="2419870" y="5054600"/>
                  </a:lnTo>
                  <a:lnTo>
                    <a:pt x="2420734" y="5067300"/>
                  </a:lnTo>
                  <a:lnTo>
                    <a:pt x="2418461" y="5067300"/>
                  </a:lnTo>
                  <a:lnTo>
                    <a:pt x="2415349" y="5080000"/>
                  </a:lnTo>
                  <a:lnTo>
                    <a:pt x="2413063" y="5092700"/>
                  </a:lnTo>
                  <a:lnTo>
                    <a:pt x="2394178" y="5092700"/>
                  </a:lnTo>
                  <a:lnTo>
                    <a:pt x="2382050" y="5207000"/>
                  </a:lnTo>
                  <a:lnTo>
                    <a:pt x="2393175" y="5207000"/>
                  </a:lnTo>
                  <a:lnTo>
                    <a:pt x="2393785" y="5232400"/>
                  </a:lnTo>
                  <a:lnTo>
                    <a:pt x="2400922" y="5245100"/>
                  </a:lnTo>
                  <a:lnTo>
                    <a:pt x="2412682" y="5245100"/>
                  </a:lnTo>
                  <a:lnTo>
                    <a:pt x="2407361" y="5257800"/>
                  </a:lnTo>
                  <a:lnTo>
                    <a:pt x="2399563" y="5270500"/>
                  </a:lnTo>
                  <a:lnTo>
                    <a:pt x="2390470" y="5295900"/>
                  </a:lnTo>
                  <a:lnTo>
                    <a:pt x="2377668" y="5321300"/>
                  </a:lnTo>
                  <a:lnTo>
                    <a:pt x="2374735" y="5321300"/>
                  </a:lnTo>
                  <a:lnTo>
                    <a:pt x="2371318" y="5334000"/>
                  </a:lnTo>
                  <a:lnTo>
                    <a:pt x="2355761" y="5334000"/>
                  </a:lnTo>
                  <a:lnTo>
                    <a:pt x="2342858" y="5321300"/>
                  </a:lnTo>
                  <a:lnTo>
                    <a:pt x="2330348" y="5308600"/>
                  </a:lnTo>
                  <a:lnTo>
                    <a:pt x="2321014" y="5308600"/>
                  </a:lnTo>
                  <a:lnTo>
                    <a:pt x="2324404" y="5270500"/>
                  </a:lnTo>
                  <a:lnTo>
                    <a:pt x="2302967" y="5270500"/>
                  </a:lnTo>
                  <a:lnTo>
                    <a:pt x="2306320" y="5232400"/>
                  </a:lnTo>
                  <a:lnTo>
                    <a:pt x="2283218" y="5232400"/>
                  </a:lnTo>
                  <a:lnTo>
                    <a:pt x="2282253" y="5219700"/>
                  </a:lnTo>
                  <a:lnTo>
                    <a:pt x="2281288" y="5207000"/>
                  </a:lnTo>
                  <a:lnTo>
                    <a:pt x="2225725" y="5194300"/>
                  </a:lnTo>
                  <a:lnTo>
                    <a:pt x="2211019" y="5232400"/>
                  </a:lnTo>
                  <a:lnTo>
                    <a:pt x="2168614" y="5219700"/>
                  </a:lnTo>
                  <a:lnTo>
                    <a:pt x="2170214" y="5156200"/>
                  </a:lnTo>
                  <a:lnTo>
                    <a:pt x="2059165" y="5143500"/>
                  </a:lnTo>
                  <a:lnTo>
                    <a:pt x="2011667" y="5207000"/>
                  </a:lnTo>
                  <a:lnTo>
                    <a:pt x="2000681" y="5207000"/>
                  </a:lnTo>
                  <a:lnTo>
                    <a:pt x="1991118" y="5194300"/>
                  </a:lnTo>
                  <a:lnTo>
                    <a:pt x="1981987" y="5194300"/>
                  </a:lnTo>
                  <a:lnTo>
                    <a:pt x="1972297" y="5181600"/>
                  </a:lnTo>
                  <a:lnTo>
                    <a:pt x="1904898" y="5181600"/>
                  </a:lnTo>
                  <a:lnTo>
                    <a:pt x="1899437" y="5207000"/>
                  </a:lnTo>
                  <a:lnTo>
                    <a:pt x="1895576" y="5219700"/>
                  </a:lnTo>
                  <a:lnTo>
                    <a:pt x="1893785" y="5232400"/>
                  </a:lnTo>
                  <a:lnTo>
                    <a:pt x="1858022" y="5232400"/>
                  </a:lnTo>
                  <a:lnTo>
                    <a:pt x="1852510" y="5270500"/>
                  </a:lnTo>
                  <a:lnTo>
                    <a:pt x="1839074" y="5295900"/>
                  </a:lnTo>
                  <a:lnTo>
                    <a:pt x="1813839" y="5321300"/>
                  </a:lnTo>
                  <a:lnTo>
                    <a:pt x="1772983" y="5359400"/>
                  </a:lnTo>
                  <a:lnTo>
                    <a:pt x="1729955" y="5334000"/>
                  </a:lnTo>
                  <a:lnTo>
                    <a:pt x="1733626" y="5308600"/>
                  </a:lnTo>
                  <a:lnTo>
                    <a:pt x="1739493" y="5295900"/>
                  </a:lnTo>
                  <a:lnTo>
                    <a:pt x="1744827" y="5283200"/>
                  </a:lnTo>
                  <a:lnTo>
                    <a:pt x="1746948" y="5283200"/>
                  </a:lnTo>
                  <a:lnTo>
                    <a:pt x="1742617" y="5270500"/>
                  </a:lnTo>
                  <a:lnTo>
                    <a:pt x="1735480" y="5270500"/>
                  </a:lnTo>
                  <a:lnTo>
                    <a:pt x="1727136" y="5257800"/>
                  </a:lnTo>
                  <a:lnTo>
                    <a:pt x="1719186" y="5257800"/>
                  </a:lnTo>
                  <a:lnTo>
                    <a:pt x="1717103" y="5245100"/>
                  </a:lnTo>
                  <a:lnTo>
                    <a:pt x="1716760" y="5245100"/>
                  </a:lnTo>
                  <a:lnTo>
                    <a:pt x="1697482" y="5232400"/>
                  </a:lnTo>
                  <a:lnTo>
                    <a:pt x="1683994" y="5232400"/>
                  </a:lnTo>
                  <a:lnTo>
                    <a:pt x="1670685" y="5219700"/>
                  </a:lnTo>
                  <a:lnTo>
                    <a:pt x="1659382" y="5219700"/>
                  </a:lnTo>
                  <a:lnTo>
                    <a:pt x="1672640" y="5143500"/>
                  </a:lnTo>
                  <a:lnTo>
                    <a:pt x="1654822" y="5143500"/>
                  </a:lnTo>
                  <a:lnTo>
                    <a:pt x="1658632" y="5130800"/>
                  </a:lnTo>
                  <a:lnTo>
                    <a:pt x="1663522" y="5130800"/>
                  </a:lnTo>
                  <a:lnTo>
                    <a:pt x="1703324" y="5118100"/>
                  </a:lnTo>
                  <a:lnTo>
                    <a:pt x="1728838" y="5016500"/>
                  </a:lnTo>
                  <a:lnTo>
                    <a:pt x="1736979" y="5003800"/>
                  </a:lnTo>
                  <a:lnTo>
                    <a:pt x="1752346" y="5003800"/>
                  </a:lnTo>
                  <a:lnTo>
                    <a:pt x="1769122" y="4991100"/>
                  </a:lnTo>
                  <a:lnTo>
                    <a:pt x="1781467" y="4991100"/>
                  </a:lnTo>
                  <a:lnTo>
                    <a:pt x="1779828" y="4978400"/>
                  </a:lnTo>
                  <a:lnTo>
                    <a:pt x="1776857" y="4978400"/>
                  </a:lnTo>
                  <a:lnTo>
                    <a:pt x="1774228" y="4965700"/>
                  </a:lnTo>
                  <a:lnTo>
                    <a:pt x="1773618" y="4953000"/>
                  </a:lnTo>
                  <a:lnTo>
                    <a:pt x="1775079" y="4953000"/>
                  </a:lnTo>
                  <a:lnTo>
                    <a:pt x="1777555" y="4940300"/>
                  </a:lnTo>
                  <a:lnTo>
                    <a:pt x="1780120" y="4927600"/>
                  </a:lnTo>
                  <a:lnTo>
                    <a:pt x="1781822" y="4914900"/>
                  </a:lnTo>
                  <a:lnTo>
                    <a:pt x="1941614" y="4927600"/>
                  </a:lnTo>
                  <a:lnTo>
                    <a:pt x="1950135" y="4889500"/>
                  </a:lnTo>
                  <a:lnTo>
                    <a:pt x="1959419" y="4838700"/>
                  </a:lnTo>
                  <a:lnTo>
                    <a:pt x="1968512" y="4775200"/>
                  </a:lnTo>
                  <a:lnTo>
                    <a:pt x="1976501" y="4724400"/>
                  </a:lnTo>
                  <a:lnTo>
                    <a:pt x="2068220" y="4737100"/>
                  </a:lnTo>
                  <a:lnTo>
                    <a:pt x="2069973" y="4762500"/>
                  </a:lnTo>
                  <a:lnTo>
                    <a:pt x="2068296" y="4775200"/>
                  </a:lnTo>
                  <a:lnTo>
                    <a:pt x="2066137" y="4800600"/>
                  </a:lnTo>
                  <a:lnTo>
                    <a:pt x="2066442" y="4813300"/>
                  </a:lnTo>
                  <a:lnTo>
                    <a:pt x="2098446" y="4813300"/>
                  </a:lnTo>
                  <a:lnTo>
                    <a:pt x="2108162" y="4800600"/>
                  </a:lnTo>
                  <a:lnTo>
                    <a:pt x="2170366" y="4800600"/>
                  </a:lnTo>
                  <a:lnTo>
                    <a:pt x="2162137" y="4787900"/>
                  </a:lnTo>
                  <a:lnTo>
                    <a:pt x="2137600" y="4787900"/>
                  </a:lnTo>
                  <a:lnTo>
                    <a:pt x="2099437" y="4800600"/>
                  </a:lnTo>
                  <a:lnTo>
                    <a:pt x="2074595" y="4800600"/>
                  </a:lnTo>
                  <a:lnTo>
                    <a:pt x="2076361" y="4787900"/>
                  </a:lnTo>
                  <a:lnTo>
                    <a:pt x="2078736" y="4762500"/>
                  </a:lnTo>
                  <a:lnTo>
                    <a:pt x="2080006" y="4749800"/>
                  </a:lnTo>
                  <a:lnTo>
                    <a:pt x="2078507" y="4737100"/>
                  </a:lnTo>
                  <a:lnTo>
                    <a:pt x="2057044" y="4724400"/>
                  </a:lnTo>
                  <a:lnTo>
                    <a:pt x="1994662" y="4724400"/>
                  </a:lnTo>
                  <a:lnTo>
                    <a:pt x="1969249" y="4711700"/>
                  </a:lnTo>
                  <a:lnTo>
                    <a:pt x="1950389" y="4711700"/>
                  </a:lnTo>
                  <a:lnTo>
                    <a:pt x="1948319" y="4699000"/>
                  </a:lnTo>
                  <a:lnTo>
                    <a:pt x="1944966" y="4699000"/>
                  </a:lnTo>
                  <a:lnTo>
                    <a:pt x="1893443" y="4686300"/>
                  </a:lnTo>
                  <a:lnTo>
                    <a:pt x="1893481" y="4699000"/>
                  </a:lnTo>
                  <a:lnTo>
                    <a:pt x="1893951" y="4711700"/>
                  </a:lnTo>
                  <a:lnTo>
                    <a:pt x="1893697" y="4724400"/>
                  </a:lnTo>
                  <a:lnTo>
                    <a:pt x="1891588" y="4737100"/>
                  </a:lnTo>
                  <a:lnTo>
                    <a:pt x="1887816" y="4737100"/>
                  </a:lnTo>
                  <a:lnTo>
                    <a:pt x="1880590" y="4749800"/>
                  </a:lnTo>
                  <a:lnTo>
                    <a:pt x="1873542" y="4749800"/>
                  </a:lnTo>
                  <a:lnTo>
                    <a:pt x="1870329" y="4762500"/>
                  </a:lnTo>
                  <a:lnTo>
                    <a:pt x="1807159" y="4762500"/>
                  </a:lnTo>
                  <a:lnTo>
                    <a:pt x="1811629" y="4826000"/>
                  </a:lnTo>
                  <a:lnTo>
                    <a:pt x="1794230" y="4826000"/>
                  </a:lnTo>
                  <a:lnTo>
                    <a:pt x="1777517" y="4813300"/>
                  </a:lnTo>
                  <a:lnTo>
                    <a:pt x="1761261" y="4800600"/>
                  </a:lnTo>
                  <a:lnTo>
                    <a:pt x="1745221" y="4787900"/>
                  </a:lnTo>
                  <a:lnTo>
                    <a:pt x="1742528" y="4826000"/>
                  </a:lnTo>
                  <a:lnTo>
                    <a:pt x="1668868" y="4826000"/>
                  </a:lnTo>
                  <a:lnTo>
                    <a:pt x="1647278" y="4813300"/>
                  </a:lnTo>
                  <a:lnTo>
                    <a:pt x="1604340" y="4800600"/>
                  </a:lnTo>
                  <a:lnTo>
                    <a:pt x="1607820" y="4787900"/>
                  </a:lnTo>
                  <a:lnTo>
                    <a:pt x="1618259" y="4749800"/>
                  </a:lnTo>
                  <a:lnTo>
                    <a:pt x="1657794" y="4749800"/>
                  </a:lnTo>
                  <a:lnTo>
                    <a:pt x="1661566" y="4737100"/>
                  </a:lnTo>
                  <a:lnTo>
                    <a:pt x="1673923" y="4749800"/>
                  </a:lnTo>
                  <a:lnTo>
                    <a:pt x="1687372" y="4749800"/>
                  </a:lnTo>
                  <a:lnTo>
                    <a:pt x="1691932" y="4724400"/>
                  </a:lnTo>
                  <a:lnTo>
                    <a:pt x="1682280" y="4724400"/>
                  </a:lnTo>
                  <a:lnTo>
                    <a:pt x="1679295" y="4737100"/>
                  </a:lnTo>
                  <a:lnTo>
                    <a:pt x="1659255" y="4724400"/>
                  </a:lnTo>
                  <a:lnTo>
                    <a:pt x="1654048" y="4724400"/>
                  </a:lnTo>
                  <a:lnTo>
                    <a:pt x="1651876" y="4737100"/>
                  </a:lnTo>
                  <a:lnTo>
                    <a:pt x="1609255" y="4737100"/>
                  </a:lnTo>
                  <a:lnTo>
                    <a:pt x="1603070" y="4762500"/>
                  </a:lnTo>
                  <a:lnTo>
                    <a:pt x="1596263" y="4787900"/>
                  </a:lnTo>
                  <a:lnTo>
                    <a:pt x="1573060" y="4787900"/>
                  </a:lnTo>
                  <a:lnTo>
                    <a:pt x="1561998" y="4775200"/>
                  </a:lnTo>
                  <a:lnTo>
                    <a:pt x="1553133" y="4775200"/>
                  </a:lnTo>
                  <a:lnTo>
                    <a:pt x="1550835" y="4749800"/>
                  </a:lnTo>
                  <a:lnTo>
                    <a:pt x="1543037" y="4724400"/>
                  </a:lnTo>
                  <a:lnTo>
                    <a:pt x="1527708" y="4724400"/>
                  </a:lnTo>
                  <a:lnTo>
                    <a:pt x="1502791" y="4711700"/>
                  </a:lnTo>
                  <a:lnTo>
                    <a:pt x="1500936" y="4660900"/>
                  </a:lnTo>
                  <a:lnTo>
                    <a:pt x="1415351" y="4660900"/>
                  </a:lnTo>
                  <a:lnTo>
                    <a:pt x="1414094" y="4648200"/>
                  </a:lnTo>
                  <a:lnTo>
                    <a:pt x="1407426" y="4648200"/>
                  </a:lnTo>
                  <a:lnTo>
                    <a:pt x="1399006" y="4635500"/>
                  </a:lnTo>
                  <a:lnTo>
                    <a:pt x="1311719" y="4635500"/>
                  </a:lnTo>
                  <a:lnTo>
                    <a:pt x="1288732" y="4622800"/>
                  </a:lnTo>
                  <a:lnTo>
                    <a:pt x="1273873" y="4635500"/>
                  </a:lnTo>
                  <a:lnTo>
                    <a:pt x="1253731" y="4648200"/>
                  </a:lnTo>
                  <a:lnTo>
                    <a:pt x="1241247" y="4648200"/>
                  </a:lnTo>
                  <a:lnTo>
                    <a:pt x="1236637" y="4660900"/>
                  </a:lnTo>
                  <a:lnTo>
                    <a:pt x="1232928" y="4660900"/>
                  </a:lnTo>
                  <a:lnTo>
                    <a:pt x="1228090" y="4673600"/>
                  </a:lnTo>
                  <a:lnTo>
                    <a:pt x="1222578" y="4699000"/>
                  </a:lnTo>
                  <a:lnTo>
                    <a:pt x="1217676" y="4724400"/>
                  </a:lnTo>
                  <a:lnTo>
                    <a:pt x="1214666" y="4737100"/>
                  </a:lnTo>
                  <a:lnTo>
                    <a:pt x="1251699" y="4737100"/>
                  </a:lnTo>
                  <a:lnTo>
                    <a:pt x="1258506" y="4724400"/>
                  </a:lnTo>
                  <a:lnTo>
                    <a:pt x="1266964" y="4724400"/>
                  </a:lnTo>
                  <a:lnTo>
                    <a:pt x="1280210" y="4737100"/>
                  </a:lnTo>
                  <a:lnTo>
                    <a:pt x="1301089" y="4737100"/>
                  </a:lnTo>
                  <a:lnTo>
                    <a:pt x="1304899" y="4749800"/>
                  </a:lnTo>
                  <a:lnTo>
                    <a:pt x="1309852" y="4762500"/>
                  </a:lnTo>
                  <a:lnTo>
                    <a:pt x="1314665" y="4762500"/>
                  </a:lnTo>
                  <a:lnTo>
                    <a:pt x="1318018" y="4775200"/>
                  </a:lnTo>
                  <a:lnTo>
                    <a:pt x="1322908" y="4787900"/>
                  </a:lnTo>
                  <a:lnTo>
                    <a:pt x="1323505" y="4800600"/>
                  </a:lnTo>
                  <a:lnTo>
                    <a:pt x="1321498" y="4813300"/>
                  </a:lnTo>
                  <a:lnTo>
                    <a:pt x="1318539" y="4826000"/>
                  </a:lnTo>
                  <a:lnTo>
                    <a:pt x="1295666" y="4813300"/>
                  </a:lnTo>
                  <a:lnTo>
                    <a:pt x="1269149" y="4800600"/>
                  </a:lnTo>
                  <a:lnTo>
                    <a:pt x="1242415" y="4787900"/>
                  </a:lnTo>
                  <a:lnTo>
                    <a:pt x="1218882" y="4787900"/>
                  </a:lnTo>
                  <a:lnTo>
                    <a:pt x="1210551" y="4800600"/>
                  </a:lnTo>
                  <a:lnTo>
                    <a:pt x="1203198" y="4826000"/>
                  </a:lnTo>
                  <a:lnTo>
                    <a:pt x="1195819" y="4838700"/>
                  </a:lnTo>
                  <a:lnTo>
                    <a:pt x="1187462" y="4864100"/>
                  </a:lnTo>
                  <a:lnTo>
                    <a:pt x="1173111" y="4864100"/>
                  </a:lnTo>
                  <a:lnTo>
                    <a:pt x="1163002" y="4851400"/>
                  </a:lnTo>
                  <a:lnTo>
                    <a:pt x="1150531" y="4851400"/>
                  </a:lnTo>
                  <a:lnTo>
                    <a:pt x="1138682" y="4826000"/>
                  </a:lnTo>
                  <a:lnTo>
                    <a:pt x="1133055" y="4826000"/>
                  </a:lnTo>
                  <a:lnTo>
                    <a:pt x="1133602" y="4813300"/>
                  </a:lnTo>
                  <a:lnTo>
                    <a:pt x="1139507" y="4800600"/>
                  </a:lnTo>
                  <a:lnTo>
                    <a:pt x="1149997" y="4775200"/>
                  </a:lnTo>
                  <a:lnTo>
                    <a:pt x="1159116" y="4749800"/>
                  </a:lnTo>
                  <a:lnTo>
                    <a:pt x="1160754" y="4737100"/>
                  </a:lnTo>
                  <a:lnTo>
                    <a:pt x="1156284" y="4724400"/>
                  </a:lnTo>
                  <a:lnTo>
                    <a:pt x="1147038" y="4724400"/>
                  </a:lnTo>
                  <a:lnTo>
                    <a:pt x="1138428" y="4711700"/>
                  </a:lnTo>
                  <a:lnTo>
                    <a:pt x="1137107" y="4711700"/>
                  </a:lnTo>
                  <a:lnTo>
                    <a:pt x="1137780" y="4699000"/>
                  </a:lnTo>
                  <a:lnTo>
                    <a:pt x="1135176" y="4699000"/>
                  </a:lnTo>
                  <a:lnTo>
                    <a:pt x="1130490" y="4686300"/>
                  </a:lnTo>
                  <a:lnTo>
                    <a:pt x="1123391" y="4673600"/>
                  </a:lnTo>
                  <a:lnTo>
                    <a:pt x="1123226" y="4673600"/>
                  </a:lnTo>
                  <a:lnTo>
                    <a:pt x="1139380" y="4660900"/>
                  </a:lnTo>
                  <a:lnTo>
                    <a:pt x="1143584" y="4660900"/>
                  </a:lnTo>
                  <a:lnTo>
                    <a:pt x="1149743" y="4673600"/>
                  </a:lnTo>
                  <a:lnTo>
                    <a:pt x="1155649" y="4673600"/>
                  </a:lnTo>
                  <a:lnTo>
                    <a:pt x="1164717" y="4660900"/>
                  </a:lnTo>
                  <a:lnTo>
                    <a:pt x="1183360" y="4660900"/>
                  </a:lnTo>
                  <a:lnTo>
                    <a:pt x="1212240" y="4673600"/>
                  </a:lnTo>
                  <a:lnTo>
                    <a:pt x="1212672" y="4660900"/>
                  </a:lnTo>
                  <a:lnTo>
                    <a:pt x="1213954" y="4622800"/>
                  </a:lnTo>
                  <a:lnTo>
                    <a:pt x="1182433" y="4610100"/>
                  </a:lnTo>
                  <a:lnTo>
                    <a:pt x="1147254" y="4597400"/>
                  </a:lnTo>
                  <a:lnTo>
                    <a:pt x="1113713" y="4584700"/>
                  </a:lnTo>
                  <a:lnTo>
                    <a:pt x="1087120" y="4572000"/>
                  </a:lnTo>
                  <a:lnTo>
                    <a:pt x="1091323" y="4559300"/>
                  </a:lnTo>
                  <a:lnTo>
                    <a:pt x="1101191" y="4533900"/>
                  </a:lnTo>
                  <a:lnTo>
                    <a:pt x="1105433" y="4521200"/>
                  </a:lnTo>
                  <a:lnTo>
                    <a:pt x="1121321" y="4521200"/>
                  </a:lnTo>
                  <a:lnTo>
                    <a:pt x="1090764" y="4495800"/>
                  </a:lnTo>
                  <a:lnTo>
                    <a:pt x="1081659" y="4495800"/>
                  </a:lnTo>
                  <a:lnTo>
                    <a:pt x="1077950" y="4483239"/>
                  </a:lnTo>
                  <a:lnTo>
                    <a:pt x="1077150" y="4470400"/>
                  </a:lnTo>
                  <a:lnTo>
                    <a:pt x="1076401" y="4457700"/>
                  </a:lnTo>
                  <a:lnTo>
                    <a:pt x="1074000" y="4432300"/>
                  </a:lnTo>
                  <a:lnTo>
                    <a:pt x="1060907" y="4419600"/>
                  </a:lnTo>
                  <a:lnTo>
                    <a:pt x="1042543" y="4406900"/>
                  </a:lnTo>
                  <a:lnTo>
                    <a:pt x="1025029" y="4394200"/>
                  </a:lnTo>
                  <a:lnTo>
                    <a:pt x="1014476" y="4381500"/>
                  </a:lnTo>
                  <a:lnTo>
                    <a:pt x="997927" y="4368800"/>
                  </a:lnTo>
                  <a:lnTo>
                    <a:pt x="957668" y="4368800"/>
                  </a:lnTo>
                  <a:lnTo>
                    <a:pt x="941260" y="4360189"/>
                  </a:lnTo>
                  <a:lnTo>
                    <a:pt x="941260" y="4394200"/>
                  </a:lnTo>
                  <a:lnTo>
                    <a:pt x="939901" y="4406900"/>
                  </a:lnTo>
                  <a:lnTo>
                    <a:pt x="939571" y="4394200"/>
                  </a:lnTo>
                  <a:lnTo>
                    <a:pt x="941260" y="4394200"/>
                  </a:lnTo>
                  <a:lnTo>
                    <a:pt x="941260" y="4360189"/>
                  </a:lnTo>
                  <a:lnTo>
                    <a:pt x="933475" y="4356100"/>
                  </a:lnTo>
                  <a:lnTo>
                    <a:pt x="937501" y="4343400"/>
                  </a:lnTo>
                  <a:lnTo>
                    <a:pt x="940117" y="4330700"/>
                  </a:lnTo>
                  <a:lnTo>
                    <a:pt x="940244" y="4318000"/>
                  </a:lnTo>
                  <a:lnTo>
                    <a:pt x="936840" y="4305300"/>
                  </a:lnTo>
                  <a:lnTo>
                    <a:pt x="936409" y="4279900"/>
                  </a:lnTo>
                  <a:lnTo>
                    <a:pt x="941946" y="4267200"/>
                  </a:lnTo>
                  <a:lnTo>
                    <a:pt x="946175" y="4267200"/>
                  </a:lnTo>
                  <a:lnTo>
                    <a:pt x="941832" y="4254500"/>
                  </a:lnTo>
                  <a:lnTo>
                    <a:pt x="931468" y="4241800"/>
                  </a:lnTo>
                  <a:lnTo>
                    <a:pt x="919251" y="4229100"/>
                  </a:lnTo>
                  <a:lnTo>
                    <a:pt x="908888" y="4229100"/>
                  </a:lnTo>
                  <a:lnTo>
                    <a:pt x="904087" y="4216400"/>
                  </a:lnTo>
                  <a:lnTo>
                    <a:pt x="905662" y="4203700"/>
                  </a:lnTo>
                  <a:lnTo>
                    <a:pt x="910437" y="4191000"/>
                  </a:lnTo>
                  <a:lnTo>
                    <a:pt x="916228" y="4178300"/>
                  </a:lnTo>
                  <a:lnTo>
                    <a:pt x="920851" y="4165600"/>
                  </a:lnTo>
                  <a:lnTo>
                    <a:pt x="950315" y="4165600"/>
                  </a:lnTo>
                  <a:lnTo>
                    <a:pt x="971016" y="4178300"/>
                  </a:lnTo>
                  <a:lnTo>
                    <a:pt x="985875" y="4178300"/>
                  </a:lnTo>
                  <a:lnTo>
                    <a:pt x="997813" y="4165600"/>
                  </a:lnTo>
                  <a:lnTo>
                    <a:pt x="1009688" y="4140200"/>
                  </a:lnTo>
                  <a:lnTo>
                    <a:pt x="1012850" y="4140200"/>
                  </a:lnTo>
                  <a:lnTo>
                    <a:pt x="1009738" y="4127500"/>
                  </a:lnTo>
                  <a:lnTo>
                    <a:pt x="1002766" y="4127500"/>
                  </a:lnTo>
                  <a:lnTo>
                    <a:pt x="997686" y="4114800"/>
                  </a:lnTo>
                  <a:lnTo>
                    <a:pt x="997648" y="4089400"/>
                  </a:lnTo>
                  <a:lnTo>
                    <a:pt x="1001572" y="4076700"/>
                  </a:lnTo>
                  <a:lnTo>
                    <a:pt x="1008392" y="4064000"/>
                  </a:lnTo>
                  <a:lnTo>
                    <a:pt x="1011097" y="4064000"/>
                  </a:lnTo>
                  <a:lnTo>
                    <a:pt x="1024699" y="4076700"/>
                  </a:lnTo>
                  <a:lnTo>
                    <a:pt x="1048092" y="4076700"/>
                  </a:lnTo>
                  <a:lnTo>
                    <a:pt x="1060018" y="4064000"/>
                  </a:lnTo>
                  <a:lnTo>
                    <a:pt x="1065288" y="4064000"/>
                  </a:lnTo>
                  <a:lnTo>
                    <a:pt x="1066965" y="4051300"/>
                  </a:lnTo>
                  <a:lnTo>
                    <a:pt x="1068959" y="4038600"/>
                  </a:lnTo>
                  <a:lnTo>
                    <a:pt x="1075156" y="4038600"/>
                  </a:lnTo>
                  <a:lnTo>
                    <a:pt x="1080249" y="4025900"/>
                  </a:lnTo>
                  <a:lnTo>
                    <a:pt x="1085786" y="4025900"/>
                  </a:lnTo>
                  <a:lnTo>
                    <a:pt x="1086510" y="4013200"/>
                  </a:lnTo>
                  <a:lnTo>
                    <a:pt x="1177302" y="4000500"/>
                  </a:lnTo>
                  <a:lnTo>
                    <a:pt x="1183741" y="3987800"/>
                  </a:lnTo>
                  <a:lnTo>
                    <a:pt x="1235367" y="3987800"/>
                  </a:lnTo>
                  <a:lnTo>
                    <a:pt x="1237551" y="4000500"/>
                  </a:lnTo>
                  <a:lnTo>
                    <a:pt x="1247698" y="4000500"/>
                  </a:lnTo>
                  <a:lnTo>
                    <a:pt x="1243050" y="3987800"/>
                  </a:lnTo>
                  <a:lnTo>
                    <a:pt x="1237780" y="3975100"/>
                  </a:lnTo>
                  <a:lnTo>
                    <a:pt x="1175359" y="3975100"/>
                  </a:lnTo>
                  <a:lnTo>
                    <a:pt x="1171143" y="3987800"/>
                  </a:lnTo>
                  <a:lnTo>
                    <a:pt x="1157351" y="4000500"/>
                  </a:lnTo>
                  <a:lnTo>
                    <a:pt x="1085964" y="4000500"/>
                  </a:lnTo>
                  <a:lnTo>
                    <a:pt x="1079258" y="4013200"/>
                  </a:lnTo>
                  <a:lnTo>
                    <a:pt x="1077125" y="4025900"/>
                  </a:lnTo>
                  <a:lnTo>
                    <a:pt x="1061135" y="4038600"/>
                  </a:lnTo>
                  <a:lnTo>
                    <a:pt x="1054544" y="4051300"/>
                  </a:lnTo>
                  <a:lnTo>
                    <a:pt x="1045413" y="4064000"/>
                  </a:lnTo>
                  <a:lnTo>
                    <a:pt x="1021829" y="4064000"/>
                  </a:lnTo>
                  <a:lnTo>
                    <a:pt x="1015974" y="4051300"/>
                  </a:lnTo>
                  <a:lnTo>
                    <a:pt x="1015542" y="4051300"/>
                  </a:lnTo>
                  <a:lnTo>
                    <a:pt x="1008367" y="4013200"/>
                  </a:lnTo>
                  <a:lnTo>
                    <a:pt x="994498" y="3987800"/>
                  </a:lnTo>
                  <a:lnTo>
                    <a:pt x="1005090" y="3987800"/>
                  </a:lnTo>
                  <a:lnTo>
                    <a:pt x="1002499" y="3975100"/>
                  </a:lnTo>
                  <a:lnTo>
                    <a:pt x="998156" y="3962400"/>
                  </a:lnTo>
                  <a:lnTo>
                    <a:pt x="958799" y="3962400"/>
                  </a:lnTo>
                  <a:lnTo>
                    <a:pt x="957961" y="3949700"/>
                  </a:lnTo>
                  <a:lnTo>
                    <a:pt x="964336" y="3949700"/>
                  </a:lnTo>
                  <a:lnTo>
                    <a:pt x="969111" y="3937000"/>
                  </a:lnTo>
                  <a:lnTo>
                    <a:pt x="974979" y="3911600"/>
                  </a:lnTo>
                  <a:lnTo>
                    <a:pt x="976325" y="3898900"/>
                  </a:lnTo>
                  <a:lnTo>
                    <a:pt x="986790" y="3886200"/>
                  </a:lnTo>
                  <a:lnTo>
                    <a:pt x="1020025" y="3873500"/>
                  </a:lnTo>
                  <a:lnTo>
                    <a:pt x="1022527" y="3860800"/>
                  </a:lnTo>
                  <a:lnTo>
                    <a:pt x="1021232" y="3848100"/>
                  </a:lnTo>
                  <a:lnTo>
                    <a:pt x="1023734" y="3835400"/>
                  </a:lnTo>
                  <a:lnTo>
                    <a:pt x="1037628" y="3810000"/>
                  </a:lnTo>
                  <a:lnTo>
                    <a:pt x="1047610" y="3797300"/>
                  </a:lnTo>
                  <a:lnTo>
                    <a:pt x="1053807" y="3784600"/>
                  </a:lnTo>
                  <a:lnTo>
                    <a:pt x="1057884" y="3771900"/>
                  </a:lnTo>
                  <a:lnTo>
                    <a:pt x="1061516" y="3746500"/>
                  </a:lnTo>
                  <a:lnTo>
                    <a:pt x="1057440" y="3746500"/>
                  </a:lnTo>
                  <a:lnTo>
                    <a:pt x="1049807" y="3759200"/>
                  </a:lnTo>
                  <a:lnTo>
                    <a:pt x="1047572" y="3771900"/>
                  </a:lnTo>
                  <a:lnTo>
                    <a:pt x="1037361" y="3797300"/>
                  </a:lnTo>
                  <a:lnTo>
                    <a:pt x="1018133" y="3822700"/>
                  </a:lnTo>
                  <a:lnTo>
                    <a:pt x="1011745" y="3835400"/>
                  </a:lnTo>
                  <a:lnTo>
                    <a:pt x="1012748" y="3860800"/>
                  </a:lnTo>
                  <a:lnTo>
                    <a:pt x="1009510" y="3873500"/>
                  </a:lnTo>
                  <a:lnTo>
                    <a:pt x="978535" y="3873500"/>
                  </a:lnTo>
                  <a:lnTo>
                    <a:pt x="968578" y="3886200"/>
                  </a:lnTo>
                  <a:lnTo>
                    <a:pt x="964958" y="3911600"/>
                  </a:lnTo>
                  <a:lnTo>
                    <a:pt x="962723" y="3924300"/>
                  </a:lnTo>
                  <a:lnTo>
                    <a:pt x="956957" y="3937000"/>
                  </a:lnTo>
                  <a:lnTo>
                    <a:pt x="951166" y="3937000"/>
                  </a:lnTo>
                  <a:lnTo>
                    <a:pt x="948524" y="3949700"/>
                  </a:lnTo>
                  <a:lnTo>
                    <a:pt x="949452" y="3962400"/>
                  </a:lnTo>
                  <a:lnTo>
                    <a:pt x="957097" y="3962400"/>
                  </a:lnTo>
                  <a:lnTo>
                    <a:pt x="968387" y="3975100"/>
                  </a:lnTo>
                  <a:lnTo>
                    <a:pt x="991323" y="3975100"/>
                  </a:lnTo>
                  <a:lnTo>
                    <a:pt x="988542" y="3987800"/>
                  </a:lnTo>
                  <a:lnTo>
                    <a:pt x="981646" y="3987800"/>
                  </a:lnTo>
                  <a:lnTo>
                    <a:pt x="988644" y="4000500"/>
                  </a:lnTo>
                  <a:lnTo>
                    <a:pt x="997610" y="4013200"/>
                  </a:lnTo>
                  <a:lnTo>
                    <a:pt x="1004468" y="4025900"/>
                  </a:lnTo>
                  <a:lnTo>
                    <a:pt x="1005166" y="4051300"/>
                  </a:lnTo>
                  <a:lnTo>
                    <a:pt x="1001344" y="4064000"/>
                  </a:lnTo>
                  <a:lnTo>
                    <a:pt x="994473" y="4076700"/>
                  </a:lnTo>
                  <a:lnTo>
                    <a:pt x="986917" y="4089400"/>
                  </a:lnTo>
                  <a:lnTo>
                    <a:pt x="981024" y="4102100"/>
                  </a:lnTo>
                  <a:lnTo>
                    <a:pt x="988860" y="4114800"/>
                  </a:lnTo>
                  <a:lnTo>
                    <a:pt x="989965" y="4114800"/>
                  </a:lnTo>
                  <a:lnTo>
                    <a:pt x="991793" y="4127500"/>
                  </a:lnTo>
                  <a:lnTo>
                    <a:pt x="1001801" y="4140200"/>
                  </a:lnTo>
                  <a:lnTo>
                    <a:pt x="997534" y="4140200"/>
                  </a:lnTo>
                  <a:lnTo>
                    <a:pt x="992873" y="4152900"/>
                  </a:lnTo>
                  <a:lnTo>
                    <a:pt x="988453" y="4152900"/>
                  </a:lnTo>
                  <a:lnTo>
                    <a:pt x="984846" y="4165600"/>
                  </a:lnTo>
                  <a:lnTo>
                    <a:pt x="960247" y="4165600"/>
                  </a:lnTo>
                  <a:lnTo>
                    <a:pt x="947089" y="4152900"/>
                  </a:lnTo>
                  <a:lnTo>
                    <a:pt x="914539" y="4152900"/>
                  </a:lnTo>
                  <a:lnTo>
                    <a:pt x="906310" y="4178300"/>
                  </a:lnTo>
                  <a:lnTo>
                    <a:pt x="903820" y="4178300"/>
                  </a:lnTo>
                  <a:lnTo>
                    <a:pt x="899121" y="4191000"/>
                  </a:lnTo>
                  <a:lnTo>
                    <a:pt x="896708" y="4203700"/>
                  </a:lnTo>
                  <a:lnTo>
                    <a:pt x="890854" y="4203700"/>
                  </a:lnTo>
                  <a:lnTo>
                    <a:pt x="893813" y="4216400"/>
                  </a:lnTo>
                  <a:lnTo>
                    <a:pt x="891336" y="4206481"/>
                  </a:lnTo>
                  <a:lnTo>
                    <a:pt x="893914" y="4221492"/>
                  </a:lnTo>
                  <a:lnTo>
                    <a:pt x="895946" y="4229100"/>
                  </a:lnTo>
                  <a:lnTo>
                    <a:pt x="902081" y="4229100"/>
                  </a:lnTo>
                  <a:lnTo>
                    <a:pt x="913371" y="4241800"/>
                  </a:lnTo>
                  <a:lnTo>
                    <a:pt x="925893" y="4254500"/>
                  </a:lnTo>
                  <a:lnTo>
                    <a:pt x="935736" y="4254500"/>
                  </a:lnTo>
                  <a:lnTo>
                    <a:pt x="933246" y="4267200"/>
                  </a:lnTo>
                  <a:lnTo>
                    <a:pt x="929932" y="4279900"/>
                  </a:lnTo>
                  <a:lnTo>
                    <a:pt x="926871" y="4279900"/>
                  </a:lnTo>
                  <a:lnTo>
                    <a:pt x="925156" y="4292600"/>
                  </a:lnTo>
                  <a:lnTo>
                    <a:pt x="925690" y="4292600"/>
                  </a:lnTo>
                  <a:lnTo>
                    <a:pt x="928230" y="4305300"/>
                  </a:lnTo>
                  <a:lnTo>
                    <a:pt x="930668" y="4305300"/>
                  </a:lnTo>
                  <a:lnTo>
                    <a:pt x="930884" y="4318000"/>
                  </a:lnTo>
                  <a:lnTo>
                    <a:pt x="926642" y="4343400"/>
                  </a:lnTo>
                  <a:lnTo>
                    <a:pt x="924839" y="4356100"/>
                  </a:lnTo>
                  <a:lnTo>
                    <a:pt x="931684" y="4368800"/>
                  </a:lnTo>
                  <a:lnTo>
                    <a:pt x="915352" y="4368800"/>
                  </a:lnTo>
                  <a:lnTo>
                    <a:pt x="911910" y="4381500"/>
                  </a:lnTo>
                  <a:lnTo>
                    <a:pt x="909612" y="4381500"/>
                  </a:lnTo>
                  <a:lnTo>
                    <a:pt x="909599" y="4394200"/>
                  </a:lnTo>
                  <a:lnTo>
                    <a:pt x="912990" y="4394200"/>
                  </a:lnTo>
                  <a:lnTo>
                    <a:pt x="921854" y="4406900"/>
                  </a:lnTo>
                  <a:lnTo>
                    <a:pt x="936282" y="4419600"/>
                  </a:lnTo>
                  <a:lnTo>
                    <a:pt x="951166" y="4445000"/>
                  </a:lnTo>
                  <a:lnTo>
                    <a:pt x="961428" y="4457700"/>
                  </a:lnTo>
                  <a:lnTo>
                    <a:pt x="962723" y="4470400"/>
                  </a:lnTo>
                  <a:lnTo>
                    <a:pt x="956970" y="4483239"/>
                  </a:lnTo>
                  <a:lnTo>
                    <a:pt x="947915" y="4508500"/>
                  </a:lnTo>
                  <a:lnTo>
                    <a:pt x="939025" y="4521200"/>
                  </a:lnTo>
                  <a:lnTo>
                    <a:pt x="936485" y="4533900"/>
                  </a:lnTo>
                  <a:lnTo>
                    <a:pt x="933945" y="4533900"/>
                  </a:lnTo>
                  <a:lnTo>
                    <a:pt x="930871" y="4546600"/>
                  </a:lnTo>
                  <a:lnTo>
                    <a:pt x="917778" y="4546600"/>
                  </a:lnTo>
                  <a:lnTo>
                    <a:pt x="896797" y="4521200"/>
                  </a:lnTo>
                  <a:lnTo>
                    <a:pt x="887857" y="4521200"/>
                  </a:lnTo>
                  <a:lnTo>
                    <a:pt x="873988" y="4508500"/>
                  </a:lnTo>
                  <a:lnTo>
                    <a:pt x="819061" y="4508500"/>
                  </a:lnTo>
                  <a:lnTo>
                    <a:pt x="790359" y="4495800"/>
                  </a:lnTo>
                  <a:lnTo>
                    <a:pt x="761657" y="4483239"/>
                  </a:lnTo>
                  <a:lnTo>
                    <a:pt x="740067" y="4470400"/>
                  </a:lnTo>
                  <a:lnTo>
                    <a:pt x="734339" y="4483239"/>
                  </a:lnTo>
                  <a:lnTo>
                    <a:pt x="727202" y="4508500"/>
                  </a:lnTo>
                  <a:lnTo>
                    <a:pt x="714857" y="4546600"/>
                  </a:lnTo>
                  <a:lnTo>
                    <a:pt x="712139" y="4559300"/>
                  </a:lnTo>
                  <a:lnTo>
                    <a:pt x="712838" y="4572000"/>
                  </a:lnTo>
                  <a:lnTo>
                    <a:pt x="716622" y="4572000"/>
                  </a:lnTo>
                  <a:lnTo>
                    <a:pt x="723112" y="4584700"/>
                  </a:lnTo>
                  <a:lnTo>
                    <a:pt x="730161" y="4597400"/>
                  </a:lnTo>
                  <a:lnTo>
                    <a:pt x="731685" y="4597400"/>
                  </a:lnTo>
                  <a:lnTo>
                    <a:pt x="729488" y="4610100"/>
                  </a:lnTo>
                  <a:lnTo>
                    <a:pt x="725360" y="4622800"/>
                  </a:lnTo>
                  <a:lnTo>
                    <a:pt x="590283" y="4622800"/>
                  </a:lnTo>
                  <a:lnTo>
                    <a:pt x="587603" y="4597400"/>
                  </a:lnTo>
                  <a:lnTo>
                    <a:pt x="583730" y="4584700"/>
                  </a:lnTo>
                  <a:lnTo>
                    <a:pt x="567855" y="4572000"/>
                  </a:lnTo>
                  <a:lnTo>
                    <a:pt x="529196" y="4572000"/>
                  </a:lnTo>
                  <a:lnTo>
                    <a:pt x="526427" y="4559300"/>
                  </a:lnTo>
                  <a:lnTo>
                    <a:pt x="523671" y="4546600"/>
                  </a:lnTo>
                  <a:lnTo>
                    <a:pt x="440778" y="4546600"/>
                  </a:lnTo>
                  <a:lnTo>
                    <a:pt x="439191" y="4559300"/>
                  </a:lnTo>
                  <a:lnTo>
                    <a:pt x="439216" y="4572000"/>
                  </a:lnTo>
                  <a:lnTo>
                    <a:pt x="437540" y="4584700"/>
                  </a:lnTo>
                  <a:lnTo>
                    <a:pt x="424116" y="4610100"/>
                  </a:lnTo>
                  <a:lnTo>
                    <a:pt x="416280" y="4622800"/>
                  </a:lnTo>
                  <a:lnTo>
                    <a:pt x="407962" y="4622800"/>
                  </a:lnTo>
                  <a:lnTo>
                    <a:pt x="399783" y="4635500"/>
                  </a:lnTo>
                  <a:lnTo>
                    <a:pt x="383565" y="4622800"/>
                  </a:lnTo>
                  <a:lnTo>
                    <a:pt x="378129" y="4597400"/>
                  </a:lnTo>
                  <a:lnTo>
                    <a:pt x="378231" y="4584700"/>
                  </a:lnTo>
                  <a:lnTo>
                    <a:pt x="378637" y="4559300"/>
                  </a:lnTo>
                  <a:lnTo>
                    <a:pt x="361734" y="4559300"/>
                  </a:lnTo>
                  <a:lnTo>
                    <a:pt x="360235" y="4546600"/>
                  </a:lnTo>
                  <a:lnTo>
                    <a:pt x="344157" y="4546600"/>
                  </a:lnTo>
                  <a:lnTo>
                    <a:pt x="339102" y="4533900"/>
                  </a:lnTo>
                  <a:lnTo>
                    <a:pt x="344284" y="4533900"/>
                  </a:lnTo>
                  <a:lnTo>
                    <a:pt x="348907" y="4521200"/>
                  </a:lnTo>
                  <a:lnTo>
                    <a:pt x="350151" y="4495800"/>
                  </a:lnTo>
                  <a:lnTo>
                    <a:pt x="345173" y="4445000"/>
                  </a:lnTo>
                  <a:lnTo>
                    <a:pt x="322580" y="4445000"/>
                  </a:lnTo>
                  <a:lnTo>
                    <a:pt x="310629" y="4432300"/>
                  </a:lnTo>
                  <a:lnTo>
                    <a:pt x="301294" y="4432300"/>
                  </a:lnTo>
                  <a:lnTo>
                    <a:pt x="300253" y="4394200"/>
                  </a:lnTo>
                  <a:lnTo>
                    <a:pt x="354126" y="4394200"/>
                  </a:lnTo>
                  <a:lnTo>
                    <a:pt x="355142" y="4419600"/>
                  </a:lnTo>
                  <a:lnTo>
                    <a:pt x="429907" y="4419600"/>
                  </a:lnTo>
                  <a:lnTo>
                    <a:pt x="429361" y="4368800"/>
                  </a:lnTo>
                  <a:lnTo>
                    <a:pt x="439978" y="4356100"/>
                  </a:lnTo>
                  <a:lnTo>
                    <a:pt x="446633" y="4356100"/>
                  </a:lnTo>
                  <a:lnTo>
                    <a:pt x="446697" y="4318000"/>
                  </a:lnTo>
                  <a:lnTo>
                    <a:pt x="444271" y="4305300"/>
                  </a:lnTo>
                  <a:lnTo>
                    <a:pt x="429107" y="4305300"/>
                  </a:lnTo>
                  <a:lnTo>
                    <a:pt x="429018" y="4279900"/>
                  </a:lnTo>
                  <a:lnTo>
                    <a:pt x="428929" y="4254500"/>
                  </a:lnTo>
                  <a:lnTo>
                    <a:pt x="414261" y="4254500"/>
                  </a:lnTo>
                  <a:lnTo>
                    <a:pt x="418807" y="4178300"/>
                  </a:lnTo>
                  <a:lnTo>
                    <a:pt x="441388" y="4178300"/>
                  </a:lnTo>
                  <a:lnTo>
                    <a:pt x="420624" y="4165600"/>
                  </a:lnTo>
                  <a:lnTo>
                    <a:pt x="423621" y="4114800"/>
                  </a:lnTo>
                  <a:lnTo>
                    <a:pt x="483628" y="4102100"/>
                  </a:lnTo>
                  <a:lnTo>
                    <a:pt x="486918" y="4038600"/>
                  </a:lnTo>
                  <a:lnTo>
                    <a:pt x="463804" y="4038600"/>
                  </a:lnTo>
                  <a:lnTo>
                    <a:pt x="463524" y="4025900"/>
                  </a:lnTo>
                  <a:lnTo>
                    <a:pt x="451446" y="4025900"/>
                  </a:lnTo>
                  <a:lnTo>
                    <a:pt x="445376" y="4013200"/>
                  </a:lnTo>
                  <a:lnTo>
                    <a:pt x="441909" y="4013200"/>
                  </a:lnTo>
                  <a:lnTo>
                    <a:pt x="437680" y="4000500"/>
                  </a:lnTo>
                  <a:lnTo>
                    <a:pt x="371741" y="4000500"/>
                  </a:lnTo>
                  <a:lnTo>
                    <a:pt x="361556" y="3975100"/>
                  </a:lnTo>
                  <a:lnTo>
                    <a:pt x="353872" y="3949700"/>
                  </a:lnTo>
                  <a:lnTo>
                    <a:pt x="347459" y="3937000"/>
                  </a:lnTo>
                  <a:lnTo>
                    <a:pt x="337146" y="3911600"/>
                  </a:lnTo>
                  <a:lnTo>
                    <a:pt x="328980" y="3886200"/>
                  </a:lnTo>
                  <a:lnTo>
                    <a:pt x="329018" y="3860800"/>
                  </a:lnTo>
                  <a:lnTo>
                    <a:pt x="331584" y="3860800"/>
                  </a:lnTo>
                  <a:lnTo>
                    <a:pt x="332803" y="3848100"/>
                  </a:lnTo>
                  <a:lnTo>
                    <a:pt x="331482" y="3848100"/>
                  </a:lnTo>
                  <a:lnTo>
                    <a:pt x="326402" y="3835400"/>
                  </a:lnTo>
                  <a:lnTo>
                    <a:pt x="310959" y="3810000"/>
                  </a:lnTo>
                  <a:lnTo>
                    <a:pt x="312470" y="3797300"/>
                  </a:lnTo>
                  <a:lnTo>
                    <a:pt x="322364" y="3771900"/>
                  </a:lnTo>
                  <a:lnTo>
                    <a:pt x="332092" y="3733800"/>
                  </a:lnTo>
                  <a:lnTo>
                    <a:pt x="333286" y="3733800"/>
                  </a:lnTo>
                  <a:lnTo>
                    <a:pt x="334137" y="3721100"/>
                  </a:lnTo>
                  <a:lnTo>
                    <a:pt x="334365" y="3721100"/>
                  </a:lnTo>
                  <a:lnTo>
                    <a:pt x="333679" y="3708400"/>
                  </a:lnTo>
                  <a:lnTo>
                    <a:pt x="331381" y="3695700"/>
                  </a:lnTo>
                  <a:lnTo>
                    <a:pt x="329819" y="3695700"/>
                  </a:lnTo>
                  <a:lnTo>
                    <a:pt x="330466" y="3683000"/>
                  </a:lnTo>
                  <a:lnTo>
                    <a:pt x="334848" y="3683000"/>
                  </a:lnTo>
                  <a:lnTo>
                    <a:pt x="341160" y="3670300"/>
                  </a:lnTo>
                  <a:lnTo>
                    <a:pt x="341757" y="3657600"/>
                  </a:lnTo>
                  <a:lnTo>
                    <a:pt x="335457" y="3644900"/>
                  </a:lnTo>
                  <a:lnTo>
                    <a:pt x="321106" y="3632200"/>
                  </a:lnTo>
                  <a:lnTo>
                    <a:pt x="320548" y="3619500"/>
                  </a:lnTo>
                  <a:lnTo>
                    <a:pt x="319709" y="3606800"/>
                  </a:lnTo>
                  <a:lnTo>
                    <a:pt x="319951" y="3594100"/>
                  </a:lnTo>
                  <a:lnTo>
                    <a:pt x="322630" y="3581400"/>
                  </a:lnTo>
                  <a:lnTo>
                    <a:pt x="288671" y="3556000"/>
                  </a:lnTo>
                  <a:lnTo>
                    <a:pt x="288074" y="3517900"/>
                  </a:lnTo>
                  <a:lnTo>
                    <a:pt x="348919" y="3517900"/>
                  </a:lnTo>
                  <a:lnTo>
                    <a:pt x="368338" y="3505200"/>
                  </a:lnTo>
                  <a:lnTo>
                    <a:pt x="372465" y="3479800"/>
                  </a:lnTo>
                  <a:lnTo>
                    <a:pt x="371576" y="3454400"/>
                  </a:lnTo>
                  <a:lnTo>
                    <a:pt x="366458" y="3441700"/>
                  </a:lnTo>
                  <a:lnTo>
                    <a:pt x="357924" y="3429000"/>
                  </a:lnTo>
                  <a:lnTo>
                    <a:pt x="364566" y="3416300"/>
                  </a:lnTo>
                  <a:lnTo>
                    <a:pt x="385318" y="3416300"/>
                  </a:lnTo>
                  <a:lnTo>
                    <a:pt x="395097" y="3429000"/>
                  </a:lnTo>
                  <a:lnTo>
                    <a:pt x="404964" y="3441700"/>
                  </a:lnTo>
                  <a:lnTo>
                    <a:pt x="418795" y="3441700"/>
                  </a:lnTo>
                  <a:lnTo>
                    <a:pt x="412356" y="3429000"/>
                  </a:lnTo>
                  <a:lnTo>
                    <a:pt x="407263" y="3429000"/>
                  </a:lnTo>
                  <a:lnTo>
                    <a:pt x="397992" y="3416300"/>
                  </a:lnTo>
                  <a:lnTo>
                    <a:pt x="387756" y="3416300"/>
                  </a:lnTo>
                  <a:lnTo>
                    <a:pt x="376974" y="3403600"/>
                  </a:lnTo>
                  <a:lnTo>
                    <a:pt x="369443" y="3403600"/>
                  </a:lnTo>
                  <a:lnTo>
                    <a:pt x="359994" y="3416300"/>
                  </a:lnTo>
                  <a:lnTo>
                    <a:pt x="350304" y="3416300"/>
                  </a:lnTo>
                  <a:lnTo>
                    <a:pt x="349224" y="3429000"/>
                  </a:lnTo>
                  <a:lnTo>
                    <a:pt x="348373" y="3429000"/>
                  </a:lnTo>
                  <a:lnTo>
                    <a:pt x="349351" y="3441700"/>
                  </a:lnTo>
                  <a:lnTo>
                    <a:pt x="354012" y="3441700"/>
                  </a:lnTo>
                  <a:lnTo>
                    <a:pt x="359384" y="3454400"/>
                  </a:lnTo>
                  <a:lnTo>
                    <a:pt x="362483" y="3454400"/>
                  </a:lnTo>
                  <a:lnTo>
                    <a:pt x="362242" y="3467100"/>
                  </a:lnTo>
                  <a:lnTo>
                    <a:pt x="360781" y="3479800"/>
                  </a:lnTo>
                  <a:lnTo>
                    <a:pt x="358952" y="3492500"/>
                  </a:lnTo>
                  <a:lnTo>
                    <a:pt x="357606" y="3505200"/>
                  </a:lnTo>
                  <a:lnTo>
                    <a:pt x="294982" y="3505200"/>
                  </a:lnTo>
                  <a:lnTo>
                    <a:pt x="277787" y="3517900"/>
                  </a:lnTo>
                  <a:lnTo>
                    <a:pt x="266915" y="3505200"/>
                  </a:lnTo>
                  <a:lnTo>
                    <a:pt x="265988" y="3505200"/>
                  </a:lnTo>
                  <a:lnTo>
                    <a:pt x="232867" y="3441700"/>
                  </a:lnTo>
                  <a:lnTo>
                    <a:pt x="223050" y="3416300"/>
                  </a:lnTo>
                  <a:lnTo>
                    <a:pt x="221640" y="3403600"/>
                  </a:lnTo>
                  <a:lnTo>
                    <a:pt x="220230" y="3390900"/>
                  </a:lnTo>
                  <a:lnTo>
                    <a:pt x="211264" y="3378200"/>
                  </a:lnTo>
                  <a:lnTo>
                    <a:pt x="133769" y="3378200"/>
                  </a:lnTo>
                  <a:lnTo>
                    <a:pt x="120891" y="3390900"/>
                  </a:lnTo>
                  <a:lnTo>
                    <a:pt x="100241" y="3403600"/>
                  </a:lnTo>
                  <a:lnTo>
                    <a:pt x="89890" y="3416300"/>
                  </a:lnTo>
                  <a:lnTo>
                    <a:pt x="79540" y="3416300"/>
                  </a:lnTo>
                  <a:lnTo>
                    <a:pt x="63500" y="3403600"/>
                  </a:lnTo>
                  <a:lnTo>
                    <a:pt x="36093" y="3390900"/>
                  </a:lnTo>
                  <a:lnTo>
                    <a:pt x="40119" y="3378200"/>
                  </a:lnTo>
                  <a:lnTo>
                    <a:pt x="40538" y="3365500"/>
                  </a:lnTo>
                  <a:lnTo>
                    <a:pt x="39179" y="3365500"/>
                  </a:lnTo>
                  <a:lnTo>
                    <a:pt x="40982" y="3352800"/>
                  </a:lnTo>
                  <a:lnTo>
                    <a:pt x="43421" y="3352800"/>
                  </a:lnTo>
                  <a:lnTo>
                    <a:pt x="44323" y="3340100"/>
                  </a:lnTo>
                  <a:lnTo>
                    <a:pt x="41541" y="3327400"/>
                  </a:lnTo>
                  <a:lnTo>
                    <a:pt x="26784" y="3289300"/>
                  </a:lnTo>
                  <a:lnTo>
                    <a:pt x="20853" y="3263900"/>
                  </a:lnTo>
                  <a:lnTo>
                    <a:pt x="26720" y="3251200"/>
                  </a:lnTo>
                  <a:lnTo>
                    <a:pt x="55143" y="3213100"/>
                  </a:lnTo>
                  <a:lnTo>
                    <a:pt x="64541" y="3213100"/>
                  </a:lnTo>
                  <a:lnTo>
                    <a:pt x="73456" y="3200400"/>
                  </a:lnTo>
                  <a:lnTo>
                    <a:pt x="79870" y="3187700"/>
                  </a:lnTo>
                  <a:lnTo>
                    <a:pt x="158165" y="3187700"/>
                  </a:lnTo>
                  <a:lnTo>
                    <a:pt x="209181" y="3098800"/>
                  </a:lnTo>
                  <a:lnTo>
                    <a:pt x="213182" y="3086100"/>
                  </a:lnTo>
                  <a:lnTo>
                    <a:pt x="213271" y="3073400"/>
                  </a:lnTo>
                  <a:lnTo>
                    <a:pt x="211455" y="3060700"/>
                  </a:lnTo>
                  <a:lnTo>
                    <a:pt x="209753" y="3048000"/>
                  </a:lnTo>
                  <a:lnTo>
                    <a:pt x="194779" y="3048000"/>
                  </a:lnTo>
                  <a:lnTo>
                    <a:pt x="184365" y="3035300"/>
                  </a:lnTo>
                  <a:lnTo>
                    <a:pt x="174828" y="3022600"/>
                  </a:lnTo>
                  <a:lnTo>
                    <a:pt x="146964" y="3022600"/>
                  </a:lnTo>
                  <a:lnTo>
                    <a:pt x="139166" y="3035300"/>
                  </a:lnTo>
                  <a:lnTo>
                    <a:pt x="130543" y="3022600"/>
                  </a:lnTo>
                  <a:lnTo>
                    <a:pt x="109753" y="3022600"/>
                  </a:lnTo>
                  <a:lnTo>
                    <a:pt x="99047" y="2997200"/>
                  </a:lnTo>
                  <a:lnTo>
                    <a:pt x="94589" y="2984500"/>
                  </a:lnTo>
                  <a:lnTo>
                    <a:pt x="92544" y="2946400"/>
                  </a:lnTo>
                  <a:lnTo>
                    <a:pt x="91909" y="2933700"/>
                  </a:lnTo>
                  <a:lnTo>
                    <a:pt x="92189" y="2933700"/>
                  </a:lnTo>
                  <a:lnTo>
                    <a:pt x="94284" y="2921000"/>
                  </a:lnTo>
                  <a:lnTo>
                    <a:pt x="99110" y="2921000"/>
                  </a:lnTo>
                  <a:lnTo>
                    <a:pt x="103835" y="2908300"/>
                  </a:lnTo>
                  <a:lnTo>
                    <a:pt x="108712" y="2908300"/>
                  </a:lnTo>
                  <a:lnTo>
                    <a:pt x="113766" y="2895600"/>
                  </a:lnTo>
                  <a:lnTo>
                    <a:pt x="118999" y="2895600"/>
                  </a:lnTo>
                  <a:lnTo>
                    <a:pt x="107657" y="2857500"/>
                  </a:lnTo>
                  <a:lnTo>
                    <a:pt x="140652" y="2857500"/>
                  </a:lnTo>
                  <a:lnTo>
                    <a:pt x="147345" y="2870200"/>
                  </a:lnTo>
                  <a:lnTo>
                    <a:pt x="188493" y="2870200"/>
                  </a:lnTo>
                  <a:lnTo>
                    <a:pt x="200507" y="2857500"/>
                  </a:lnTo>
                  <a:lnTo>
                    <a:pt x="206438" y="2844800"/>
                  </a:lnTo>
                  <a:lnTo>
                    <a:pt x="236321" y="2844800"/>
                  </a:lnTo>
                  <a:lnTo>
                    <a:pt x="241300" y="2832100"/>
                  </a:lnTo>
                  <a:lnTo>
                    <a:pt x="258368" y="2832100"/>
                  </a:lnTo>
                  <a:lnTo>
                    <a:pt x="251307" y="2819400"/>
                  </a:lnTo>
                  <a:lnTo>
                    <a:pt x="242582" y="2819400"/>
                  </a:lnTo>
                  <a:lnTo>
                    <a:pt x="233133" y="2806700"/>
                  </a:lnTo>
                  <a:lnTo>
                    <a:pt x="223888" y="2806700"/>
                  </a:lnTo>
                  <a:lnTo>
                    <a:pt x="214287" y="2794000"/>
                  </a:lnTo>
                  <a:lnTo>
                    <a:pt x="196240" y="2794000"/>
                  </a:lnTo>
                  <a:lnTo>
                    <a:pt x="174929" y="2806700"/>
                  </a:lnTo>
                  <a:lnTo>
                    <a:pt x="94234" y="2806700"/>
                  </a:lnTo>
                  <a:lnTo>
                    <a:pt x="67119" y="2794000"/>
                  </a:lnTo>
                  <a:lnTo>
                    <a:pt x="65176" y="2768600"/>
                  </a:lnTo>
                  <a:lnTo>
                    <a:pt x="255371" y="2768600"/>
                  </a:lnTo>
                  <a:lnTo>
                    <a:pt x="262267" y="2743200"/>
                  </a:lnTo>
                  <a:lnTo>
                    <a:pt x="273342" y="2730500"/>
                  </a:lnTo>
                  <a:lnTo>
                    <a:pt x="284619" y="2705100"/>
                  </a:lnTo>
                  <a:lnTo>
                    <a:pt x="292138" y="2692400"/>
                  </a:lnTo>
                  <a:lnTo>
                    <a:pt x="335013" y="2692400"/>
                  </a:lnTo>
                  <a:lnTo>
                    <a:pt x="363308" y="2705100"/>
                  </a:lnTo>
                  <a:lnTo>
                    <a:pt x="386880" y="2705100"/>
                  </a:lnTo>
                  <a:lnTo>
                    <a:pt x="406920" y="2717800"/>
                  </a:lnTo>
                  <a:lnTo>
                    <a:pt x="428840" y="2717800"/>
                  </a:lnTo>
                  <a:lnTo>
                    <a:pt x="452018" y="2730500"/>
                  </a:lnTo>
                  <a:lnTo>
                    <a:pt x="475869" y="2730500"/>
                  </a:lnTo>
                  <a:lnTo>
                    <a:pt x="479044" y="2743200"/>
                  </a:lnTo>
                  <a:lnTo>
                    <a:pt x="485673" y="2755900"/>
                  </a:lnTo>
                  <a:lnTo>
                    <a:pt x="558888" y="2755900"/>
                  </a:lnTo>
                  <a:lnTo>
                    <a:pt x="559727" y="2743200"/>
                  </a:lnTo>
                  <a:lnTo>
                    <a:pt x="560578" y="2730500"/>
                  </a:lnTo>
                  <a:lnTo>
                    <a:pt x="550824" y="2730500"/>
                  </a:lnTo>
                  <a:lnTo>
                    <a:pt x="547344" y="2743200"/>
                  </a:lnTo>
                  <a:lnTo>
                    <a:pt x="487400" y="2743200"/>
                  </a:lnTo>
                  <a:lnTo>
                    <a:pt x="484873" y="2730500"/>
                  </a:lnTo>
                  <a:lnTo>
                    <a:pt x="480377" y="2717800"/>
                  </a:lnTo>
                  <a:lnTo>
                    <a:pt x="455383" y="2717800"/>
                  </a:lnTo>
                  <a:lnTo>
                    <a:pt x="411454" y="2705100"/>
                  </a:lnTo>
                  <a:lnTo>
                    <a:pt x="381698" y="2692400"/>
                  </a:lnTo>
                  <a:lnTo>
                    <a:pt x="349364" y="2692400"/>
                  </a:lnTo>
                  <a:lnTo>
                    <a:pt x="297738" y="2679700"/>
                  </a:lnTo>
                  <a:lnTo>
                    <a:pt x="303009" y="2667000"/>
                  </a:lnTo>
                  <a:lnTo>
                    <a:pt x="313385" y="2641600"/>
                  </a:lnTo>
                  <a:lnTo>
                    <a:pt x="334010" y="2603500"/>
                  </a:lnTo>
                  <a:lnTo>
                    <a:pt x="339496" y="2578100"/>
                  </a:lnTo>
                  <a:lnTo>
                    <a:pt x="334302" y="2565400"/>
                  </a:lnTo>
                  <a:lnTo>
                    <a:pt x="325018" y="2540000"/>
                  </a:lnTo>
                  <a:lnTo>
                    <a:pt x="318223" y="2527300"/>
                  </a:lnTo>
                  <a:lnTo>
                    <a:pt x="302564" y="2527300"/>
                  </a:lnTo>
                  <a:lnTo>
                    <a:pt x="298843" y="2514600"/>
                  </a:lnTo>
                  <a:lnTo>
                    <a:pt x="294652" y="2514600"/>
                  </a:lnTo>
                  <a:lnTo>
                    <a:pt x="292125" y="2501900"/>
                  </a:lnTo>
                  <a:lnTo>
                    <a:pt x="288607" y="2501900"/>
                  </a:lnTo>
                  <a:lnTo>
                    <a:pt x="285343" y="2489200"/>
                  </a:lnTo>
                  <a:lnTo>
                    <a:pt x="283603" y="2489200"/>
                  </a:lnTo>
                  <a:lnTo>
                    <a:pt x="283616" y="2476500"/>
                  </a:lnTo>
                  <a:lnTo>
                    <a:pt x="286207" y="2451100"/>
                  </a:lnTo>
                  <a:lnTo>
                    <a:pt x="289318" y="2438400"/>
                  </a:lnTo>
                  <a:lnTo>
                    <a:pt x="290906" y="2425700"/>
                  </a:lnTo>
                  <a:lnTo>
                    <a:pt x="260388" y="2425700"/>
                  </a:lnTo>
                  <a:lnTo>
                    <a:pt x="248793" y="2413000"/>
                  </a:lnTo>
                  <a:lnTo>
                    <a:pt x="240296" y="2400300"/>
                  </a:lnTo>
                  <a:lnTo>
                    <a:pt x="251637" y="2387600"/>
                  </a:lnTo>
                  <a:lnTo>
                    <a:pt x="263512" y="2387600"/>
                  </a:lnTo>
                  <a:lnTo>
                    <a:pt x="287985" y="2362200"/>
                  </a:lnTo>
                  <a:lnTo>
                    <a:pt x="295402" y="2362200"/>
                  </a:lnTo>
                  <a:lnTo>
                    <a:pt x="302158" y="2349500"/>
                  </a:lnTo>
                  <a:lnTo>
                    <a:pt x="310603" y="2349500"/>
                  </a:lnTo>
                  <a:lnTo>
                    <a:pt x="323088" y="2362200"/>
                  </a:lnTo>
                  <a:lnTo>
                    <a:pt x="363397" y="2362200"/>
                  </a:lnTo>
                  <a:lnTo>
                    <a:pt x="366179" y="2349500"/>
                  </a:lnTo>
                  <a:lnTo>
                    <a:pt x="368973" y="2336800"/>
                  </a:lnTo>
                  <a:lnTo>
                    <a:pt x="366382" y="2336800"/>
                  </a:lnTo>
                  <a:lnTo>
                    <a:pt x="360476" y="2324100"/>
                  </a:lnTo>
                  <a:lnTo>
                    <a:pt x="351624" y="2324100"/>
                  </a:lnTo>
                  <a:lnTo>
                    <a:pt x="351485" y="2311400"/>
                  </a:lnTo>
                  <a:lnTo>
                    <a:pt x="351751" y="2298700"/>
                  </a:lnTo>
                  <a:lnTo>
                    <a:pt x="352679" y="2298700"/>
                  </a:lnTo>
                  <a:lnTo>
                    <a:pt x="354914" y="2286000"/>
                  </a:lnTo>
                  <a:lnTo>
                    <a:pt x="357784" y="2286000"/>
                  </a:lnTo>
                  <a:lnTo>
                    <a:pt x="360794" y="2273300"/>
                  </a:lnTo>
                  <a:lnTo>
                    <a:pt x="363435" y="2273300"/>
                  </a:lnTo>
                  <a:lnTo>
                    <a:pt x="340702" y="2260600"/>
                  </a:lnTo>
                  <a:lnTo>
                    <a:pt x="332943" y="2247900"/>
                  </a:lnTo>
                  <a:lnTo>
                    <a:pt x="331127" y="2247900"/>
                  </a:lnTo>
                  <a:lnTo>
                    <a:pt x="326237" y="2235200"/>
                  </a:lnTo>
                  <a:lnTo>
                    <a:pt x="311785" y="2235200"/>
                  </a:lnTo>
                  <a:lnTo>
                    <a:pt x="307581" y="2222500"/>
                  </a:lnTo>
                  <a:lnTo>
                    <a:pt x="305904" y="2222500"/>
                  </a:lnTo>
                  <a:lnTo>
                    <a:pt x="303834" y="2209800"/>
                  </a:lnTo>
                  <a:lnTo>
                    <a:pt x="301828" y="2209800"/>
                  </a:lnTo>
                  <a:lnTo>
                    <a:pt x="300329" y="2197100"/>
                  </a:lnTo>
                  <a:lnTo>
                    <a:pt x="289077" y="2197100"/>
                  </a:lnTo>
                  <a:lnTo>
                    <a:pt x="280606" y="2209800"/>
                  </a:lnTo>
                  <a:lnTo>
                    <a:pt x="258229" y="2209800"/>
                  </a:lnTo>
                  <a:lnTo>
                    <a:pt x="269189" y="2197100"/>
                  </a:lnTo>
                  <a:lnTo>
                    <a:pt x="279476" y="2197100"/>
                  </a:lnTo>
                  <a:lnTo>
                    <a:pt x="291960" y="2184400"/>
                  </a:lnTo>
                  <a:lnTo>
                    <a:pt x="335064" y="2184400"/>
                  </a:lnTo>
                  <a:lnTo>
                    <a:pt x="342493" y="2197100"/>
                  </a:lnTo>
                  <a:lnTo>
                    <a:pt x="353504" y="2197100"/>
                  </a:lnTo>
                  <a:lnTo>
                    <a:pt x="359168" y="2209800"/>
                  </a:lnTo>
                  <a:lnTo>
                    <a:pt x="366649" y="2209800"/>
                  </a:lnTo>
                  <a:lnTo>
                    <a:pt x="375869" y="2197100"/>
                  </a:lnTo>
                  <a:lnTo>
                    <a:pt x="383286" y="2184400"/>
                  </a:lnTo>
                  <a:lnTo>
                    <a:pt x="390423" y="2171700"/>
                  </a:lnTo>
                  <a:lnTo>
                    <a:pt x="398843" y="2159000"/>
                  </a:lnTo>
                  <a:lnTo>
                    <a:pt x="410108" y="2146300"/>
                  </a:lnTo>
                  <a:lnTo>
                    <a:pt x="422287" y="2146300"/>
                  </a:lnTo>
                  <a:lnTo>
                    <a:pt x="433285" y="2133600"/>
                  </a:lnTo>
                  <a:lnTo>
                    <a:pt x="440982" y="2120900"/>
                  </a:lnTo>
                  <a:lnTo>
                    <a:pt x="447738" y="2095500"/>
                  </a:lnTo>
                  <a:lnTo>
                    <a:pt x="453783" y="2070100"/>
                  </a:lnTo>
                  <a:lnTo>
                    <a:pt x="459613" y="2044700"/>
                  </a:lnTo>
                  <a:lnTo>
                    <a:pt x="465658" y="2032000"/>
                  </a:lnTo>
                  <a:lnTo>
                    <a:pt x="468439" y="2019300"/>
                  </a:lnTo>
                  <a:lnTo>
                    <a:pt x="468617" y="2006600"/>
                  </a:lnTo>
                  <a:lnTo>
                    <a:pt x="528459" y="2006600"/>
                  </a:lnTo>
                  <a:lnTo>
                    <a:pt x="539000" y="1993900"/>
                  </a:lnTo>
                  <a:lnTo>
                    <a:pt x="554278" y="2006600"/>
                  </a:lnTo>
                  <a:lnTo>
                    <a:pt x="570128" y="2006600"/>
                  </a:lnTo>
                  <a:lnTo>
                    <a:pt x="584339" y="2019300"/>
                  </a:lnTo>
                  <a:lnTo>
                    <a:pt x="594664" y="2032000"/>
                  </a:lnTo>
                  <a:lnTo>
                    <a:pt x="621461" y="2019300"/>
                  </a:lnTo>
                  <a:lnTo>
                    <a:pt x="630682" y="1993900"/>
                  </a:lnTo>
                  <a:lnTo>
                    <a:pt x="631774" y="1981200"/>
                  </a:lnTo>
                  <a:lnTo>
                    <a:pt x="691362" y="1981200"/>
                  </a:lnTo>
                  <a:lnTo>
                    <a:pt x="694309" y="1993900"/>
                  </a:lnTo>
                  <a:lnTo>
                    <a:pt x="696899" y="1993900"/>
                  </a:lnTo>
                  <a:lnTo>
                    <a:pt x="699503" y="2006600"/>
                  </a:lnTo>
                  <a:lnTo>
                    <a:pt x="700989" y="2006600"/>
                  </a:lnTo>
                  <a:lnTo>
                    <a:pt x="703186" y="2019300"/>
                  </a:lnTo>
                  <a:lnTo>
                    <a:pt x="711276" y="2044700"/>
                  </a:lnTo>
                  <a:lnTo>
                    <a:pt x="719175" y="2070100"/>
                  </a:lnTo>
                  <a:lnTo>
                    <a:pt x="728357" y="2095500"/>
                  </a:lnTo>
                  <a:lnTo>
                    <a:pt x="740308" y="2120900"/>
                  </a:lnTo>
                  <a:lnTo>
                    <a:pt x="763155" y="2133600"/>
                  </a:lnTo>
                  <a:lnTo>
                    <a:pt x="795108" y="2120900"/>
                  </a:lnTo>
                  <a:lnTo>
                    <a:pt x="826490" y="2095500"/>
                  </a:lnTo>
                  <a:lnTo>
                    <a:pt x="847610" y="2082800"/>
                  </a:lnTo>
                  <a:lnTo>
                    <a:pt x="979093" y="2082800"/>
                  </a:lnTo>
                  <a:lnTo>
                    <a:pt x="989660" y="2095500"/>
                  </a:lnTo>
                  <a:lnTo>
                    <a:pt x="1000594" y="2108200"/>
                  </a:lnTo>
                  <a:lnTo>
                    <a:pt x="1014895" y="2120900"/>
                  </a:lnTo>
                  <a:lnTo>
                    <a:pt x="1035519" y="2133600"/>
                  </a:lnTo>
                  <a:lnTo>
                    <a:pt x="1051318" y="2133600"/>
                  </a:lnTo>
                  <a:lnTo>
                    <a:pt x="1066279" y="2146300"/>
                  </a:lnTo>
                  <a:lnTo>
                    <a:pt x="1080160" y="2146300"/>
                  </a:lnTo>
                  <a:lnTo>
                    <a:pt x="1092708" y="2159000"/>
                  </a:lnTo>
                  <a:lnTo>
                    <a:pt x="1097267" y="2159000"/>
                  </a:lnTo>
                  <a:lnTo>
                    <a:pt x="1098854" y="2171700"/>
                  </a:lnTo>
                  <a:lnTo>
                    <a:pt x="1098537" y="2184400"/>
                  </a:lnTo>
                  <a:lnTo>
                    <a:pt x="1051483" y="2184400"/>
                  </a:lnTo>
                  <a:lnTo>
                    <a:pt x="1044651" y="2197100"/>
                  </a:lnTo>
                  <a:lnTo>
                    <a:pt x="1016254" y="2197100"/>
                  </a:lnTo>
                  <a:lnTo>
                    <a:pt x="1008126" y="2209800"/>
                  </a:lnTo>
                  <a:lnTo>
                    <a:pt x="994664" y="2209800"/>
                  </a:lnTo>
                  <a:lnTo>
                    <a:pt x="991971" y="2222500"/>
                  </a:lnTo>
                  <a:lnTo>
                    <a:pt x="977023" y="2260600"/>
                  </a:lnTo>
                  <a:lnTo>
                    <a:pt x="964298" y="2273300"/>
                  </a:lnTo>
                  <a:lnTo>
                    <a:pt x="951014" y="2298700"/>
                  </a:lnTo>
                  <a:lnTo>
                    <a:pt x="937463" y="2311400"/>
                  </a:lnTo>
                  <a:lnTo>
                    <a:pt x="937831" y="2324100"/>
                  </a:lnTo>
                  <a:lnTo>
                    <a:pt x="946175" y="2336800"/>
                  </a:lnTo>
                  <a:lnTo>
                    <a:pt x="956589" y="2336800"/>
                  </a:lnTo>
                  <a:lnTo>
                    <a:pt x="960158" y="2362200"/>
                  </a:lnTo>
                  <a:lnTo>
                    <a:pt x="959535" y="2362200"/>
                  </a:lnTo>
                  <a:lnTo>
                    <a:pt x="966495" y="2374900"/>
                  </a:lnTo>
                  <a:lnTo>
                    <a:pt x="992809" y="2387600"/>
                  </a:lnTo>
                  <a:lnTo>
                    <a:pt x="990904" y="2501900"/>
                  </a:lnTo>
                  <a:lnTo>
                    <a:pt x="990968" y="2514600"/>
                  </a:lnTo>
                  <a:lnTo>
                    <a:pt x="990549" y="2514600"/>
                  </a:lnTo>
                  <a:lnTo>
                    <a:pt x="988314" y="2527300"/>
                  </a:lnTo>
                  <a:lnTo>
                    <a:pt x="982903" y="2540000"/>
                  </a:lnTo>
                  <a:lnTo>
                    <a:pt x="987717" y="2540000"/>
                  </a:lnTo>
                  <a:lnTo>
                    <a:pt x="996505" y="2527300"/>
                  </a:lnTo>
                  <a:lnTo>
                    <a:pt x="1000836" y="2489200"/>
                  </a:lnTo>
                  <a:lnTo>
                    <a:pt x="1001483" y="2463800"/>
                  </a:lnTo>
                  <a:lnTo>
                    <a:pt x="1002360" y="2438400"/>
                  </a:lnTo>
                  <a:lnTo>
                    <a:pt x="1003604" y="2400300"/>
                  </a:lnTo>
                  <a:lnTo>
                    <a:pt x="1005370" y="2374900"/>
                  </a:lnTo>
                  <a:lnTo>
                    <a:pt x="968209" y="2362200"/>
                  </a:lnTo>
                  <a:lnTo>
                    <a:pt x="968362" y="2349500"/>
                  </a:lnTo>
                  <a:lnTo>
                    <a:pt x="967041" y="2336800"/>
                  </a:lnTo>
                  <a:lnTo>
                    <a:pt x="960678" y="2336800"/>
                  </a:lnTo>
                  <a:lnTo>
                    <a:pt x="945718" y="2324100"/>
                  </a:lnTo>
                  <a:lnTo>
                    <a:pt x="953668" y="2311400"/>
                  </a:lnTo>
                  <a:lnTo>
                    <a:pt x="961377" y="2298700"/>
                  </a:lnTo>
                  <a:lnTo>
                    <a:pt x="976604" y="2273300"/>
                  </a:lnTo>
                  <a:lnTo>
                    <a:pt x="986218" y="2260600"/>
                  </a:lnTo>
                  <a:lnTo>
                    <a:pt x="993444" y="2247900"/>
                  </a:lnTo>
                  <a:lnTo>
                    <a:pt x="997915" y="2235200"/>
                  </a:lnTo>
                  <a:lnTo>
                    <a:pt x="999261" y="2222500"/>
                  </a:lnTo>
                  <a:lnTo>
                    <a:pt x="1048245" y="2197100"/>
                  </a:lnTo>
                  <a:lnTo>
                    <a:pt x="1110869" y="2197100"/>
                  </a:lnTo>
                  <a:lnTo>
                    <a:pt x="1127506" y="2209800"/>
                  </a:lnTo>
                  <a:lnTo>
                    <a:pt x="1130160" y="2235200"/>
                  </a:lnTo>
                  <a:lnTo>
                    <a:pt x="1137589" y="2235200"/>
                  </a:lnTo>
                  <a:lnTo>
                    <a:pt x="1198003" y="2273300"/>
                  </a:lnTo>
                  <a:lnTo>
                    <a:pt x="1227061" y="2286000"/>
                  </a:lnTo>
                  <a:lnTo>
                    <a:pt x="1241653" y="2298700"/>
                  </a:lnTo>
                  <a:lnTo>
                    <a:pt x="1253629" y="2286000"/>
                  </a:lnTo>
                  <a:lnTo>
                    <a:pt x="1274851" y="2260600"/>
                  </a:lnTo>
                  <a:lnTo>
                    <a:pt x="1301635" y="2235200"/>
                  </a:lnTo>
                  <a:lnTo>
                    <a:pt x="1310220" y="2235200"/>
                  </a:lnTo>
                  <a:lnTo>
                    <a:pt x="1321066" y="2222500"/>
                  </a:lnTo>
                  <a:lnTo>
                    <a:pt x="1354658" y="2209800"/>
                  </a:lnTo>
                  <a:lnTo>
                    <a:pt x="1364272" y="2197100"/>
                  </a:lnTo>
                  <a:lnTo>
                    <a:pt x="1376133" y="2197100"/>
                  </a:lnTo>
                  <a:lnTo>
                    <a:pt x="1388529" y="2184400"/>
                  </a:lnTo>
                  <a:lnTo>
                    <a:pt x="1466875" y="2184400"/>
                  </a:lnTo>
                  <a:lnTo>
                    <a:pt x="1471752" y="2197100"/>
                  </a:lnTo>
                  <a:lnTo>
                    <a:pt x="1476578" y="2197100"/>
                  </a:lnTo>
                  <a:lnTo>
                    <a:pt x="1480807" y="2209800"/>
                  </a:lnTo>
                  <a:lnTo>
                    <a:pt x="1483931" y="2222500"/>
                  </a:lnTo>
                  <a:lnTo>
                    <a:pt x="1467065" y="2222500"/>
                  </a:lnTo>
                  <a:lnTo>
                    <a:pt x="1460652" y="2235200"/>
                  </a:lnTo>
                  <a:lnTo>
                    <a:pt x="1456740" y="2235200"/>
                  </a:lnTo>
                  <a:lnTo>
                    <a:pt x="1455407" y="2247900"/>
                  </a:lnTo>
                  <a:lnTo>
                    <a:pt x="1454556" y="2260600"/>
                  </a:lnTo>
                  <a:lnTo>
                    <a:pt x="1454048" y="2273300"/>
                  </a:lnTo>
                  <a:lnTo>
                    <a:pt x="1453756" y="2286000"/>
                  </a:lnTo>
                  <a:lnTo>
                    <a:pt x="1450898" y="2324100"/>
                  </a:lnTo>
                  <a:lnTo>
                    <a:pt x="1446809" y="2374900"/>
                  </a:lnTo>
                  <a:lnTo>
                    <a:pt x="1445856" y="2425700"/>
                  </a:lnTo>
                  <a:lnTo>
                    <a:pt x="1452422" y="2463800"/>
                  </a:lnTo>
                  <a:lnTo>
                    <a:pt x="1464551" y="2476500"/>
                  </a:lnTo>
                  <a:lnTo>
                    <a:pt x="1469186" y="2489200"/>
                  </a:lnTo>
                  <a:lnTo>
                    <a:pt x="1469517" y="2514600"/>
                  </a:lnTo>
                  <a:lnTo>
                    <a:pt x="1468691" y="2540000"/>
                  </a:lnTo>
                  <a:lnTo>
                    <a:pt x="1402715" y="2540000"/>
                  </a:lnTo>
                  <a:lnTo>
                    <a:pt x="1392631" y="2552700"/>
                  </a:lnTo>
                  <a:lnTo>
                    <a:pt x="1400124" y="2590800"/>
                  </a:lnTo>
                  <a:lnTo>
                    <a:pt x="1409280" y="2603500"/>
                  </a:lnTo>
                  <a:lnTo>
                    <a:pt x="1446745" y="2603500"/>
                  </a:lnTo>
                  <a:lnTo>
                    <a:pt x="1453349" y="2616200"/>
                  </a:lnTo>
                  <a:lnTo>
                    <a:pt x="1489595" y="2616200"/>
                  </a:lnTo>
                  <a:lnTo>
                    <a:pt x="1492250" y="2628900"/>
                  </a:lnTo>
                  <a:lnTo>
                    <a:pt x="1526921" y="2628900"/>
                  </a:lnTo>
                  <a:lnTo>
                    <a:pt x="1529651" y="2641600"/>
                  </a:lnTo>
                  <a:lnTo>
                    <a:pt x="1610525" y="2641600"/>
                  </a:lnTo>
                  <a:lnTo>
                    <a:pt x="1613890" y="2628900"/>
                  </a:lnTo>
                  <a:lnTo>
                    <a:pt x="1614081" y="2616200"/>
                  </a:lnTo>
                  <a:lnTo>
                    <a:pt x="1613611" y="2616200"/>
                  </a:lnTo>
                  <a:lnTo>
                    <a:pt x="1635645" y="2603500"/>
                  </a:lnTo>
                  <a:lnTo>
                    <a:pt x="1669262" y="2603500"/>
                  </a:lnTo>
                  <a:lnTo>
                    <a:pt x="1685544" y="2616200"/>
                  </a:lnTo>
                  <a:lnTo>
                    <a:pt x="1677162" y="2628900"/>
                  </a:lnTo>
                  <a:lnTo>
                    <a:pt x="1663484" y="2628900"/>
                  </a:lnTo>
                  <a:lnTo>
                    <a:pt x="1644192" y="2641600"/>
                  </a:lnTo>
                  <a:lnTo>
                    <a:pt x="1631505" y="2641600"/>
                  </a:lnTo>
                  <a:lnTo>
                    <a:pt x="1627352" y="2654300"/>
                  </a:lnTo>
                  <a:lnTo>
                    <a:pt x="1625409" y="2654300"/>
                  </a:lnTo>
                  <a:lnTo>
                    <a:pt x="1619338" y="2667000"/>
                  </a:lnTo>
                  <a:lnTo>
                    <a:pt x="1609674" y="2667000"/>
                  </a:lnTo>
                  <a:lnTo>
                    <a:pt x="1593113" y="2679700"/>
                  </a:lnTo>
                  <a:lnTo>
                    <a:pt x="1575689" y="2705100"/>
                  </a:lnTo>
                  <a:lnTo>
                    <a:pt x="1563471" y="2717800"/>
                  </a:lnTo>
                  <a:lnTo>
                    <a:pt x="1558353" y="2717800"/>
                  </a:lnTo>
                  <a:lnTo>
                    <a:pt x="1562417" y="2730500"/>
                  </a:lnTo>
                  <a:lnTo>
                    <a:pt x="1568615" y="2730500"/>
                  </a:lnTo>
                  <a:lnTo>
                    <a:pt x="1569948" y="2743200"/>
                  </a:lnTo>
                  <a:lnTo>
                    <a:pt x="1564220" y="2755900"/>
                  </a:lnTo>
                  <a:lnTo>
                    <a:pt x="1547456" y="2755900"/>
                  </a:lnTo>
                  <a:lnTo>
                    <a:pt x="1540484" y="2743200"/>
                  </a:lnTo>
                  <a:lnTo>
                    <a:pt x="1527403" y="2755900"/>
                  </a:lnTo>
                  <a:lnTo>
                    <a:pt x="1506778" y="2755900"/>
                  </a:lnTo>
                  <a:lnTo>
                    <a:pt x="1485963" y="2768600"/>
                  </a:lnTo>
                  <a:lnTo>
                    <a:pt x="1472285" y="2781300"/>
                  </a:lnTo>
                  <a:lnTo>
                    <a:pt x="1481264" y="2819400"/>
                  </a:lnTo>
                  <a:lnTo>
                    <a:pt x="1473073" y="2832100"/>
                  </a:lnTo>
                  <a:lnTo>
                    <a:pt x="1467929" y="2844800"/>
                  </a:lnTo>
                  <a:lnTo>
                    <a:pt x="1474457" y="2857500"/>
                  </a:lnTo>
                  <a:lnTo>
                    <a:pt x="1486369" y="2870200"/>
                  </a:lnTo>
                  <a:lnTo>
                    <a:pt x="1492161" y="2882900"/>
                  </a:lnTo>
                  <a:lnTo>
                    <a:pt x="1503972" y="2882900"/>
                  </a:lnTo>
                  <a:lnTo>
                    <a:pt x="1509915" y="2895600"/>
                  </a:lnTo>
                  <a:lnTo>
                    <a:pt x="1511109" y="2895600"/>
                  </a:lnTo>
                  <a:lnTo>
                    <a:pt x="1511985" y="2908300"/>
                  </a:lnTo>
                  <a:lnTo>
                    <a:pt x="1510855" y="2908300"/>
                  </a:lnTo>
                  <a:lnTo>
                    <a:pt x="1508099" y="2921000"/>
                  </a:lnTo>
                  <a:lnTo>
                    <a:pt x="1504480" y="2921000"/>
                  </a:lnTo>
                  <a:lnTo>
                    <a:pt x="1501355" y="2933700"/>
                  </a:lnTo>
                  <a:lnTo>
                    <a:pt x="1500136" y="2933700"/>
                  </a:lnTo>
                  <a:lnTo>
                    <a:pt x="1504556" y="2959100"/>
                  </a:lnTo>
                  <a:lnTo>
                    <a:pt x="1511490" y="2971800"/>
                  </a:lnTo>
                  <a:lnTo>
                    <a:pt x="1512468" y="2984500"/>
                  </a:lnTo>
                  <a:lnTo>
                    <a:pt x="1499019" y="2997200"/>
                  </a:lnTo>
                  <a:lnTo>
                    <a:pt x="1518018" y="2997200"/>
                  </a:lnTo>
                  <a:lnTo>
                    <a:pt x="1522437" y="2984500"/>
                  </a:lnTo>
                  <a:lnTo>
                    <a:pt x="1522971" y="2984500"/>
                  </a:lnTo>
                  <a:lnTo>
                    <a:pt x="1520367" y="2971800"/>
                  </a:lnTo>
                  <a:lnTo>
                    <a:pt x="1515376" y="2959100"/>
                  </a:lnTo>
                  <a:lnTo>
                    <a:pt x="1509915" y="2933700"/>
                  </a:lnTo>
                  <a:lnTo>
                    <a:pt x="1511630" y="2933700"/>
                  </a:lnTo>
                  <a:lnTo>
                    <a:pt x="1516634" y="2921000"/>
                  </a:lnTo>
                  <a:lnTo>
                    <a:pt x="1520990" y="2908300"/>
                  </a:lnTo>
                  <a:lnTo>
                    <a:pt x="1519669" y="2895600"/>
                  </a:lnTo>
                  <a:lnTo>
                    <a:pt x="1517751" y="2882900"/>
                  </a:lnTo>
                  <a:lnTo>
                    <a:pt x="1515872" y="2882900"/>
                  </a:lnTo>
                  <a:lnTo>
                    <a:pt x="1508544" y="2870200"/>
                  </a:lnTo>
                  <a:lnTo>
                    <a:pt x="1491310" y="2870200"/>
                  </a:lnTo>
                  <a:lnTo>
                    <a:pt x="1477784" y="2844800"/>
                  </a:lnTo>
                  <a:lnTo>
                    <a:pt x="1487182" y="2832100"/>
                  </a:lnTo>
                  <a:lnTo>
                    <a:pt x="1490243" y="2819400"/>
                  </a:lnTo>
                  <a:lnTo>
                    <a:pt x="1487893" y="2806700"/>
                  </a:lnTo>
                  <a:lnTo>
                    <a:pt x="1481074" y="2781300"/>
                  </a:lnTo>
                  <a:lnTo>
                    <a:pt x="1530019" y="2755900"/>
                  </a:lnTo>
                  <a:lnTo>
                    <a:pt x="1545183" y="2755900"/>
                  </a:lnTo>
                  <a:lnTo>
                    <a:pt x="1563065" y="2768600"/>
                  </a:lnTo>
                  <a:lnTo>
                    <a:pt x="1576362" y="2755900"/>
                  </a:lnTo>
                  <a:lnTo>
                    <a:pt x="1579956" y="2743200"/>
                  </a:lnTo>
                  <a:lnTo>
                    <a:pt x="1568678" y="2717800"/>
                  </a:lnTo>
                  <a:lnTo>
                    <a:pt x="1577479" y="2717800"/>
                  </a:lnTo>
                  <a:lnTo>
                    <a:pt x="1584718" y="2705100"/>
                  </a:lnTo>
                  <a:lnTo>
                    <a:pt x="1591754" y="2692400"/>
                  </a:lnTo>
                  <a:lnTo>
                    <a:pt x="1599946" y="2692400"/>
                  </a:lnTo>
                  <a:lnTo>
                    <a:pt x="1608150" y="2679700"/>
                  </a:lnTo>
                  <a:lnTo>
                    <a:pt x="1617548" y="2679700"/>
                  </a:lnTo>
                  <a:lnTo>
                    <a:pt x="1626095" y="2667000"/>
                  </a:lnTo>
                  <a:lnTo>
                    <a:pt x="1631797" y="2667000"/>
                  </a:lnTo>
                  <a:lnTo>
                    <a:pt x="1634832" y="2654300"/>
                  </a:lnTo>
                  <a:lnTo>
                    <a:pt x="1637004" y="2654300"/>
                  </a:lnTo>
                  <a:lnTo>
                    <a:pt x="1645081" y="2641600"/>
                  </a:lnTo>
                  <a:lnTo>
                    <a:pt x="1683397" y="2641600"/>
                  </a:lnTo>
                  <a:lnTo>
                    <a:pt x="1687182" y="2628900"/>
                  </a:lnTo>
                  <a:lnTo>
                    <a:pt x="1697710" y="2616200"/>
                  </a:lnTo>
                  <a:lnTo>
                    <a:pt x="1714766" y="2628900"/>
                  </a:lnTo>
                  <a:lnTo>
                    <a:pt x="1742135" y="2628900"/>
                  </a:lnTo>
                  <a:lnTo>
                    <a:pt x="1751901" y="2641600"/>
                  </a:lnTo>
                  <a:lnTo>
                    <a:pt x="1764868" y="2641600"/>
                  </a:lnTo>
                  <a:lnTo>
                    <a:pt x="1778330" y="2628900"/>
                  </a:lnTo>
                  <a:lnTo>
                    <a:pt x="1789049" y="2603500"/>
                  </a:lnTo>
                  <a:lnTo>
                    <a:pt x="1800987" y="2590800"/>
                  </a:lnTo>
                  <a:lnTo>
                    <a:pt x="1813052" y="2578100"/>
                  </a:lnTo>
                  <a:lnTo>
                    <a:pt x="1824189" y="2565400"/>
                  </a:lnTo>
                  <a:lnTo>
                    <a:pt x="1849145" y="2578100"/>
                  </a:lnTo>
                  <a:lnTo>
                    <a:pt x="1881035" y="2590800"/>
                  </a:lnTo>
                  <a:lnTo>
                    <a:pt x="1911604" y="2616200"/>
                  </a:lnTo>
                  <a:lnTo>
                    <a:pt x="1939239" y="2616200"/>
                  </a:lnTo>
                  <a:lnTo>
                    <a:pt x="1945030" y="2603500"/>
                  </a:lnTo>
                  <a:lnTo>
                    <a:pt x="1950694" y="2603500"/>
                  </a:lnTo>
                  <a:lnTo>
                    <a:pt x="1957044" y="2590800"/>
                  </a:lnTo>
                  <a:lnTo>
                    <a:pt x="1971090" y="2603500"/>
                  </a:lnTo>
                  <a:lnTo>
                    <a:pt x="1968233" y="2667000"/>
                  </a:lnTo>
                  <a:lnTo>
                    <a:pt x="1999221" y="2679700"/>
                  </a:lnTo>
                  <a:lnTo>
                    <a:pt x="1994306" y="2692400"/>
                  </a:lnTo>
                  <a:lnTo>
                    <a:pt x="1993099" y="2705100"/>
                  </a:lnTo>
                  <a:lnTo>
                    <a:pt x="1992401" y="2705100"/>
                  </a:lnTo>
                  <a:lnTo>
                    <a:pt x="1989035" y="2717800"/>
                  </a:lnTo>
                  <a:lnTo>
                    <a:pt x="1980107" y="2717800"/>
                  </a:lnTo>
                  <a:lnTo>
                    <a:pt x="1972081" y="2730500"/>
                  </a:lnTo>
                  <a:lnTo>
                    <a:pt x="1967407" y="2730500"/>
                  </a:lnTo>
                  <a:lnTo>
                    <a:pt x="1968576" y="2755900"/>
                  </a:lnTo>
                  <a:lnTo>
                    <a:pt x="1970570" y="2768600"/>
                  </a:lnTo>
                  <a:lnTo>
                    <a:pt x="1976551" y="2768600"/>
                  </a:lnTo>
                  <a:lnTo>
                    <a:pt x="1982419" y="2781300"/>
                  </a:lnTo>
                  <a:lnTo>
                    <a:pt x="1979155" y="2794000"/>
                  </a:lnTo>
                  <a:lnTo>
                    <a:pt x="1976767" y="2806700"/>
                  </a:lnTo>
                  <a:lnTo>
                    <a:pt x="1976678" y="2819400"/>
                  </a:lnTo>
                  <a:lnTo>
                    <a:pt x="1980298" y="2832100"/>
                  </a:lnTo>
                  <a:lnTo>
                    <a:pt x="2002434" y="2857500"/>
                  </a:lnTo>
                  <a:lnTo>
                    <a:pt x="2008517" y="2870200"/>
                  </a:lnTo>
                  <a:lnTo>
                    <a:pt x="2006079" y="2882900"/>
                  </a:lnTo>
                  <a:lnTo>
                    <a:pt x="2002637" y="2895600"/>
                  </a:lnTo>
                  <a:lnTo>
                    <a:pt x="2002243" y="2895600"/>
                  </a:lnTo>
                  <a:lnTo>
                    <a:pt x="2006790" y="2908300"/>
                  </a:lnTo>
                  <a:lnTo>
                    <a:pt x="2011921" y="2908300"/>
                  </a:lnTo>
                  <a:lnTo>
                    <a:pt x="2018322" y="2921000"/>
                  </a:lnTo>
                  <a:lnTo>
                    <a:pt x="2037638" y="2921000"/>
                  </a:lnTo>
                  <a:lnTo>
                    <a:pt x="2046554" y="2933700"/>
                  </a:lnTo>
                  <a:lnTo>
                    <a:pt x="2059076" y="2933700"/>
                  </a:lnTo>
                  <a:lnTo>
                    <a:pt x="2056104" y="2921000"/>
                  </a:lnTo>
                  <a:lnTo>
                    <a:pt x="2049157" y="2921000"/>
                  </a:lnTo>
                  <a:lnTo>
                    <a:pt x="2044420" y="2908300"/>
                  </a:lnTo>
                  <a:lnTo>
                    <a:pt x="2018080" y="2908300"/>
                  </a:lnTo>
                  <a:lnTo>
                    <a:pt x="2013216" y="2882900"/>
                  </a:lnTo>
                  <a:lnTo>
                    <a:pt x="2017712" y="2882900"/>
                  </a:lnTo>
                  <a:lnTo>
                    <a:pt x="2018068" y="2870200"/>
                  </a:lnTo>
                  <a:lnTo>
                    <a:pt x="2000859" y="2844800"/>
                  </a:lnTo>
                  <a:lnTo>
                    <a:pt x="1994801" y="2832100"/>
                  </a:lnTo>
                  <a:lnTo>
                    <a:pt x="1989696" y="2819400"/>
                  </a:lnTo>
                  <a:lnTo>
                    <a:pt x="1986851" y="2819400"/>
                  </a:lnTo>
                  <a:lnTo>
                    <a:pt x="1987562" y="2806700"/>
                  </a:lnTo>
                  <a:lnTo>
                    <a:pt x="1990928" y="2781300"/>
                  </a:lnTo>
                  <a:lnTo>
                    <a:pt x="1992376" y="2781300"/>
                  </a:lnTo>
                  <a:lnTo>
                    <a:pt x="1989035" y="2768600"/>
                  </a:lnTo>
                  <a:lnTo>
                    <a:pt x="1978113" y="2768600"/>
                  </a:lnTo>
                  <a:lnTo>
                    <a:pt x="1976843" y="2743200"/>
                  </a:lnTo>
                  <a:lnTo>
                    <a:pt x="1980717" y="2730500"/>
                  </a:lnTo>
                  <a:lnTo>
                    <a:pt x="1991271" y="2717800"/>
                  </a:lnTo>
                  <a:lnTo>
                    <a:pt x="1998421" y="2717800"/>
                  </a:lnTo>
                  <a:lnTo>
                    <a:pt x="2002167" y="2705100"/>
                  </a:lnTo>
                  <a:lnTo>
                    <a:pt x="2005558" y="2692400"/>
                  </a:lnTo>
                  <a:lnTo>
                    <a:pt x="2017649" y="2692400"/>
                  </a:lnTo>
                  <a:lnTo>
                    <a:pt x="2009609" y="2679700"/>
                  </a:lnTo>
                  <a:lnTo>
                    <a:pt x="1999856" y="2679700"/>
                  </a:lnTo>
                  <a:lnTo>
                    <a:pt x="1989061" y="2667000"/>
                  </a:lnTo>
                  <a:lnTo>
                    <a:pt x="1977910" y="2667000"/>
                  </a:lnTo>
                  <a:lnTo>
                    <a:pt x="1980425" y="2616200"/>
                  </a:lnTo>
                  <a:lnTo>
                    <a:pt x="1979879" y="2603500"/>
                  </a:lnTo>
                  <a:lnTo>
                    <a:pt x="1974138" y="2590800"/>
                  </a:lnTo>
                  <a:lnTo>
                    <a:pt x="1961095" y="2590800"/>
                  </a:lnTo>
                  <a:lnTo>
                    <a:pt x="1963559" y="2578100"/>
                  </a:lnTo>
                  <a:lnTo>
                    <a:pt x="1965439" y="2565400"/>
                  </a:lnTo>
                  <a:lnTo>
                    <a:pt x="1968347" y="2552700"/>
                  </a:lnTo>
                  <a:lnTo>
                    <a:pt x="1973910" y="2540000"/>
                  </a:lnTo>
                  <a:lnTo>
                    <a:pt x="1981784" y="2527300"/>
                  </a:lnTo>
                  <a:lnTo>
                    <a:pt x="1989709" y="2527300"/>
                  </a:lnTo>
                  <a:lnTo>
                    <a:pt x="1997951" y="2514600"/>
                  </a:lnTo>
                  <a:lnTo>
                    <a:pt x="2006765" y="2501900"/>
                  </a:lnTo>
                  <a:lnTo>
                    <a:pt x="1993506" y="2501900"/>
                  </a:lnTo>
                  <a:lnTo>
                    <a:pt x="1983092" y="2514600"/>
                  </a:lnTo>
                  <a:lnTo>
                    <a:pt x="1972386" y="2527300"/>
                  </a:lnTo>
                  <a:lnTo>
                    <a:pt x="1963216" y="2540000"/>
                  </a:lnTo>
                  <a:lnTo>
                    <a:pt x="1957451" y="2552700"/>
                  </a:lnTo>
                  <a:lnTo>
                    <a:pt x="1953742" y="2578100"/>
                  </a:lnTo>
                  <a:lnTo>
                    <a:pt x="1949729" y="2590800"/>
                  </a:lnTo>
                  <a:lnTo>
                    <a:pt x="1942617" y="2603500"/>
                  </a:lnTo>
                  <a:lnTo>
                    <a:pt x="1929587" y="2603500"/>
                  </a:lnTo>
                  <a:lnTo>
                    <a:pt x="1857146" y="2565400"/>
                  </a:lnTo>
                  <a:lnTo>
                    <a:pt x="1833575" y="2552700"/>
                  </a:lnTo>
                  <a:lnTo>
                    <a:pt x="1813699" y="2552700"/>
                  </a:lnTo>
                  <a:lnTo>
                    <a:pt x="1795907" y="2578100"/>
                  </a:lnTo>
                  <a:lnTo>
                    <a:pt x="1779536" y="2603500"/>
                  </a:lnTo>
                  <a:lnTo>
                    <a:pt x="1763966" y="2628900"/>
                  </a:lnTo>
                  <a:lnTo>
                    <a:pt x="1749272" y="2628900"/>
                  </a:lnTo>
                  <a:lnTo>
                    <a:pt x="1743430" y="2616200"/>
                  </a:lnTo>
                  <a:lnTo>
                    <a:pt x="1706333" y="2616200"/>
                  </a:lnTo>
                  <a:lnTo>
                    <a:pt x="1677746" y="2603500"/>
                  </a:lnTo>
                  <a:lnTo>
                    <a:pt x="1664970" y="2590800"/>
                  </a:lnTo>
                  <a:lnTo>
                    <a:pt x="1645742" y="2590800"/>
                  </a:lnTo>
                  <a:lnTo>
                    <a:pt x="1630324" y="2603500"/>
                  </a:lnTo>
                  <a:lnTo>
                    <a:pt x="1605851" y="2603500"/>
                  </a:lnTo>
                  <a:lnTo>
                    <a:pt x="1604060" y="2616200"/>
                  </a:lnTo>
                  <a:lnTo>
                    <a:pt x="1604124" y="2628900"/>
                  </a:lnTo>
                  <a:lnTo>
                    <a:pt x="1538097" y="2628900"/>
                  </a:lnTo>
                  <a:lnTo>
                    <a:pt x="1532915" y="2616200"/>
                  </a:lnTo>
                  <a:lnTo>
                    <a:pt x="1491373" y="2616200"/>
                  </a:lnTo>
                  <a:lnTo>
                    <a:pt x="1485442" y="2603500"/>
                  </a:lnTo>
                  <a:lnTo>
                    <a:pt x="1453540" y="2603500"/>
                  </a:lnTo>
                  <a:lnTo>
                    <a:pt x="1448181" y="2590800"/>
                  </a:lnTo>
                  <a:lnTo>
                    <a:pt x="1412062" y="2590800"/>
                  </a:lnTo>
                  <a:lnTo>
                    <a:pt x="1406537" y="2578100"/>
                  </a:lnTo>
                  <a:lnTo>
                    <a:pt x="1403121" y="2552700"/>
                  </a:lnTo>
                  <a:lnTo>
                    <a:pt x="1467751" y="2552700"/>
                  </a:lnTo>
                  <a:lnTo>
                    <a:pt x="1476984" y="2540000"/>
                  </a:lnTo>
                  <a:lnTo>
                    <a:pt x="1478203" y="2527300"/>
                  </a:lnTo>
                  <a:lnTo>
                    <a:pt x="1478648" y="2514600"/>
                  </a:lnTo>
                  <a:lnTo>
                    <a:pt x="1477314" y="2489200"/>
                  </a:lnTo>
                  <a:lnTo>
                    <a:pt x="1473225" y="2476500"/>
                  </a:lnTo>
                  <a:lnTo>
                    <a:pt x="1459712" y="2451100"/>
                  </a:lnTo>
                  <a:lnTo>
                    <a:pt x="1455051" y="2451100"/>
                  </a:lnTo>
                  <a:lnTo>
                    <a:pt x="1455381" y="2438400"/>
                  </a:lnTo>
                  <a:lnTo>
                    <a:pt x="1456829" y="2400300"/>
                  </a:lnTo>
                  <a:lnTo>
                    <a:pt x="1458175" y="2362200"/>
                  </a:lnTo>
                  <a:lnTo>
                    <a:pt x="1460576" y="2324100"/>
                  </a:lnTo>
                  <a:lnTo>
                    <a:pt x="1463484" y="2286000"/>
                  </a:lnTo>
                  <a:lnTo>
                    <a:pt x="1466405" y="2235200"/>
                  </a:lnTo>
                  <a:lnTo>
                    <a:pt x="1488757" y="2222500"/>
                  </a:lnTo>
                  <a:lnTo>
                    <a:pt x="1493532" y="2222500"/>
                  </a:lnTo>
                  <a:lnTo>
                    <a:pt x="1487055" y="2197100"/>
                  </a:lnTo>
                  <a:lnTo>
                    <a:pt x="1475613" y="2184400"/>
                  </a:lnTo>
                  <a:lnTo>
                    <a:pt x="1494967" y="2159000"/>
                  </a:lnTo>
                  <a:lnTo>
                    <a:pt x="1494904" y="2133600"/>
                  </a:lnTo>
                  <a:lnTo>
                    <a:pt x="1487563" y="2120900"/>
                  </a:lnTo>
                  <a:lnTo>
                    <a:pt x="1485099" y="2108200"/>
                  </a:lnTo>
                  <a:lnTo>
                    <a:pt x="1485290" y="2108200"/>
                  </a:lnTo>
                  <a:lnTo>
                    <a:pt x="1490459" y="2095500"/>
                  </a:lnTo>
                  <a:lnTo>
                    <a:pt x="1496923" y="2082800"/>
                  </a:lnTo>
                  <a:lnTo>
                    <a:pt x="1504099" y="2082800"/>
                  </a:lnTo>
                  <a:lnTo>
                    <a:pt x="1512392" y="2095500"/>
                  </a:lnTo>
                  <a:lnTo>
                    <a:pt x="1534477" y="2095500"/>
                  </a:lnTo>
                  <a:lnTo>
                    <a:pt x="1539278" y="2082800"/>
                  </a:lnTo>
                  <a:lnTo>
                    <a:pt x="1561719" y="2082800"/>
                  </a:lnTo>
                  <a:lnTo>
                    <a:pt x="1558124" y="2070100"/>
                  </a:lnTo>
                  <a:lnTo>
                    <a:pt x="1546428" y="2070100"/>
                  </a:lnTo>
                  <a:lnTo>
                    <a:pt x="1538782" y="2082800"/>
                  </a:lnTo>
                  <a:lnTo>
                    <a:pt x="1517637" y="2082800"/>
                  </a:lnTo>
                  <a:lnTo>
                    <a:pt x="1503349" y="2070100"/>
                  </a:lnTo>
                  <a:lnTo>
                    <a:pt x="1488249" y="2070100"/>
                  </a:lnTo>
                  <a:lnTo>
                    <a:pt x="1482661" y="2082800"/>
                  </a:lnTo>
                  <a:lnTo>
                    <a:pt x="1480972" y="2095500"/>
                  </a:lnTo>
                  <a:lnTo>
                    <a:pt x="1476248" y="2095500"/>
                  </a:lnTo>
                  <a:lnTo>
                    <a:pt x="1474254" y="2108200"/>
                  </a:lnTo>
                  <a:lnTo>
                    <a:pt x="1474635" y="2108200"/>
                  </a:lnTo>
                  <a:lnTo>
                    <a:pt x="1476717" y="2120900"/>
                  </a:lnTo>
                  <a:lnTo>
                    <a:pt x="1479804" y="2120900"/>
                  </a:lnTo>
                  <a:lnTo>
                    <a:pt x="1484693" y="2146300"/>
                  </a:lnTo>
                  <a:lnTo>
                    <a:pt x="1482877" y="2159000"/>
                  </a:lnTo>
                  <a:lnTo>
                    <a:pt x="1476032" y="2159000"/>
                  </a:lnTo>
                  <a:lnTo>
                    <a:pt x="1465834" y="2171700"/>
                  </a:lnTo>
                  <a:lnTo>
                    <a:pt x="1401749" y="2171700"/>
                  </a:lnTo>
                  <a:lnTo>
                    <a:pt x="1384592" y="2184400"/>
                  </a:lnTo>
                  <a:lnTo>
                    <a:pt x="1371460" y="2184400"/>
                  </a:lnTo>
                  <a:lnTo>
                    <a:pt x="1357058" y="2197100"/>
                  </a:lnTo>
                  <a:lnTo>
                    <a:pt x="1342644" y="2197100"/>
                  </a:lnTo>
                  <a:lnTo>
                    <a:pt x="1329461" y="2209800"/>
                  </a:lnTo>
                  <a:lnTo>
                    <a:pt x="1300010" y="2222500"/>
                  </a:lnTo>
                  <a:lnTo>
                    <a:pt x="1278191" y="2247900"/>
                  </a:lnTo>
                  <a:lnTo>
                    <a:pt x="1258874" y="2273300"/>
                  </a:lnTo>
                  <a:lnTo>
                    <a:pt x="1236916" y="2286000"/>
                  </a:lnTo>
                  <a:lnTo>
                    <a:pt x="1137932" y="2235200"/>
                  </a:lnTo>
                  <a:lnTo>
                    <a:pt x="1136472" y="2209800"/>
                  </a:lnTo>
                  <a:lnTo>
                    <a:pt x="1132141" y="2197100"/>
                  </a:lnTo>
                  <a:lnTo>
                    <a:pt x="1123264" y="2197100"/>
                  </a:lnTo>
                  <a:lnTo>
                    <a:pt x="1108151" y="2184400"/>
                  </a:lnTo>
                  <a:lnTo>
                    <a:pt x="1107922" y="2171700"/>
                  </a:lnTo>
                  <a:lnTo>
                    <a:pt x="1106043" y="2159000"/>
                  </a:lnTo>
                  <a:lnTo>
                    <a:pt x="1100505" y="2159000"/>
                  </a:lnTo>
                  <a:lnTo>
                    <a:pt x="1089317" y="2146300"/>
                  </a:lnTo>
                  <a:lnTo>
                    <a:pt x="1064437" y="2133600"/>
                  </a:lnTo>
                  <a:lnTo>
                    <a:pt x="1042136" y="2120900"/>
                  </a:lnTo>
                  <a:lnTo>
                    <a:pt x="1023073" y="2120900"/>
                  </a:lnTo>
                  <a:lnTo>
                    <a:pt x="1007922" y="2108200"/>
                  </a:lnTo>
                  <a:lnTo>
                    <a:pt x="990917" y="2082800"/>
                  </a:lnTo>
                  <a:lnTo>
                    <a:pt x="978281" y="2070100"/>
                  </a:lnTo>
                  <a:lnTo>
                    <a:pt x="849299" y="2070100"/>
                  </a:lnTo>
                  <a:lnTo>
                    <a:pt x="827874" y="2082800"/>
                  </a:lnTo>
                  <a:lnTo>
                    <a:pt x="805713" y="2095500"/>
                  </a:lnTo>
                  <a:lnTo>
                    <a:pt x="781050" y="2108200"/>
                  </a:lnTo>
                  <a:lnTo>
                    <a:pt x="752119" y="2120900"/>
                  </a:lnTo>
                  <a:lnTo>
                    <a:pt x="737349" y="2095500"/>
                  </a:lnTo>
                  <a:lnTo>
                    <a:pt x="724636" y="2057400"/>
                  </a:lnTo>
                  <a:lnTo>
                    <a:pt x="713232" y="2019300"/>
                  </a:lnTo>
                  <a:lnTo>
                    <a:pt x="702462" y="1981200"/>
                  </a:lnTo>
                  <a:lnTo>
                    <a:pt x="727456" y="1981200"/>
                  </a:lnTo>
                  <a:lnTo>
                    <a:pt x="728637" y="1968500"/>
                  </a:lnTo>
                  <a:lnTo>
                    <a:pt x="727354" y="1944357"/>
                  </a:lnTo>
                  <a:lnTo>
                    <a:pt x="727278" y="1943100"/>
                  </a:lnTo>
                  <a:lnTo>
                    <a:pt x="723976" y="1930400"/>
                  </a:lnTo>
                  <a:lnTo>
                    <a:pt x="719315" y="1905000"/>
                  </a:lnTo>
                  <a:lnTo>
                    <a:pt x="749465" y="1905000"/>
                  </a:lnTo>
                  <a:lnTo>
                    <a:pt x="758875" y="1892300"/>
                  </a:lnTo>
                  <a:lnTo>
                    <a:pt x="772706" y="1892300"/>
                  </a:lnTo>
                  <a:lnTo>
                    <a:pt x="780237" y="1879600"/>
                  </a:lnTo>
                  <a:lnTo>
                    <a:pt x="784809" y="1879600"/>
                  </a:lnTo>
                  <a:lnTo>
                    <a:pt x="784898" y="1854200"/>
                  </a:lnTo>
                  <a:lnTo>
                    <a:pt x="784313" y="1816100"/>
                  </a:lnTo>
                  <a:lnTo>
                    <a:pt x="782447" y="1778000"/>
                  </a:lnTo>
                  <a:lnTo>
                    <a:pt x="760882" y="1727200"/>
                  </a:lnTo>
                  <a:lnTo>
                    <a:pt x="712800" y="1676400"/>
                  </a:lnTo>
                  <a:lnTo>
                    <a:pt x="682180" y="1638300"/>
                  </a:lnTo>
                  <a:lnTo>
                    <a:pt x="661390" y="1612900"/>
                  </a:lnTo>
                  <a:lnTo>
                    <a:pt x="621157" y="1574800"/>
                  </a:lnTo>
                  <a:lnTo>
                    <a:pt x="600583" y="1549400"/>
                  </a:lnTo>
                  <a:lnTo>
                    <a:pt x="587984" y="1536700"/>
                  </a:lnTo>
                  <a:lnTo>
                    <a:pt x="577850" y="1511300"/>
                  </a:lnTo>
                  <a:lnTo>
                    <a:pt x="569341" y="1485900"/>
                  </a:lnTo>
                  <a:lnTo>
                    <a:pt x="558241" y="1447800"/>
                  </a:lnTo>
                  <a:lnTo>
                    <a:pt x="535241" y="1447800"/>
                  </a:lnTo>
                  <a:lnTo>
                    <a:pt x="532104" y="1435100"/>
                  </a:lnTo>
                  <a:lnTo>
                    <a:pt x="527291" y="1422400"/>
                  </a:lnTo>
                  <a:lnTo>
                    <a:pt x="521804" y="1409700"/>
                  </a:lnTo>
                  <a:lnTo>
                    <a:pt x="486968" y="1409700"/>
                  </a:lnTo>
                  <a:lnTo>
                    <a:pt x="484251" y="1397000"/>
                  </a:lnTo>
                  <a:lnTo>
                    <a:pt x="477977" y="1397000"/>
                  </a:lnTo>
                  <a:lnTo>
                    <a:pt x="468553" y="1384300"/>
                  </a:lnTo>
                  <a:lnTo>
                    <a:pt x="468210" y="1371600"/>
                  </a:lnTo>
                  <a:lnTo>
                    <a:pt x="472071" y="1346200"/>
                  </a:lnTo>
                  <a:lnTo>
                    <a:pt x="475284" y="1320800"/>
                  </a:lnTo>
                  <a:lnTo>
                    <a:pt x="697814" y="1333500"/>
                  </a:lnTo>
                  <a:lnTo>
                    <a:pt x="699668" y="1333500"/>
                  </a:lnTo>
                  <a:lnTo>
                    <a:pt x="645375" y="1320800"/>
                  </a:lnTo>
                  <a:lnTo>
                    <a:pt x="534936" y="1320800"/>
                  </a:lnTo>
                  <a:lnTo>
                    <a:pt x="489699" y="1308100"/>
                  </a:lnTo>
                  <a:lnTo>
                    <a:pt x="477621" y="1308100"/>
                  </a:lnTo>
                  <a:lnTo>
                    <a:pt x="473113" y="1320800"/>
                  </a:lnTo>
                  <a:lnTo>
                    <a:pt x="456996" y="1320800"/>
                  </a:lnTo>
                  <a:lnTo>
                    <a:pt x="458139" y="1308100"/>
                  </a:lnTo>
                  <a:lnTo>
                    <a:pt x="461619" y="1282700"/>
                  </a:lnTo>
                  <a:lnTo>
                    <a:pt x="465747" y="1270000"/>
                  </a:lnTo>
                  <a:lnTo>
                    <a:pt x="468871" y="1257300"/>
                  </a:lnTo>
                  <a:lnTo>
                    <a:pt x="453136" y="1244600"/>
                  </a:lnTo>
                  <a:lnTo>
                    <a:pt x="437413" y="1231900"/>
                  </a:lnTo>
                  <a:lnTo>
                    <a:pt x="419785" y="1219200"/>
                  </a:lnTo>
                  <a:lnTo>
                    <a:pt x="405206" y="1219200"/>
                  </a:lnTo>
                  <a:lnTo>
                    <a:pt x="382727" y="1257300"/>
                  </a:lnTo>
                  <a:lnTo>
                    <a:pt x="345579" y="1257300"/>
                  </a:lnTo>
                  <a:lnTo>
                    <a:pt x="338340" y="1231900"/>
                  </a:lnTo>
                  <a:lnTo>
                    <a:pt x="325666" y="1231900"/>
                  </a:lnTo>
                  <a:lnTo>
                    <a:pt x="308952" y="1244600"/>
                  </a:lnTo>
                  <a:lnTo>
                    <a:pt x="293039" y="1257300"/>
                  </a:lnTo>
                  <a:lnTo>
                    <a:pt x="282778" y="1257300"/>
                  </a:lnTo>
                  <a:lnTo>
                    <a:pt x="290360" y="1282700"/>
                  </a:lnTo>
                  <a:lnTo>
                    <a:pt x="273608" y="1295400"/>
                  </a:lnTo>
                  <a:lnTo>
                    <a:pt x="264947" y="1295400"/>
                  </a:lnTo>
                  <a:lnTo>
                    <a:pt x="261035" y="1308100"/>
                  </a:lnTo>
                  <a:lnTo>
                    <a:pt x="258495" y="1333500"/>
                  </a:lnTo>
                  <a:lnTo>
                    <a:pt x="273304" y="1333500"/>
                  </a:lnTo>
                  <a:lnTo>
                    <a:pt x="272199" y="1346200"/>
                  </a:lnTo>
                  <a:lnTo>
                    <a:pt x="270637" y="1346200"/>
                  </a:lnTo>
                  <a:lnTo>
                    <a:pt x="268122" y="1358900"/>
                  </a:lnTo>
                  <a:lnTo>
                    <a:pt x="264147" y="1358900"/>
                  </a:lnTo>
                  <a:lnTo>
                    <a:pt x="258038" y="1371600"/>
                  </a:lnTo>
                  <a:lnTo>
                    <a:pt x="255574" y="1384300"/>
                  </a:lnTo>
                  <a:lnTo>
                    <a:pt x="252222" y="1384300"/>
                  </a:lnTo>
                  <a:lnTo>
                    <a:pt x="199351" y="1397000"/>
                  </a:lnTo>
                  <a:lnTo>
                    <a:pt x="204660" y="1384300"/>
                  </a:lnTo>
                  <a:lnTo>
                    <a:pt x="213918" y="1384300"/>
                  </a:lnTo>
                  <a:lnTo>
                    <a:pt x="224421" y="1371600"/>
                  </a:lnTo>
                  <a:lnTo>
                    <a:pt x="233464" y="1371600"/>
                  </a:lnTo>
                  <a:lnTo>
                    <a:pt x="231597" y="1358900"/>
                  </a:lnTo>
                  <a:lnTo>
                    <a:pt x="228257" y="1346200"/>
                  </a:lnTo>
                  <a:lnTo>
                    <a:pt x="223926" y="1333500"/>
                  </a:lnTo>
                  <a:lnTo>
                    <a:pt x="219100" y="1320800"/>
                  </a:lnTo>
                  <a:lnTo>
                    <a:pt x="206679" y="1320800"/>
                  </a:lnTo>
                  <a:lnTo>
                    <a:pt x="196646" y="1333500"/>
                  </a:lnTo>
                  <a:lnTo>
                    <a:pt x="176504" y="1333500"/>
                  </a:lnTo>
                  <a:lnTo>
                    <a:pt x="165544" y="1320800"/>
                  </a:lnTo>
                  <a:lnTo>
                    <a:pt x="156692" y="1320800"/>
                  </a:lnTo>
                  <a:lnTo>
                    <a:pt x="146977" y="1308100"/>
                  </a:lnTo>
                  <a:lnTo>
                    <a:pt x="133413" y="1308100"/>
                  </a:lnTo>
                  <a:lnTo>
                    <a:pt x="102222" y="1295400"/>
                  </a:lnTo>
                  <a:lnTo>
                    <a:pt x="90030" y="1270000"/>
                  </a:lnTo>
                  <a:lnTo>
                    <a:pt x="88671" y="1244600"/>
                  </a:lnTo>
                  <a:lnTo>
                    <a:pt x="90017" y="1231900"/>
                  </a:lnTo>
                  <a:lnTo>
                    <a:pt x="100812" y="1206500"/>
                  </a:lnTo>
                  <a:lnTo>
                    <a:pt x="126111" y="1181100"/>
                  </a:lnTo>
                  <a:lnTo>
                    <a:pt x="155244" y="1168400"/>
                  </a:lnTo>
                  <a:lnTo>
                    <a:pt x="177546" y="1155700"/>
                  </a:lnTo>
                  <a:lnTo>
                    <a:pt x="198488" y="1143000"/>
                  </a:lnTo>
                  <a:lnTo>
                    <a:pt x="212496" y="1117600"/>
                  </a:lnTo>
                  <a:lnTo>
                    <a:pt x="223735" y="1104900"/>
                  </a:lnTo>
                  <a:lnTo>
                    <a:pt x="236435" y="1092200"/>
                  </a:lnTo>
                  <a:lnTo>
                    <a:pt x="270141" y="1092200"/>
                  </a:lnTo>
                  <a:lnTo>
                    <a:pt x="270243" y="1041400"/>
                  </a:lnTo>
                  <a:lnTo>
                    <a:pt x="270306" y="1016000"/>
                  </a:lnTo>
                  <a:lnTo>
                    <a:pt x="247180" y="1003300"/>
                  </a:lnTo>
                  <a:lnTo>
                    <a:pt x="198577" y="1003300"/>
                  </a:lnTo>
                  <a:lnTo>
                    <a:pt x="194957" y="863600"/>
                  </a:lnTo>
                  <a:lnTo>
                    <a:pt x="159029" y="850900"/>
                  </a:lnTo>
                  <a:lnTo>
                    <a:pt x="169519" y="800100"/>
                  </a:lnTo>
                  <a:lnTo>
                    <a:pt x="120764" y="800100"/>
                  </a:lnTo>
                  <a:lnTo>
                    <a:pt x="121183" y="774700"/>
                  </a:lnTo>
                  <a:lnTo>
                    <a:pt x="124714" y="711200"/>
                  </a:lnTo>
                  <a:lnTo>
                    <a:pt x="125260" y="685800"/>
                  </a:lnTo>
                  <a:lnTo>
                    <a:pt x="124675" y="673100"/>
                  </a:lnTo>
                  <a:lnTo>
                    <a:pt x="124269" y="660400"/>
                  </a:lnTo>
                  <a:lnTo>
                    <a:pt x="125209" y="647700"/>
                  </a:lnTo>
                  <a:lnTo>
                    <a:pt x="128676" y="647700"/>
                  </a:lnTo>
                  <a:lnTo>
                    <a:pt x="147510" y="596900"/>
                  </a:lnTo>
                  <a:lnTo>
                    <a:pt x="167386" y="558800"/>
                  </a:lnTo>
                  <a:lnTo>
                    <a:pt x="187934" y="508000"/>
                  </a:lnTo>
                  <a:lnTo>
                    <a:pt x="208762" y="469900"/>
                  </a:lnTo>
                  <a:lnTo>
                    <a:pt x="229476" y="419100"/>
                  </a:lnTo>
                  <a:lnTo>
                    <a:pt x="249669" y="381000"/>
                  </a:lnTo>
                  <a:lnTo>
                    <a:pt x="268986" y="330200"/>
                  </a:lnTo>
                  <a:lnTo>
                    <a:pt x="287007" y="292100"/>
                  </a:lnTo>
                  <a:lnTo>
                    <a:pt x="303034" y="254000"/>
                  </a:lnTo>
                  <a:lnTo>
                    <a:pt x="325285" y="203200"/>
                  </a:lnTo>
                  <a:lnTo>
                    <a:pt x="346011" y="165100"/>
                  </a:lnTo>
                  <a:lnTo>
                    <a:pt x="357505" y="127000"/>
                  </a:lnTo>
                  <a:lnTo>
                    <a:pt x="511200" y="127000"/>
                  </a:lnTo>
                  <a:lnTo>
                    <a:pt x="514540" y="139700"/>
                  </a:lnTo>
                  <a:lnTo>
                    <a:pt x="514718" y="139700"/>
                  </a:lnTo>
                  <a:lnTo>
                    <a:pt x="516636" y="152400"/>
                  </a:lnTo>
                  <a:lnTo>
                    <a:pt x="525208" y="152400"/>
                  </a:lnTo>
                  <a:lnTo>
                    <a:pt x="533273" y="165100"/>
                  </a:lnTo>
                  <a:lnTo>
                    <a:pt x="564146" y="165100"/>
                  </a:lnTo>
                  <a:lnTo>
                    <a:pt x="571931" y="177800"/>
                  </a:lnTo>
                  <a:lnTo>
                    <a:pt x="596938" y="177800"/>
                  </a:lnTo>
                  <a:lnTo>
                    <a:pt x="614337" y="190500"/>
                  </a:lnTo>
                  <a:lnTo>
                    <a:pt x="624509" y="203200"/>
                  </a:lnTo>
                  <a:lnTo>
                    <a:pt x="627773" y="215900"/>
                  </a:lnTo>
                  <a:lnTo>
                    <a:pt x="617829" y="228600"/>
                  </a:lnTo>
                  <a:lnTo>
                    <a:pt x="606653" y="228600"/>
                  </a:lnTo>
                  <a:lnTo>
                    <a:pt x="595058" y="241300"/>
                  </a:lnTo>
                  <a:lnTo>
                    <a:pt x="583857" y="241300"/>
                  </a:lnTo>
                  <a:lnTo>
                    <a:pt x="582599" y="266700"/>
                  </a:lnTo>
                  <a:lnTo>
                    <a:pt x="580047" y="292100"/>
                  </a:lnTo>
                  <a:lnTo>
                    <a:pt x="577126" y="304800"/>
                  </a:lnTo>
                  <a:lnTo>
                    <a:pt x="574738" y="330200"/>
                  </a:lnTo>
                  <a:lnTo>
                    <a:pt x="560146" y="457200"/>
                  </a:lnTo>
                  <a:lnTo>
                    <a:pt x="562000" y="469900"/>
                  </a:lnTo>
                  <a:lnTo>
                    <a:pt x="566077" y="469900"/>
                  </a:lnTo>
                  <a:lnTo>
                    <a:pt x="570979" y="482600"/>
                  </a:lnTo>
                  <a:lnTo>
                    <a:pt x="575284" y="482600"/>
                  </a:lnTo>
                  <a:lnTo>
                    <a:pt x="577176" y="508000"/>
                  </a:lnTo>
                  <a:lnTo>
                    <a:pt x="572884" y="508000"/>
                  </a:lnTo>
                  <a:lnTo>
                    <a:pt x="574852" y="520700"/>
                  </a:lnTo>
                  <a:lnTo>
                    <a:pt x="595515" y="546100"/>
                  </a:lnTo>
                  <a:lnTo>
                    <a:pt x="614768" y="546100"/>
                  </a:lnTo>
                  <a:lnTo>
                    <a:pt x="631875" y="533400"/>
                  </a:lnTo>
                  <a:lnTo>
                    <a:pt x="649617" y="520700"/>
                  </a:lnTo>
                  <a:lnTo>
                    <a:pt x="670775" y="533400"/>
                  </a:lnTo>
                  <a:lnTo>
                    <a:pt x="681875" y="546100"/>
                  </a:lnTo>
                  <a:lnTo>
                    <a:pt x="700417" y="546100"/>
                  </a:lnTo>
                  <a:lnTo>
                    <a:pt x="715289" y="533400"/>
                  </a:lnTo>
                  <a:lnTo>
                    <a:pt x="763854" y="533400"/>
                  </a:lnTo>
                  <a:lnTo>
                    <a:pt x="815809" y="520700"/>
                  </a:lnTo>
                  <a:lnTo>
                    <a:pt x="868603" y="520700"/>
                  </a:lnTo>
                  <a:lnTo>
                    <a:pt x="919708" y="508000"/>
                  </a:lnTo>
                  <a:lnTo>
                    <a:pt x="966558" y="508000"/>
                  </a:lnTo>
                  <a:lnTo>
                    <a:pt x="992200" y="558800"/>
                  </a:lnTo>
                  <a:lnTo>
                    <a:pt x="1008278" y="584200"/>
                  </a:lnTo>
                  <a:lnTo>
                    <a:pt x="1013904" y="596900"/>
                  </a:lnTo>
                  <a:lnTo>
                    <a:pt x="1008227" y="609600"/>
                  </a:lnTo>
                  <a:lnTo>
                    <a:pt x="990396" y="635000"/>
                  </a:lnTo>
                  <a:lnTo>
                    <a:pt x="971384" y="660400"/>
                  </a:lnTo>
                  <a:lnTo>
                    <a:pt x="941120" y="711200"/>
                  </a:lnTo>
                  <a:lnTo>
                    <a:pt x="908431" y="762000"/>
                  </a:lnTo>
                  <a:lnTo>
                    <a:pt x="882091" y="812800"/>
                  </a:lnTo>
                  <a:lnTo>
                    <a:pt x="870953" y="825500"/>
                  </a:lnTo>
                  <a:lnTo>
                    <a:pt x="873709" y="850900"/>
                  </a:lnTo>
                  <a:lnTo>
                    <a:pt x="880618" y="876300"/>
                  </a:lnTo>
                  <a:lnTo>
                    <a:pt x="888263" y="914400"/>
                  </a:lnTo>
                  <a:lnTo>
                    <a:pt x="893229" y="939800"/>
                  </a:lnTo>
                  <a:lnTo>
                    <a:pt x="885596" y="927100"/>
                  </a:lnTo>
                  <a:lnTo>
                    <a:pt x="866775" y="927100"/>
                  </a:lnTo>
                  <a:lnTo>
                    <a:pt x="859015" y="939800"/>
                  </a:lnTo>
                  <a:lnTo>
                    <a:pt x="849693" y="965200"/>
                  </a:lnTo>
                  <a:lnTo>
                    <a:pt x="841209" y="977900"/>
                  </a:lnTo>
                  <a:lnTo>
                    <a:pt x="835939" y="990600"/>
                  </a:lnTo>
                  <a:lnTo>
                    <a:pt x="825411" y="990600"/>
                  </a:lnTo>
                  <a:lnTo>
                    <a:pt x="823442" y="977900"/>
                  </a:lnTo>
                  <a:lnTo>
                    <a:pt x="821804" y="977900"/>
                  </a:lnTo>
                  <a:lnTo>
                    <a:pt x="821105" y="965200"/>
                  </a:lnTo>
                  <a:lnTo>
                    <a:pt x="809129" y="965200"/>
                  </a:lnTo>
                  <a:lnTo>
                    <a:pt x="813765" y="977900"/>
                  </a:lnTo>
                  <a:lnTo>
                    <a:pt x="819315" y="990600"/>
                  </a:lnTo>
                  <a:lnTo>
                    <a:pt x="828852" y="1003300"/>
                  </a:lnTo>
                  <a:lnTo>
                    <a:pt x="845477" y="1003300"/>
                  </a:lnTo>
                  <a:lnTo>
                    <a:pt x="849007" y="990600"/>
                  </a:lnTo>
                  <a:lnTo>
                    <a:pt x="851281" y="990600"/>
                  </a:lnTo>
                  <a:lnTo>
                    <a:pt x="853478" y="977900"/>
                  </a:lnTo>
                  <a:lnTo>
                    <a:pt x="856729" y="965200"/>
                  </a:lnTo>
                  <a:lnTo>
                    <a:pt x="860132" y="952500"/>
                  </a:lnTo>
                  <a:lnTo>
                    <a:pt x="863371" y="952500"/>
                  </a:lnTo>
                  <a:lnTo>
                    <a:pt x="866495" y="939800"/>
                  </a:lnTo>
                  <a:lnTo>
                    <a:pt x="886637" y="939800"/>
                  </a:lnTo>
                  <a:lnTo>
                    <a:pt x="894638" y="952500"/>
                  </a:lnTo>
                  <a:lnTo>
                    <a:pt x="902131" y="939800"/>
                  </a:lnTo>
                  <a:lnTo>
                    <a:pt x="903833" y="939800"/>
                  </a:lnTo>
                  <a:lnTo>
                    <a:pt x="902881" y="927100"/>
                  </a:lnTo>
                  <a:lnTo>
                    <a:pt x="900874" y="927100"/>
                  </a:lnTo>
                  <a:lnTo>
                    <a:pt x="882827" y="838200"/>
                  </a:lnTo>
                  <a:lnTo>
                    <a:pt x="886180" y="825500"/>
                  </a:lnTo>
                  <a:lnTo>
                    <a:pt x="897864" y="800100"/>
                  </a:lnTo>
                  <a:lnTo>
                    <a:pt x="913041" y="774700"/>
                  </a:lnTo>
                  <a:lnTo>
                    <a:pt x="926896" y="762000"/>
                  </a:lnTo>
                  <a:lnTo>
                    <a:pt x="947623" y="723900"/>
                  </a:lnTo>
                  <a:lnTo>
                    <a:pt x="978484" y="673100"/>
                  </a:lnTo>
                  <a:lnTo>
                    <a:pt x="1008938" y="622300"/>
                  </a:lnTo>
                  <a:lnTo>
                    <a:pt x="1028458" y="596900"/>
                  </a:lnTo>
                  <a:lnTo>
                    <a:pt x="1017143" y="584200"/>
                  </a:lnTo>
                  <a:lnTo>
                    <a:pt x="1000594" y="546100"/>
                  </a:lnTo>
                  <a:lnTo>
                    <a:pt x="985786" y="520700"/>
                  </a:lnTo>
                  <a:lnTo>
                    <a:pt x="979703" y="508000"/>
                  </a:lnTo>
                  <a:lnTo>
                    <a:pt x="997508" y="508000"/>
                  </a:lnTo>
                  <a:lnTo>
                    <a:pt x="1015098" y="520700"/>
                  </a:lnTo>
                  <a:lnTo>
                    <a:pt x="1029360" y="533400"/>
                  </a:lnTo>
                  <a:lnTo>
                    <a:pt x="1037145" y="546100"/>
                  </a:lnTo>
                  <a:lnTo>
                    <a:pt x="1060538" y="609600"/>
                  </a:lnTo>
                  <a:lnTo>
                    <a:pt x="1156335" y="609600"/>
                  </a:lnTo>
                  <a:lnTo>
                    <a:pt x="1225029" y="622300"/>
                  </a:lnTo>
                  <a:lnTo>
                    <a:pt x="1462265" y="622300"/>
                  </a:lnTo>
                  <a:lnTo>
                    <a:pt x="1482394" y="635000"/>
                  </a:lnTo>
                  <a:lnTo>
                    <a:pt x="1492275" y="622300"/>
                  </a:lnTo>
                  <a:lnTo>
                    <a:pt x="1499133" y="622300"/>
                  </a:lnTo>
                  <a:lnTo>
                    <a:pt x="1510220" y="609600"/>
                  </a:lnTo>
                  <a:lnTo>
                    <a:pt x="1519186" y="596900"/>
                  </a:lnTo>
                  <a:lnTo>
                    <a:pt x="1527708" y="596900"/>
                  </a:lnTo>
                  <a:lnTo>
                    <a:pt x="1535811" y="584200"/>
                  </a:lnTo>
                  <a:lnTo>
                    <a:pt x="1543469" y="571500"/>
                  </a:lnTo>
                  <a:lnTo>
                    <a:pt x="1537017" y="571500"/>
                  </a:lnTo>
                  <a:lnTo>
                    <a:pt x="1534896" y="558800"/>
                  </a:lnTo>
                  <a:lnTo>
                    <a:pt x="1609128" y="495300"/>
                  </a:lnTo>
                  <a:lnTo>
                    <a:pt x="1636674" y="482600"/>
                  </a:lnTo>
                  <a:lnTo>
                    <a:pt x="1748104" y="482600"/>
                  </a:lnTo>
                  <a:lnTo>
                    <a:pt x="1802485" y="495300"/>
                  </a:lnTo>
                  <a:lnTo>
                    <a:pt x="2153259" y="495300"/>
                  </a:lnTo>
                  <a:lnTo>
                    <a:pt x="2178685" y="508000"/>
                  </a:lnTo>
                  <a:lnTo>
                    <a:pt x="2193328" y="508000"/>
                  </a:lnTo>
                  <a:lnTo>
                    <a:pt x="2181123" y="520700"/>
                  </a:lnTo>
                  <a:lnTo>
                    <a:pt x="2168080" y="533400"/>
                  </a:lnTo>
                  <a:lnTo>
                    <a:pt x="2159165" y="546100"/>
                  </a:lnTo>
                  <a:lnTo>
                    <a:pt x="2147201" y="558800"/>
                  </a:lnTo>
                  <a:lnTo>
                    <a:pt x="2143595" y="571500"/>
                  </a:lnTo>
                  <a:lnTo>
                    <a:pt x="2145271" y="596900"/>
                  </a:lnTo>
                  <a:lnTo>
                    <a:pt x="2149132" y="609600"/>
                  </a:lnTo>
                  <a:lnTo>
                    <a:pt x="2155748" y="647700"/>
                  </a:lnTo>
                  <a:lnTo>
                    <a:pt x="2156637" y="673100"/>
                  </a:lnTo>
                  <a:lnTo>
                    <a:pt x="2143976" y="698500"/>
                  </a:lnTo>
                  <a:lnTo>
                    <a:pt x="2110016" y="736600"/>
                  </a:lnTo>
                  <a:lnTo>
                    <a:pt x="2104732" y="736600"/>
                  </a:lnTo>
                  <a:lnTo>
                    <a:pt x="2100046" y="749300"/>
                  </a:lnTo>
                  <a:lnTo>
                    <a:pt x="2095385" y="749300"/>
                  </a:lnTo>
                  <a:lnTo>
                    <a:pt x="2090191" y="762000"/>
                  </a:lnTo>
                  <a:lnTo>
                    <a:pt x="2055291" y="762000"/>
                  </a:lnTo>
                  <a:lnTo>
                    <a:pt x="2047989" y="774700"/>
                  </a:lnTo>
                  <a:lnTo>
                    <a:pt x="2022043" y="774700"/>
                  </a:lnTo>
                  <a:lnTo>
                    <a:pt x="2005596" y="787400"/>
                  </a:lnTo>
                  <a:lnTo>
                    <a:pt x="1993099" y="800100"/>
                  </a:lnTo>
                  <a:lnTo>
                    <a:pt x="1979853" y="812800"/>
                  </a:lnTo>
                  <a:lnTo>
                    <a:pt x="1961134" y="850900"/>
                  </a:lnTo>
                  <a:lnTo>
                    <a:pt x="1949856" y="863600"/>
                  </a:lnTo>
                  <a:lnTo>
                    <a:pt x="1945246" y="876300"/>
                  </a:lnTo>
                  <a:lnTo>
                    <a:pt x="1948929" y="889000"/>
                  </a:lnTo>
                  <a:lnTo>
                    <a:pt x="1962569" y="901700"/>
                  </a:lnTo>
                  <a:lnTo>
                    <a:pt x="1953412" y="914400"/>
                  </a:lnTo>
                  <a:lnTo>
                    <a:pt x="1939467" y="927100"/>
                  </a:lnTo>
                  <a:lnTo>
                    <a:pt x="1924304" y="939800"/>
                  </a:lnTo>
                  <a:lnTo>
                    <a:pt x="1911515" y="952500"/>
                  </a:lnTo>
                  <a:lnTo>
                    <a:pt x="1903006" y="952500"/>
                  </a:lnTo>
                  <a:lnTo>
                    <a:pt x="1900694" y="965200"/>
                  </a:lnTo>
                  <a:lnTo>
                    <a:pt x="1872272" y="965200"/>
                  </a:lnTo>
                  <a:lnTo>
                    <a:pt x="1848434" y="977900"/>
                  </a:lnTo>
                  <a:lnTo>
                    <a:pt x="1850161" y="977900"/>
                  </a:lnTo>
                  <a:lnTo>
                    <a:pt x="1862416" y="1003300"/>
                  </a:lnTo>
                  <a:lnTo>
                    <a:pt x="1870151" y="1028700"/>
                  </a:lnTo>
                  <a:lnTo>
                    <a:pt x="1846338" y="1028700"/>
                  </a:lnTo>
                  <a:lnTo>
                    <a:pt x="1846199" y="1041400"/>
                  </a:lnTo>
                  <a:lnTo>
                    <a:pt x="1843151" y="1066800"/>
                  </a:lnTo>
                  <a:lnTo>
                    <a:pt x="1836547" y="1066800"/>
                  </a:lnTo>
                  <a:lnTo>
                    <a:pt x="1833676" y="1079500"/>
                  </a:lnTo>
                  <a:lnTo>
                    <a:pt x="1841842" y="1104900"/>
                  </a:lnTo>
                  <a:lnTo>
                    <a:pt x="1827911" y="1104900"/>
                  </a:lnTo>
                  <a:lnTo>
                    <a:pt x="1808937" y="1117600"/>
                  </a:lnTo>
                  <a:lnTo>
                    <a:pt x="1791042" y="1130300"/>
                  </a:lnTo>
                  <a:lnTo>
                    <a:pt x="1780425" y="1143000"/>
                  </a:lnTo>
                  <a:lnTo>
                    <a:pt x="1768195" y="1168400"/>
                  </a:lnTo>
                  <a:lnTo>
                    <a:pt x="1767281" y="1181100"/>
                  </a:lnTo>
                  <a:lnTo>
                    <a:pt x="1774558" y="1193800"/>
                  </a:lnTo>
                  <a:lnTo>
                    <a:pt x="1786877" y="1206500"/>
                  </a:lnTo>
                  <a:lnTo>
                    <a:pt x="1778292" y="1219200"/>
                  </a:lnTo>
                  <a:lnTo>
                    <a:pt x="1772373" y="1219200"/>
                  </a:lnTo>
                  <a:lnTo>
                    <a:pt x="1771230" y="1206500"/>
                  </a:lnTo>
                  <a:lnTo>
                    <a:pt x="1763928" y="1206500"/>
                  </a:lnTo>
                  <a:lnTo>
                    <a:pt x="1755101" y="1219200"/>
                  </a:lnTo>
                  <a:lnTo>
                    <a:pt x="1744281" y="1219200"/>
                  </a:lnTo>
                  <a:lnTo>
                    <a:pt x="1740560" y="1231900"/>
                  </a:lnTo>
                  <a:lnTo>
                    <a:pt x="1724698" y="1231900"/>
                  </a:lnTo>
                  <a:lnTo>
                    <a:pt x="1721129" y="1244600"/>
                  </a:lnTo>
                  <a:lnTo>
                    <a:pt x="1725536" y="1282700"/>
                  </a:lnTo>
                  <a:lnTo>
                    <a:pt x="1722653" y="1295400"/>
                  </a:lnTo>
                  <a:lnTo>
                    <a:pt x="1711528" y="1320800"/>
                  </a:lnTo>
                  <a:lnTo>
                    <a:pt x="1697367" y="1358900"/>
                  </a:lnTo>
                  <a:lnTo>
                    <a:pt x="1685391" y="1384300"/>
                  </a:lnTo>
                  <a:lnTo>
                    <a:pt x="1381213" y="1371600"/>
                  </a:lnTo>
                  <a:lnTo>
                    <a:pt x="1374508" y="1384300"/>
                  </a:lnTo>
                  <a:lnTo>
                    <a:pt x="1290688" y="1384300"/>
                  </a:lnTo>
                  <a:lnTo>
                    <a:pt x="1248943" y="1346200"/>
                  </a:lnTo>
                  <a:lnTo>
                    <a:pt x="1236040" y="1333500"/>
                  </a:lnTo>
                  <a:lnTo>
                    <a:pt x="1223759" y="1320800"/>
                  </a:lnTo>
                  <a:lnTo>
                    <a:pt x="1210602" y="1308100"/>
                  </a:lnTo>
                  <a:lnTo>
                    <a:pt x="1195070" y="1295400"/>
                  </a:lnTo>
                  <a:lnTo>
                    <a:pt x="1176578" y="1282700"/>
                  </a:lnTo>
                  <a:lnTo>
                    <a:pt x="1084097" y="1282700"/>
                  </a:lnTo>
                  <a:lnTo>
                    <a:pt x="958329" y="1270000"/>
                  </a:lnTo>
                  <a:lnTo>
                    <a:pt x="748931" y="1270000"/>
                  </a:lnTo>
                  <a:lnTo>
                    <a:pt x="729386" y="1244600"/>
                  </a:lnTo>
                  <a:lnTo>
                    <a:pt x="739635" y="1231900"/>
                  </a:lnTo>
                  <a:lnTo>
                    <a:pt x="753656" y="1219200"/>
                  </a:lnTo>
                  <a:lnTo>
                    <a:pt x="766165" y="1206500"/>
                  </a:lnTo>
                  <a:lnTo>
                    <a:pt x="771855" y="1193800"/>
                  </a:lnTo>
                  <a:lnTo>
                    <a:pt x="768413" y="1168400"/>
                  </a:lnTo>
                  <a:lnTo>
                    <a:pt x="760107" y="1155700"/>
                  </a:lnTo>
                  <a:lnTo>
                    <a:pt x="753389" y="1130300"/>
                  </a:lnTo>
                  <a:lnTo>
                    <a:pt x="754697" y="1117600"/>
                  </a:lnTo>
                  <a:lnTo>
                    <a:pt x="763866" y="1104900"/>
                  </a:lnTo>
                  <a:lnTo>
                    <a:pt x="775093" y="1079500"/>
                  </a:lnTo>
                  <a:lnTo>
                    <a:pt x="784098" y="1066800"/>
                  </a:lnTo>
                  <a:lnTo>
                    <a:pt x="786587" y="1054100"/>
                  </a:lnTo>
                  <a:lnTo>
                    <a:pt x="784098" y="1041400"/>
                  </a:lnTo>
                  <a:lnTo>
                    <a:pt x="780859" y="1028700"/>
                  </a:lnTo>
                  <a:lnTo>
                    <a:pt x="778827" y="1028700"/>
                  </a:lnTo>
                  <a:lnTo>
                    <a:pt x="780021" y="1016000"/>
                  </a:lnTo>
                  <a:lnTo>
                    <a:pt x="784923" y="1003300"/>
                  </a:lnTo>
                  <a:lnTo>
                    <a:pt x="786091" y="1003300"/>
                  </a:lnTo>
                  <a:lnTo>
                    <a:pt x="782815" y="990600"/>
                  </a:lnTo>
                  <a:lnTo>
                    <a:pt x="774344" y="977900"/>
                  </a:lnTo>
                  <a:lnTo>
                    <a:pt x="809129" y="965200"/>
                  </a:lnTo>
                  <a:lnTo>
                    <a:pt x="789139" y="965200"/>
                  </a:lnTo>
                  <a:lnTo>
                    <a:pt x="773912" y="977900"/>
                  </a:lnTo>
                  <a:lnTo>
                    <a:pt x="763701" y="977900"/>
                  </a:lnTo>
                  <a:lnTo>
                    <a:pt x="764794" y="990600"/>
                  </a:lnTo>
                  <a:lnTo>
                    <a:pt x="768350" y="990600"/>
                  </a:lnTo>
                  <a:lnTo>
                    <a:pt x="776097" y="1003300"/>
                  </a:lnTo>
                  <a:lnTo>
                    <a:pt x="773150" y="1003300"/>
                  </a:lnTo>
                  <a:lnTo>
                    <a:pt x="770369" y="1016000"/>
                  </a:lnTo>
                  <a:lnTo>
                    <a:pt x="768832" y="1016000"/>
                  </a:lnTo>
                  <a:lnTo>
                    <a:pt x="769607" y="1028700"/>
                  </a:lnTo>
                  <a:lnTo>
                    <a:pt x="772414" y="1041400"/>
                  </a:lnTo>
                  <a:lnTo>
                    <a:pt x="775144" y="1041400"/>
                  </a:lnTo>
                  <a:lnTo>
                    <a:pt x="776084" y="1054100"/>
                  </a:lnTo>
                  <a:lnTo>
                    <a:pt x="773544" y="1066800"/>
                  </a:lnTo>
                  <a:lnTo>
                    <a:pt x="765352" y="1079500"/>
                  </a:lnTo>
                  <a:lnTo>
                    <a:pt x="754684" y="1092200"/>
                  </a:lnTo>
                  <a:lnTo>
                    <a:pt x="745388" y="1104900"/>
                  </a:lnTo>
                  <a:lnTo>
                    <a:pt x="741299" y="1117600"/>
                  </a:lnTo>
                  <a:lnTo>
                    <a:pt x="744778" y="1143000"/>
                  </a:lnTo>
                  <a:lnTo>
                    <a:pt x="752462" y="1155700"/>
                  </a:lnTo>
                  <a:lnTo>
                    <a:pt x="759358" y="1181100"/>
                  </a:lnTo>
                  <a:lnTo>
                    <a:pt x="760463" y="1193800"/>
                  </a:lnTo>
                  <a:lnTo>
                    <a:pt x="754049" y="1206500"/>
                  </a:lnTo>
                  <a:lnTo>
                    <a:pt x="728433" y="1231900"/>
                  </a:lnTo>
                  <a:lnTo>
                    <a:pt x="718756" y="1244600"/>
                  </a:lnTo>
                  <a:lnTo>
                    <a:pt x="722083" y="1257300"/>
                  </a:lnTo>
                  <a:lnTo>
                    <a:pt x="726351" y="1257300"/>
                  </a:lnTo>
                  <a:lnTo>
                    <a:pt x="731354" y="1270000"/>
                  </a:lnTo>
                  <a:lnTo>
                    <a:pt x="736866" y="1270000"/>
                  </a:lnTo>
                  <a:lnTo>
                    <a:pt x="742556" y="1282700"/>
                  </a:lnTo>
                  <a:lnTo>
                    <a:pt x="743839" y="1282700"/>
                  </a:lnTo>
                  <a:lnTo>
                    <a:pt x="745401" y="1295400"/>
                  </a:lnTo>
                  <a:lnTo>
                    <a:pt x="751916" y="1295400"/>
                  </a:lnTo>
                  <a:lnTo>
                    <a:pt x="758774" y="1308100"/>
                  </a:lnTo>
                  <a:lnTo>
                    <a:pt x="766610" y="1308100"/>
                  </a:lnTo>
                  <a:lnTo>
                    <a:pt x="751725" y="1320800"/>
                  </a:lnTo>
                  <a:lnTo>
                    <a:pt x="751001" y="1320800"/>
                  </a:lnTo>
                  <a:lnTo>
                    <a:pt x="746099" y="1333500"/>
                  </a:lnTo>
                  <a:lnTo>
                    <a:pt x="717410" y="1333500"/>
                  </a:lnTo>
                  <a:lnTo>
                    <a:pt x="734669" y="1346200"/>
                  </a:lnTo>
                  <a:lnTo>
                    <a:pt x="748398" y="1333500"/>
                  </a:lnTo>
                  <a:lnTo>
                    <a:pt x="757377" y="1333500"/>
                  </a:lnTo>
                  <a:lnTo>
                    <a:pt x="761149" y="1320800"/>
                  </a:lnTo>
                  <a:lnTo>
                    <a:pt x="784847" y="1320800"/>
                  </a:lnTo>
                  <a:lnTo>
                    <a:pt x="775119" y="1308100"/>
                  </a:lnTo>
                  <a:lnTo>
                    <a:pt x="765073" y="1295400"/>
                  </a:lnTo>
                  <a:lnTo>
                    <a:pt x="756716" y="1295400"/>
                  </a:lnTo>
                  <a:lnTo>
                    <a:pt x="752094" y="1282700"/>
                  </a:lnTo>
                  <a:lnTo>
                    <a:pt x="1075474" y="1282700"/>
                  </a:lnTo>
                  <a:lnTo>
                    <a:pt x="1125537" y="1295400"/>
                  </a:lnTo>
                  <a:lnTo>
                    <a:pt x="1179995" y="1295400"/>
                  </a:lnTo>
                  <a:lnTo>
                    <a:pt x="1196987" y="1308100"/>
                  </a:lnTo>
                  <a:lnTo>
                    <a:pt x="1204582" y="1320800"/>
                  </a:lnTo>
                  <a:lnTo>
                    <a:pt x="1211834" y="1320800"/>
                  </a:lnTo>
                  <a:lnTo>
                    <a:pt x="1218717" y="1333500"/>
                  </a:lnTo>
                  <a:lnTo>
                    <a:pt x="1225219" y="1333500"/>
                  </a:lnTo>
                  <a:lnTo>
                    <a:pt x="1273975" y="1384300"/>
                  </a:lnTo>
                  <a:lnTo>
                    <a:pt x="1284706" y="1397000"/>
                  </a:lnTo>
                  <a:lnTo>
                    <a:pt x="1377911" y="1397000"/>
                  </a:lnTo>
                  <a:lnTo>
                    <a:pt x="1383576" y="1384300"/>
                  </a:lnTo>
                  <a:lnTo>
                    <a:pt x="1387525" y="1384300"/>
                  </a:lnTo>
                  <a:lnTo>
                    <a:pt x="1679524" y="1397000"/>
                  </a:lnTo>
                  <a:lnTo>
                    <a:pt x="1675828" y="1409700"/>
                  </a:lnTo>
                  <a:lnTo>
                    <a:pt x="1669948" y="1422400"/>
                  </a:lnTo>
                  <a:lnTo>
                    <a:pt x="1663522" y="1435100"/>
                  </a:lnTo>
                  <a:lnTo>
                    <a:pt x="1658188" y="1447800"/>
                  </a:lnTo>
                  <a:lnTo>
                    <a:pt x="1653870" y="1460500"/>
                  </a:lnTo>
                  <a:lnTo>
                    <a:pt x="1651596" y="1473200"/>
                  </a:lnTo>
                  <a:lnTo>
                    <a:pt x="1649514" y="1498600"/>
                  </a:lnTo>
                  <a:lnTo>
                    <a:pt x="1645754" y="1511300"/>
                  </a:lnTo>
                  <a:lnTo>
                    <a:pt x="1637690" y="1511300"/>
                  </a:lnTo>
                  <a:lnTo>
                    <a:pt x="1635912" y="1524000"/>
                  </a:lnTo>
                  <a:lnTo>
                    <a:pt x="1637601" y="1524000"/>
                  </a:lnTo>
                  <a:lnTo>
                    <a:pt x="1647825" y="1549400"/>
                  </a:lnTo>
                  <a:lnTo>
                    <a:pt x="1657337" y="1549400"/>
                  </a:lnTo>
                  <a:lnTo>
                    <a:pt x="1667014" y="1562100"/>
                  </a:lnTo>
                  <a:lnTo>
                    <a:pt x="1677695" y="1562100"/>
                  </a:lnTo>
                  <a:lnTo>
                    <a:pt x="1702727" y="1574800"/>
                  </a:lnTo>
                  <a:lnTo>
                    <a:pt x="1697456" y="1587500"/>
                  </a:lnTo>
                  <a:lnTo>
                    <a:pt x="1700250" y="1600200"/>
                  </a:lnTo>
                  <a:lnTo>
                    <a:pt x="1707311" y="1612900"/>
                  </a:lnTo>
                  <a:lnTo>
                    <a:pt x="1714830" y="1612900"/>
                  </a:lnTo>
                  <a:lnTo>
                    <a:pt x="1699793" y="1638300"/>
                  </a:lnTo>
                  <a:lnTo>
                    <a:pt x="1709051" y="1638300"/>
                  </a:lnTo>
                  <a:lnTo>
                    <a:pt x="1717598" y="1625600"/>
                  </a:lnTo>
                  <a:lnTo>
                    <a:pt x="1724152" y="1612900"/>
                  </a:lnTo>
                  <a:lnTo>
                    <a:pt x="1724748" y="1600200"/>
                  </a:lnTo>
                  <a:lnTo>
                    <a:pt x="1706918" y="1600200"/>
                  </a:lnTo>
                  <a:lnTo>
                    <a:pt x="1708518" y="1587500"/>
                  </a:lnTo>
                  <a:lnTo>
                    <a:pt x="1710677" y="1574800"/>
                  </a:lnTo>
                  <a:lnTo>
                    <a:pt x="1711871" y="1562100"/>
                  </a:lnTo>
                  <a:lnTo>
                    <a:pt x="1697240" y="1562100"/>
                  </a:lnTo>
                  <a:lnTo>
                    <a:pt x="1687055" y="1549400"/>
                  </a:lnTo>
                  <a:lnTo>
                    <a:pt x="1660004" y="1549400"/>
                  </a:lnTo>
                  <a:lnTo>
                    <a:pt x="1655572" y="1536700"/>
                  </a:lnTo>
                  <a:lnTo>
                    <a:pt x="1651596" y="1536700"/>
                  </a:lnTo>
                  <a:lnTo>
                    <a:pt x="1648358" y="1524000"/>
                  </a:lnTo>
                  <a:lnTo>
                    <a:pt x="1646135" y="1511300"/>
                  </a:lnTo>
                  <a:lnTo>
                    <a:pt x="1657845" y="1498600"/>
                  </a:lnTo>
                  <a:lnTo>
                    <a:pt x="1660118" y="1485900"/>
                  </a:lnTo>
                  <a:lnTo>
                    <a:pt x="1660474" y="1473200"/>
                  </a:lnTo>
                  <a:lnTo>
                    <a:pt x="1666405" y="1447800"/>
                  </a:lnTo>
                  <a:lnTo>
                    <a:pt x="1724761" y="1320800"/>
                  </a:lnTo>
                  <a:lnTo>
                    <a:pt x="1734134" y="1295400"/>
                  </a:lnTo>
                  <a:lnTo>
                    <a:pt x="1735188" y="1282700"/>
                  </a:lnTo>
                  <a:lnTo>
                    <a:pt x="1732610" y="1270000"/>
                  </a:lnTo>
                  <a:lnTo>
                    <a:pt x="1731098" y="1244600"/>
                  </a:lnTo>
                  <a:lnTo>
                    <a:pt x="1747456" y="1244600"/>
                  </a:lnTo>
                  <a:lnTo>
                    <a:pt x="1751584" y="1231900"/>
                  </a:lnTo>
                  <a:lnTo>
                    <a:pt x="1752942" y="1231900"/>
                  </a:lnTo>
                  <a:lnTo>
                    <a:pt x="1760969" y="1219200"/>
                  </a:lnTo>
                  <a:lnTo>
                    <a:pt x="1768741" y="1219200"/>
                  </a:lnTo>
                  <a:lnTo>
                    <a:pt x="1770824" y="1231900"/>
                  </a:lnTo>
                  <a:lnTo>
                    <a:pt x="1774672" y="1231900"/>
                  </a:lnTo>
                  <a:lnTo>
                    <a:pt x="1794344" y="1219200"/>
                  </a:lnTo>
                  <a:lnTo>
                    <a:pt x="1794217" y="1206500"/>
                  </a:lnTo>
                  <a:lnTo>
                    <a:pt x="1794103" y="1193800"/>
                  </a:lnTo>
                  <a:lnTo>
                    <a:pt x="1784362" y="1181100"/>
                  </a:lnTo>
                  <a:lnTo>
                    <a:pt x="1775510" y="1168400"/>
                  </a:lnTo>
                  <a:lnTo>
                    <a:pt x="1782483" y="1155700"/>
                  </a:lnTo>
                  <a:lnTo>
                    <a:pt x="1788490" y="1155700"/>
                  </a:lnTo>
                  <a:lnTo>
                    <a:pt x="1796072" y="1143000"/>
                  </a:lnTo>
                  <a:lnTo>
                    <a:pt x="1807781" y="1130300"/>
                  </a:lnTo>
                  <a:lnTo>
                    <a:pt x="1840382" y="1117600"/>
                  </a:lnTo>
                  <a:lnTo>
                    <a:pt x="1851152" y="1104900"/>
                  </a:lnTo>
                  <a:lnTo>
                    <a:pt x="1849018" y="1092200"/>
                  </a:lnTo>
                  <a:lnTo>
                    <a:pt x="1842897" y="1079500"/>
                  </a:lnTo>
                  <a:lnTo>
                    <a:pt x="1850047" y="1066800"/>
                  </a:lnTo>
                  <a:lnTo>
                    <a:pt x="1855304" y="1066800"/>
                  </a:lnTo>
                  <a:lnTo>
                    <a:pt x="1857489" y="1054100"/>
                  </a:lnTo>
                  <a:lnTo>
                    <a:pt x="1855381" y="1041400"/>
                  </a:lnTo>
                  <a:lnTo>
                    <a:pt x="1877885" y="1041400"/>
                  </a:lnTo>
                  <a:lnTo>
                    <a:pt x="1880730" y="1028700"/>
                  </a:lnTo>
                  <a:lnTo>
                    <a:pt x="1878507" y="1016000"/>
                  </a:lnTo>
                  <a:lnTo>
                    <a:pt x="1874596" y="1003300"/>
                  </a:lnTo>
                  <a:lnTo>
                    <a:pt x="1871040" y="990600"/>
                  </a:lnTo>
                  <a:lnTo>
                    <a:pt x="1866747" y="990600"/>
                  </a:lnTo>
                  <a:lnTo>
                    <a:pt x="1860677" y="977900"/>
                  </a:lnTo>
                  <a:lnTo>
                    <a:pt x="1904555" y="977900"/>
                  </a:lnTo>
                  <a:lnTo>
                    <a:pt x="1911946" y="965200"/>
                  </a:lnTo>
                  <a:lnTo>
                    <a:pt x="1918538" y="952500"/>
                  </a:lnTo>
                  <a:lnTo>
                    <a:pt x="1927860" y="952500"/>
                  </a:lnTo>
                  <a:lnTo>
                    <a:pt x="1943404" y="927100"/>
                  </a:lnTo>
                  <a:lnTo>
                    <a:pt x="1962327" y="914400"/>
                  </a:lnTo>
                  <a:lnTo>
                    <a:pt x="1971167" y="901700"/>
                  </a:lnTo>
                  <a:lnTo>
                    <a:pt x="1999411" y="901700"/>
                  </a:lnTo>
                  <a:lnTo>
                    <a:pt x="2003488" y="914400"/>
                  </a:lnTo>
                  <a:lnTo>
                    <a:pt x="2009813" y="927100"/>
                  </a:lnTo>
                  <a:lnTo>
                    <a:pt x="2017788" y="927100"/>
                  </a:lnTo>
                  <a:lnTo>
                    <a:pt x="2026894" y="939800"/>
                  </a:lnTo>
                  <a:lnTo>
                    <a:pt x="2023859" y="952500"/>
                  </a:lnTo>
                  <a:lnTo>
                    <a:pt x="2027859" y="952500"/>
                  </a:lnTo>
                  <a:lnTo>
                    <a:pt x="2034997" y="965200"/>
                  </a:lnTo>
                  <a:lnTo>
                    <a:pt x="2038261" y="965200"/>
                  </a:lnTo>
                  <a:lnTo>
                    <a:pt x="2040331" y="977900"/>
                  </a:lnTo>
                  <a:lnTo>
                    <a:pt x="2041791" y="990600"/>
                  </a:lnTo>
                  <a:lnTo>
                    <a:pt x="2020684" y="990600"/>
                  </a:lnTo>
                  <a:lnTo>
                    <a:pt x="2011616" y="1003300"/>
                  </a:lnTo>
                  <a:lnTo>
                    <a:pt x="2002078" y="1003300"/>
                  </a:lnTo>
                  <a:lnTo>
                    <a:pt x="2009203" y="1016000"/>
                  </a:lnTo>
                  <a:lnTo>
                    <a:pt x="2019960" y="1028700"/>
                  </a:lnTo>
                  <a:lnTo>
                    <a:pt x="2022817" y="1028700"/>
                  </a:lnTo>
                  <a:lnTo>
                    <a:pt x="2023122" y="1041400"/>
                  </a:lnTo>
                  <a:lnTo>
                    <a:pt x="2026196" y="1054100"/>
                  </a:lnTo>
                  <a:lnTo>
                    <a:pt x="2030945" y="1079500"/>
                  </a:lnTo>
                  <a:lnTo>
                    <a:pt x="2035835" y="1092200"/>
                  </a:lnTo>
                  <a:lnTo>
                    <a:pt x="2068715" y="1092200"/>
                  </a:lnTo>
                  <a:lnTo>
                    <a:pt x="2070061" y="1104900"/>
                  </a:lnTo>
                  <a:lnTo>
                    <a:pt x="2056180" y="1117600"/>
                  </a:lnTo>
                  <a:lnTo>
                    <a:pt x="2047824" y="1117600"/>
                  </a:lnTo>
                  <a:lnTo>
                    <a:pt x="2041207" y="1130300"/>
                  </a:lnTo>
                  <a:lnTo>
                    <a:pt x="2032571" y="1155700"/>
                  </a:lnTo>
                  <a:lnTo>
                    <a:pt x="2018144" y="1219200"/>
                  </a:lnTo>
                  <a:lnTo>
                    <a:pt x="2015045" y="1231900"/>
                  </a:lnTo>
                  <a:lnTo>
                    <a:pt x="2012302" y="1244600"/>
                  </a:lnTo>
                  <a:lnTo>
                    <a:pt x="2006917" y="1244600"/>
                  </a:lnTo>
                  <a:lnTo>
                    <a:pt x="1995868" y="1257300"/>
                  </a:lnTo>
                  <a:lnTo>
                    <a:pt x="1996363" y="1270000"/>
                  </a:lnTo>
                  <a:lnTo>
                    <a:pt x="1998065" y="1270000"/>
                  </a:lnTo>
                  <a:lnTo>
                    <a:pt x="2001786" y="1282700"/>
                  </a:lnTo>
                  <a:lnTo>
                    <a:pt x="2020582" y="1282700"/>
                  </a:lnTo>
                  <a:lnTo>
                    <a:pt x="2025878" y="1295400"/>
                  </a:lnTo>
                  <a:lnTo>
                    <a:pt x="2038502" y="1320800"/>
                  </a:lnTo>
                  <a:lnTo>
                    <a:pt x="2042883" y="1333500"/>
                  </a:lnTo>
                  <a:lnTo>
                    <a:pt x="2046325" y="1333500"/>
                  </a:lnTo>
                  <a:lnTo>
                    <a:pt x="2050948" y="1346200"/>
                  </a:lnTo>
                  <a:lnTo>
                    <a:pt x="2058911" y="1346200"/>
                  </a:lnTo>
                  <a:lnTo>
                    <a:pt x="2059203" y="1358900"/>
                  </a:lnTo>
                  <a:lnTo>
                    <a:pt x="2060155" y="1371600"/>
                  </a:lnTo>
                  <a:lnTo>
                    <a:pt x="2062302" y="1384300"/>
                  </a:lnTo>
                  <a:lnTo>
                    <a:pt x="2066201" y="1397000"/>
                  </a:lnTo>
                  <a:lnTo>
                    <a:pt x="2080729" y="1422400"/>
                  </a:lnTo>
                  <a:lnTo>
                    <a:pt x="2093290" y="1422400"/>
                  </a:lnTo>
                  <a:lnTo>
                    <a:pt x="2080552" y="1397000"/>
                  </a:lnTo>
                  <a:lnTo>
                    <a:pt x="2073579" y="1384300"/>
                  </a:lnTo>
                  <a:lnTo>
                    <a:pt x="2070049" y="1371600"/>
                  </a:lnTo>
                  <a:lnTo>
                    <a:pt x="2067648" y="1346200"/>
                  </a:lnTo>
                  <a:lnTo>
                    <a:pt x="2050059" y="1320800"/>
                  </a:lnTo>
                  <a:lnTo>
                    <a:pt x="2042502" y="1308100"/>
                  </a:lnTo>
                  <a:lnTo>
                    <a:pt x="2037029" y="1295400"/>
                  </a:lnTo>
                  <a:lnTo>
                    <a:pt x="2025726" y="1270000"/>
                  </a:lnTo>
                  <a:lnTo>
                    <a:pt x="2007933" y="1270000"/>
                  </a:lnTo>
                  <a:lnTo>
                    <a:pt x="2007095" y="1257300"/>
                  </a:lnTo>
                  <a:lnTo>
                    <a:pt x="2011540" y="1257300"/>
                  </a:lnTo>
                  <a:lnTo>
                    <a:pt x="2018207" y="1244600"/>
                  </a:lnTo>
                  <a:lnTo>
                    <a:pt x="2024049" y="1244600"/>
                  </a:lnTo>
                  <a:lnTo>
                    <a:pt x="2026208" y="1231900"/>
                  </a:lnTo>
                  <a:lnTo>
                    <a:pt x="2028177" y="1219200"/>
                  </a:lnTo>
                  <a:lnTo>
                    <a:pt x="2030095" y="1206500"/>
                  </a:lnTo>
                  <a:lnTo>
                    <a:pt x="2032165" y="1206500"/>
                  </a:lnTo>
                  <a:lnTo>
                    <a:pt x="2036330" y="1181100"/>
                  </a:lnTo>
                  <a:lnTo>
                    <a:pt x="2040509" y="1168400"/>
                  </a:lnTo>
                  <a:lnTo>
                    <a:pt x="2044928" y="1143000"/>
                  </a:lnTo>
                  <a:lnTo>
                    <a:pt x="2049792" y="1130300"/>
                  </a:lnTo>
                  <a:lnTo>
                    <a:pt x="2058479" y="1117600"/>
                  </a:lnTo>
                  <a:lnTo>
                    <a:pt x="2077415" y="1117600"/>
                  </a:lnTo>
                  <a:lnTo>
                    <a:pt x="2079637" y="1104900"/>
                  </a:lnTo>
                  <a:lnTo>
                    <a:pt x="2077580" y="1092200"/>
                  </a:lnTo>
                  <a:lnTo>
                    <a:pt x="2073478" y="1092200"/>
                  </a:lnTo>
                  <a:lnTo>
                    <a:pt x="2067306" y="1079500"/>
                  </a:lnTo>
                  <a:lnTo>
                    <a:pt x="2040686" y="1079500"/>
                  </a:lnTo>
                  <a:lnTo>
                    <a:pt x="2040280" y="1074420"/>
                  </a:lnTo>
                  <a:lnTo>
                    <a:pt x="2040331" y="1079500"/>
                  </a:lnTo>
                  <a:lnTo>
                    <a:pt x="2039683" y="1066800"/>
                  </a:lnTo>
                  <a:lnTo>
                    <a:pt x="2040280" y="1074420"/>
                  </a:lnTo>
                  <a:lnTo>
                    <a:pt x="2040216" y="1066800"/>
                  </a:lnTo>
                  <a:lnTo>
                    <a:pt x="2035378" y="1054100"/>
                  </a:lnTo>
                  <a:lnTo>
                    <a:pt x="2033485" y="1041400"/>
                  </a:lnTo>
                  <a:lnTo>
                    <a:pt x="2029256" y="1028700"/>
                  </a:lnTo>
                  <a:lnTo>
                    <a:pt x="2017369" y="1003300"/>
                  </a:lnTo>
                  <a:lnTo>
                    <a:pt x="2052320" y="1003300"/>
                  </a:lnTo>
                  <a:lnTo>
                    <a:pt x="2051354" y="977900"/>
                  </a:lnTo>
                  <a:lnTo>
                    <a:pt x="2045703" y="965200"/>
                  </a:lnTo>
                  <a:lnTo>
                    <a:pt x="2039378" y="952500"/>
                  </a:lnTo>
                  <a:lnTo>
                    <a:pt x="2036457" y="939800"/>
                  </a:lnTo>
                  <a:lnTo>
                    <a:pt x="2037867" y="927100"/>
                  </a:lnTo>
                  <a:lnTo>
                    <a:pt x="2029777" y="927100"/>
                  </a:lnTo>
                  <a:lnTo>
                    <a:pt x="2021878" y="914400"/>
                  </a:lnTo>
                  <a:lnTo>
                    <a:pt x="2015121" y="914400"/>
                  </a:lnTo>
                  <a:lnTo>
                    <a:pt x="2010435" y="901700"/>
                  </a:lnTo>
                  <a:lnTo>
                    <a:pt x="2007552" y="901700"/>
                  </a:lnTo>
                  <a:lnTo>
                    <a:pt x="2004796" y="889000"/>
                  </a:lnTo>
                  <a:lnTo>
                    <a:pt x="1964169" y="889000"/>
                  </a:lnTo>
                  <a:lnTo>
                    <a:pt x="1954923" y="876300"/>
                  </a:lnTo>
                  <a:lnTo>
                    <a:pt x="2011705" y="787400"/>
                  </a:lnTo>
                  <a:lnTo>
                    <a:pt x="2051608" y="787400"/>
                  </a:lnTo>
                  <a:lnTo>
                    <a:pt x="2053183" y="774700"/>
                  </a:lnTo>
                  <a:lnTo>
                    <a:pt x="2088553" y="774700"/>
                  </a:lnTo>
                  <a:lnTo>
                    <a:pt x="2100097" y="762000"/>
                  </a:lnTo>
                  <a:lnTo>
                    <a:pt x="2127948" y="736600"/>
                  </a:lnTo>
                  <a:lnTo>
                    <a:pt x="2142071" y="711200"/>
                  </a:lnTo>
                  <a:lnTo>
                    <a:pt x="2156371" y="698500"/>
                  </a:lnTo>
                  <a:lnTo>
                    <a:pt x="2164499" y="685800"/>
                  </a:lnTo>
                  <a:lnTo>
                    <a:pt x="2167280" y="685800"/>
                  </a:lnTo>
                  <a:lnTo>
                    <a:pt x="2166556" y="673100"/>
                  </a:lnTo>
                  <a:lnTo>
                    <a:pt x="2155837" y="596900"/>
                  </a:lnTo>
                  <a:lnTo>
                    <a:pt x="2153920" y="571500"/>
                  </a:lnTo>
                  <a:lnTo>
                    <a:pt x="2163508" y="558800"/>
                  </a:lnTo>
                  <a:lnTo>
                    <a:pt x="2189619" y="533400"/>
                  </a:lnTo>
                  <a:lnTo>
                    <a:pt x="2196427" y="520700"/>
                  </a:lnTo>
                  <a:lnTo>
                    <a:pt x="2202853" y="520700"/>
                  </a:lnTo>
                  <a:lnTo>
                    <a:pt x="2209469" y="508000"/>
                  </a:lnTo>
                  <a:lnTo>
                    <a:pt x="2216886" y="495300"/>
                  </a:lnTo>
                  <a:lnTo>
                    <a:pt x="2224443" y="495300"/>
                  </a:lnTo>
                  <a:lnTo>
                    <a:pt x="2231860" y="482600"/>
                  </a:lnTo>
                  <a:lnTo>
                    <a:pt x="2239378" y="482600"/>
                  </a:lnTo>
                  <a:lnTo>
                    <a:pt x="2247227" y="469900"/>
                  </a:lnTo>
                  <a:lnTo>
                    <a:pt x="2341181" y="393700"/>
                  </a:lnTo>
                  <a:lnTo>
                    <a:pt x="2349817" y="381000"/>
                  </a:lnTo>
                  <a:lnTo>
                    <a:pt x="2368766" y="381000"/>
                  </a:lnTo>
                  <a:lnTo>
                    <a:pt x="2379472" y="368300"/>
                  </a:lnTo>
                  <a:lnTo>
                    <a:pt x="2389543" y="368300"/>
                  </a:lnTo>
                  <a:lnTo>
                    <a:pt x="2399411" y="355600"/>
                  </a:lnTo>
                  <a:lnTo>
                    <a:pt x="2417686" y="355600"/>
                  </a:lnTo>
                  <a:lnTo>
                    <a:pt x="2452928" y="330200"/>
                  </a:lnTo>
                  <a:lnTo>
                    <a:pt x="2458262" y="317500"/>
                  </a:lnTo>
                  <a:lnTo>
                    <a:pt x="2455888" y="304800"/>
                  </a:lnTo>
                  <a:lnTo>
                    <a:pt x="2467991" y="279400"/>
                  </a:lnTo>
                  <a:lnTo>
                    <a:pt x="2472372" y="266700"/>
                  </a:lnTo>
                  <a:lnTo>
                    <a:pt x="2477744" y="266700"/>
                  </a:lnTo>
                  <a:lnTo>
                    <a:pt x="2482240" y="254000"/>
                  </a:lnTo>
                  <a:lnTo>
                    <a:pt x="2485961" y="254000"/>
                  </a:lnTo>
                  <a:lnTo>
                    <a:pt x="2489606" y="241300"/>
                  </a:lnTo>
                  <a:lnTo>
                    <a:pt x="2493480" y="241300"/>
                  </a:lnTo>
                  <a:lnTo>
                    <a:pt x="2497886" y="228600"/>
                  </a:lnTo>
                  <a:lnTo>
                    <a:pt x="2506827" y="228600"/>
                  </a:lnTo>
                  <a:lnTo>
                    <a:pt x="2517127" y="215900"/>
                  </a:lnTo>
                  <a:lnTo>
                    <a:pt x="2537612" y="203200"/>
                  </a:lnTo>
                  <a:lnTo>
                    <a:pt x="2551265" y="203200"/>
                  </a:lnTo>
                  <a:lnTo>
                    <a:pt x="2564536" y="190500"/>
                  </a:lnTo>
                  <a:lnTo>
                    <a:pt x="2601772" y="190500"/>
                  </a:lnTo>
                  <a:lnTo>
                    <a:pt x="2605671" y="177800"/>
                  </a:lnTo>
                  <a:lnTo>
                    <a:pt x="2609024" y="177800"/>
                  </a:lnTo>
                  <a:lnTo>
                    <a:pt x="2610980" y="165100"/>
                  </a:lnTo>
                  <a:lnTo>
                    <a:pt x="2610231" y="165100"/>
                  </a:lnTo>
                  <a:lnTo>
                    <a:pt x="2607881" y="152400"/>
                  </a:lnTo>
                  <a:lnTo>
                    <a:pt x="2606344" y="139700"/>
                  </a:lnTo>
                  <a:lnTo>
                    <a:pt x="2608046" y="139700"/>
                  </a:lnTo>
                  <a:lnTo>
                    <a:pt x="2632392" y="101600"/>
                  </a:lnTo>
                  <a:lnTo>
                    <a:pt x="2658783" y="63500"/>
                  </a:lnTo>
                  <a:lnTo>
                    <a:pt x="2683840" y="38100"/>
                  </a:lnTo>
                  <a:lnTo>
                    <a:pt x="2704173" y="25400"/>
                  </a:lnTo>
                  <a:lnTo>
                    <a:pt x="2735592" y="50800"/>
                  </a:lnTo>
                  <a:lnTo>
                    <a:pt x="2759113" y="88900"/>
                  </a:lnTo>
                  <a:lnTo>
                    <a:pt x="2771749" y="114300"/>
                  </a:lnTo>
                  <a:lnTo>
                    <a:pt x="2770543" y="127000"/>
                  </a:lnTo>
                  <a:lnTo>
                    <a:pt x="2664536" y="254000"/>
                  </a:lnTo>
                  <a:lnTo>
                    <a:pt x="2685758" y="292100"/>
                  </a:lnTo>
                  <a:lnTo>
                    <a:pt x="2719159" y="342900"/>
                  </a:lnTo>
                  <a:lnTo>
                    <a:pt x="2751594" y="381000"/>
                  </a:lnTo>
                  <a:lnTo>
                    <a:pt x="2769920" y="406400"/>
                  </a:lnTo>
                  <a:lnTo>
                    <a:pt x="2758389" y="419100"/>
                  </a:lnTo>
                  <a:lnTo>
                    <a:pt x="2740241" y="444500"/>
                  </a:lnTo>
                  <a:lnTo>
                    <a:pt x="2720390" y="457200"/>
                  </a:lnTo>
                  <a:lnTo>
                    <a:pt x="2697454" y="482600"/>
                  </a:lnTo>
                  <a:lnTo>
                    <a:pt x="2691244" y="495300"/>
                  </a:lnTo>
                  <a:lnTo>
                    <a:pt x="2685923" y="495300"/>
                  </a:lnTo>
                  <a:lnTo>
                    <a:pt x="2682303" y="508000"/>
                  </a:lnTo>
                  <a:lnTo>
                    <a:pt x="2701239" y="520700"/>
                  </a:lnTo>
                  <a:lnTo>
                    <a:pt x="2739987" y="546100"/>
                  </a:lnTo>
                  <a:lnTo>
                    <a:pt x="2790685" y="584200"/>
                  </a:lnTo>
                  <a:lnTo>
                    <a:pt x="2845524" y="622300"/>
                  </a:lnTo>
                  <a:lnTo>
                    <a:pt x="2896654" y="647700"/>
                  </a:lnTo>
                  <a:lnTo>
                    <a:pt x="2936252" y="673100"/>
                  </a:lnTo>
                  <a:lnTo>
                    <a:pt x="2956483" y="685800"/>
                  </a:lnTo>
                  <a:lnTo>
                    <a:pt x="2967456" y="1016000"/>
                  </a:lnTo>
                  <a:lnTo>
                    <a:pt x="3052762" y="1016000"/>
                  </a:lnTo>
                  <a:lnTo>
                    <a:pt x="3058884" y="1041400"/>
                  </a:lnTo>
                  <a:lnTo>
                    <a:pt x="3070999" y="1079500"/>
                  </a:lnTo>
                  <a:lnTo>
                    <a:pt x="3083687" y="1117600"/>
                  </a:lnTo>
                  <a:lnTo>
                    <a:pt x="3091548" y="1130300"/>
                  </a:lnTo>
                  <a:lnTo>
                    <a:pt x="3073946" y="1168400"/>
                  </a:lnTo>
                  <a:lnTo>
                    <a:pt x="3071799" y="1181100"/>
                  </a:lnTo>
                  <a:lnTo>
                    <a:pt x="3072892" y="1193800"/>
                  </a:lnTo>
                  <a:lnTo>
                    <a:pt x="3064992" y="1206500"/>
                  </a:lnTo>
                  <a:lnTo>
                    <a:pt x="3037700" y="1206500"/>
                  </a:lnTo>
                  <a:lnTo>
                    <a:pt x="3026994" y="1219200"/>
                  </a:lnTo>
                  <a:lnTo>
                    <a:pt x="3025724" y="1231900"/>
                  </a:lnTo>
                  <a:lnTo>
                    <a:pt x="3042120" y="1257300"/>
                  </a:lnTo>
                  <a:lnTo>
                    <a:pt x="3084411" y="1308100"/>
                  </a:lnTo>
                  <a:lnTo>
                    <a:pt x="3072206" y="1308100"/>
                  </a:lnTo>
                  <a:lnTo>
                    <a:pt x="3052661" y="1320800"/>
                  </a:lnTo>
                  <a:lnTo>
                    <a:pt x="3033420" y="1333500"/>
                  </a:lnTo>
                  <a:lnTo>
                    <a:pt x="3022117" y="1346200"/>
                  </a:lnTo>
                  <a:lnTo>
                    <a:pt x="3042970" y="1346200"/>
                  </a:lnTo>
                  <a:lnTo>
                    <a:pt x="3064548" y="1333500"/>
                  </a:lnTo>
                  <a:lnTo>
                    <a:pt x="3084944" y="1320800"/>
                  </a:lnTo>
                  <a:lnTo>
                    <a:pt x="3095841" y="1308100"/>
                  </a:lnTo>
                  <a:lnTo>
                    <a:pt x="3085871" y="1295400"/>
                  </a:lnTo>
                  <a:lnTo>
                    <a:pt x="3066262" y="1270000"/>
                  </a:lnTo>
                  <a:lnTo>
                    <a:pt x="3045815" y="1244600"/>
                  </a:lnTo>
                  <a:lnTo>
                    <a:pt x="3033357" y="1231900"/>
                  </a:lnTo>
                  <a:lnTo>
                    <a:pt x="3043555" y="1219200"/>
                  </a:lnTo>
                  <a:lnTo>
                    <a:pt x="3059480" y="1219200"/>
                  </a:lnTo>
                  <a:lnTo>
                    <a:pt x="3082442" y="1193800"/>
                  </a:lnTo>
                  <a:lnTo>
                    <a:pt x="3083572" y="1181100"/>
                  </a:lnTo>
                  <a:lnTo>
                    <a:pt x="3081540" y="1168400"/>
                  </a:lnTo>
                  <a:lnTo>
                    <a:pt x="3095079" y="1143000"/>
                  </a:lnTo>
                  <a:lnTo>
                    <a:pt x="3133191" y="1257300"/>
                  </a:lnTo>
                  <a:lnTo>
                    <a:pt x="3209302" y="1257300"/>
                  </a:lnTo>
                  <a:lnTo>
                    <a:pt x="3224085" y="1282700"/>
                  </a:lnTo>
                  <a:lnTo>
                    <a:pt x="3247707" y="1320800"/>
                  </a:lnTo>
                  <a:lnTo>
                    <a:pt x="3288055" y="1409700"/>
                  </a:lnTo>
                  <a:lnTo>
                    <a:pt x="3308286" y="1485900"/>
                  </a:lnTo>
                  <a:lnTo>
                    <a:pt x="3323259" y="1549400"/>
                  </a:lnTo>
                  <a:lnTo>
                    <a:pt x="3338195" y="1600200"/>
                  </a:lnTo>
                  <a:lnTo>
                    <a:pt x="3350628" y="1663700"/>
                  </a:lnTo>
                  <a:lnTo>
                    <a:pt x="3358121" y="1689100"/>
                  </a:lnTo>
                  <a:lnTo>
                    <a:pt x="3361093" y="1701800"/>
                  </a:lnTo>
                  <a:lnTo>
                    <a:pt x="3363518" y="1714500"/>
                  </a:lnTo>
                  <a:lnTo>
                    <a:pt x="3367417" y="1727200"/>
                  </a:lnTo>
                  <a:lnTo>
                    <a:pt x="3374796" y="1727200"/>
                  </a:lnTo>
                  <a:lnTo>
                    <a:pt x="3383864" y="1739900"/>
                  </a:lnTo>
                  <a:lnTo>
                    <a:pt x="3389846" y="1752600"/>
                  </a:lnTo>
                  <a:lnTo>
                    <a:pt x="3392030" y="1752600"/>
                  </a:lnTo>
                  <a:lnTo>
                    <a:pt x="3389757" y="1765300"/>
                  </a:lnTo>
                  <a:lnTo>
                    <a:pt x="3388080" y="1790700"/>
                  </a:lnTo>
                  <a:lnTo>
                    <a:pt x="3391027" y="1790700"/>
                  </a:lnTo>
                  <a:lnTo>
                    <a:pt x="3394722" y="1803400"/>
                  </a:lnTo>
                  <a:lnTo>
                    <a:pt x="3395307" y="1816100"/>
                  </a:lnTo>
                  <a:lnTo>
                    <a:pt x="3391484" y="1828800"/>
                  </a:lnTo>
                  <a:lnTo>
                    <a:pt x="3388753" y="1828800"/>
                  </a:lnTo>
                  <a:lnTo>
                    <a:pt x="3389896" y="1841500"/>
                  </a:lnTo>
                  <a:lnTo>
                    <a:pt x="3405098" y="1879600"/>
                  </a:lnTo>
                  <a:lnTo>
                    <a:pt x="3412388" y="1930400"/>
                  </a:lnTo>
                  <a:lnTo>
                    <a:pt x="3413760" y="1955800"/>
                  </a:lnTo>
                  <a:lnTo>
                    <a:pt x="3094990" y="1955800"/>
                  </a:lnTo>
                  <a:lnTo>
                    <a:pt x="3041078" y="1968500"/>
                  </a:lnTo>
                  <a:lnTo>
                    <a:pt x="3400221" y="1968500"/>
                  </a:lnTo>
                  <a:lnTo>
                    <a:pt x="3388639" y="1981200"/>
                  </a:lnTo>
                  <a:lnTo>
                    <a:pt x="3375799" y="1993900"/>
                  </a:lnTo>
                  <a:lnTo>
                    <a:pt x="3348647" y="2019300"/>
                  </a:lnTo>
                  <a:lnTo>
                    <a:pt x="3340366" y="2019300"/>
                  </a:lnTo>
                  <a:lnTo>
                    <a:pt x="3339604" y="2032000"/>
                  </a:lnTo>
                  <a:lnTo>
                    <a:pt x="3339515" y="2044700"/>
                  </a:lnTo>
                  <a:lnTo>
                    <a:pt x="3293211" y="2044700"/>
                  </a:lnTo>
                  <a:lnTo>
                    <a:pt x="3280892" y="2070100"/>
                  </a:lnTo>
                  <a:lnTo>
                    <a:pt x="3269538" y="2082800"/>
                  </a:lnTo>
                  <a:lnTo>
                    <a:pt x="3259010" y="2108200"/>
                  </a:lnTo>
                  <a:lnTo>
                    <a:pt x="3249155" y="2133600"/>
                  </a:lnTo>
                  <a:lnTo>
                    <a:pt x="3241433" y="2146300"/>
                  </a:lnTo>
                  <a:lnTo>
                    <a:pt x="3230689" y="2146300"/>
                  </a:lnTo>
                  <a:lnTo>
                    <a:pt x="3218434" y="2159000"/>
                  </a:lnTo>
                  <a:lnTo>
                    <a:pt x="3206153" y="2159000"/>
                  </a:lnTo>
                  <a:lnTo>
                    <a:pt x="3180778" y="2171700"/>
                  </a:lnTo>
                  <a:lnTo>
                    <a:pt x="3168256" y="2184400"/>
                  </a:lnTo>
                  <a:lnTo>
                    <a:pt x="3155175" y="2184400"/>
                  </a:lnTo>
                  <a:lnTo>
                    <a:pt x="3167761" y="2273300"/>
                  </a:lnTo>
                  <a:lnTo>
                    <a:pt x="3181629" y="2273300"/>
                  </a:lnTo>
                  <a:lnTo>
                    <a:pt x="3195866" y="2260600"/>
                  </a:lnTo>
                  <a:lnTo>
                    <a:pt x="3224492" y="2260600"/>
                  </a:lnTo>
                  <a:lnTo>
                    <a:pt x="3227209" y="2247900"/>
                  </a:lnTo>
                  <a:lnTo>
                    <a:pt x="3228314" y="2235200"/>
                  </a:lnTo>
                  <a:lnTo>
                    <a:pt x="3237928" y="2235200"/>
                  </a:lnTo>
                  <a:lnTo>
                    <a:pt x="3249612" y="2222500"/>
                  </a:lnTo>
                  <a:lnTo>
                    <a:pt x="3261474" y="2222500"/>
                  </a:lnTo>
                  <a:lnTo>
                    <a:pt x="3268916" y="2235200"/>
                  </a:lnTo>
                  <a:lnTo>
                    <a:pt x="3275761" y="2235200"/>
                  </a:lnTo>
                  <a:lnTo>
                    <a:pt x="3280918" y="2247900"/>
                  </a:lnTo>
                  <a:lnTo>
                    <a:pt x="3287699" y="2235200"/>
                  </a:lnTo>
                  <a:lnTo>
                    <a:pt x="3293757" y="2235200"/>
                  </a:lnTo>
                  <a:lnTo>
                    <a:pt x="3307816" y="2260600"/>
                  </a:lnTo>
                  <a:lnTo>
                    <a:pt x="3316186" y="2311400"/>
                  </a:lnTo>
                  <a:lnTo>
                    <a:pt x="3320326" y="2362200"/>
                  </a:lnTo>
                  <a:lnTo>
                    <a:pt x="3321647" y="2400300"/>
                  </a:lnTo>
                  <a:lnTo>
                    <a:pt x="3339452" y="2400300"/>
                  </a:lnTo>
                  <a:lnTo>
                    <a:pt x="3347720" y="2387600"/>
                  </a:lnTo>
                  <a:lnTo>
                    <a:pt x="3357181" y="2387600"/>
                  </a:lnTo>
                  <a:lnTo>
                    <a:pt x="3360877" y="2400300"/>
                  </a:lnTo>
                  <a:lnTo>
                    <a:pt x="3365233" y="2400300"/>
                  </a:lnTo>
                  <a:lnTo>
                    <a:pt x="3374580" y="2425700"/>
                  </a:lnTo>
                  <a:lnTo>
                    <a:pt x="3392957" y="2451100"/>
                  </a:lnTo>
                  <a:lnTo>
                    <a:pt x="3445840" y="2489200"/>
                  </a:lnTo>
                  <a:lnTo>
                    <a:pt x="3458743" y="2501900"/>
                  </a:lnTo>
                  <a:lnTo>
                    <a:pt x="3458743" y="2479306"/>
                  </a:lnTo>
                  <a:lnTo>
                    <a:pt x="3444354" y="2463800"/>
                  </a:lnTo>
                  <a:lnTo>
                    <a:pt x="3403346" y="2438400"/>
                  </a:lnTo>
                  <a:lnTo>
                    <a:pt x="3393325" y="2413000"/>
                  </a:lnTo>
                  <a:lnTo>
                    <a:pt x="3381705" y="2400300"/>
                  </a:lnTo>
                  <a:lnTo>
                    <a:pt x="3376638" y="2387600"/>
                  </a:lnTo>
                  <a:lnTo>
                    <a:pt x="3371570" y="2374900"/>
                  </a:lnTo>
                  <a:lnTo>
                    <a:pt x="3366033" y="2362200"/>
                  </a:lnTo>
                  <a:lnTo>
                    <a:pt x="3351987" y="2362200"/>
                  </a:lnTo>
                  <a:lnTo>
                    <a:pt x="3346691" y="2374900"/>
                  </a:lnTo>
                  <a:lnTo>
                    <a:pt x="3338931" y="2374900"/>
                  </a:lnTo>
                  <a:lnTo>
                    <a:pt x="3338588" y="2362200"/>
                  </a:lnTo>
                  <a:lnTo>
                    <a:pt x="3337776" y="2336800"/>
                  </a:lnTo>
                  <a:lnTo>
                    <a:pt x="3336798" y="2324100"/>
                  </a:lnTo>
                  <a:lnTo>
                    <a:pt x="3335972" y="2311400"/>
                  </a:lnTo>
                  <a:lnTo>
                    <a:pt x="3334689" y="2298700"/>
                  </a:lnTo>
                  <a:lnTo>
                    <a:pt x="3332835" y="2286000"/>
                  </a:lnTo>
                  <a:lnTo>
                    <a:pt x="3330270" y="2273300"/>
                  </a:lnTo>
                  <a:lnTo>
                    <a:pt x="3326879" y="2260600"/>
                  </a:lnTo>
                  <a:lnTo>
                    <a:pt x="3332670" y="2273300"/>
                  </a:lnTo>
                  <a:lnTo>
                    <a:pt x="3353993" y="2273300"/>
                  </a:lnTo>
                  <a:lnTo>
                    <a:pt x="3353574" y="2260600"/>
                  </a:lnTo>
                  <a:lnTo>
                    <a:pt x="3352381" y="2247900"/>
                  </a:lnTo>
                  <a:lnTo>
                    <a:pt x="3350476" y="2235200"/>
                  </a:lnTo>
                  <a:lnTo>
                    <a:pt x="3347961" y="2222500"/>
                  </a:lnTo>
                  <a:lnTo>
                    <a:pt x="3319538" y="2222500"/>
                  </a:lnTo>
                  <a:lnTo>
                    <a:pt x="3306013" y="2209800"/>
                  </a:lnTo>
                  <a:lnTo>
                    <a:pt x="3259658" y="2209800"/>
                  </a:lnTo>
                  <a:lnTo>
                    <a:pt x="3254603" y="2197100"/>
                  </a:lnTo>
                  <a:lnTo>
                    <a:pt x="3245053" y="2209800"/>
                  </a:lnTo>
                  <a:lnTo>
                    <a:pt x="3235655" y="2209800"/>
                  </a:lnTo>
                  <a:lnTo>
                    <a:pt x="3226181" y="2222500"/>
                  </a:lnTo>
                  <a:lnTo>
                    <a:pt x="3216376" y="2222500"/>
                  </a:lnTo>
                  <a:lnTo>
                    <a:pt x="3208388" y="2235200"/>
                  </a:lnTo>
                  <a:lnTo>
                    <a:pt x="3205340" y="2235200"/>
                  </a:lnTo>
                  <a:lnTo>
                    <a:pt x="3199307" y="2247900"/>
                  </a:lnTo>
                  <a:lnTo>
                    <a:pt x="3182328" y="2247900"/>
                  </a:lnTo>
                  <a:lnTo>
                    <a:pt x="3181388" y="2235200"/>
                  </a:lnTo>
                  <a:lnTo>
                    <a:pt x="3177248" y="2209800"/>
                  </a:lnTo>
                  <a:lnTo>
                    <a:pt x="3176308" y="2197100"/>
                  </a:lnTo>
                  <a:lnTo>
                    <a:pt x="3219361" y="2171700"/>
                  </a:lnTo>
                  <a:lnTo>
                    <a:pt x="3241827" y="2171700"/>
                  </a:lnTo>
                  <a:lnTo>
                    <a:pt x="3253498" y="2159000"/>
                  </a:lnTo>
                  <a:lnTo>
                    <a:pt x="3264204" y="2146300"/>
                  </a:lnTo>
                  <a:lnTo>
                    <a:pt x="3283724" y="2108200"/>
                  </a:lnTo>
                  <a:lnTo>
                    <a:pt x="3289185" y="2095500"/>
                  </a:lnTo>
                  <a:lnTo>
                    <a:pt x="3294443" y="2082800"/>
                  </a:lnTo>
                  <a:lnTo>
                    <a:pt x="3299853" y="2070100"/>
                  </a:lnTo>
                  <a:lnTo>
                    <a:pt x="3305797" y="2057400"/>
                  </a:lnTo>
                  <a:lnTo>
                    <a:pt x="3360001" y="2057400"/>
                  </a:lnTo>
                  <a:lnTo>
                    <a:pt x="3362426" y="2032000"/>
                  </a:lnTo>
                  <a:lnTo>
                    <a:pt x="3369945" y="2019300"/>
                  </a:lnTo>
                  <a:lnTo>
                    <a:pt x="3382835" y="2006600"/>
                  </a:lnTo>
                  <a:lnTo>
                    <a:pt x="3401441" y="1993900"/>
                  </a:lnTo>
                  <a:lnTo>
                    <a:pt x="3418598" y="1981200"/>
                  </a:lnTo>
                  <a:lnTo>
                    <a:pt x="3429127" y="1968500"/>
                  </a:lnTo>
                  <a:lnTo>
                    <a:pt x="3433318" y="1955800"/>
                  </a:lnTo>
                  <a:lnTo>
                    <a:pt x="3431451" y="1917700"/>
                  </a:lnTo>
                  <a:lnTo>
                    <a:pt x="3429990" y="1905000"/>
                  </a:lnTo>
                  <a:lnTo>
                    <a:pt x="3428504" y="1892300"/>
                  </a:lnTo>
                  <a:lnTo>
                    <a:pt x="3425964" y="1879600"/>
                  </a:lnTo>
                  <a:lnTo>
                    <a:pt x="3421392" y="1854200"/>
                  </a:lnTo>
                  <a:lnTo>
                    <a:pt x="3411220" y="1841500"/>
                  </a:lnTo>
                  <a:lnTo>
                    <a:pt x="3409912" y="1828800"/>
                  </a:lnTo>
                  <a:lnTo>
                    <a:pt x="3412934" y="1828800"/>
                  </a:lnTo>
                  <a:lnTo>
                    <a:pt x="3415779" y="1803400"/>
                  </a:lnTo>
                  <a:lnTo>
                    <a:pt x="3414941" y="1803400"/>
                  </a:lnTo>
                  <a:lnTo>
                    <a:pt x="3412515" y="1790700"/>
                  </a:lnTo>
                  <a:lnTo>
                    <a:pt x="3409581" y="1790700"/>
                  </a:lnTo>
                  <a:lnTo>
                    <a:pt x="3407245" y="1778000"/>
                  </a:lnTo>
                  <a:lnTo>
                    <a:pt x="3407537" y="1778000"/>
                  </a:lnTo>
                  <a:lnTo>
                    <a:pt x="3411156" y="1765300"/>
                  </a:lnTo>
                  <a:lnTo>
                    <a:pt x="3413671" y="1752600"/>
                  </a:lnTo>
                  <a:lnTo>
                    <a:pt x="3410699" y="1739900"/>
                  </a:lnTo>
                  <a:lnTo>
                    <a:pt x="3404819" y="1739900"/>
                  </a:lnTo>
                  <a:lnTo>
                    <a:pt x="3398266" y="1727200"/>
                  </a:lnTo>
                  <a:lnTo>
                    <a:pt x="3391674" y="1727200"/>
                  </a:lnTo>
                  <a:lnTo>
                    <a:pt x="3385705" y="1714500"/>
                  </a:lnTo>
                  <a:lnTo>
                    <a:pt x="3382226" y="1714500"/>
                  </a:lnTo>
                  <a:lnTo>
                    <a:pt x="3380232" y="1701800"/>
                  </a:lnTo>
                  <a:lnTo>
                    <a:pt x="3378873" y="1701800"/>
                  </a:lnTo>
                  <a:lnTo>
                    <a:pt x="3377323" y="1689100"/>
                  </a:lnTo>
                  <a:lnTo>
                    <a:pt x="3369500" y="1651000"/>
                  </a:lnTo>
                  <a:lnTo>
                    <a:pt x="3361093" y="1612900"/>
                  </a:lnTo>
                  <a:lnTo>
                    <a:pt x="3352254" y="1574800"/>
                  </a:lnTo>
                  <a:lnTo>
                    <a:pt x="3343148" y="1549400"/>
                  </a:lnTo>
                  <a:lnTo>
                    <a:pt x="3330346" y="1485900"/>
                  </a:lnTo>
                  <a:lnTo>
                    <a:pt x="3322586" y="1460500"/>
                  </a:lnTo>
                  <a:lnTo>
                    <a:pt x="3315055" y="1435100"/>
                  </a:lnTo>
                  <a:lnTo>
                    <a:pt x="3302914" y="1397000"/>
                  </a:lnTo>
                  <a:lnTo>
                    <a:pt x="3281362" y="1346200"/>
                  </a:lnTo>
                  <a:lnTo>
                    <a:pt x="3277628" y="1346200"/>
                  </a:lnTo>
                  <a:lnTo>
                    <a:pt x="3273272" y="1333500"/>
                  </a:lnTo>
                  <a:lnTo>
                    <a:pt x="3269589" y="1333500"/>
                  </a:lnTo>
                  <a:lnTo>
                    <a:pt x="3258172" y="1308100"/>
                  </a:lnTo>
                  <a:lnTo>
                    <a:pt x="3243580" y="1282700"/>
                  </a:lnTo>
                  <a:lnTo>
                    <a:pt x="3229978" y="1257300"/>
                  </a:lnTo>
                  <a:lnTo>
                    <a:pt x="3225723" y="1244600"/>
                  </a:lnTo>
                  <a:lnTo>
                    <a:pt x="3221482" y="1231900"/>
                  </a:lnTo>
                  <a:lnTo>
                    <a:pt x="3185236" y="1231900"/>
                  </a:lnTo>
                  <a:lnTo>
                    <a:pt x="3166668" y="1244600"/>
                  </a:lnTo>
                  <a:lnTo>
                    <a:pt x="3146196" y="1244600"/>
                  </a:lnTo>
                  <a:lnTo>
                    <a:pt x="3133877" y="1193800"/>
                  </a:lnTo>
                  <a:lnTo>
                    <a:pt x="3116415" y="1143000"/>
                  </a:lnTo>
                  <a:lnTo>
                    <a:pt x="3097263" y="1092200"/>
                  </a:lnTo>
                  <a:lnTo>
                    <a:pt x="3079927" y="1041400"/>
                  </a:lnTo>
                  <a:lnTo>
                    <a:pt x="3067888" y="1003300"/>
                  </a:lnTo>
                  <a:lnTo>
                    <a:pt x="3040367" y="1003300"/>
                  </a:lnTo>
                  <a:lnTo>
                    <a:pt x="3028696" y="990600"/>
                  </a:lnTo>
                  <a:lnTo>
                    <a:pt x="2986595" y="990600"/>
                  </a:lnTo>
                  <a:lnTo>
                    <a:pt x="2985897" y="952500"/>
                  </a:lnTo>
                  <a:lnTo>
                    <a:pt x="2984169" y="901700"/>
                  </a:lnTo>
                  <a:lnTo>
                    <a:pt x="2981947" y="850900"/>
                  </a:lnTo>
                  <a:lnTo>
                    <a:pt x="2979750" y="812800"/>
                  </a:lnTo>
                  <a:lnTo>
                    <a:pt x="2978124" y="762000"/>
                  </a:lnTo>
                  <a:lnTo>
                    <a:pt x="2977616" y="711200"/>
                  </a:lnTo>
                  <a:lnTo>
                    <a:pt x="2977921" y="698500"/>
                  </a:lnTo>
                  <a:lnTo>
                    <a:pt x="2977197" y="685800"/>
                  </a:lnTo>
                  <a:lnTo>
                    <a:pt x="2973019" y="685800"/>
                  </a:lnTo>
                  <a:lnTo>
                    <a:pt x="2964319" y="673100"/>
                  </a:lnTo>
                  <a:lnTo>
                    <a:pt x="2953410" y="660400"/>
                  </a:lnTo>
                  <a:lnTo>
                    <a:pt x="2942628" y="660400"/>
                  </a:lnTo>
                  <a:lnTo>
                    <a:pt x="2921101" y="647700"/>
                  </a:lnTo>
                  <a:lnTo>
                    <a:pt x="2880487" y="622300"/>
                  </a:lnTo>
                  <a:lnTo>
                    <a:pt x="2829890" y="584200"/>
                  </a:lnTo>
                  <a:lnTo>
                    <a:pt x="2778455" y="546100"/>
                  </a:lnTo>
                  <a:lnTo>
                    <a:pt x="2735300" y="520700"/>
                  </a:lnTo>
                  <a:lnTo>
                    <a:pt x="2709545" y="508000"/>
                  </a:lnTo>
                  <a:lnTo>
                    <a:pt x="2717977" y="495300"/>
                  </a:lnTo>
                  <a:lnTo>
                    <a:pt x="2729153" y="482600"/>
                  </a:lnTo>
                  <a:lnTo>
                    <a:pt x="2740876" y="469900"/>
                  </a:lnTo>
                  <a:lnTo>
                    <a:pt x="2750947" y="457200"/>
                  </a:lnTo>
                  <a:lnTo>
                    <a:pt x="2767698" y="444500"/>
                  </a:lnTo>
                  <a:lnTo>
                    <a:pt x="2777909" y="431800"/>
                  </a:lnTo>
                  <a:lnTo>
                    <a:pt x="2779547" y="431800"/>
                  </a:lnTo>
                  <a:lnTo>
                    <a:pt x="2783814" y="419100"/>
                  </a:lnTo>
                  <a:lnTo>
                    <a:pt x="2792285" y="406400"/>
                  </a:lnTo>
                  <a:lnTo>
                    <a:pt x="2788132" y="393700"/>
                  </a:lnTo>
                  <a:lnTo>
                    <a:pt x="2743238" y="330200"/>
                  </a:lnTo>
                  <a:lnTo>
                    <a:pt x="2729941" y="317500"/>
                  </a:lnTo>
                  <a:lnTo>
                    <a:pt x="2712199" y="292100"/>
                  </a:lnTo>
                  <a:lnTo>
                    <a:pt x="2696387" y="266700"/>
                  </a:lnTo>
                  <a:lnTo>
                    <a:pt x="2688894" y="254000"/>
                  </a:lnTo>
                  <a:lnTo>
                    <a:pt x="2709532" y="241300"/>
                  </a:lnTo>
                  <a:lnTo>
                    <a:pt x="2741231" y="190500"/>
                  </a:lnTo>
                  <a:lnTo>
                    <a:pt x="2772359" y="152400"/>
                  </a:lnTo>
                  <a:lnTo>
                    <a:pt x="2791307" y="127000"/>
                  </a:lnTo>
                  <a:lnTo>
                    <a:pt x="2793149" y="127000"/>
                  </a:lnTo>
                  <a:lnTo>
                    <a:pt x="2788628" y="101600"/>
                  </a:lnTo>
                  <a:lnTo>
                    <a:pt x="2779890" y="88900"/>
                  </a:lnTo>
                  <a:lnTo>
                    <a:pt x="2769108" y="63500"/>
                  </a:lnTo>
                  <a:lnTo>
                    <a:pt x="2731300" y="25400"/>
                  </a:lnTo>
                  <a:lnTo>
                    <a:pt x="2706090" y="0"/>
                  </a:lnTo>
                  <a:lnTo>
                    <a:pt x="2684195" y="0"/>
                  </a:lnTo>
                  <a:lnTo>
                    <a:pt x="2661335" y="25400"/>
                  </a:lnTo>
                  <a:lnTo>
                    <a:pt x="2637205" y="63500"/>
                  </a:lnTo>
                  <a:lnTo>
                    <a:pt x="2611539" y="101600"/>
                  </a:lnTo>
                  <a:lnTo>
                    <a:pt x="2594254" y="127000"/>
                  </a:lnTo>
                  <a:lnTo>
                    <a:pt x="2591397" y="127000"/>
                  </a:lnTo>
                  <a:lnTo>
                    <a:pt x="2592705" y="139700"/>
                  </a:lnTo>
                  <a:lnTo>
                    <a:pt x="2587904" y="177800"/>
                  </a:lnTo>
                  <a:lnTo>
                    <a:pt x="2539390" y="177800"/>
                  </a:lnTo>
                  <a:lnTo>
                    <a:pt x="2518689" y="190500"/>
                  </a:lnTo>
                  <a:lnTo>
                    <a:pt x="2485834" y="215900"/>
                  </a:lnTo>
                  <a:lnTo>
                    <a:pt x="2461209" y="254000"/>
                  </a:lnTo>
                  <a:lnTo>
                    <a:pt x="2452878" y="266700"/>
                  </a:lnTo>
                  <a:lnTo>
                    <a:pt x="2442184" y="279400"/>
                  </a:lnTo>
                  <a:lnTo>
                    <a:pt x="2437092" y="279400"/>
                  </a:lnTo>
                  <a:lnTo>
                    <a:pt x="2435555" y="304800"/>
                  </a:lnTo>
                  <a:lnTo>
                    <a:pt x="2435504" y="317500"/>
                  </a:lnTo>
                  <a:lnTo>
                    <a:pt x="2395118" y="342900"/>
                  </a:lnTo>
                  <a:lnTo>
                    <a:pt x="2371991" y="355600"/>
                  </a:lnTo>
                  <a:lnTo>
                    <a:pt x="2355164" y="368300"/>
                  </a:lnTo>
                  <a:lnTo>
                    <a:pt x="2333663" y="381000"/>
                  </a:lnTo>
                  <a:lnTo>
                    <a:pt x="2296528" y="406400"/>
                  </a:lnTo>
                  <a:lnTo>
                    <a:pt x="2276259" y="419100"/>
                  </a:lnTo>
                  <a:lnTo>
                    <a:pt x="2256015" y="444500"/>
                  </a:lnTo>
                  <a:lnTo>
                    <a:pt x="2236025" y="457200"/>
                  </a:lnTo>
                  <a:lnTo>
                    <a:pt x="2216518" y="482600"/>
                  </a:lnTo>
                  <a:lnTo>
                    <a:pt x="2004771" y="482600"/>
                  </a:lnTo>
                  <a:lnTo>
                    <a:pt x="1790230" y="469900"/>
                  </a:lnTo>
                  <a:lnTo>
                    <a:pt x="1605241" y="469900"/>
                  </a:lnTo>
                  <a:lnTo>
                    <a:pt x="1589709" y="482600"/>
                  </a:lnTo>
                  <a:lnTo>
                    <a:pt x="1524673" y="533400"/>
                  </a:lnTo>
                  <a:lnTo>
                    <a:pt x="1518780" y="546100"/>
                  </a:lnTo>
                  <a:lnTo>
                    <a:pt x="1507985" y="546100"/>
                  </a:lnTo>
                  <a:lnTo>
                    <a:pt x="1512531" y="558800"/>
                  </a:lnTo>
                  <a:lnTo>
                    <a:pt x="1514741" y="558800"/>
                  </a:lnTo>
                  <a:lnTo>
                    <a:pt x="1520024" y="571500"/>
                  </a:lnTo>
                  <a:lnTo>
                    <a:pt x="1514589" y="584200"/>
                  </a:lnTo>
                  <a:lnTo>
                    <a:pt x="1506385" y="584200"/>
                  </a:lnTo>
                  <a:lnTo>
                    <a:pt x="1497711" y="596900"/>
                  </a:lnTo>
                  <a:lnTo>
                    <a:pt x="1490891" y="609600"/>
                  </a:lnTo>
                  <a:lnTo>
                    <a:pt x="1375384" y="609600"/>
                  </a:lnTo>
                  <a:lnTo>
                    <a:pt x="1139774" y="596900"/>
                  </a:lnTo>
                  <a:lnTo>
                    <a:pt x="1077341" y="596900"/>
                  </a:lnTo>
                  <a:lnTo>
                    <a:pt x="1075194" y="584200"/>
                  </a:lnTo>
                  <a:lnTo>
                    <a:pt x="1072794" y="584200"/>
                  </a:lnTo>
                  <a:lnTo>
                    <a:pt x="1070114" y="571500"/>
                  </a:lnTo>
                  <a:lnTo>
                    <a:pt x="1067193" y="558800"/>
                  </a:lnTo>
                  <a:lnTo>
                    <a:pt x="1057897" y="546100"/>
                  </a:lnTo>
                  <a:lnTo>
                    <a:pt x="1048524" y="520700"/>
                  </a:lnTo>
                  <a:lnTo>
                    <a:pt x="1034910" y="508000"/>
                  </a:lnTo>
                  <a:lnTo>
                    <a:pt x="1012913" y="495300"/>
                  </a:lnTo>
                  <a:lnTo>
                    <a:pt x="1005814" y="482600"/>
                  </a:lnTo>
                  <a:lnTo>
                    <a:pt x="986167" y="482600"/>
                  </a:lnTo>
                  <a:lnTo>
                    <a:pt x="874344" y="495300"/>
                  </a:lnTo>
                  <a:lnTo>
                    <a:pt x="834872" y="508000"/>
                  </a:lnTo>
                  <a:lnTo>
                    <a:pt x="777455" y="508000"/>
                  </a:lnTo>
                  <a:lnTo>
                    <a:pt x="722210" y="520700"/>
                  </a:lnTo>
                  <a:lnTo>
                    <a:pt x="675944" y="520700"/>
                  </a:lnTo>
                  <a:lnTo>
                    <a:pt x="662178" y="508000"/>
                  </a:lnTo>
                  <a:lnTo>
                    <a:pt x="626745" y="508000"/>
                  </a:lnTo>
                  <a:lnTo>
                    <a:pt x="620433" y="520700"/>
                  </a:lnTo>
                  <a:lnTo>
                    <a:pt x="606310" y="520700"/>
                  </a:lnTo>
                  <a:lnTo>
                    <a:pt x="598538" y="533400"/>
                  </a:lnTo>
                  <a:lnTo>
                    <a:pt x="594436" y="520700"/>
                  </a:lnTo>
                  <a:lnTo>
                    <a:pt x="596328" y="508000"/>
                  </a:lnTo>
                  <a:lnTo>
                    <a:pt x="599757" y="508000"/>
                  </a:lnTo>
                  <a:lnTo>
                    <a:pt x="600290" y="495300"/>
                  </a:lnTo>
                  <a:lnTo>
                    <a:pt x="597281" y="482600"/>
                  </a:lnTo>
                  <a:lnTo>
                    <a:pt x="591616" y="482600"/>
                  </a:lnTo>
                  <a:lnTo>
                    <a:pt x="585685" y="469900"/>
                  </a:lnTo>
                  <a:lnTo>
                    <a:pt x="581888" y="457200"/>
                  </a:lnTo>
                  <a:lnTo>
                    <a:pt x="581748" y="444500"/>
                  </a:lnTo>
                  <a:lnTo>
                    <a:pt x="584288" y="419100"/>
                  </a:lnTo>
                  <a:lnTo>
                    <a:pt x="587654" y="393700"/>
                  </a:lnTo>
                  <a:lnTo>
                    <a:pt x="590029" y="368300"/>
                  </a:lnTo>
                  <a:lnTo>
                    <a:pt x="592747" y="342900"/>
                  </a:lnTo>
                  <a:lnTo>
                    <a:pt x="595884" y="317500"/>
                  </a:lnTo>
                  <a:lnTo>
                    <a:pt x="598868" y="304800"/>
                  </a:lnTo>
                  <a:lnTo>
                    <a:pt x="602564" y="266700"/>
                  </a:lnTo>
                  <a:lnTo>
                    <a:pt x="605040" y="254000"/>
                  </a:lnTo>
                  <a:lnTo>
                    <a:pt x="610489" y="254000"/>
                  </a:lnTo>
                  <a:lnTo>
                    <a:pt x="620788" y="241300"/>
                  </a:lnTo>
                  <a:lnTo>
                    <a:pt x="628421" y="241300"/>
                  </a:lnTo>
                  <a:lnTo>
                    <a:pt x="636524" y="228600"/>
                  </a:lnTo>
                  <a:lnTo>
                    <a:pt x="652741" y="228600"/>
                  </a:lnTo>
                  <a:lnTo>
                    <a:pt x="651929" y="215900"/>
                  </a:lnTo>
                  <a:lnTo>
                    <a:pt x="649757" y="203200"/>
                  </a:lnTo>
                  <a:lnTo>
                    <a:pt x="646645" y="203200"/>
                  </a:lnTo>
                  <a:lnTo>
                    <a:pt x="643013" y="190500"/>
                  </a:lnTo>
                  <a:lnTo>
                    <a:pt x="632866" y="177800"/>
                  </a:lnTo>
                  <a:lnTo>
                    <a:pt x="617829" y="165100"/>
                  </a:lnTo>
                  <a:lnTo>
                    <a:pt x="600760" y="165100"/>
                  </a:lnTo>
                  <a:lnTo>
                    <a:pt x="584555" y="152400"/>
                  </a:lnTo>
                  <a:lnTo>
                    <a:pt x="576122" y="152400"/>
                  </a:lnTo>
                  <a:lnTo>
                    <a:pt x="573214" y="139700"/>
                  </a:lnTo>
                  <a:lnTo>
                    <a:pt x="567474" y="139700"/>
                  </a:lnTo>
                  <a:lnTo>
                    <a:pt x="565404" y="127000"/>
                  </a:lnTo>
                  <a:lnTo>
                    <a:pt x="545782" y="127000"/>
                  </a:lnTo>
                  <a:lnTo>
                    <a:pt x="535292" y="139700"/>
                  </a:lnTo>
                  <a:lnTo>
                    <a:pt x="537210" y="127000"/>
                  </a:lnTo>
                  <a:lnTo>
                    <a:pt x="537400" y="114300"/>
                  </a:lnTo>
                  <a:lnTo>
                    <a:pt x="354609" y="114300"/>
                  </a:lnTo>
                  <a:lnTo>
                    <a:pt x="354609" y="127000"/>
                  </a:lnTo>
                  <a:lnTo>
                    <a:pt x="338518" y="127000"/>
                  </a:lnTo>
                  <a:lnTo>
                    <a:pt x="334213" y="139700"/>
                  </a:lnTo>
                  <a:lnTo>
                    <a:pt x="328777" y="152400"/>
                  </a:lnTo>
                  <a:lnTo>
                    <a:pt x="310972" y="190500"/>
                  </a:lnTo>
                  <a:lnTo>
                    <a:pt x="291973" y="228600"/>
                  </a:lnTo>
                  <a:lnTo>
                    <a:pt x="273088" y="279400"/>
                  </a:lnTo>
                  <a:lnTo>
                    <a:pt x="255651" y="317500"/>
                  </a:lnTo>
                  <a:lnTo>
                    <a:pt x="234810" y="368300"/>
                  </a:lnTo>
                  <a:lnTo>
                    <a:pt x="210464" y="419100"/>
                  </a:lnTo>
                  <a:lnTo>
                    <a:pt x="185508" y="469900"/>
                  </a:lnTo>
                  <a:lnTo>
                    <a:pt x="162864" y="520700"/>
                  </a:lnTo>
                  <a:lnTo>
                    <a:pt x="158216" y="533400"/>
                  </a:lnTo>
                  <a:lnTo>
                    <a:pt x="153987" y="533400"/>
                  </a:lnTo>
                  <a:lnTo>
                    <a:pt x="149872" y="546100"/>
                  </a:lnTo>
                  <a:lnTo>
                    <a:pt x="145554" y="558800"/>
                  </a:lnTo>
                  <a:lnTo>
                    <a:pt x="108521" y="635000"/>
                  </a:lnTo>
                  <a:lnTo>
                    <a:pt x="103530" y="660400"/>
                  </a:lnTo>
                  <a:lnTo>
                    <a:pt x="103466" y="673100"/>
                  </a:lnTo>
                  <a:lnTo>
                    <a:pt x="103365" y="698500"/>
                  </a:lnTo>
                  <a:lnTo>
                    <a:pt x="104698" y="723900"/>
                  </a:lnTo>
                  <a:lnTo>
                    <a:pt x="104216" y="749300"/>
                  </a:lnTo>
                  <a:lnTo>
                    <a:pt x="102641" y="762000"/>
                  </a:lnTo>
                  <a:lnTo>
                    <a:pt x="100812" y="787400"/>
                  </a:lnTo>
                  <a:lnTo>
                    <a:pt x="99275" y="800100"/>
                  </a:lnTo>
                  <a:lnTo>
                    <a:pt x="98640" y="812800"/>
                  </a:lnTo>
                  <a:lnTo>
                    <a:pt x="135001" y="812800"/>
                  </a:lnTo>
                  <a:lnTo>
                    <a:pt x="146824" y="825500"/>
                  </a:lnTo>
                  <a:lnTo>
                    <a:pt x="143814" y="825500"/>
                  </a:lnTo>
                  <a:lnTo>
                    <a:pt x="140893" y="838200"/>
                  </a:lnTo>
                  <a:lnTo>
                    <a:pt x="138671" y="850900"/>
                  </a:lnTo>
                  <a:lnTo>
                    <a:pt x="137795" y="863600"/>
                  </a:lnTo>
                  <a:lnTo>
                    <a:pt x="176796" y="876300"/>
                  </a:lnTo>
                  <a:lnTo>
                    <a:pt x="176834" y="889000"/>
                  </a:lnTo>
                  <a:lnTo>
                    <a:pt x="176936" y="952500"/>
                  </a:lnTo>
                  <a:lnTo>
                    <a:pt x="177355" y="977900"/>
                  </a:lnTo>
                  <a:lnTo>
                    <a:pt x="179463" y="1016000"/>
                  </a:lnTo>
                  <a:lnTo>
                    <a:pt x="179946" y="1028700"/>
                  </a:lnTo>
                  <a:lnTo>
                    <a:pt x="205943" y="1028700"/>
                  </a:lnTo>
                  <a:lnTo>
                    <a:pt x="214388" y="1016000"/>
                  </a:lnTo>
                  <a:lnTo>
                    <a:pt x="238582" y="1016000"/>
                  </a:lnTo>
                  <a:lnTo>
                    <a:pt x="249212" y="1028700"/>
                  </a:lnTo>
                  <a:lnTo>
                    <a:pt x="250545" y="1041400"/>
                  </a:lnTo>
                  <a:lnTo>
                    <a:pt x="251993" y="1066800"/>
                  </a:lnTo>
                  <a:lnTo>
                    <a:pt x="249720" y="1066800"/>
                  </a:lnTo>
                  <a:lnTo>
                    <a:pt x="239890" y="1079500"/>
                  </a:lnTo>
                  <a:lnTo>
                    <a:pt x="214693" y="1079500"/>
                  </a:lnTo>
                  <a:lnTo>
                    <a:pt x="207200" y="1092200"/>
                  </a:lnTo>
                  <a:lnTo>
                    <a:pt x="200380" y="1104900"/>
                  </a:lnTo>
                  <a:lnTo>
                    <a:pt x="193738" y="1117600"/>
                  </a:lnTo>
                  <a:lnTo>
                    <a:pt x="183324" y="1130300"/>
                  </a:lnTo>
                  <a:lnTo>
                    <a:pt x="172046" y="1130300"/>
                  </a:lnTo>
                  <a:lnTo>
                    <a:pt x="159854" y="1143000"/>
                  </a:lnTo>
                  <a:lnTo>
                    <a:pt x="146697" y="1155700"/>
                  </a:lnTo>
                  <a:lnTo>
                    <a:pt x="132956" y="1155700"/>
                  </a:lnTo>
                  <a:lnTo>
                    <a:pt x="120065" y="1168400"/>
                  </a:lnTo>
                  <a:lnTo>
                    <a:pt x="107899" y="1168400"/>
                  </a:lnTo>
                  <a:lnTo>
                    <a:pt x="96367" y="1181100"/>
                  </a:lnTo>
                  <a:lnTo>
                    <a:pt x="82550" y="1193800"/>
                  </a:lnTo>
                  <a:lnTo>
                    <a:pt x="75069" y="1206500"/>
                  </a:lnTo>
                  <a:lnTo>
                    <a:pt x="72021" y="1219200"/>
                  </a:lnTo>
                  <a:lnTo>
                    <a:pt x="71526" y="1244600"/>
                  </a:lnTo>
                  <a:lnTo>
                    <a:pt x="70840" y="1270000"/>
                  </a:lnTo>
                  <a:lnTo>
                    <a:pt x="71234" y="1282700"/>
                  </a:lnTo>
                  <a:lnTo>
                    <a:pt x="76822" y="1295400"/>
                  </a:lnTo>
                  <a:lnTo>
                    <a:pt x="91744" y="1308100"/>
                  </a:lnTo>
                  <a:lnTo>
                    <a:pt x="115506" y="1320800"/>
                  </a:lnTo>
                  <a:lnTo>
                    <a:pt x="126326" y="1333500"/>
                  </a:lnTo>
                  <a:lnTo>
                    <a:pt x="149034" y="1333500"/>
                  </a:lnTo>
                  <a:lnTo>
                    <a:pt x="165557" y="1346200"/>
                  </a:lnTo>
                  <a:lnTo>
                    <a:pt x="207048" y="1346200"/>
                  </a:lnTo>
                  <a:lnTo>
                    <a:pt x="208699" y="1358900"/>
                  </a:lnTo>
                  <a:lnTo>
                    <a:pt x="210058" y="1358900"/>
                  </a:lnTo>
                  <a:lnTo>
                    <a:pt x="200850" y="1371600"/>
                  </a:lnTo>
                  <a:lnTo>
                    <a:pt x="187020" y="1371600"/>
                  </a:lnTo>
                  <a:lnTo>
                    <a:pt x="176936" y="1384300"/>
                  </a:lnTo>
                  <a:lnTo>
                    <a:pt x="176936" y="1422400"/>
                  </a:lnTo>
                  <a:lnTo>
                    <a:pt x="202806" y="1422400"/>
                  </a:lnTo>
                  <a:lnTo>
                    <a:pt x="214325" y="1409700"/>
                  </a:lnTo>
                  <a:lnTo>
                    <a:pt x="279323" y="1409700"/>
                  </a:lnTo>
                  <a:lnTo>
                    <a:pt x="279323" y="1397000"/>
                  </a:lnTo>
                  <a:lnTo>
                    <a:pt x="276606" y="1384300"/>
                  </a:lnTo>
                  <a:lnTo>
                    <a:pt x="277012" y="1384300"/>
                  </a:lnTo>
                  <a:lnTo>
                    <a:pt x="277964" y="1371600"/>
                  </a:lnTo>
                  <a:lnTo>
                    <a:pt x="286435" y="1371600"/>
                  </a:lnTo>
                  <a:lnTo>
                    <a:pt x="289941" y="1358900"/>
                  </a:lnTo>
                  <a:lnTo>
                    <a:pt x="292417" y="1346200"/>
                  </a:lnTo>
                  <a:lnTo>
                    <a:pt x="293890" y="1333500"/>
                  </a:lnTo>
                  <a:lnTo>
                    <a:pt x="294386" y="1320800"/>
                  </a:lnTo>
                  <a:lnTo>
                    <a:pt x="282448" y="1320800"/>
                  </a:lnTo>
                  <a:lnTo>
                    <a:pt x="282333" y="1308100"/>
                  </a:lnTo>
                  <a:lnTo>
                    <a:pt x="290677" y="1308100"/>
                  </a:lnTo>
                  <a:lnTo>
                    <a:pt x="299859" y="1295400"/>
                  </a:lnTo>
                  <a:lnTo>
                    <a:pt x="315468" y="1295400"/>
                  </a:lnTo>
                  <a:lnTo>
                    <a:pt x="314248" y="1282700"/>
                  </a:lnTo>
                  <a:lnTo>
                    <a:pt x="312204" y="1282700"/>
                  </a:lnTo>
                  <a:lnTo>
                    <a:pt x="309524" y="1270000"/>
                  </a:lnTo>
                  <a:lnTo>
                    <a:pt x="306425" y="1270000"/>
                  </a:lnTo>
                  <a:lnTo>
                    <a:pt x="324434" y="1257300"/>
                  </a:lnTo>
                  <a:lnTo>
                    <a:pt x="326834" y="1257300"/>
                  </a:lnTo>
                  <a:lnTo>
                    <a:pt x="327507" y="1270000"/>
                  </a:lnTo>
                  <a:lnTo>
                    <a:pt x="397040" y="1270000"/>
                  </a:lnTo>
                  <a:lnTo>
                    <a:pt x="405536" y="1257300"/>
                  </a:lnTo>
                  <a:lnTo>
                    <a:pt x="408813" y="1244600"/>
                  </a:lnTo>
                  <a:lnTo>
                    <a:pt x="421297" y="1244600"/>
                  </a:lnTo>
                  <a:lnTo>
                    <a:pt x="436562" y="1257300"/>
                  </a:lnTo>
                  <a:lnTo>
                    <a:pt x="447954" y="1257300"/>
                  </a:lnTo>
                  <a:lnTo>
                    <a:pt x="438962" y="1295400"/>
                  </a:lnTo>
                  <a:lnTo>
                    <a:pt x="434835" y="1320800"/>
                  </a:lnTo>
                  <a:lnTo>
                    <a:pt x="432904" y="1333500"/>
                  </a:lnTo>
                  <a:lnTo>
                    <a:pt x="453986" y="1333500"/>
                  </a:lnTo>
                  <a:lnTo>
                    <a:pt x="452869" y="1346200"/>
                  </a:lnTo>
                  <a:lnTo>
                    <a:pt x="450507" y="1371600"/>
                  </a:lnTo>
                  <a:lnTo>
                    <a:pt x="447611" y="1384300"/>
                  </a:lnTo>
                  <a:lnTo>
                    <a:pt x="444944" y="1397000"/>
                  </a:lnTo>
                  <a:lnTo>
                    <a:pt x="456438" y="1397000"/>
                  </a:lnTo>
                  <a:lnTo>
                    <a:pt x="465023" y="1409700"/>
                  </a:lnTo>
                  <a:lnTo>
                    <a:pt x="470750" y="1409700"/>
                  </a:lnTo>
                  <a:lnTo>
                    <a:pt x="475043" y="1422400"/>
                  </a:lnTo>
                  <a:lnTo>
                    <a:pt x="478713" y="1422400"/>
                  </a:lnTo>
                  <a:lnTo>
                    <a:pt x="481088" y="1435100"/>
                  </a:lnTo>
                  <a:lnTo>
                    <a:pt x="494296" y="1435100"/>
                  </a:lnTo>
                  <a:lnTo>
                    <a:pt x="501027" y="1422400"/>
                  </a:lnTo>
                  <a:lnTo>
                    <a:pt x="508190" y="1422400"/>
                  </a:lnTo>
                  <a:lnTo>
                    <a:pt x="509816" y="1435100"/>
                  </a:lnTo>
                  <a:lnTo>
                    <a:pt x="512965" y="1447800"/>
                  </a:lnTo>
                  <a:lnTo>
                    <a:pt x="516712" y="1447800"/>
                  </a:lnTo>
                  <a:lnTo>
                    <a:pt x="520166" y="1460500"/>
                  </a:lnTo>
                  <a:lnTo>
                    <a:pt x="537692" y="1460500"/>
                  </a:lnTo>
                  <a:lnTo>
                    <a:pt x="543255" y="1473200"/>
                  </a:lnTo>
                  <a:lnTo>
                    <a:pt x="546277" y="1485900"/>
                  </a:lnTo>
                  <a:lnTo>
                    <a:pt x="548982" y="1485900"/>
                  </a:lnTo>
                  <a:lnTo>
                    <a:pt x="559473" y="1524000"/>
                  </a:lnTo>
                  <a:lnTo>
                    <a:pt x="584238" y="1562100"/>
                  </a:lnTo>
                  <a:lnTo>
                    <a:pt x="669620" y="1651000"/>
                  </a:lnTo>
                  <a:lnTo>
                    <a:pt x="702119" y="1689100"/>
                  </a:lnTo>
                  <a:lnTo>
                    <a:pt x="732955" y="1714500"/>
                  </a:lnTo>
                  <a:lnTo>
                    <a:pt x="752195" y="1752600"/>
                  </a:lnTo>
                  <a:lnTo>
                    <a:pt x="762190" y="1778000"/>
                  </a:lnTo>
                  <a:lnTo>
                    <a:pt x="765403" y="1803400"/>
                  </a:lnTo>
                  <a:lnTo>
                    <a:pt x="764997" y="1841500"/>
                  </a:lnTo>
                  <a:lnTo>
                    <a:pt x="764159" y="1866900"/>
                  </a:lnTo>
                  <a:lnTo>
                    <a:pt x="754049" y="1879600"/>
                  </a:lnTo>
                  <a:lnTo>
                    <a:pt x="716089" y="1879600"/>
                  </a:lnTo>
                  <a:lnTo>
                    <a:pt x="707694" y="1892300"/>
                  </a:lnTo>
                  <a:lnTo>
                    <a:pt x="700532" y="1905000"/>
                  </a:lnTo>
                  <a:lnTo>
                    <a:pt x="694905" y="1905000"/>
                  </a:lnTo>
                  <a:lnTo>
                    <a:pt x="697420" y="1917700"/>
                  </a:lnTo>
                  <a:lnTo>
                    <a:pt x="703275" y="1917700"/>
                  </a:lnTo>
                  <a:lnTo>
                    <a:pt x="705827" y="1930400"/>
                  </a:lnTo>
                  <a:lnTo>
                    <a:pt x="706996" y="1943100"/>
                  </a:lnTo>
                  <a:lnTo>
                    <a:pt x="707275" y="1943100"/>
                  </a:lnTo>
                  <a:lnTo>
                    <a:pt x="706945" y="1968500"/>
                  </a:lnTo>
                  <a:lnTo>
                    <a:pt x="660311" y="1968500"/>
                  </a:lnTo>
                  <a:lnTo>
                    <a:pt x="654405" y="1955800"/>
                  </a:lnTo>
                  <a:lnTo>
                    <a:pt x="611390" y="1955800"/>
                  </a:lnTo>
                  <a:lnTo>
                    <a:pt x="609790" y="1968500"/>
                  </a:lnTo>
                  <a:lnTo>
                    <a:pt x="610577" y="1993900"/>
                  </a:lnTo>
                  <a:lnTo>
                    <a:pt x="598995" y="2006600"/>
                  </a:lnTo>
                  <a:lnTo>
                    <a:pt x="587756" y="2006600"/>
                  </a:lnTo>
                  <a:lnTo>
                    <a:pt x="576795" y="1993900"/>
                  </a:lnTo>
                  <a:lnTo>
                    <a:pt x="566051" y="1981200"/>
                  </a:lnTo>
                  <a:lnTo>
                    <a:pt x="467677" y="1981200"/>
                  </a:lnTo>
                  <a:lnTo>
                    <a:pt x="460819" y="1968500"/>
                  </a:lnTo>
                  <a:lnTo>
                    <a:pt x="457479" y="1955800"/>
                  </a:lnTo>
                  <a:lnTo>
                    <a:pt x="453885" y="1955800"/>
                  </a:lnTo>
                  <a:lnTo>
                    <a:pt x="445312" y="1943100"/>
                  </a:lnTo>
                  <a:lnTo>
                    <a:pt x="419074" y="1943100"/>
                  </a:lnTo>
                  <a:lnTo>
                    <a:pt x="396773" y="1930400"/>
                  </a:lnTo>
                  <a:lnTo>
                    <a:pt x="397256" y="1955800"/>
                  </a:lnTo>
                  <a:lnTo>
                    <a:pt x="399046" y="1968500"/>
                  </a:lnTo>
                  <a:lnTo>
                    <a:pt x="402653" y="1981200"/>
                  </a:lnTo>
                  <a:lnTo>
                    <a:pt x="408609" y="1993900"/>
                  </a:lnTo>
                  <a:lnTo>
                    <a:pt x="422122" y="1993900"/>
                  </a:lnTo>
                  <a:lnTo>
                    <a:pt x="437019" y="2006600"/>
                  </a:lnTo>
                  <a:lnTo>
                    <a:pt x="438531" y="2006600"/>
                  </a:lnTo>
                  <a:lnTo>
                    <a:pt x="447954" y="2019300"/>
                  </a:lnTo>
                  <a:lnTo>
                    <a:pt x="442760" y="2044700"/>
                  </a:lnTo>
                  <a:lnTo>
                    <a:pt x="436397" y="2070100"/>
                  </a:lnTo>
                  <a:lnTo>
                    <a:pt x="429387" y="2095500"/>
                  </a:lnTo>
                  <a:lnTo>
                    <a:pt x="422236" y="2120900"/>
                  </a:lnTo>
                  <a:lnTo>
                    <a:pt x="416369" y="2120900"/>
                  </a:lnTo>
                  <a:lnTo>
                    <a:pt x="408241" y="2133600"/>
                  </a:lnTo>
                  <a:lnTo>
                    <a:pt x="399097" y="2133600"/>
                  </a:lnTo>
                  <a:lnTo>
                    <a:pt x="390182" y="2146300"/>
                  </a:lnTo>
                  <a:lnTo>
                    <a:pt x="383400" y="2146300"/>
                  </a:lnTo>
                  <a:lnTo>
                    <a:pt x="376186" y="2159000"/>
                  </a:lnTo>
                  <a:lnTo>
                    <a:pt x="369341" y="2171700"/>
                  </a:lnTo>
                  <a:lnTo>
                    <a:pt x="363639" y="2184400"/>
                  </a:lnTo>
                  <a:lnTo>
                    <a:pt x="354190" y="2171700"/>
                  </a:lnTo>
                  <a:lnTo>
                    <a:pt x="268478" y="2171700"/>
                  </a:lnTo>
                  <a:lnTo>
                    <a:pt x="248259" y="2197100"/>
                  </a:lnTo>
                  <a:lnTo>
                    <a:pt x="233934" y="2197100"/>
                  </a:lnTo>
                  <a:lnTo>
                    <a:pt x="227850" y="2209800"/>
                  </a:lnTo>
                  <a:lnTo>
                    <a:pt x="222110" y="2222500"/>
                  </a:lnTo>
                  <a:lnTo>
                    <a:pt x="252120" y="2222500"/>
                  </a:lnTo>
                  <a:lnTo>
                    <a:pt x="264007" y="2235200"/>
                  </a:lnTo>
                  <a:lnTo>
                    <a:pt x="271386" y="2235200"/>
                  </a:lnTo>
                  <a:lnTo>
                    <a:pt x="278180" y="2222500"/>
                  </a:lnTo>
                  <a:lnTo>
                    <a:pt x="288353" y="2222500"/>
                  </a:lnTo>
                  <a:lnTo>
                    <a:pt x="290512" y="2235200"/>
                  </a:lnTo>
                  <a:lnTo>
                    <a:pt x="295935" y="2247900"/>
                  </a:lnTo>
                  <a:lnTo>
                    <a:pt x="310172" y="2247900"/>
                  </a:lnTo>
                  <a:lnTo>
                    <a:pt x="310083" y="2260600"/>
                  </a:lnTo>
                  <a:lnTo>
                    <a:pt x="311277" y="2260600"/>
                  </a:lnTo>
                  <a:lnTo>
                    <a:pt x="318503" y="2273300"/>
                  </a:lnTo>
                  <a:lnTo>
                    <a:pt x="336537" y="2273300"/>
                  </a:lnTo>
                  <a:lnTo>
                    <a:pt x="334848" y="2286000"/>
                  </a:lnTo>
                  <a:lnTo>
                    <a:pt x="332867" y="2298700"/>
                  </a:lnTo>
                  <a:lnTo>
                    <a:pt x="331203" y="2324100"/>
                  </a:lnTo>
                  <a:lnTo>
                    <a:pt x="330517" y="2336800"/>
                  </a:lnTo>
                  <a:lnTo>
                    <a:pt x="290322" y="2336800"/>
                  </a:lnTo>
                  <a:lnTo>
                    <a:pt x="238099" y="2374900"/>
                  </a:lnTo>
                  <a:lnTo>
                    <a:pt x="232257" y="2387600"/>
                  </a:lnTo>
                  <a:lnTo>
                    <a:pt x="230835" y="2387600"/>
                  </a:lnTo>
                  <a:lnTo>
                    <a:pt x="218122" y="2400300"/>
                  </a:lnTo>
                  <a:lnTo>
                    <a:pt x="213067" y="2400300"/>
                  </a:lnTo>
                  <a:lnTo>
                    <a:pt x="218897" y="2413000"/>
                  </a:lnTo>
                  <a:lnTo>
                    <a:pt x="225399" y="2413000"/>
                  </a:lnTo>
                  <a:lnTo>
                    <a:pt x="232321" y="2425700"/>
                  </a:lnTo>
                  <a:lnTo>
                    <a:pt x="239420" y="2425700"/>
                  </a:lnTo>
                  <a:lnTo>
                    <a:pt x="246151" y="2438400"/>
                  </a:lnTo>
                  <a:lnTo>
                    <a:pt x="250215" y="2438400"/>
                  </a:lnTo>
                  <a:lnTo>
                    <a:pt x="266750" y="2451100"/>
                  </a:lnTo>
                  <a:lnTo>
                    <a:pt x="262826" y="2438400"/>
                  </a:lnTo>
                  <a:lnTo>
                    <a:pt x="267271" y="2451100"/>
                  </a:lnTo>
                  <a:lnTo>
                    <a:pt x="265163" y="2476500"/>
                  </a:lnTo>
                  <a:lnTo>
                    <a:pt x="262877" y="2489200"/>
                  </a:lnTo>
                  <a:lnTo>
                    <a:pt x="266484" y="2501900"/>
                  </a:lnTo>
                  <a:lnTo>
                    <a:pt x="282054" y="2527300"/>
                  </a:lnTo>
                  <a:lnTo>
                    <a:pt x="287096" y="2540000"/>
                  </a:lnTo>
                  <a:lnTo>
                    <a:pt x="298577" y="2540000"/>
                  </a:lnTo>
                  <a:lnTo>
                    <a:pt x="304457" y="2552700"/>
                  </a:lnTo>
                  <a:lnTo>
                    <a:pt x="312610" y="2565400"/>
                  </a:lnTo>
                  <a:lnTo>
                    <a:pt x="318287" y="2578100"/>
                  </a:lnTo>
                  <a:lnTo>
                    <a:pt x="316750" y="2590800"/>
                  </a:lnTo>
                  <a:lnTo>
                    <a:pt x="298513" y="2628900"/>
                  </a:lnTo>
                  <a:lnTo>
                    <a:pt x="280390" y="2667000"/>
                  </a:lnTo>
                  <a:lnTo>
                    <a:pt x="262064" y="2705100"/>
                  </a:lnTo>
                  <a:lnTo>
                    <a:pt x="243179" y="2743200"/>
                  </a:lnTo>
                  <a:lnTo>
                    <a:pt x="44437" y="2743200"/>
                  </a:lnTo>
                  <a:lnTo>
                    <a:pt x="44348" y="2755900"/>
                  </a:lnTo>
                  <a:lnTo>
                    <a:pt x="44272" y="2768600"/>
                  </a:lnTo>
                  <a:lnTo>
                    <a:pt x="44183" y="2781300"/>
                  </a:lnTo>
                  <a:lnTo>
                    <a:pt x="46596" y="2806700"/>
                  </a:lnTo>
                  <a:lnTo>
                    <a:pt x="56413" y="2819400"/>
                  </a:lnTo>
                  <a:lnTo>
                    <a:pt x="176999" y="2819400"/>
                  </a:lnTo>
                  <a:lnTo>
                    <a:pt x="205994" y="2806700"/>
                  </a:lnTo>
                  <a:lnTo>
                    <a:pt x="210248" y="2806700"/>
                  </a:lnTo>
                  <a:lnTo>
                    <a:pt x="219976" y="2819400"/>
                  </a:lnTo>
                  <a:lnTo>
                    <a:pt x="229590" y="2819400"/>
                  </a:lnTo>
                  <a:lnTo>
                    <a:pt x="233565" y="2832100"/>
                  </a:lnTo>
                  <a:lnTo>
                    <a:pt x="205422" y="2832100"/>
                  </a:lnTo>
                  <a:lnTo>
                    <a:pt x="195910" y="2844800"/>
                  </a:lnTo>
                  <a:lnTo>
                    <a:pt x="190055" y="2844800"/>
                  </a:lnTo>
                  <a:lnTo>
                    <a:pt x="183540" y="2857500"/>
                  </a:lnTo>
                  <a:lnTo>
                    <a:pt x="157441" y="2857500"/>
                  </a:lnTo>
                  <a:lnTo>
                    <a:pt x="153352" y="2844800"/>
                  </a:lnTo>
                  <a:lnTo>
                    <a:pt x="149098" y="2832100"/>
                  </a:lnTo>
                  <a:lnTo>
                    <a:pt x="122377" y="2832100"/>
                  </a:lnTo>
                  <a:lnTo>
                    <a:pt x="103492" y="2844800"/>
                  </a:lnTo>
                  <a:lnTo>
                    <a:pt x="80581" y="2844800"/>
                  </a:lnTo>
                  <a:lnTo>
                    <a:pt x="83934" y="2857500"/>
                  </a:lnTo>
                  <a:lnTo>
                    <a:pt x="85293" y="2857500"/>
                  </a:lnTo>
                  <a:lnTo>
                    <a:pt x="88773" y="2870200"/>
                  </a:lnTo>
                  <a:lnTo>
                    <a:pt x="94373" y="2895600"/>
                  </a:lnTo>
                  <a:lnTo>
                    <a:pt x="89204" y="2895600"/>
                  </a:lnTo>
                  <a:lnTo>
                    <a:pt x="79629" y="2908300"/>
                  </a:lnTo>
                  <a:lnTo>
                    <a:pt x="72021" y="2921000"/>
                  </a:lnTo>
                  <a:lnTo>
                    <a:pt x="71958" y="2933700"/>
                  </a:lnTo>
                  <a:lnTo>
                    <a:pt x="71882" y="2946400"/>
                  </a:lnTo>
                  <a:lnTo>
                    <a:pt x="74968" y="2971800"/>
                  </a:lnTo>
                  <a:lnTo>
                    <a:pt x="80746" y="3009900"/>
                  </a:lnTo>
                  <a:lnTo>
                    <a:pt x="88722" y="3022600"/>
                  </a:lnTo>
                  <a:lnTo>
                    <a:pt x="127622" y="3048000"/>
                  </a:lnTo>
                  <a:lnTo>
                    <a:pt x="174866" y="3048000"/>
                  </a:lnTo>
                  <a:lnTo>
                    <a:pt x="190995" y="3073400"/>
                  </a:lnTo>
                  <a:lnTo>
                    <a:pt x="191617" y="3086100"/>
                  </a:lnTo>
                  <a:lnTo>
                    <a:pt x="182867" y="3111500"/>
                  </a:lnTo>
                  <a:lnTo>
                    <a:pt x="170929" y="3124200"/>
                  </a:lnTo>
                  <a:lnTo>
                    <a:pt x="165773" y="3136900"/>
                  </a:lnTo>
                  <a:lnTo>
                    <a:pt x="159435" y="3149600"/>
                  </a:lnTo>
                  <a:lnTo>
                    <a:pt x="153568" y="3149600"/>
                  </a:lnTo>
                  <a:lnTo>
                    <a:pt x="149834" y="3162300"/>
                  </a:lnTo>
                  <a:lnTo>
                    <a:pt x="96100" y="3162300"/>
                  </a:lnTo>
                  <a:lnTo>
                    <a:pt x="71983" y="3175000"/>
                  </a:lnTo>
                  <a:lnTo>
                    <a:pt x="55930" y="3187700"/>
                  </a:lnTo>
                  <a:lnTo>
                    <a:pt x="26365" y="3225800"/>
                  </a:lnTo>
                  <a:lnTo>
                    <a:pt x="20840" y="3225800"/>
                  </a:lnTo>
                  <a:lnTo>
                    <a:pt x="4521" y="3251200"/>
                  </a:lnTo>
                  <a:lnTo>
                    <a:pt x="0" y="3263900"/>
                  </a:lnTo>
                  <a:lnTo>
                    <a:pt x="4559" y="3289300"/>
                  </a:lnTo>
                  <a:lnTo>
                    <a:pt x="15468" y="3314700"/>
                  </a:lnTo>
                  <a:lnTo>
                    <a:pt x="21691" y="3327400"/>
                  </a:lnTo>
                  <a:lnTo>
                    <a:pt x="23304" y="3340100"/>
                  </a:lnTo>
                  <a:lnTo>
                    <a:pt x="21869" y="3340100"/>
                  </a:lnTo>
                  <a:lnTo>
                    <a:pt x="18910" y="3352800"/>
                  </a:lnTo>
                  <a:lnTo>
                    <a:pt x="18211" y="3365500"/>
                  </a:lnTo>
                  <a:lnTo>
                    <a:pt x="20345" y="3365500"/>
                  </a:lnTo>
                  <a:lnTo>
                    <a:pt x="17818" y="3378200"/>
                  </a:lnTo>
                  <a:lnTo>
                    <a:pt x="8851" y="3378200"/>
                  </a:lnTo>
                  <a:lnTo>
                    <a:pt x="5283" y="3390900"/>
                  </a:lnTo>
                  <a:lnTo>
                    <a:pt x="19240" y="3403600"/>
                  </a:lnTo>
                  <a:lnTo>
                    <a:pt x="68732" y="3429000"/>
                  </a:lnTo>
                  <a:lnTo>
                    <a:pt x="83578" y="3441700"/>
                  </a:lnTo>
                  <a:lnTo>
                    <a:pt x="102285" y="3429000"/>
                  </a:lnTo>
                  <a:lnTo>
                    <a:pt x="119697" y="3416300"/>
                  </a:lnTo>
                  <a:lnTo>
                    <a:pt x="138607" y="3403600"/>
                  </a:lnTo>
                  <a:lnTo>
                    <a:pt x="204038" y="3403600"/>
                  </a:lnTo>
                  <a:lnTo>
                    <a:pt x="203835" y="3416300"/>
                  </a:lnTo>
                  <a:lnTo>
                    <a:pt x="204838" y="3429000"/>
                  </a:lnTo>
                  <a:lnTo>
                    <a:pt x="209461" y="3441700"/>
                  </a:lnTo>
                  <a:lnTo>
                    <a:pt x="220103" y="3454400"/>
                  </a:lnTo>
                  <a:lnTo>
                    <a:pt x="226174" y="3467100"/>
                  </a:lnTo>
                  <a:lnTo>
                    <a:pt x="233184" y="3479800"/>
                  </a:lnTo>
                  <a:lnTo>
                    <a:pt x="240068" y="3492500"/>
                  </a:lnTo>
                  <a:lnTo>
                    <a:pt x="245770" y="3505200"/>
                  </a:lnTo>
                  <a:lnTo>
                    <a:pt x="247129" y="3517900"/>
                  </a:lnTo>
                  <a:lnTo>
                    <a:pt x="266865" y="3517900"/>
                  </a:lnTo>
                  <a:lnTo>
                    <a:pt x="267055" y="3530600"/>
                  </a:lnTo>
                  <a:lnTo>
                    <a:pt x="267131" y="3556000"/>
                  </a:lnTo>
                  <a:lnTo>
                    <a:pt x="267271" y="3568700"/>
                  </a:lnTo>
                  <a:lnTo>
                    <a:pt x="275501" y="3581400"/>
                  </a:lnTo>
                  <a:lnTo>
                    <a:pt x="291680" y="3581400"/>
                  </a:lnTo>
                  <a:lnTo>
                    <a:pt x="300405" y="3594100"/>
                  </a:lnTo>
                  <a:lnTo>
                    <a:pt x="300113" y="3606800"/>
                  </a:lnTo>
                  <a:lnTo>
                    <a:pt x="300355" y="3619500"/>
                  </a:lnTo>
                  <a:lnTo>
                    <a:pt x="301421" y="3632200"/>
                  </a:lnTo>
                  <a:lnTo>
                    <a:pt x="304292" y="3644900"/>
                  </a:lnTo>
                  <a:lnTo>
                    <a:pt x="309232" y="3657600"/>
                  </a:lnTo>
                  <a:lnTo>
                    <a:pt x="315290" y="3657600"/>
                  </a:lnTo>
                  <a:lnTo>
                    <a:pt x="321487" y="3670300"/>
                  </a:lnTo>
                  <a:lnTo>
                    <a:pt x="314413" y="3670300"/>
                  </a:lnTo>
                  <a:lnTo>
                    <a:pt x="313042" y="3683000"/>
                  </a:lnTo>
                  <a:lnTo>
                    <a:pt x="312204" y="3683000"/>
                  </a:lnTo>
                  <a:lnTo>
                    <a:pt x="312572" y="3708400"/>
                  </a:lnTo>
                  <a:lnTo>
                    <a:pt x="314096" y="3733800"/>
                  </a:lnTo>
                  <a:lnTo>
                    <a:pt x="310426" y="3746500"/>
                  </a:lnTo>
                  <a:lnTo>
                    <a:pt x="295211" y="3784600"/>
                  </a:lnTo>
                  <a:lnTo>
                    <a:pt x="292557" y="3797300"/>
                  </a:lnTo>
                  <a:lnTo>
                    <a:pt x="290487" y="3797300"/>
                  </a:lnTo>
                  <a:lnTo>
                    <a:pt x="289483" y="3810000"/>
                  </a:lnTo>
                  <a:lnTo>
                    <a:pt x="290068" y="3810000"/>
                  </a:lnTo>
                  <a:lnTo>
                    <a:pt x="293814" y="3822700"/>
                  </a:lnTo>
                  <a:lnTo>
                    <a:pt x="299173" y="3835400"/>
                  </a:lnTo>
                  <a:lnTo>
                    <a:pt x="305562" y="3848100"/>
                  </a:lnTo>
                  <a:lnTo>
                    <a:pt x="312445" y="3860800"/>
                  </a:lnTo>
                  <a:lnTo>
                    <a:pt x="309003" y="3873500"/>
                  </a:lnTo>
                  <a:lnTo>
                    <a:pt x="314286" y="3911600"/>
                  </a:lnTo>
                  <a:lnTo>
                    <a:pt x="326644" y="3937000"/>
                  </a:lnTo>
                  <a:lnTo>
                    <a:pt x="332486" y="3949700"/>
                  </a:lnTo>
                  <a:lnTo>
                    <a:pt x="336334" y="3962400"/>
                  </a:lnTo>
                  <a:lnTo>
                    <a:pt x="339115" y="3975100"/>
                  </a:lnTo>
                  <a:lnTo>
                    <a:pt x="344398" y="3987800"/>
                  </a:lnTo>
                  <a:lnTo>
                    <a:pt x="351447" y="4000500"/>
                  </a:lnTo>
                  <a:lnTo>
                    <a:pt x="359549" y="4013200"/>
                  </a:lnTo>
                  <a:lnTo>
                    <a:pt x="389166" y="4013200"/>
                  </a:lnTo>
                  <a:lnTo>
                    <a:pt x="408774" y="4025900"/>
                  </a:lnTo>
                  <a:lnTo>
                    <a:pt x="423875" y="4025900"/>
                  </a:lnTo>
                  <a:lnTo>
                    <a:pt x="434162" y="4038600"/>
                  </a:lnTo>
                  <a:lnTo>
                    <a:pt x="441604" y="4038600"/>
                  </a:lnTo>
                  <a:lnTo>
                    <a:pt x="441947" y="4051300"/>
                  </a:lnTo>
                  <a:lnTo>
                    <a:pt x="455028" y="4051300"/>
                  </a:lnTo>
                  <a:lnTo>
                    <a:pt x="459397" y="4064000"/>
                  </a:lnTo>
                  <a:lnTo>
                    <a:pt x="466026" y="4064000"/>
                  </a:lnTo>
                  <a:lnTo>
                    <a:pt x="466598" y="4074122"/>
                  </a:lnTo>
                  <a:lnTo>
                    <a:pt x="466699" y="4089400"/>
                  </a:lnTo>
                  <a:lnTo>
                    <a:pt x="405803" y="4089400"/>
                  </a:lnTo>
                  <a:lnTo>
                    <a:pt x="399948" y="4152900"/>
                  </a:lnTo>
                  <a:lnTo>
                    <a:pt x="397891" y="4191000"/>
                  </a:lnTo>
                  <a:lnTo>
                    <a:pt x="395884" y="4216400"/>
                  </a:lnTo>
                  <a:lnTo>
                    <a:pt x="394360" y="4241800"/>
                  </a:lnTo>
                  <a:lnTo>
                    <a:pt x="393763" y="4267200"/>
                  </a:lnTo>
                  <a:lnTo>
                    <a:pt x="408813" y="4267200"/>
                  </a:lnTo>
                  <a:lnTo>
                    <a:pt x="408813" y="4318000"/>
                  </a:lnTo>
                  <a:lnTo>
                    <a:pt x="426783" y="4318000"/>
                  </a:lnTo>
                  <a:lnTo>
                    <a:pt x="426885" y="4343400"/>
                  </a:lnTo>
                  <a:lnTo>
                    <a:pt x="408914" y="4356100"/>
                  </a:lnTo>
                  <a:lnTo>
                    <a:pt x="409143" y="4368800"/>
                  </a:lnTo>
                  <a:lnTo>
                    <a:pt x="409854" y="4381500"/>
                  </a:lnTo>
                  <a:lnTo>
                    <a:pt x="411835" y="4394200"/>
                  </a:lnTo>
                  <a:lnTo>
                    <a:pt x="375691" y="4394200"/>
                  </a:lnTo>
                  <a:lnTo>
                    <a:pt x="373443" y="4381500"/>
                  </a:lnTo>
                  <a:lnTo>
                    <a:pt x="361657" y="4368800"/>
                  </a:lnTo>
                  <a:lnTo>
                    <a:pt x="279323" y="4368800"/>
                  </a:lnTo>
                  <a:lnTo>
                    <a:pt x="279793" y="4394200"/>
                  </a:lnTo>
                  <a:lnTo>
                    <a:pt x="281863" y="4432300"/>
                  </a:lnTo>
                  <a:lnTo>
                    <a:pt x="282333" y="4445000"/>
                  </a:lnTo>
                  <a:lnTo>
                    <a:pt x="291731" y="4445000"/>
                  </a:lnTo>
                  <a:lnTo>
                    <a:pt x="305320" y="4457700"/>
                  </a:lnTo>
                  <a:lnTo>
                    <a:pt x="327507" y="4457700"/>
                  </a:lnTo>
                  <a:lnTo>
                    <a:pt x="328002" y="4483239"/>
                  </a:lnTo>
                  <a:lnTo>
                    <a:pt x="330047" y="4495800"/>
                  </a:lnTo>
                  <a:lnTo>
                    <a:pt x="330517" y="4508500"/>
                  </a:lnTo>
                  <a:lnTo>
                    <a:pt x="327317" y="4521200"/>
                  </a:lnTo>
                  <a:lnTo>
                    <a:pt x="323748" y="4521200"/>
                  </a:lnTo>
                  <a:lnTo>
                    <a:pt x="320929" y="4533900"/>
                  </a:lnTo>
                  <a:lnTo>
                    <a:pt x="319938" y="4546600"/>
                  </a:lnTo>
                  <a:lnTo>
                    <a:pt x="320154" y="4546600"/>
                  </a:lnTo>
                  <a:lnTo>
                    <a:pt x="322173" y="4559300"/>
                  </a:lnTo>
                  <a:lnTo>
                    <a:pt x="342569" y="4559300"/>
                  </a:lnTo>
                  <a:lnTo>
                    <a:pt x="342569" y="4572000"/>
                  </a:lnTo>
                  <a:lnTo>
                    <a:pt x="357619" y="4572000"/>
                  </a:lnTo>
                  <a:lnTo>
                    <a:pt x="357162" y="4597400"/>
                  </a:lnTo>
                  <a:lnTo>
                    <a:pt x="357365" y="4610100"/>
                  </a:lnTo>
                  <a:lnTo>
                    <a:pt x="360578" y="4622800"/>
                  </a:lnTo>
                  <a:lnTo>
                    <a:pt x="369163" y="4622800"/>
                  </a:lnTo>
                  <a:lnTo>
                    <a:pt x="375259" y="4635500"/>
                  </a:lnTo>
                  <a:lnTo>
                    <a:pt x="384759" y="4648200"/>
                  </a:lnTo>
                  <a:lnTo>
                    <a:pt x="394119" y="4660900"/>
                  </a:lnTo>
                  <a:lnTo>
                    <a:pt x="399783" y="4660900"/>
                  </a:lnTo>
                  <a:lnTo>
                    <a:pt x="409892" y="4648200"/>
                  </a:lnTo>
                  <a:lnTo>
                    <a:pt x="418617" y="4648200"/>
                  </a:lnTo>
                  <a:lnTo>
                    <a:pt x="426783" y="4635500"/>
                  </a:lnTo>
                  <a:lnTo>
                    <a:pt x="435216" y="4622800"/>
                  </a:lnTo>
                  <a:lnTo>
                    <a:pt x="446443" y="4610100"/>
                  </a:lnTo>
                  <a:lnTo>
                    <a:pt x="453059" y="4597400"/>
                  </a:lnTo>
                  <a:lnTo>
                    <a:pt x="456196" y="4584700"/>
                  </a:lnTo>
                  <a:lnTo>
                    <a:pt x="456996" y="4559300"/>
                  </a:lnTo>
                  <a:lnTo>
                    <a:pt x="469519" y="4572000"/>
                  </a:lnTo>
                  <a:lnTo>
                    <a:pt x="509600" y="4572000"/>
                  </a:lnTo>
                  <a:lnTo>
                    <a:pt x="511200" y="4584700"/>
                  </a:lnTo>
                  <a:lnTo>
                    <a:pt x="554609" y="4584700"/>
                  </a:lnTo>
                  <a:lnTo>
                    <a:pt x="568426" y="4597400"/>
                  </a:lnTo>
                  <a:lnTo>
                    <a:pt x="572071" y="4648200"/>
                  </a:lnTo>
                  <a:lnTo>
                    <a:pt x="594271" y="4648200"/>
                  </a:lnTo>
                  <a:lnTo>
                    <a:pt x="631075" y="4635500"/>
                  </a:lnTo>
                  <a:lnTo>
                    <a:pt x="740067" y="4635500"/>
                  </a:lnTo>
                  <a:lnTo>
                    <a:pt x="744715" y="4622800"/>
                  </a:lnTo>
                  <a:lnTo>
                    <a:pt x="750112" y="4610100"/>
                  </a:lnTo>
                  <a:lnTo>
                    <a:pt x="749973" y="4597400"/>
                  </a:lnTo>
                  <a:lnTo>
                    <a:pt x="738009" y="4572000"/>
                  </a:lnTo>
                  <a:lnTo>
                    <a:pt x="733704" y="4559300"/>
                  </a:lnTo>
                  <a:lnTo>
                    <a:pt x="737628" y="4533900"/>
                  </a:lnTo>
                  <a:lnTo>
                    <a:pt x="744512" y="4521200"/>
                  </a:lnTo>
                  <a:lnTo>
                    <a:pt x="749109" y="4495800"/>
                  </a:lnTo>
                  <a:lnTo>
                    <a:pt x="764413" y="4495800"/>
                  </a:lnTo>
                  <a:lnTo>
                    <a:pt x="769937" y="4508500"/>
                  </a:lnTo>
                  <a:lnTo>
                    <a:pt x="776617" y="4508500"/>
                  </a:lnTo>
                  <a:lnTo>
                    <a:pt x="819391" y="4521200"/>
                  </a:lnTo>
                  <a:lnTo>
                    <a:pt x="836676" y="4533900"/>
                  </a:lnTo>
                  <a:lnTo>
                    <a:pt x="844804" y="4521200"/>
                  </a:lnTo>
                  <a:lnTo>
                    <a:pt x="860145" y="4521200"/>
                  </a:lnTo>
                  <a:lnTo>
                    <a:pt x="870699" y="4533900"/>
                  </a:lnTo>
                  <a:lnTo>
                    <a:pt x="882840" y="4533900"/>
                  </a:lnTo>
                  <a:lnTo>
                    <a:pt x="904519" y="4559300"/>
                  </a:lnTo>
                  <a:lnTo>
                    <a:pt x="916000" y="4559300"/>
                  </a:lnTo>
                  <a:lnTo>
                    <a:pt x="917790" y="4572000"/>
                  </a:lnTo>
                  <a:lnTo>
                    <a:pt x="922274" y="4584700"/>
                  </a:lnTo>
                  <a:lnTo>
                    <a:pt x="941832" y="4597400"/>
                  </a:lnTo>
                  <a:lnTo>
                    <a:pt x="941743" y="4610100"/>
                  </a:lnTo>
                  <a:lnTo>
                    <a:pt x="943508" y="4610100"/>
                  </a:lnTo>
                  <a:lnTo>
                    <a:pt x="950137" y="4622800"/>
                  </a:lnTo>
                  <a:lnTo>
                    <a:pt x="964653" y="4622800"/>
                  </a:lnTo>
                  <a:lnTo>
                    <a:pt x="974890" y="4635500"/>
                  </a:lnTo>
                  <a:lnTo>
                    <a:pt x="985507" y="4635500"/>
                  </a:lnTo>
                  <a:lnTo>
                    <a:pt x="996543" y="4648200"/>
                  </a:lnTo>
                  <a:lnTo>
                    <a:pt x="1008087" y="4648200"/>
                  </a:lnTo>
                  <a:lnTo>
                    <a:pt x="1010881" y="4635500"/>
                  </a:lnTo>
                  <a:lnTo>
                    <a:pt x="1014336" y="4622800"/>
                  </a:lnTo>
                  <a:lnTo>
                    <a:pt x="1018146" y="4622800"/>
                  </a:lnTo>
                  <a:lnTo>
                    <a:pt x="1021981" y="4610100"/>
                  </a:lnTo>
                  <a:lnTo>
                    <a:pt x="1026121" y="4597400"/>
                  </a:lnTo>
                  <a:lnTo>
                    <a:pt x="1030325" y="4584700"/>
                  </a:lnTo>
                  <a:lnTo>
                    <a:pt x="1033665" y="4572000"/>
                  </a:lnTo>
                  <a:lnTo>
                    <a:pt x="1035189" y="4559300"/>
                  </a:lnTo>
                  <a:lnTo>
                    <a:pt x="1018032" y="4559300"/>
                  </a:lnTo>
                  <a:lnTo>
                    <a:pt x="1011885" y="4556023"/>
                  </a:lnTo>
                  <a:lnTo>
                    <a:pt x="1011885" y="4572000"/>
                  </a:lnTo>
                  <a:lnTo>
                    <a:pt x="1009561" y="4584700"/>
                  </a:lnTo>
                  <a:lnTo>
                    <a:pt x="1005332" y="4597400"/>
                  </a:lnTo>
                  <a:lnTo>
                    <a:pt x="1000277" y="4610100"/>
                  </a:lnTo>
                  <a:lnTo>
                    <a:pt x="995514" y="4622800"/>
                  </a:lnTo>
                  <a:lnTo>
                    <a:pt x="971918" y="4610100"/>
                  </a:lnTo>
                  <a:lnTo>
                    <a:pt x="962558" y="4610100"/>
                  </a:lnTo>
                  <a:lnTo>
                    <a:pt x="961377" y="4597400"/>
                  </a:lnTo>
                  <a:lnTo>
                    <a:pt x="962291" y="4584700"/>
                  </a:lnTo>
                  <a:lnTo>
                    <a:pt x="945515" y="4572000"/>
                  </a:lnTo>
                  <a:lnTo>
                    <a:pt x="939965" y="4572000"/>
                  </a:lnTo>
                  <a:lnTo>
                    <a:pt x="939088" y="4559300"/>
                  </a:lnTo>
                  <a:lnTo>
                    <a:pt x="936358" y="4546600"/>
                  </a:lnTo>
                  <a:lnTo>
                    <a:pt x="954938" y="4559300"/>
                  </a:lnTo>
                  <a:lnTo>
                    <a:pt x="974026" y="4559300"/>
                  </a:lnTo>
                  <a:lnTo>
                    <a:pt x="993165" y="4572000"/>
                  </a:lnTo>
                  <a:lnTo>
                    <a:pt x="1011885" y="4572000"/>
                  </a:lnTo>
                  <a:lnTo>
                    <a:pt x="1011885" y="4556023"/>
                  </a:lnTo>
                  <a:lnTo>
                    <a:pt x="994295" y="4546600"/>
                  </a:lnTo>
                  <a:lnTo>
                    <a:pt x="970673" y="4546600"/>
                  </a:lnTo>
                  <a:lnTo>
                    <a:pt x="953884" y="4533900"/>
                  </a:lnTo>
                  <a:lnTo>
                    <a:pt x="965644" y="4508500"/>
                  </a:lnTo>
                  <a:lnTo>
                    <a:pt x="978458" y="4483239"/>
                  </a:lnTo>
                  <a:lnTo>
                    <a:pt x="981748" y="4470400"/>
                  </a:lnTo>
                  <a:lnTo>
                    <a:pt x="984973" y="4457700"/>
                  </a:lnTo>
                  <a:lnTo>
                    <a:pt x="977404" y="4445000"/>
                  </a:lnTo>
                  <a:lnTo>
                    <a:pt x="968794" y="4432300"/>
                  </a:lnTo>
                  <a:lnTo>
                    <a:pt x="958837" y="4419600"/>
                  </a:lnTo>
                  <a:lnTo>
                    <a:pt x="949452" y="4406900"/>
                  </a:lnTo>
                  <a:lnTo>
                    <a:pt x="942606" y="4394200"/>
                  </a:lnTo>
                  <a:lnTo>
                    <a:pt x="989685" y="4394200"/>
                  </a:lnTo>
                  <a:lnTo>
                    <a:pt x="1000658" y="4406900"/>
                  </a:lnTo>
                  <a:lnTo>
                    <a:pt x="1010246" y="4406900"/>
                  </a:lnTo>
                  <a:lnTo>
                    <a:pt x="1019098" y="4419600"/>
                  </a:lnTo>
                  <a:lnTo>
                    <a:pt x="1027874" y="4419600"/>
                  </a:lnTo>
                  <a:lnTo>
                    <a:pt x="1046048" y="4432300"/>
                  </a:lnTo>
                  <a:lnTo>
                    <a:pt x="1053338" y="4445000"/>
                  </a:lnTo>
                  <a:lnTo>
                    <a:pt x="1055090" y="4457700"/>
                  </a:lnTo>
                  <a:lnTo>
                    <a:pt x="1056716" y="4483239"/>
                  </a:lnTo>
                  <a:lnTo>
                    <a:pt x="1057579" y="4483239"/>
                  </a:lnTo>
                  <a:lnTo>
                    <a:pt x="1058405" y="4495800"/>
                  </a:lnTo>
                  <a:lnTo>
                    <a:pt x="1059027" y="4495800"/>
                  </a:lnTo>
                  <a:lnTo>
                    <a:pt x="1059281" y="4508500"/>
                  </a:lnTo>
                  <a:lnTo>
                    <a:pt x="1075143" y="4508500"/>
                  </a:lnTo>
                  <a:lnTo>
                    <a:pt x="1083373" y="4521200"/>
                  </a:lnTo>
                  <a:lnTo>
                    <a:pt x="1080947" y="4533900"/>
                  </a:lnTo>
                  <a:lnTo>
                    <a:pt x="1075410" y="4546600"/>
                  </a:lnTo>
                  <a:lnTo>
                    <a:pt x="1068590" y="4559300"/>
                  </a:lnTo>
                  <a:lnTo>
                    <a:pt x="1062291" y="4572000"/>
                  </a:lnTo>
                  <a:lnTo>
                    <a:pt x="1089291" y="4597400"/>
                  </a:lnTo>
                  <a:lnTo>
                    <a:pt x="1110869" y="4610100"/>
                  </a:lnTo>
                  <a:lnTo>
                    <a:pt x="1133602" y="4622800"/>
                  </a:lnTo>
                  <a:lnTo>
                    <a:pt x="1175194" y="4622800"/>
                  </a:lnTo>
                  <a:lnTo>
                    <a:pt x="1184948" y="4635500"/>
                  </a:lnTo>
                  <a:lnTo>
                    <a:pt x="1191945" y="4635500"/>
                  </a:lnTo>
                  <a:lnTo>
                    <a:pt x="1194790" y="4648200"/>
                  </a:lnTo>
                  <a:lnTo>
                    <a:pt x="1184046" y="4648200"/>
                  </a:lnTo>
                  <a:lnTo>
                    <a:pt x="1173683" y="4635500"/>
                  </a:lnTo>
                  <a:lnTo>
                    <a:pt x="1152639" y="4635500"/>
                  </a:lnTo>
                  <a:lnTo>
                    <a:pt x="1149261" y="4648200"/>
                  </a:lnTo>
                  <a:lnTo>
                    <a:pt x="1109738" y="4648200"/>
                  </a:lnTo>
                  <a:lnTo>
                    <a:pt x="1105192" y="4660900"/>
                  </a:lnTo>
                  <a:lnTo>
                    <a:pt x="1101585" y="4673600"/>
                  </a:lnTo>
                  <a:lnTo>
                    <a:pt x="1100658" y="4686300"/>
                  </a:lnTo>
                  <a:lnTo>
                    <a:pt x="1104760" y="4686300"/>
                  </a:lnTo>
                  <a:lnTo>
                    <a:pt x="1110030" y="4699000"/>
                  </a:lnTo>
                  <a:lnTo>
                    <a:pt x="1114564" y="4699000"/>
                  </a:lnTo>
                  <a:lnTo>
                    <a:pt x="1116495" y="4724400"/>
                  </a:lnTo>
                  <a:lnTo>
                    <a:pt x="1136243" y="4737100"/>
                  </a:lnTo>
                  <a:lnTo>
                    <a:pt x="1139812" y="4749800"/>
                  </a:lnTo>
                  <a:lnTo>
                    <a:pt x="1131138" y="4775200"/>
                  </a:lnTo>
                  <a:lnTo>
                    <a:pt x="1114221" y="4813300"/>
                  </a:lnTo>
                  <a:lnTo>
                    <a:pt x="1111694" y="4826000"/>
                  </a:lnTo>
                  <a:lnTo>
                    <a:pt x="1114640" y="4826000"/>
                  </a:lnTo>
                  <a:lnTo>
                    <a:pt x="1121130" y="4838700"/>
                  </a:lnTo>
                  <a:lnTo>
                    <a:pt x="1129233" y="4851400"/>
                  </a:lnTo>
                  <a:lnTo>
                    <a:pt x="1144270" y="4864100"/>
                  </a:lnTo>
                  <a:lnTo>
                    <a:pt x="1157363" y="4876800"/>
                  </a:lnTo>
                  <a:lnTo>
                    <a:pt x="1204633" y="4876800"/>
                  </a:lnTo>
                  <a:lnTo>
                    <a:pt x="1207897" y="4864100"/>
                  </a:lnTo>
                  <a:lnTo>
                    <a:pt x="1211059" y="4851400"/>
                  </a:lnTo>
                  <a:lnTo>
                    <a:pt x="1214577" y="4838700"/>
                  </a:lnTo>
                  <a:lnTo>
                    <a:pt x="1218488" y="4838700"/>
                  </a:lnTo>
                  <a:lnTo>
                    <a:pt x="1222057" y="4826000"/>
                  </a:lnTo>
                  <a:lnTo>
                    <a:pt x="1225219" y="4813300"/>
                  </a:lnTo>
                  <a:lnTo>
                    <a:pt x="1227924" y="4800600"/>
                  </a:lnTo>
                  <a:lnTo>
                    <a:pt x="1248308" y="4813300"/>
                  </a:lnTo>
                  <a:lnTo>
                    <a:pt x="1309103" y="4838700"/>
                  </a:lnTo>
                  <a:lnTo>
                    <a:pt x="1330312" y="4851400"/>
                  </a:lnTo>
                  <a:lnTo>
                    <a:pt x="1336065" y="4826000"/>
                  </a:lnTo>
                  <a:lnTo>
                    <a:pt x="1338948" y="4813300"/>
                  </a:lnTo>
                  <a:lnTo>
                    <a:pt x="1342910" y="4800600"/>
                  </a:lnTo>
                  <a:lnTo>
                    <a:pt x="1339951" y="4775200"/>
                  </a:lnTo>
                  <a:lnTo>
                    <a:pt x="1327759" y="4749800"/>
                  </a:lnTo>
                  <a:lnTo>
                    <a:pt x="1316977" y="4724400"/>
                  </a:lnTo>
                  <a:lnTo>
                    <a:pt x="1305204" y="4724400"/>
                  </a:lnTo>
                  <a:lnTo>
                    <a:pt x="1289621" y="4711700"/>
                  </a:lnTo>
                  <a:lnTo>
                    <a:pt x="1239964" y="4711700"/>
                  </a:lnTo>
                  <a:lnTo>
                    <a:pt x="1241958" y="4699000"/>
                  </a:lnTo>
                  <a:lnTo>
                    <a:pt x="1245933" y="4686300"/>
                  </a:lnTo>
                  <a:lnTo>
                    <a:pt x="1250594" y="4673600"/>
                  </a:lnTo>
                  <a:lnTo>
                    <a:pt x="1254645" y="4660900"/>
                  </a:lnTo>
                  <a:lnTo>
                    <a:pt x="1278077" y="4648200"/>
                  </a:lnTo>
                  <a:lnTo>
                    <a:pt x="1332204" y="4648200"/>
                  </a:lnTo>
                  <a:lnTo>
                    <a:pt x="1360678" y="4660900"/>
                  </a:lnTo>
                  <a:lnTo>
                    <a:pt x="1396060" y="4660900"/>
                  </a:lnTo>
                  <a:lnTo>
                    <a:pt x="1402588" y="4673600"/>
                  </a:lnTo>
                  <a:lnTo>
                    <a:pt x="1480870" y="4673600"/>
                  </a:lnTo>
                  <a:lnTo>
                    <a:pt x="1482572" y="4686300"/>
                  </a:lnTo>
                  <a:lnTo>
                    <a:pt x="1483474" y="4699000"/>
                  </a:lnTo>
                  <a:lnTo>
                    <a:pt x="1483829" y="4711700"/>
                  </a:lnTo>
                  <a:lnTo>
                    <a:pt x="1483893" y="4724400"/>
                  </a:lnTo>
                  <a:lnTo>
                    <a:pt x="1516557" y="4737100"/>
                  </a:lnTo>
                  <a:lnTo>
                    <a:pt x="1530324" y="4749800"/>
                  </a:lnTo>
                  <a:lnTo>
                    <a:pt x="1532928" y="4762500"/>
                  </a:lnTo>
                  <a:lnTo>
                    <a:pt x="1532077" y="4787900"/>
                  </a:lnTo>
                  <a:lnTo>
                    <a:pt x="1557820" y="4800600"/>
                  </a:lnTo>
                  <a:lnTo>
                    <a:pt x="1611820" y="4826000"/>
                  </a:lnTo>
                  <a:lnTo>
                    <a:pt x="1638503" y="4826000"/>
                  </a:lnTo>
                  <a:lnTo>
                    <a:pt x="1664944" y="4838700"/>
                  </a:lnTo>
                  <a:lnTo>
                    <a:pt x="1760270" y="4838700"/>
                  </a:lnTo>
                  <a:lnTo>
                    <a:pt x="1760943" y="4826000"/>
                  </a:lnTo>
                  <a:lnTo>
                    <a:pt x="1775942" y="4826000"/>
                  </a:lnTo>
                  <a:lnTo>
                    <a:pt x="1783372" y="4838700"/>
                  </a:lnTo>
                  <a:lnTo>
                    <a:pt x="1810321" y="4838700"/>
                  </a:lnTo>
                  <a:lnTo>
                    <a:pt x="1821357" y="4851400"/>
                  </a:lnTo>
                  <a:lnTo>
                    <a:pt x="1833219" y="4851400"/>
                  </a:lnTo>
                  <a:lnTo>
                    <a:pt x="1832279" y="4826000"/>
                  </a:lnTo>
                  <a:lnTo>
                    <a:pt x="1828126" y="4800600"/>
                  </a:lnTo>
                  <a:lnTo>
                    <a:pt x="1827187" y="4787900"/>
                  </a:lnTo>
                  <a:lnTo>
                    <a:pt x="1840484" y="4775200"/>
                  </a:lnTo>
                  <a:lnTo>
                    <a:pt x="1855571" y="4775200"/>
                  </a:lnTo>
                  <a:lnTo>
                    <a:pt x="1866341" y="4787900"/>
                  </a:lnTo>
                  <a:lnTo>
                    <a:pt x="1874761" y="4775200"/>
                  </a:lnTo>
                  <a:lnTo>
                    <a:pt x="1882216" y="4775200"/>
                  </a:lnTo>
                  <a:lnTo>
                    <a:pt x="1889150" y="4762500"/>
                  </a:lnTo>
                  <a:lnTo>
                    <a:pt x="1896008" y="4749800"/>
                  </a:lnTo>
                  <a:lnTo>
                    <a:pt x="1905723" y="4749800"/>
                  </a:lnTo>
                  <a:lnTo>
                    <a:pt x="1911324" y="4737100"/>
                  </a:lnTo>
                  <a:lnTo>
                    <a:pt x="1913890" y="4737100"/>
                  </a:lnTo>
                  <a:lnTo>
                    <a:pt x="1914512" y="4711700"/>
                  </a:lnTo>
                  <a:lnTo>
                    <a:pt x="1927872" y="4711700"/>
                  </a:lnTo>
                  <a:lnTo>
                    <a:pt x="1931504" y="4724400"/>
                  </a:lnTo>
                  <a:lnTo>
                    <a:pt x="1949691" y="4724400"/>
                  </a:lnTo>
                  <a:lnTo>
                    <a:pt x="1956689" y="4737100"/>
                  </a:lnTo>
                  <a:lnTo>
                    <a:pt x="1949488" y="4762500"/>
                  </a:lnTo>
                  <a:lnTo>
                    <a:pt x="1942477" y="4813300"/>
                  </a:lnTo>
                  <a:lnTo>
                    <a:pt x="1936064" y="4851400"/>
                  </a:lnTo>
                  <a:lnTo>
                    <a:pt x="1930679" y="4889500"/>
                  </a:lnTo>
                  <a:lnTo>
                    <a:pt x="1928126" y="4902200"/>
                  </a:lnTo>
                  <a:lnTo>
                    <a:pt x="1924227" y="4914900"/>
                  </a:lnTo>
                  <a:lnTo>
                    <a:pt x="1917077" y="4914900"/>
                  </a:lnTo>
                  <a:lnTo>
                    <a:pt x="1904771" y="4902200"/>
                  </a:lnTo>
                  <a:lnTo>
                    <a:pt x="1766963" y="4902200"/>
                  </a:lnTo>
                  <a:lnTo>
                    <a:pt x="1765846" y="4914900"/>
                  </a:lnTo>
                  <a:lnTo>
                    <a:pt x="1763445" y="4914900"/>
                  </a:lnTo>
                  <a:lnTo>
                    <a:pt x="1757870" y="4940300"/>
                  </a:lnTo>
                  <a:lnTo>
                    <a:pt x="1754657" y="4953000"/>
                  </a:lnTo>
                  <a:lnTo>
                    <a:pt x="1753806" y="4965700"/>
                  </a:lnTo>
                  <a:lnTo>
                    <a:pt x="1755000" y="4965700"/>
                  </a:lnTo>
                  <a:lnTo>
                    <a:pt x="1757934" y="4978400"/>
                  </a:lnTo>
                  <a:lnTo>
                    <a:pt x="1750174" y="4978400"/>
                  </a:lnTo>
                  <a:lnTo>
                    <a:pt x="1743392" y="4991100"/>
                  </a:lnTo>
                  <a:lnTo>
                    <a:pt x="1714284" y="4991100"/>
                  </a:lnTo>
                  <a:lnTo>
                    <a:pt x="1707235" y="5003800"/>
                  </a:lnTo>
                  <a:lnTo>
                    <a:pt x="1700720" y="5003800"/>
                  </a:lnTo>
                  <a:lnTo>
                    <a:pt x="1705635" y="5029200"/>
                  </a:lnTo>
                  <a:lnTo>
                    <a:pt x="1700936" y="5054600"/>
                  </a:lnTo>
                  <a:lnTo>
                    <a:pt x="1693100" y="5080000"/>
                  </a:lnTo>
                  <a:lnTo>
                    <a:pt x="1688668" y="5105400"/>
                  </a:lnTo>
                  <a:lnTo>
                    <a:pt x="1674279" y="5105400"/>
                  </a:lnTo>
                  <a:lnTo>
                    <a:pt x="1661414" y="5118100"/>
                  </a:lnTo>
                  <a:lnTo>
                    <a:pt x="1634464" y="5118100"/>
                  </a:lnTo>
                  <a:lnTo>
                    <a:pt x="1634464" y="5156200"/>
                  </a:lnTo>
                  <a:lnTo>
                    <a:pt x="1649514" y="5156200"/>
                  </a:lnTo>
                  <a:lnTo>
                    <a:pt x="1648231" y="5181600"/>
                  </a:lnTo>
                  <a:lnTo>
                    <a:pt x="1645094" y="5194300"/>
                  </a:lnTo>
                  <a:lnTo>
                    <a:pt x="1641157" y="5207000"/>
                  </a:lnTo>
                  <a:lnTo>
                    <a:pt x="1637474" y="5232400"/>
                  </a:lnTo>
                  <a:lnTo>
                    <a:pt x="1654949" y="5232400"/>
                  </a:lnTo>
                  <a:lnTo>
                    <a:pt x="1673034" y="5245100"/>
                  </a:lnTo>
                  <a:lnTo>
                    <a:pt x="1689366" y="5245100"/>
                  </a:lnTo>
                  <a:lnTo>
                    <a:pt x="1701571" y="5257800"/>
                  </a:lnTo>
                  <a:lnTo>
                    <a:pt x="1706499" y="5270500"/>
                  </a:lnTo>
                  <a:lnTo>
                    <a:pt x="1712302" y="5270500"/>
                  </a:lnTo>
                  <a:lnTo>
                    <a:pt x="1718551" y="5283200"/>
                  </a:lnTo>
                  <a:lnTo>
                    <a:pt x="1724812" y="5283200"/>
                  </a:lnTo>
                  <a:lnTo>
                    <a:pt x="1721548" y="5295900"/>
                  </a:lnTo>
                  <a:lnTo>
                    <a:pt x="1709991" y="5321300"/>
                  </a:lnTo>
                  <a:lnTo>
                    <a:pt x="1706740" y="5334000"/>
                  </a:lnTo>
                  <a:lnTo>
                    <a:pt x="1723326" y="5346700"/>
                  </a:lnTo>
                  <a:lnTo>
                    <a:pt x="1741297" y="5359400"/>
                  </a:lnTo>
                  <a:lnTo>
                    <a:pt x="1758556" y="5372100"/>
                  </a:lnTo>
                  <a:lnTo>
                    <a:pt x="1785454" y="5372100"/>
                  </a:lnTo>
                  <a:lnTo>
                    <a:pt x="1804466" y="5359400"/>
                  </a:lnTo>
                  <a:lnTo>
                    <a:pt x="1822602" y="5334000"/>
                  </a:lnTo>
                  <a:lnTo>
                    <a:pt x="1832457" y="5321300"/>
                  </a:lnTo>
                  <a:lnTo>
                    <a:pt x="1852815" y="5308600"/>
                  </a:lnTo>
                  <a:lnTo>
                    <a:pt x="1866049" y="5295900"/>
                  </a:lnTo>
                  <a:lnTo>
                    <a:pt x="1873224" y="5283200"/>
                  </a:lnTo>
                  <a:lnTo>
                    <a:pt x="1875383" y="5257800"/>
                  </a:lnTo>
                  <a:lnTo>
                    <a:pt x="1886712" y="5257800"/>
                  </a:lnTo>
                  <a:lnTo>
                    <a:pt x="1896618" y="5245100"/>
                  </a:lnTo>
                  <a:lnTo>
                    <a:pt x="1910473" y="5245100"/>
                  </a:lnTo>
                  <a:lnTo>
                    <a:pt x="1915998" y="5219700"/>
                  </a:lnTo>
                  <a:lnTo>
                    <a:pt x="1920557" y="5194300"/>
                  </a:lnTo>
                  <a:lnTo>
                    <a:pt x="1963902" y="5194300"/>
                  </a:lnTo>
                  <a:lnTo>
                    <a:pt x="1977212" y="5207000"/>
                  </a:lnTo>
                  <a:lnTo>
                    <a:pt x="1987194" y="5219700"/>
                  </a:lnTo>
                  <a:lnTo>
                    <a:pt x="1996808" y="5219700"/>
                  </a:lnTo>
                  <a:lnTo>
                    <a:pt x="2006549" y="5232400"/>
                  </a:lnTo>
                  <a:lnTo>
                    <a:pt x="2016912" y="5232400"/>
                  </a:lnTo>
                  <a:lnTo>
                    <a:pt x="2032584" y="5207000"/>
                  </a:lnTo>
                  <a:lnTo>
                    <a:pt x="2040432" y="5194300"/>
                  </a:lnTo>
                  <a:lnTo>
                    <a:pt x="2046846" y="5181600"/>
                  </a:lnTo>
                  <a:lnTo>
                    <a:pt x="2053158" y="5181600"/>
                  </a:lnTo>
                  <a:lnTo>
                    <a:pt x="2059266" y="5168900"/>
                  </a:lnTo>
                  <a:lnTo>
                    <a:pt x="2065096" y="5156200"/>
                  </a:lnTo>
                  <a:lnTo>
                    <a:pt x="2081339" y="5156200"/>
                  </a:lnTo>
                  <a:lnTo>
                    <a:pt x="2108860" y="5168900"/>
                  </a:lnTo>
                  <a:lnTo>
                    <a:pt x="2149411" y="5168900"/>
                  </a:lnTo>
                  <a:lnTo>
                    <a:pt x="2150859" y="5181600"/>
                  </a:lnTo>
                  <a:lnTo>
                    <a:pt x="2150694" y="5194300"/>
                  </a:lnTo>
                  <a:lnTo>
                    <a:pt x="2149894" y="5219700"/>
                  </a:lnTo>
                  <a:lnTo>
                    <a:pt x="2149411" y="5232400"/>
                  </a:lnTo>
                  <a:lnTo>
                    <a:pt x="2157857" y="5232400"/>
                  </a:lnTo>
                  <a:lnTo>
                    <a:pt x="2167077" y="5245100"/>
                  </a:lnTo>
                  <a:lnTo>
                    <a:pt x="2194382" y="5245100"/>
                  </a:lnTo>
                  <a:lnTo>
                    <a:pt x="2203793" y="5257800"/>
                  </a:lnTo>
                  <a:lnTo>
                    <a:pt x="2224697" y="5257800"/>
                  </a:lnTo>
                  <a:lnTo>
                    <a:pt x="2226627" y="5245100"/>
                  </a:lnTo>
                  <a:lnTo>
                    <a:pt x="2229878" y="5232400"/>
                  </a:lnTo>
                  <a:lnTo>
                    <a:pt x="2233549" y="5232400"/>
                  </a:lnTo>
                  <a:lnTo>
                    <a:pt x="2236736" y="5219700"/>
                  </a:lnTo>
                  <a:lnTo>
                    <a:pt x="2256853" y="5219700"/>
                  </a:lnTo>
                  <a:lnTo>
                    <a:pt x="2260104" y="5232400"/>
                  </a:lnTo>
                  <a:lnTo>
                    <a:pt x="2260841" y="5245100"/>
                  </a:lnTo>
                  <a:lnTo>
                    <a:pt x="2284933" y="5245100"/>
                  </a:lnTo>
                  <a:lnTo>
                    <a:pt x="2284463" y="5257800"/>
                  </a:lnTo>
                  <a:lnTo>
                    <a:pt x="2283422" y="5270500"/>
                  </a:lnTo>
                  <a:lnTo>
                    <a:pt x="2282380" y="5270500"/>
                  </a:lnTo>
                  <a:lnTo>
                    <a:pt x="2281910" y="5283200"/>
                  </a:lnTo>
                  <a:lnTo>
                    <a:pt x="2303005" y="5283200"/>
                  </a:lnTo>
                  <a:lnTo>
                    <a:pt x="2299436" y="5321300"/>
                  </a:lnTo>
                  <a:lnTo>
                    <a:pt x="2317229" y="5321300"/>
                  </a:lnTo>
                  <a:lnTo>
                    <a:pt x="2355037" y="5346700"/>
                  </a:lnTo>
                  <a:lnTo>
                    <a:pt x="2372258" y="5359400"/>
                  </a:lnTo>
                  <a:lnTo>
                    <a:pt x="2391549" y="5334000"/>
                  </a:lnTo>
                  <a:lnTo>
                    <a:pt x="2412555" y="5295900"/>
                  </a:lnTo>
                  <a:lnTo>
                    <a:pt x="2429980" y="5257800"/>
                  </a:lnTo>
                  <a:lnTo>
                    <a:pt x="2438514" y="5219700"/>
                  </a:lnTo>
                  <a:lnTo>
                    <a:pt x="2414422" y="5219700"/>
                  </a:lnTo>
                  <a:lnTo>
                    <a:pt x="2414422" y="5194300"/>
                  </a:lnTo>
                  <a:lnTo>
                    <a:pt x="2402370" y="5194300"/>
                  </a:lnTo>
                  <a:lnTo>
                    <a:pt x="2405608" y="5168900"/>
                  </a:lnTo>
                  <a:lnTo>
                    <a:pt x="2408517" y="5156200"/>
                  </a:lnTo>
                  <a:lnTo>
                    <a:pt x="2410612" y="5130800"/>
                  </a:lnTo>
                  <a:lnTo>
                    <a:pt x="2411412" y="5118100"/>
                  </a:lnTo>
                  <a:lnTo>
                    <a:pt x="2468029" y="5130800"/>
                  </a:lnTo>
                  <a:lnTo>
                    <a:pt x="2498890" y="5143500"/>
                  </a:lnTo>
                  <a:lnTo>
                    <a:pt x="2522829" y="5143500"/>
                  </a:lnTo>
                  <a:lnTo>
                    <a:pt x="2525966" y="5118100"/>
                  </a:lnTo>
                  <a:lnTo>
                    <a:pt x="2532138" y="5092700"/>
                  </a:lnTo>
                  <a:lnTo>
                    <a:pt x="2538184" y="5067300"/>
                  </a:lnTo>
                  <a:lnTo>
                    <a:pt x="2540901" y="5041900"/>
                  </a:lnTo>
                  <a:lnTo>
                    <a:pt x="2601125" y="5041900"/>
                  </a:lnTo>
                  <a:lnTo>
                    <a:pt x="2607729" y="5029200"/>
                  </a:lnTo>
                  <a:lnTo>
                    <a:pt x="2613406" y="5003800"/>
                  </a:lnTo>
                  <a:lnTo>
                    <a:pt x="2617457" y="4991100"/>
                  </a:lnTo>
                  <a:lnTo>
                    <a:pt x="2619197" y="4965700"/>
                  </a:lnTo>
                  <a:lnTo>
                    <a:pt x="2722359" y="4965700"/>
                  </a:lnTo>
                  <a:lnTo>
                    <a:pt x="2736519" y="4978400"/>
                  </a:lnTo>
                  <a:lnTo>
                    <a:pt x="2750032" y="4991100"/>
                  </a:lnTo>
                  <a:lnTo>
                    <a:pt x="2763748" y="5003800"/>
                  </a:lnTo>
                  <a:lnTo>
                    <a:pt x="2799384" y="4978400"/>
                  </a:lnTo>
                  <a:lnTo>
                    <a:pt x="2843301" y="4940300"/>
                  </a:lnTo>
                  <a:lnTo>
                    <a:pt x="2888208" y="4889500"/>
                  </a:lnTo>
                  <a:lnTo>
                    <a:pt x="2926804" y="4864100"/>
                  </a:lnTo>
                  <a:lnTo>
                    <a:pt x="2966123" y="4826000"/>
                  </a:lnTo>
                  <a:lnTo>
                    <a:pt x="2981414" y="4813300"/>
                  </a:lnTo>
                  <a:lnTo>
                    <a:pt x="3012922" y="4813300"/>
                  </a:lnTo>
                  <a:lnTo>
                    <a:pt x="3024746" y="4800600"/>
                  </a:lnTo>
                  <a:lnTo>
                    <a:pt x="3031604" y="4787900"/>
                  </a:lnTo>
                  <a:lnTo>
                    <a:pt x="3031058" y="4775200"/>
                  </a:lnTo>
                  <a:lnTo>
                    <a:pt x="3025343" y="4775200"/>
                  </a:lnTo>
                  <a:lnTo>
                    <a:pt x="3016707" y="4762500"/>
                  </a:lnTo>
                  <a:lnTo>
                    <a:pt x="3012516" y="4749800"/>
                  </a:lnTo>
                  <a:lnTo>
                    <a:pt x="3008680" y="4749800"/>
                  </a:lnTo>
                  <a:lnTo>
                    <a:pt x="3004782" y="4737100"/>
                  </a:lnTo>
                  <a:lnTo>
                    <a:pt x="3000375" y="4737100"/>
                  </a:lnTo>
                  <a:lnTo>
                    <a:pt x="2995968" y="4724400"/>
                  </a:lnTo>
                  <a:lnTo>
                    <a:pt x="2987484" y="4724400"/>
                  </a:lnTo>
                  <a:lnTo>
                    <a:pt x="2983585" y="4711700"/>
                  </a:lnTo>
                  <a:lnTo>
                    <a:pt x="2997746" y="4699000"/>
                  </a:lnTo>
                  <a:lnTo>
                    <a:pt x="3020060" y="4686300"/>
                  </a:lnTo>
                  <a:lnTo>
                    <a:pt x="3043707" y="4673600"/>
                  </a:lnTo>
                  <a:lnTo>
                    <a:pt x="3061868" y="4660900"/>
                  </a:lnTo>
                  <a:lnTo>
                    <a:pt x="3098012" y="4673600"/>
                  </a:lnTo>
                  <a:lnTo>
                    <a:pt x="3165818" y="4648200"/>
                  </a:lnTo>
                  <a:lnTo>
                    <a:pt x="3179318" y="4648200"/>
                  </a:lnTo>
                  <a:lnTo>
                    <a:pt x="3177616" y="4622800"/>
                  </a:lnTo>
                  <a:lnTo>
                    <a:pt x="3173526" y="4597400"/>
                  </a:lnTo>
                  <a:lnTo>
                    <a:pt x="3164243" y="4546600"/>
                  </a:lnTo>
                  <a:lnTo>
                    <a:pt x="3161982" y="4508500"/>
                  </a:lnTo>
                  <a:lnTo>
                    <a:pt x="3160064" y="4432300"/>
                  </a:lnTo>
                  <a:lnTo>
                    <a:pt x="3158731" y="4368800"/>
                  </a:lnTo>
                  <a:lnTo>
                    <a:pt x="3158604" y="4356100"/>
                  </a:lnTo>
                  <a:lnTo>
                    <a:pt x="3158477" y="4343400"/>
                  </a:lnTo>
                  <a:lnTo>
                    <a:pt x="3158363" y="4330700"/>
                  </a:lnTo>
                  <a:lnTo>
                    <a:pt x="3158236" y="4318000"/>
                  </a:lnTo>
                  <a:lnTo>
                    <a:pt x="3158185" y="4267200"/>
                  </a:lnTo>
                  <a:lnTo>
                    <a:pt x="3158617" y="4241800"/>
                  </a:lnTo>
                  <a:lnTo>
                    <a:pt x="3160750" y="4216400"/>
                  </a:lnTo>
                  <a:lnTo>
                    <a:pt x="3161131" y="4206481"/>
                  </a:lnTo>
                  <a:lnTo>
                    <a:pt x="3161246" y="4203700"/>
                  </a:lnTo>
                  <a:lnTo>
                    <a:pt x="3233521" y="4203700"/>
                  </a:lnTo>
                  <a:lnTo>
                    <a:pt x="3233521" y="4191000"/>
                  </a:lnTo>
                  <a:lnTo>
                    <a:pt x="3233521" y="4152900"/>
                  </a:lnTo>
                  <a:lnTo>
                    <a:pt x="3240684" y="4140200"/>
                  </a:lnTo>
                  <a:lnTo>
                    <a:pt x="3251593" y="4140200"/>
                  </a:lnTo>
                  <a:lnTo>
                    <a:pt x="3248012" y="4127500"/>
                  </a:lnTo>
                  <a:lnTo>
                    <a:pt x="3241878" y="4114800"/>
                  </a:lnTo>
                  <a:lnTo>
                    <a:pt x="3236087" y="4102100"/>
                  </a:lnTo>
                  <a:lnTo>
                    <a:pt x="3233521" y="4076700"/>
                  </a:lnTo>
                  <a:lnTo>
                    <a:pt x="3221812" y="4076700"/>
                  </a:lnTo>
                  <a:lnTo>
                    <a:pt x="3215932" y="4064000"/>
                  </a:lnTo>
                  <a:lnTo>
                    <a:pt x="3213087" y="4064000"/>
                  </a:lnTo>
                  <a:lnTo>
                    <a:pt x="3217659" y="4051300"/>
                  </a:lnTo>
                  <a:lnTo>
                    <a:pt x="3221888" y="4038600"/>
                  </a:lnTo>
                  <a:lnTo>
                    <a:pt x="3224492" y="4025900"/>
                  </a:lnTo>
                  <a:lnTo>
                    <a:pt x="3164268" y="4025900"/>
                  </a:lnTo>
                  <a:lnTo>
                    <a:pt x="3160738" y="4051300"/>
                  </a:lnTo>
                  <a:lnTo>
                    <a:pt x="3146196" y="4051300"/>
                  </a:lnTo>
                  <a:lnTo>
                    <a:pt x="3144913" y="4025900"/>
                  </a:lnTo>
                  <a:lnTo>
                    <a:pt x="3141408" y="4013200"/>
                  </a:lnTo>
                  <a:lnTo>
                    <a:pt x="3136227" y="3987800"/>
                  </a:lnTo>
                  <a:lnTo>
                    <a:pt x="3129889" y="3962400"/>
                  </a:lnTo>
                  <a:lnTo>
                    <a:pt x="3122244" y="3937000"/>
                  </a:lnTo>
                  <a:lnTo>
                    <a:pt x="3117608" y="3924300"/>
                  </a:lnTo>
                  <a:lnTo>
                    <a:pt x="3111944" y="3911600"/>
                  </a:lnTo>
                  <a:lnTo>
                    <a:pt x="3092335" y="3911600"/>
                  </a:lnTo>
                  <a:lnTo>
                    <a:pt x="3082772" y="3898900"/>
                  </a:lnTo>
                  <a:lnTo>
                    <a:pt x="3063583" y="3898900"/>
                  </a:lnTo>
                  <a:lnTo>
                    <a:pt x="3054362" y="3911600"/>
                  </a:lnTo>
                  <a:lnTo>
                    <a:pt x="3037776" y="3911600"/>
                  </a:lnTo>
                  <a:lnTo>
                    <a:pt x="3021355" y="3886200"/>
                  </a:lnTo>
                  <a:lnTo>
                    <a:pt x="3019793" y="3860800"/>
                  </a:lnTo>
                  <a:lnTo>
                    <a:pt x="3029470" y="3848100"/>
                  </a:lnTo>
                  <a:lnTo>
                    <a:pt x="3046819" y="3822700"/>
                  </a:lnTo>
                  <a:lnTo>
                    <a:pt x="2926372" y="3822700"/>
                  </a:lnTo>
                  <a:lnTo>
                    <a:pt x="2927972" y="3810000"/>
                  </a:lnTo>
                  <a:lnTo>
                    <a:pt x="2930448" y="3797300"/>
                  </a:lnTo>
                  <a:lnTo>
                    <a:pt x="2933192" y="3784600"/>
                  </a:lnTo>
                  <a:lnTo>
                    <a:pt x="2935643" y="3771900"/>
                  </a:lnTo>
                  <a:lnTo>
                    <a:pt x="2937421" y="3771900"/>
                  </a:lnTo>
                  <a:lnTo>
                    <a:pt x="2937040" y="3759200"/>
                  </a:lnTo>
                  <a:lnTo>
                    <a:pt x="2948190" y="3759200"/>
                  </a:lnTo>
                  <a:lnTo>
                    <a:pt x="2959570" y="3746500"/>
                  </a:lnTo>
                  <a:lnTo>
                    <a:pt x="2965513" y="3746500"/>
                  </a:lnTo>
                  <a:lnTo>
                    <a:pt x="2963811" y="3733800"/>
                  </a:lnTo>
                  <a:lnTo>
                    <a:pt x="2960103" y="3721100"/>
                  </a:lnTo>
                  <a:lnTo>
                    <a:pt x="2950832" y="3683000"/>
                  </a:lnTo>
                  <a:lnTo>
                    <a:pt x="2944203" y="3670300"/>
                  </a:lnTo>
                  <a:lnTo>
                    <a:pt x="2938576" y="3657600"/>
                  </a:lnTo>
                  <a:lnTo>
                    <a:pt x="2911310" y="3657600"/>
                  </a:lnTo>
                  <a:lnTo>
                    <a:pt x="2911310" y="3606800"/>
                  </a:lnTo>
                  <a:lnTo>
                    <a:pt x="2884208" y="3606800"/>
                  </a:lnTo>
                  <a:lnTo>
                    <a:pt x="2884157" y="3594100"/>
                  </a:lnTo>
                  <a:lnTo>
                    <a:pt x="2881185" y="3594100"/>
                  </a:lnTo>
                  <a:lnTo>
                    <a:pt x="2886214" y="3581400"/>
                  </a:lnTo>
                  <a:lnTo>
                    <a:pt x="2899257" y="3581400"/>
                  </a:lnTo>
                  <a:lnTo>
                    <a:pt x="2896539" y="3568700"/>
                  </a:lnTo>
                  <a:lnTo>
                    <a:pt x="2892018" y="3556000"/>
                  </a:lnTo>
                  <a:lnTo>
                    <a:pt x="2887383" y="3556000"/>
                  </a:lnTo>
                  <a:lnTo>
                    <a:pt x="2884309" y="3543300"/>
                  </a:lnTo>
                  <a:lnTo>
                    <a:pt x="2884271" y="3530600"/>
                  </a:lnTo>
                  <a:lnTo>
                    <a:pt x="2886316" y="3517900"/>
                  </a:lnTo>
                  <a:lnTo>
                    <a:pt x="2888577" y="3505200"/>
                  </a:lnTo>
                  <a:lnTo>
                    <a:pt x="2889173" y="3492500"/>
                  </a:lnTo>
                  <a:lnTo>
                    <a:pt x="2886811" y="3492500"/>
                  </a:lnTo>
                  <a:lnTo>
                    <a:pt x="2881782" y="3479800"/>
                  </a:lnTo>
                  <a:lnTo>
                    <a:pt x="2876194" y="3467100"/>
                  </a:lnTo>
                  <a:lnTo>
                    <a:pt x="2872194" y="3467100"/>
                  </a:lnTo>
                  <a:lnTo>
                    <a:pt x="2867368" y="3454400"/>
                  </a:lnTo>
                  <a:lnTo>
                    <a:pt x="2861970" y="3441700"/>
                  </a:lnTo>
                  <a:lnTo>
                    <a:pt x="2842044" y="3441700"/>
                  </a:lnTo>
                  <a:lnTo>
                    <a:pt x="2842044" y="3416300"/>
                  </a:lnTo>
                  <a:lnTo>
                    <a:pt x="2829953" y="3403600"/>
                  </a:lnTo>
                  <a:lnTo>
                    <a:pt x="2824772" y="3403600"/>
                  </a:lnTo>
                  <a:lnTo>
                    <a:pt x="2823705" y="3390900"/>
                  </a:lnTo>
                  <a:lnTo>
                    <a:pt x="2823972" y="3365500"/>
                  </a:lnTo>
                  <a:lnTo>
                    <a:pt x="2802725" y="3365500"/>
                  </a:lnTo>
                  <a:lnTo>
                    <a:pt x="2791968" y="3352800"/>
                  </a:lnTo>
                  <a:lnTo>
                    <a:pt x="2781808" y="3352800"/>
                  </a:lnTo>
                  <a:lnTo>
                    <a:pt x="2827667" y="3302000"/>
                  </a:lnTo>
                  <a:lnTo>
                    <a:pt x="2825013" y="3302000"/>
                  </a:lnTo>
                  <a:lnTo>
                    <a:pt x="2821838" y="3289300"/>
                  </a:lnTo>
                  <a:lnTo>
                    <a:pt x="2818396" y="3276600"/>
                  </a:lnTo>
                  <a:lnTo>
                    <a:pt x="2814942" y="3276600"/>
                  </a:lnTo>
                  <a:lnTo>
                    <a:pt x="2833230" y="3263900"/>
                  </a:lnTo>
                  <a:lnTo>
                    <a:pt x="2858312" y="3251200"/>
                  </a:lnTo>
                  <a:lnTo>
                    <a:pt x="2881528" y="3225800"/>
                  </a:lnTo>
                  <a:lnTo>
                    <a:pt x="2894241" y="3213100"/>
                  </a:lnTo>
                  <a:lnTo>
                    <a:pt x="2897035" y="3213100"/>
                  </a:lnTo>
                  <a:lnTo>
                    <a:pt x="2899613" y="3200400"/>
                  </a:lnTo>
                  <a:lnTo>
                    <a:pt x="2901518" y="3187700"/>
                  </a:lnTo>
                  <a:lnTo>
                    <a:pt x="2902267" y="3175000"/>
                  </a:lnTo>
                  <a:lnTo>
                    <a:pt x="2884652" y="3175000"/>
                  </a:lnTo>
                  <a:lnTo>
                    <a:pt x="2877578" y="3162300"/>
                  </a:lnTo>
                  <a:lnTo>
                    <a:pt x="2854833" y="3162300"/>
                  </a:lnTo>
                  <a:lnTo>
                    <a:pt x="2843619" y="3175000"/>
                  </a:lnTo>
                  <a:lnTo>
                    <a:pt x="2820962" y="3175000"/>
                  </a:lnTo>
                  <a:lnTo>
                    <a:pt x="2819311" y="3149600"/>
                  </a:lnTo>
                  <a:lnTo>
                    <a:pt x="2815501" y="3149600"/>
                  </a:lnTo>
                  <a:lnTo>
                    <a:pt x="2809900" y="3136900"/>
                  </a:lnTo>
                  <a:lnTo>
                    <a:pt x="2802890" y="3136900"/>
                  </a:lnTo>
                  <a:lnTo>
                    <a:pt x="2809278" y="3124200"/>
                  </a:lnTo>
                  <a:lnTo>
                    <a:pt x="2829991" y="3124200"/>
                  </a:lnTo>
                  <a:lnTo>
                    <a:pt x="2828861" y="3111500"/>
                  </a:lnTo>
                  <a:lnTo>
                    <a:pt x="2827947" y="3111500"/>
                  </a:lnTo>
                  <a:lnTo>
                    <a:pt x="2829915" y="3098800"/>
                  </a:lnTo>
                  <a:lnTo>
                    <a:pt x="2843428" y="3098800"/>
                  </a:lnTo>
                  <a:lnTo>
                    <a:pt x="2848508" y="3086100"/>
                  </a:lnTo>
                  <a:lnTo>
                    <a:pt x="2852978" y="3086100"/>
                  </a:lnTo>
                  <a:lnTo>
                    <a:pt x="2857093" y="3073400"/>
                  </a:lnTo>
                  <a:lnTo>
                    <a:pt x="2850807" y="3073400"/>
                  </a:lnTo>
                  <a:lnTo>
                    <a:pt x="2843809" y="3060700"/>
                  </a:lnTo>
                  <a:lnTo>
                    <a:pt x="2832011" y="3060700"/>
                  </a:lnTo>
                  <a:lnTo>
                    <a:pt x="2808935" y="3035300"/>
                  </a:lnTo>
                  <a:lnTo>
                    <a:pt x="2796870" y="3022600"/>
                  </a:lnTo>
                  <a:lnTo>
                    <a:pt x="2799016" y="3022600"/>
                  </a:lnTo>
                  <a:lnTo>
                    <a:pt x="2801239" y="3009900"/>
                  </a:lnTo>
                  <a:lnTo>
                    <a:pt x="2792933" y="3009900"/>
                  </a:lnTo>
                  <a:lnTo>
                    <a:pt x="2786049" y="2997200"/>
                  </a:lnTo>
                  <a:lnTo>
                    <a:pt x="2773997" y="2997200"/>
                  </a:lnTo>
                  <a:lnTo>
                    <a:pt x="2766758" y="2984500"/>
                  </a:lnTo>
                  <a:lnTo>
                    <a:pt x="2802318" y="2984500"/>
                  </a:lnTo>
                  <a:lnTo>
                    <a:pt x="2815336" y="2997200"/>
                  </a:lnTo>
                  <a:lnTo>
                    <a:pt x="2837586" y="2997200"/>
                  </a:lnTo>
                  <a:lnTo>
                    <a:pt x="2864472" y="2984500"/>
                  </a:lnTo>
                  <a:lnTo>
                    <a:pt x="2914688" y="2984500"/>
                  </a:lnTo>
                  <a:lnTo>
                    <a:pt x="2928175" y="2971800"/>
                  </a:lnTo>
                  <a:lnTo>
                    <a:pt x="2930893" y="2959100"/>
                  </a:lnTo>
                  <a:lnTo>
                    <a:pt x="2928429" y="2933700"/>
                  </a:lnTo>
                  <a:lnTo>
                    <a:pt x="2926372" y="2882900"/>
                  </a:lnTo>
                  <a:lnTo>
                    <a:pt x="2918371" y="2895600"/>
                  </a:lnTo>
                  <a:lnTo>
                    <a:pt x="2905290" y="2895600"/>
                  </a:lnTo>
                  <a:lnTo>
                    <a:pt x="2897759" y="2882900"/>
                  </a:lnTo>
                  <a:lnTo>
                    <a:pt x="2888932" y="2882900"/>
                  </a:lnTo>
                  <a:lnTo>
                    <a:pt x="2879991" y="2870200"/>
                  </a:lnTo>
                  <a:lnTo>
                    <a:pt x="2872155" y="2857500"/>
                  </a:lnTo>
                  <a:lnTo>
                    <a:pt x="2874124" y="2857500"/>
                  </a:lnTo>
                  <a:lnTo>
                    <a:pt x="2876346" y="2844800"/>
                  </a:lnTo>
                  <a:lnTo>
                    <a:pt x="2878836" y="2844800"/>
                  </a:lnTo>
                  <a:lnTo>
                    <a:pt x="2881617" y="2832100"/>
                  </a:lnTo>
                  <a:lnTo>
                    <a:pt x="2883789" y="2832100"/>
                  </a:lnTo>
                  <a:lnTo>
                    <a:pt x="2886786" y="2819400"/>
                  </a:lnTo>
                  <a:lnTo>
                    <a:pt x="2889872" y="2806700"/>
                  </a:lnTo>
                  <a:lnTo>
                    <a:pt x="2892310" y="2806700"/>
                  </a:lnTo>
                  <a:lnTo>
                    <a:pt x="2896641" y="2794000"/>
                  </a:lnTo>
                  <a:lnTo>
                    <a:pt x="2892856" y="2806700"/>
                  </a:lnTo>
                  <a:lnTo>
                    <a:pt x="2906928" y="2794000"/>
                  </a:lnTo>
                  <a:lnTo>
                    <a:pt x="2924632" y="2794000"/>
                  </a:lnTo>
                  <a:lnTo>
                    <a:pt x="2929979" y="2781300"/>
                  </a:lnTo>
                  <a:lnTo>
                    <a:pt x="2940735" y="2781300"/>
                  </a:lnTo>
                  <a:lnTo>
                    <a:pt x="2985236" y="2730500"/>
                  </a:lnTo>
                  <a:lnTo>
                    <a:pt x="2993593" y="2717800"/>
                  </a:lnTo>
                  <a:lnTo>
                    <a:pt x="2999676" y="2705100"/>
                  </a:lnTo>
                  <a:lnTo>
                    <a:pt x="3003397" y="2705100"/>
                  </a:lnTo>
                  <a:lnTo>
                    <a:pt x="3004655" y="2692400"/>
                  </a:lnTo>
                  <a:lnTo>
                    <a:pt x="3013214" y="2679700"/>
                  </a:lnTo>
                  <a:lnTo>
                    <a:pt x="3037776" y="2679700"/>
                  </a:lnTo>
                  <a:lnTo>
                    <a:pt x="3038043" y="2667000"/>
                  </a:lnTo>
                  <a:lnTo>
                    <a:pt x="3067139" y="2667000"/>
                  </a:lnTo>
                  <a:lnTo>
                    <a:pt x="3077146" y="2654300"/>
                  </a:lnTo>
                  <a:lnTo>
                    <a:pt x="3088271" y="2654300"/>
                  </a:lnTo>
                  <a:lnTo>
                    <a:pt x="3095815" y="2641600"/>
                  </a:lnTo>
                  <a:lnTo>
                    <a:pt x="3096107" y="2641600"/>
                  </a:lnTo>
                  <a:lnTo>
                    <a:pt x="3097733" y="2628900"/>
                  </a:lnTo>
                  <a:lnTo>
                    <a:pt x="3109290" y="2616200"/>
                  </a:lnTo>
                  <a:lnTo>
                    <a:pt x="3116580" y="2603500"/>
                  </a:lnTo>
                  <a:lnTo>
                    <a:pt x="3121482" y="2603500"/>
                  </a:lnTo>
                  <a:lnTo>
                    <a:pt x="3124250" y="2590800"/>
                  </a:lnTo>
                  <a:lnTo>
                    <a:pt x="3125114" y="2578100"/>
                  </a:lnTo>
                  <a:lnTo>
                    <a:pt x="3150412" y="2578100"/>
                  </a:lnTo>
                  <a:lnTo>
                    <a:pt x="3192640" y="2590800"/>
                  </a:lnTo>
                  <a:lnTo>
                    <a:pt x="3234093" y="2590800"/>
                  </a:lnTo>
                  <a:lnTo>
                    <a:pt x="3257067" y="2578100"/>
                  </a:lnTo>
                  <a:lnTo>
                    <a:pt x="3262757" y="2578100"/>
                  </a:lnTo>
                  <a:lnTo>
                    <a:pt x="3267100" y="2565400"/>
                  </a:lnTo>
                  <a:lnTo>
                    <a:pt x="3271774" y="2552700"/>
                  </a:lnTo>
                  <a:lnTo>
                    <a:pt x="3275914" y="2540000"/>
                  </a:lnTo>
                  <a:lnTo>
                    <a:pt x="3344951" y="2540000"/>
                  </a:lnTo>
                  <a:lnTo>
                    <a:pt x="3346158" y="2552700"/>
                  </a:lnTo>
                  <a:lnTo>
                    <a:pt x="3349752" y="2565400"/>
                  </a:lnTo>
                  <a:lnTo>
                    <a:pt x="3350971" y="2578100"/>
                  </a:lnTo>
                  <a:lnTo>
                    <a:pt x="3357676" y="2565400"/>
                  </a:lnTo>
                  <a:lnTo>
                    <a:pt x="3369449" y="2565400"/>
                  </a:lnTo>
                  <a:lnTo>
                    <a:pt x="3375482" y="2552700"/>
                  </a:lnTo>
                  <a:lnTo>
                    <a:pt x="3387509" y="2552700"/>
                  </a:lnTo>
                  <a:lnTo>
                    <a:pt x="3394316" y="2540000"/>
                  </a:lnTo>
                  <a:lnTo>
                    <a:pt x="3413506" y="2540000"/>
                  </a:lnTo>
                  <a:lnTo>
                    <a:pt x="3436988" y="2527300"/>
                  </a:lnTo>
                  <a:lnTo>
                    <a:pt x="3474428" y="2527300"/>
                  </a:lnTo>
                  <a:lnTo>
                    <a:pt x="3476968" y="2501900"/>
                  </a:lnTo>
                  <a:close/>
                </a:path>
              </a:pathLst>
            </a:custGeom>
            <a:solidFill>
              <a:srgbClr val="F04E23"/>
            </a:solidFill>
          </p:spPr>
          <p:txBody>
            <a:bodyPr wrap="square" lIns="0" tIns="0" rIns="0" bIns="0" rtlCol="0"/>
            <a:lstStyle/>
            <a:p>
              <a:endParaRPr/>
            </a:p>
          </p:txBody>
        </p:sp>
        <p:sp>
          <p:nvSpPr>
            <p:cNvPr id="8" name="object 8"/>
            <p:cNvSpPr/>
            <p:nvPr/>
          </p:nvSpPr>
          <p:spPr>
            <a:xfrm>
              <a:off x="1930120" y="4005839"/>
              <a:ext cx="920115" cy="824865"/>
            </a:xfrm>
            <a:custGeom>
              <a:avLst/>
              <a:gdLst/>
              <a:ahLst/>
              <a:cxnLst/>
              <a:rect l="l" t="t" r="r" b="b"/>
              <a:pathLst>
                <a:path w="920114" h="824864">
                  <a:moveTo>
                    <a:pt x="271267" y="0"/>
                  </a:moveTo>
                  <a:lnTo>
                    <a:pt x="263763" y="13023"/>
                  </a:lnTo>
                  <a:lnTo>
                    <a:pt x="252490" y="35199"/>
                  </a:lnTo>
                  <a:lnTo>
                    <a:pt x="241417" y="58416"/>
                  </a:lnTo>
                  <a:lnTo>
                    <a:pt x="234513" y="74561"/>
                  </a:lnTo>
                  <a:lnTo>
                    <a:pt x="44318" y="74472"/>
                  </a:lnTo>
                  <a:lnTo>
                    <a:pt x="46261" y="109042"/>
                  </a:lnTo>
                  <a:lnTo>
                    <a:pt x="73372" y="120203"/>
                  </a:lnTo>
                  <a:lnTo>
                    <a:pt x="98051" y="122153"/>
                  </a:lnTo>
                  <a:lnTo>
                    <a:pt x="123788" y="118252"/>
                  </a:lnTo>
                  <a:lnTo>
                    <a:pt x="175389" y="107250"/>
                  </a:lnTo>
                  <a:lnTo>
                    <a:pt x="186366" y="105363"/>
                  </a:lnTo>
                  <a:lnTo>
                    <a:pt x="193435" y="107523"/>
                  </a:lnTo>
                  <a:lnTo>
                    <a:pt x="203030" y="115049"/>
                  </a:lnTo>
                  <a:lnTo>
                    <a:pt x="212275" y="121975"/>
                  </a:lnTo>
                  <a:lnTo>
                    <a:pt x="221727" y="128689"/>
                  </a:lnTo>
                  <a:lnTo>
                    <a:pt x="230451" y="135812"/>
                  </a:lnTo>
                  <a:lnTo>
                    <a:pt x="237510" y="143967"/>
                  </a:lnTo>
                  <a:lnTo>
                    <a:pt x="230728" y="146291"/>
                  </a:lnTo>
                  <a:lnTo>
                    <a:pt x="215463" y="148767"/>
                  </a:lnTo>
                  <a:lnTo>
                    <a:pt x="210078" y="149148"/>
                  </a:lnTo>
                  <a:lnTo>
                    <a:pt x="195926" y="150976"/>
                  </a:lnTo>
                  <a:lnTo>
                    <a:pt x="190349" y="152482"/>
                  </a:lnTo>
                  <a:lnTo>
                    <a:pt x="185581" y="155598"/>
                  </a:lnTo>
                  <a:lnTo>
                    <a:pt x="179649" y="161531"/>
                  </a:lnTo>
                  <a:lnTo>
                    <a:pt x="167637" y="174429"/>
                  </a:lnTo>
                  <a:lnTo>
                    <a:pt x="159835" y="179516"/>
                  </a:lnTo>
                  <a:lnTo>
                    <a:pt x="148650" y="180156"/>
                  </a:lnTo>
                  <a:lnTo>
                    <a:pt x="126487" y="179717"/>
                  </a:lnTo>
                  <a:lnTo>
                    <a:pt x="119794" y="162331"/>
                  </a:lnTo>
                  <a:lnTo>
                    <a:pt x="102401" y="165393"/>
                  </a:lnTo>
                  <a:lnTo>
                    <a:pt x="94126" y="167633"/>
                  </a:lnTo>
                  <a:lnTo>
                    <a:pt x="86799" y="171284"/>
                  </a:lnTo>
                  <a:lnTo>
                    <a:pt x="98140" y="203860"/>
                  </a:lnTo>
                  <a:lnTo>
                    <a:pt x="87858" y="214671"/>
                  </a:lnTo>
                  <a:lnTo>
                    <a:pt x="78252" y="225805"/>
                  </a:lnTo>
                  <a:lnTo>
                    <a:pt x="73431" y="232875"/>
                  </a:lnTo>
                  <a:lnTo>
                    <a:pt x="71334" y="239350"/>
                  </a:lnTo>
                  <a:lnTo>
                    <a:pt x="71051" y="247215"/>
                  </a:lnTo>
                  <a:lnTo>
                    <a:pt x="73728" y="290261"/>
                  </a:lnTo>
                  <a:lnTo>
                    <a:pt x="78185" y="312540"/>
                  </a:lnTo>
                  <a:lnTo>
                    <a:pt x="88886" y="327723"/>
                  </a:lnTo>
                  <a:lnTo>
                    <a:pt x="109672" y="338239"/>
                  </a:lnTo>
                  <a:lnTo>
                    <a:pt x="118304" y="339592"/>
                  </a:lnTo>
                  <a:lnTo>
                    <a:pt x="126104" y="338534"/>
                  </a:lnTo>
                  <a:lnTo>
                    <a:pt x="133673" y="336613"/>
                  </a:lnTo>
                  <a:lnTo>
                    <a:pt x="141612" y="335381"/>
                  </a:lnTo>
                  <a:lnTo>
                    <a:pt x="153965" y="337200"/>
                  </a:lnTo>
                  <a:lnTo>
                    <a:pt x="163509" y="343277"/>
                  </a:lnTo>
                  <a:lnTo>
                    <a:pt x="173922" y="352512"/>
                  </a:lnTo>
                  <a:lnTo>
                    <a:pt x="188882" y="363804"/>
                  </a:lnTo>
                  <a:lnTo>
                    <a:pt x="190584" y="375260"/>
                  </a:lnTo>
                  <a:lnTo>
                    <a:pt x="192401" y="384592"/>
                  </a:lnTo>
                  <a:lnTo>
                    <a:pt x="192316" y="393845"/>
                  </a:lnTo>
                  <a:lnTo>
                    <a:pt x="188310" y="405066"/>
                  </a:lnTo>
                  <a:lnTo>
                    <a:pt x="137307" y="495833"/>
                  </a:lnTo>
                  <a:lnTo>
                    <a:pt x="58999" y="496277"/>
                  </a:lnTo>
                  <a:lnTo>
                    <a:pt x="52593" y="505929"/>
                  </a:lnTo>
                  <a:lnTo>
                    <a:pt x="43672" y="517369"/>
                  </a:lnTo>
                  <a:lnTo>
                    <a:pt x="5860" y="563569"/>
                  </a:lnTo>
                  <a:lnTo>
                    <a:pt x="0" y="577511"/>
                  </a:lnTo>
                  <a:lnTo>
                    <a:pt x="5919" y="597528"/>
                  </a:lnTo>
                  <a:lnTo>
                    <a:pt x="20670" y="640956"/>
                  </a:lnTo>
                  <a:lnTo>
                    <a:pt x="23466" y="653451"/>
                  </a:lnTo>
                  <a:lnTo>
                    <a:pt x="22567" y="658849"/>
                  </a:lnTo>
                  <a:lnTo>
                    <a:pt x="20133" y="662825"/>
                  </a:lnTo>
                  <a:lnTo>
                    <a:pt x="18321" y="671055"/>
                  </a:lnTo>
                  <a:lnTo>
                    <a:pt x="18646" y="678405"/>
                  </a:lnTo>
                  <a:lnTo>
                    <a:pt x="19683" y="681094"/>
                  </a:lnTo>
                  <a:lnTo>
                    <a:pt x="19267" y="685517"/>
                  </a:lnTo>
                  <a:lnTo>
                    <a:pt x="15235" y="698068"/>
                  </a:lnTo>
                  <a:lnTo>
                    <a:pt x="42647" y="719940"/>
                  </a:lnTo>
                  <a:lnTo>
                    <a:pt x="58685" y="727648"/>
                  </a:lnTo>
                  <a:lnTo>
                    <a:pt x="69031" y="725509"/>
                  </a:lnTo>
                  <a:lnTo>
                    <a:pt x="79370" y="717842"/>
                  </a:lnTo>
                  <a:lnTo>
                    <a:pt x="100024" y="701912"/>
                  </a:lnTo>
                  <a:lnTo>
                    <a:pt x="112904" y="693989"/>
                  </a:lnTo>
                  <a:lnTo>
                    <a:pt x="129708" y="691065"/>
                  </a:lnTo>
                  <a:lnTo>
                    <a:pt x="162136" y="690130"/>
                  </a:lnTo>
                  <a:lnTo>
                    <a:pt x="190402" y="692621"/>
                  </a:lnTo>
                  <a:lnTo>
                    <a:pt x="199369" y="702714"/>
                  </a:lnTo>
                  <a:lnTo>
                    <a:pt x="202187" y="721654"/>
                  </a:lnTo>
                  <a:lnTo>
                    <a:pt x="212009" y="750684"/>
                  </a:lnTo>
                  <a:lnTo>
                    <a:pt x="247708" y="823848"/>
                  </a:lnTo>
                  <a:lnTo>
                    <a:pt x="247365" y="815733"/>
                  </a:lnTo>
                  <a:lnTo>
                    <a:pt x="246629" y="824547"/>
                  </a:lnTo>
                  <a:lnTo>
                    <a:pt x="254388" y="824547"/>
                  </a:lnTo>
                  <a:lnTo>
                    <a:pt x="281742" y="819382"/>
                  </a:lnTo>
                  <a:lnTo>
                    <a:pt x="301335" y="815497"/>
                  </a:lnTo>
                  <a:lnTo>
                    <a:pt x="313416" y="814019"/>
                  </a:lnTo>
                  <a:lnTo>
                    <a:pt x="325610" y="813036"/>
                  </a:lnTo>
                  <a:lnTo>
                    <a:pt x="336748" y="812482"/>
                  </a:lnTo>
                  <a:lnTo>
                    <a:pt x="339925" y="789090"/>
                  </a:lnTo>
                  <a:lnTo>
                    <a:pt x="341382" y="776261"/>
                  </a:lnTo>
                  <a:lnTo>
                    <a:pt x="341625" y="767270"/>
                  </a:lnTo>
                  <a:lnTo>
                    <a:pt x="338518" y="758951"/>
                  </a:lnTo>
                  <a:lnTo>
                    <a:pt x="328500" y="746312"/>
                  </a:lnTo>
                  <a:lnTo>
                    <a:pt x="327515" y="741514"/>
                  </a:lnTo>
                  <a:lnTo>
                    <a:pt x="328363" y="733935"/>
                  </a:lnTo>
                  <a:lnTo>
                    <a:pt x="329439" y="731032"/>
                  </a:lnTo>
                  <a:lnTo>
                    <a:pt x="339136" y="724407"/>
                  </a:lnTo>
                  <a:lnTo>
                    <a:pt x="348584" y="716800"/>
                  </a:lnTo>
                  <a:lnTo>
                    <a:pt x="346133" y="717461"/>
                  </a:lnTo>
                  <a:lnTo>
                    <a:pt x="356115" y="712889"/>
                  </a:lnTo>
                  <a:lnTo>
                    <a:pt x="371726" y="725324"/>
                  </a:lnTo>
                  <a:lnTo>
                    <a:pt x="377134" y="730021"/>
                  </a:lnTo>
                  <a:lnTo>
                    <a:pt x="386400" y="738993"/>
                  </a:lnTo>
                  <a:lnTo>
                    <a:pt x="391491" y="742951"/>
                  </a:lnTo>
                  <a:lnTo>
                    <a:pt x="397924" y="746213"/>
                  </a:lnTo>
                  <a:lnTo>
                    <a:pt x="410812" y="731969"/>
                  </a:lnTo>
                  <a:lnTo>
                    <a:pt x="429696" y="713074"/>
                  </a:lnTo>
                  <a:lnTo>
                    <a:pt x="449023" y="695516"/>
                  </a:lnTo>
                  <a:lnTo>
                    <a:pt x="463240" y="685279"/>
                  </a:lnTo>
                  <a:lnTo>
                    <a:pt x="473564" y="688237"/>
                  </a:lnTo>
                  <a:lnTo>
                    <a:pt x="477669" y="691853"/>
                  </a:lnTo>
                  <a:lnTo>
                    <a:pt x="483033" y="694271"/>
                  </a:lnTo>
                  <a:lnTo>
                    <a:pt x="497136" y="693635"/>
                  </a:lnTo>
                  <a:lnTo>
                    <a:pt x="522948" y="685879"/>
                  </a:lnTo>
                  <a:lnTo>
                    <a:pt x="545611" y="676625"/>
                  </a:lnTo>
                  <a:lnTo>
                    <a:pt x="566089" y="675899"/>
                  </a:lnTo>
                  <a:lnTo>
                    <a:pt x="585350" y="693724"/>
                  </a:lnTo>
                  <a:lnTo>
                    <a:pt x="588757" y="701784"/>
                  </a:lnTo>
                  <a:lnTo>
                    <a:pt x="588299" y="712836"/>
                  </a:lnTo>
                  <a:lnTo>
                    <a:pt x="592285" y="722388"/>
                  </a:lnTo>
                  <a:lnTo>
                    <a:pt x="609016" y="737067"/>
                  </a:lnTo>
                  <a:lnTo>
                    <a:pt x="627507" y="739995"/>
                  </a:lnTo>
                  <a:lnTo>
                    <a:pt x="645575" y="746864"/>
                  </a:lnTo>
                  <a:lnTo>
                    <a:pt x="661042" y="773366"/>
                  </a:lnTo>
                  <a:lnTo>
                    <a:pt x="680319" y="777690"/>
                  </a:lnTo>
                  <a:lnTo>
                    <a:pt x="690697" y="782219"/>
                  </a:lnTo>
                  <a:lnTo>
                    <a:pt x="697008" y="791066"/>
                  </a:lnTo>
                  <a:lnTo>
                    <a:pt x="704083" y="808342"/>
                  </a:lnTo>
                  <a:lnTo>
                    <a:pt x="770402" y="798055"/>
                  </a:lnTo>
                  <a:lnTo>
                    <a:pt x="771926" y="793241"/>
                  </a:lnTo>
                  <a:lnTo>
                    <a:pt x="774427" y="780316"/>
                  </a:lnTo>
                  <a:lnTo>
                    <a:pt x="774304" y="777932"/>
                  </a:lnTo>
                  <a:lnTo>
                    <a:pt x="775577" y="776700"/>
                  </a:lnTo>
                  <a:lnTo>
                    <a:pt x="782264" y="767232"/>
                  </a:lnTo>
                  <a:lnTo>
                    <a:pt x="787192" y="757821"/>
                  </a:lnTo>
                  <a:lnTo>
                    <a:pt x="783763" y="760412"/>
                  </a:lnTo>
                  <a:lnTo>
                    <a:pt x="788474" y="752906"/>
                  </a:lnTo>
                  <a:lnTo>
                    <a:pt x="804864" y="748996"/>
                  </a:lnTo>
                  <a:lnTo>
                    <a:pt x="824310" y="748210"/>
                  </a:lnTo>
                  <a:lnTo>
                    <a:pt x="844524" y="748706"/>
                  </a:lnTo>
                  <a:lnTo>
                    <a:pt x="863214" y="748639"/>
                  </a:lnTo>
                  <a:lnTo>
                    <a:pt x="861671" y="735654"/>
                  </a:lnTo>
                  <a:lnTo>
                    <a:pt x="860566" y="724242"/>
                  </a:lnTo>
                  <a:lnTo>
                    <a:pt x="862071" y="714288"/>
                  </a:lnTo>
                  <a:lnTo>
                    <a:pt x="868357" y="705675"/>
                  </a:lnTo>
                  <a:lnTo>
                    <a:pt x="875388" y="700069"/>
                  </a:lnTo>
                  <a:lnTo>
                    <a:pt x="889915" y="689203"/>
                  </a:lnTo>
                  <a:lnTo>
                    <a:pt x="897339" y="683018"/>
                  </a:lnTo>
                  <a:lnTo>
                    <a:pt x="891244" y="660050"/>
                  </a:lnTo>
                  <a:lnTo>
                    <a:pt x="893983" y="650939"/>
                  </a:lnTo>
                  <a:lnTo>
                    <a:pt x="906686" y="641464"/>
                  </a:lnTo>
                  <a:lnTo>
                    <a:pt x="918344" y="634834"/>
                  </a:lnTo>
                  <a:lnTo>
                    <a:pt x="914417" y="612695"/>
                  </a:lnTo>
                  <a:lnTo>
                    <a:pt x="916044" y="608703"/>
                  </a:lnTo>
                  <a:lnTo>
                    <a:pt x="919107" y="607736"/>
                  </a:lnTo>
                  <a:lnTo>
                    <a:pt x="919487" y="594677"/>
                  </a:lnTo>
                  <a:lnTo>
                    <a:pt x="911817" y="547674"/>
                  </a:lnTo>
                  <a:lnTo>
                    <a:pt x="894383" y="505967"/>
                  </a:lnTo>
                  <a:lnTo>
                    <a:pt x="884363" y="496100"/>
                  </a:lnTo>
                  <a:lnTo>
                    <a:pt x="875253" y="481253"/>
                  </a:lnTo>
                  <a:lnTo>
                    <a:pt x="880803" y="473251"/>
                  </a:lnTo>
                  <a:lnTo>
                    <a:pt x="887048" y="468888"/>
                  </a:lnTo>
                  <a:lnTo>
                    <a:pt x="894156" y="464685"/>
                  </a:lnTo>
                  <a:lnTo>
                    <a:pt x="902292" y="457161"/>
                  </a:lnTo>
                  <a:lnTo>
                    <a:pt x="893199" y="444999"/>
                  </a:lnTo>
                  <a:lnTo>
                    <a:pt x="883178" y="432835"/>
                  </a:lnTo>
                  <a:lnTo>
                    <a:pt x="876110" y="420803"/>
                  </a:lnTo>
                  <a:lnTo>
                    <a:pt x="875876" y="409041"/>
                  </a:lnTo>
                  <a:lnTo>
                    <a:pt x="882179" y="394679"/>
                  </a:lnTo>
                  <a:lnTo>
                    <a:pt x="883285" y="388270"/>
                  </a:lnTo>
                  <a:lnTo>
                    <a:pt x="878806" y="376766"/>
                  </a:lnTo>
                  <a:lnTo>
                    <a:pt x="868357" y="347116"/>
                  </a:lnTo>
                  <a:lnTo>
                    <a:pt x="845064" y="342274"/>
                  </a:lnTo>
                  <a:lnTo>
                    <a:pt x="839523" y="337050"/>
                  </a:lnTo>
                  <a:lnTo>
                    <a:pt x="834258" y="323964"/>
                  </a:lnTo>
                  <a:lnTo>
                    <a:pt x="823680" y="291374"/>
                  </a:lnTo>
                  <a:lnTo>
                    <a:pt x="820097" y="281177"/>
                  </a:lnTo>
                  <a:lnTo>
                    <a:pt x="806285" y="278994"/>
                  </a:lnTo>
                  <a:lnTo>
                    <a:pt x="792530" y="279550"/>
                  </a:lnTo>
                  <a:lnTo>
                    <a:pt x="779555" y="282905"/>
                  </a:lnTo>
                  <a:lnTo>
                    <a:pt x="768078" y="289115"/>
                  </a:lnTo>
                  <a:lnTo>
                    <a:pt x="756196" y="293163"/>
                  </a:lnTo>
                  <a:lnTo>
                    <a:pt x="741668" y="292514"/>
                  </a:lnTo>
                  <a:lnTo>
                    <a:pt x="728770" y="287952"/>
                  </a:lnTo>
                  <a:lnTo>
                    <a:pt x="721774" y="280263"/>
                  </a:lnTo>
                  <a:lnTo>
                    <a:pt x="719564" y="207327"/>
                  </a:lnTo>
                  <a:lnTo>
                    <a:pt x="696902" y="207273"/>
                  </a:lnTo>
                  <a:lnTo>
                    <a:pt x="667710" y="206260"/>
                  </a:lnTo>
                  <a:lnTo>
                    <a:pt x="662376" y="205638"/>
                  </a:lnTo>
                  <a:lnTo>
                    <a:pt x="655683" y="205333"/>
                  </a:lnTo>
                  <a:lnTo>
                    <a:pt x="640279" y="206493"/>
                  </a:lnTo>
                  <a:lnTo>
                    <a:pt x="632593" y="209219"/>
                  </a:lnTo>
                  <a:lnTo>
                    <a:pt x="624095" y="209355"/>
                  </a:lnTo>
                  <a:lnTo>
                    <a:pt x="606255" y="202742"/>
                  </a:lnTo>
                  <a:lnTo>
                    <a:pt x="594648" y="194608"/>
                  </a:lnTo>
                  <a:lnTo>
                    <a:pt x="588789" y="184340"/>
                  </a:lnTo>
                  <a:lnTo>
                    <a:pt x="582859" y="170995"/>
                  </a:lnTo>
                  <a:lnTo>
                    <a:pt x="571038" y="153631"/>
                  </a:lnTo>
                  <a:lnTo>
                    <a:pt x="564333" y="136083"/>
                  </a:lnTo>
                  <a:lnTo>
                    <a:pt x="565184" y="111885"/>
                  </a:lnTo>
                  <a:lnTo>
                    <a:pt x="569039" y="81246"/>
                  </a:lnTo>
                  <a:lnTo>
                    <a:pt x="571342" y="44373"/>
                  </a:lnTo>
                  <a:lnTo>
                    <a:pt x="539719" y="46367"/>
                  </a:lnTo>
                  <a:lnTo>
                    <a:pt x="538025" y="60137"/>
                  </a:lnTo>
                  <a:lnTo>
                    <a:pt x="535909" y="66787"/>
                  </a:lnTo>
                  <a:lnTo>
                    <a:pt x="524907" y="67968"/>
                  </a:lnTo>
                  <a:lnTo>
                    <a:pt x="496552" y="65328"/>
                  </a:lnTo>
                  <a:lnTo>
                    <a:pt x="476915" y="64164"/>
                  </a:lnTo>
                  <a:lnTo>
                    <a:pt x="464804" y="62428"/>
                  </a:lnTo>
                  <a:lnTo>
                    <a:pt x="458181" y="55493"/>
                  </a:lnTo>
                  <a:lnTo>
                    <a:pt x="455010" y="38734"/>
                  </a:lnTo>
                  <a:lnTo>
                    <a:pt x="431156" y="35006"/>
                  </a:lnTo>
                  <a:lnTo>
                    <a:pt x="407977" y="29249"/>
                  </a:lnTo>
                  <a:lnTo>
                    <a:pt x="386068" y="22381"/>
                  </a:lnTo>
                  <a:lnTo>
                    <a:pt x="366021" y="15316"/>
                  </a:lnTo>
                  <a:lnTo>
                    <a:pt x="342449" y="9958"/>
                  </a:lnTo>
                  <a:lnTo>
                    <a:pt x="314153" y="6619"/>
                  </a:lnTo>
                  <a:lnTo>
                    <a:pt x="288103" y="3800"/>
                  </a:lnTo>
                  <a:lnTo>
                    <a:pt x="271267" y="0"/>
                  </a:lnTo>
                  <a:close/>
                </a:path>
              </a:pathLst>
            </a:custGeom>
            <a:solidFill>
              <a:srgbClr val="F04E23">
                <a:alpha val="39999"/>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0" y="4635499"/>
              <a:ext cx="6519253" cy="2222500"/>
            </a:xfrm>
            <a:prstGeom prst="rect">
              <a:avLst/>
            </a:prstGeom>
          </p:spPr>
        </p:pic>
        <p:sp>
          <p:nvSpPr>
            <p:cNvPr id="10" name="object 10"/>
            <p:cNvSpPr/>
            <p:nvPr/>
          </p:nvSpPr>
          <p:spPr>
            <a:xfrm>
              <a:off x="2209498" y="5345123"/>
              <a:ext cx="662940" cy="603250"/>
            </a:xfrm>
            <a:custGeom>
              <a:avLst/>
              <a:gdLst/>
              <a:ahLst/>
              <a:cxnLst/>
              <a:rect l="l" t="t" r="r" b="b"/>
              <a:pathLst>
                <a:path w="662939" h="603250">
                  <a:moveTo>
                    <a:pt x="139476" y="527264"/>
                  </a:moveTo>
                  <a:lnTo>
                    <a:pt x="73088" y="527264"/>
                  </a:lnTo>
                  <a:lnTo>
                    <a:pt x="78397" y="530223"/>
                  </a:lnTo>
                  <a:lnTo>
                    <a:pt x="78377" y="531353"/>
                  </a:lnTo>
                  <a:lnTo>
                    <a:pt x="78251" y="538427"/>
                  </a:lnTo>
                  <a:lnTo>
                    <a:pt x="78147" y="544286"/>
                  </a:lnTo>
                  <a:lnTo>
                    <a:pt x="78039" y="550346"/>
                  </a:lnTo>
                  <a:lnTo>
                    <a:pt x="77987" y="553273"/>
                  </a:lnTo>
                  <a:lnTo>
                    <a:pt x="77887" y="571684"/>
                  </a:lnTo>
                  <a:lnTo>
                    <a:pt x="83328" y="587578"/>
                  </a:lnTo>
                  <a:lnTo>
                    <a:pt x="99542" y="602905"/>
                  </a:lnTo>
                  <a:lnTo>
                    <a:pt x="107725" y="596807"/>
                  </a:lnTo>
                  <a:lnTo>
                    <a:pt x="137311" y="557852"/>
                  </a:lnTo>
                  <a:lnTo>
                    <a:pt x="139075" y="531353"/>
                  </a:lnTo>
                  <a:lnTo>
                    <a:pt x="139421" y="527823"/>
                  </a:lnTo>
                  <a:lnTo>
                    <a:pt x="139476" y="527264"/>
                  </a:lnTo>
                  <a:close/>
                </a:path>
                <a:path w="662939" h="603250">
                  <a:moveTo>
                    <a:pt x="415762" y="516431"/>
                  </a:moveTo>
                  <a:lnTo>
                    <a:pt x="140538" y="516431"/>
                  </a:lnTo>
                  <a:lnTo>
                    <a:pt x="223431" y="521600"/>
                  </a:lnTo>
                  <a:lnTo>
                    <a:pt x="228942" y="536649"/>
                  </a:lnTo>
                  <a:lnTo>
                    <a:pt x="267611" y="544286"/>
                  </a:lnTo>
                  <a:lnTo>
                    <a:pt x="283486" y="550346"/>
                  </a:lnTo>
                  <a:lnTo>
                    <a:pt x="287268" y="564207"/>
                  </a:lnTo>
                  <a:lnTo>
                    <a:pt x="287364" y="564560"/>
                  </a:lnTo>
                  <a:lnTo>
                    <a:pt x="290042" y="596657"/>
                  </a:lnTo>
                  <a:lnTo>
                    <a:pt x="425119" y="590865"/>
                  </a:lnTo>
                  <a:lnTo>
                    <a:pt x="429247" y="578210"/>
                  </a:lnTo>
                  <a:lnTo>
                    <a:pt x="431444" y="570922"/>
                  </a:lnTo>
                  <a:lnTo>
                    <a:pt x="429997" y="564560"/>
                  </a:lnTo>
                  <a:lnTo>
                    <a:pt x="429916" y="564207"/>
                  </a:lnTo>
                  <a:lnTo>
                    <a:pt x="422871" y="553273"/>
                  </a:lnTo>
                  <a:lnTo>
                    <a:pt x="416381" y="544654"/>
                  </a:lnTo>
                  <a:lnTo>
                    <a:pt x="412611" y="538427"/>
                  </a:lnTo>
                  <a:lnTo>
                    <a:pt x="412031" y="532567"/>
                  </a:lnTo>
                  <a:lnTo>
                    <a:pt x="411911" y="531353"/>
                  </a:lnTo>
                  <a:lnTo>
                    <a:pt x="414629" y="520190"/>
                  </a:lnTo>
                  <a:lnTo>
                    <a:pt x="415762" y="516431"/>
                  </a:lnTo>
                  <a:close/>
                </a:path>
                <a:path w="662939" h="603250">
                  <a:moveTo>
                    <a:pt x="53886" y="362431"/>
                  </a:moveTo>
                  <a:lnTo>
                    <a:pt x="0" y="362786"/>
                  </a:lnTo>
                  <a:lnTo>
                    <a:pt x="1054" y="403413"/>
                  </a:lnTo>
                  <a:lnTo>
                    <a:pt x="10385" y="407606"/>
                  </a:lnTo>
                  <a:lnTo>
                    <a:pt x="22336" y="412062"/>
                  </a:lnTo>
                  <a:lnTo>
                    <a:pt x="34615" y="416147"/>
                  </a:lnTo>
                  <a:lnTo>
                    <a:pt x="44932" y="419225"/>
                  </a:lnTo>
                  <a:lnTo>
                    <a:pt x="49911" y="470888"/>
                  </a:lnTo>
                  <a:lnTo>
                    <a:pt x="48733" y="490967"/>
                  </a:lnTo>
                  <a:lnTo>
                    <a:pt x="48674" y="491983"/>
                  </a:lnTo>
                  <a:lnTo>
                    <a:pt x="44048" y="499181"/>
                  </a:lnTo>
                  <a:lnTo>
                    <a:pt x="38862" y="509154"/>
                  </a:lnTo>
                  <a:lnTo>
                    <a:pt x="43916" y="512075"/>
                  </a:lnTo>
                  <a:lnTo>
                    <a:pt x="45948" y="512456"/>
                  </a:lnTo>
                  <a:lnTo>
                    <a:pt x="59994" y="513014"/>
                  </a:lnTo>
                  <a:lnTo>
                    <a:pt x="61506" y="526667"/>
                  </a:lnTo>
                  <a:lnTo>
                    <a:pt x="69507" y="527823"/>
                  </a:lnTo>
                  <a:lnTo>
                    <a:pt x="73088" y="527264"/>
                  </a:lnTo>
                  <a:lnTo>
                    <a:pt x="139476" y="527264"/>
                  </a:lnTo>
                  <a:lnTo>
                    <a:pt x="140538" y="516431"/>
                  </a:lnTo>
                  <a:lnTo>
                    <a:pt x="415762" y="516431"/>
                  </a:lnTo>
                  <a:lnTo>
                    <a:pt x="426966" y="479264"/>
                  </a:lnTo>
                  <a:lnTo>
                    <a:pt x="434133" y="457243"/>
                  </a:lnTo>
                  <a:lnTo>
                    <a:pt x="439826" y="443711"/>
                  </a:lnTo>
                  <a:lnTo>
                    <a:pt x="660117" y="443711"/>
                  </a:lnTo>
                  <a:lnTo>
                    <a:pt x="662493" y="436225"/>
                  </a:lnTo>
                  <a:lnTo>
                    <a:pt x="661187" y="423530"/>
                  </a:lnTo>
                  <a:lnTo>
                    <a:pt x="650925" y="410518"/>
                  </a:lnTo>
                  <a:lnTo>
                    <a:pt x="630362" y="387005"/>
                  </a:lnTo>
                  <a:lnTo>
                    <a:pt x="129667" y="387005"/>
                  </a:lnTo>
                  <a:lnTo>
                    <a:pt x="54902" y="386103"/>
                  </a:lnTo>
                  <a:lnTo>
                    <a:pt x="53901" y="362786"/>
                  </a:lnTo>
                  <a:lnTo>
                    <a:pt x="53886" y="362431"/>
                  </a:lnTo>
                  <a:close/>
                </a:path>
                <a:path w="662939" h="603250">
                  <a:moveTo>
                    <a:pt x="645972" y="478304"/>
                  </a:moveTo>
                  <a:lnTo>
                    <a:pt x="565824" y="478304"/>
                  </a:lnTo>
                  <a:lnTo>
                    <a:pt x="573745" y="481225"/>
                  </a:lnTo>
                  <a:lnTo>
                    <a:pt x="587616" y="490967"/>
                  </a:lnTo>
                  <a:lnTo>
                    <a:pt x="607040" y="505502"/>
                  </a:lnTo>
                  <a:lnTo>
                    <a:pt x="617541" y="512784"/>
                  </a:lnTo>
                  <a:lnTo>
                    <a:pt x="626541" y="517980"/>
                  </a:lnTo>
                  <a:lnTo>
                    <a:pt x="630570" y="512784"/>
                  </a:lnTo>
                  <a:lnTo>
                    <a:pt x="630765" y="512456"/>
                  </a:lnTo>
                  <a:lnTo>
                    <a:pt x="633707" y="506887"/>
                  </a:lnTo>
                  <a:lnTo>
                    <a:pt x="636257" y="500678"/>
                  </a:lnTo>
                  <a:lnTo>
                    <a:pt x="638797" y="494193"/>
                  </a:lnTo>
                  <a:lnTo>
                    <a:pt x="645972" y="478304"/>
                  </a:lnTo>
                  <a:close/>
                </a:path>
                <a:path w="662939" h="603250">
                  <a:moveTo>
                    <a:pt x="660117" y="443711"/>
                  </a:moveTo>
                  <a:lnTo>
                    <a:pt x="439826" y="443711"/>
                  </a:lnTo>
                  <a:lnTo>
                    <a:pt x="461115" y="451975"/>
                  </a:lnTo>
                  <a:lnTo>
                    <a:pt x="490124" y="464248"/>
                  </a:lnTo>
                  <a:lnTo>
                    <a:pt x="518829" y="475352"/>
                  </a:lnTo>
                  <a:lnTo>
                    <a:pt x="539203" y="480109"/>
                  </a:lnTo>
                  <a:lnTo>
                    <a:pt x="556696" y="479000"/>
                  </a:lnTo>
                  <a:lnTo>
                    <a:pt x="565824" y="478304"/>
                  </a:lnTo>
                  <a:lnTo>
                    <a:pt x="645972" y="478304"/>
                  </a:lnTo>
                  <a:lnTo>
                    <a:pt x="656783" y="454213"/>
                  </a:lnTo>
                  <a:lnTo>
                    <a:pt x="660117" y="443711"/>
                  </a:lnTo>
                  <a:close/>
                </a:path>
                <a:path w="662939" h="603250">
                  <a:moveTo>
                    <a:pt x="628769" y="275893"/>
                  </a:moveTo>
                  <a:lnTo>
                    <a:pt x="144043" y="275893"/>
                  </a:lnTo>
                  <a:lnTo>
                    <a:pt x="146456" y="283386"/>
                  </a:lnTo>
                  <a:lnTo>
                    <a:pt x="146385" y="320811"/>
                  </a:lnTo>
                  <a:lnTo>
                    <a:pt x="144819" y="327985"/>
                  </a:lnTo>
                  <a:lnTo>
                    <a:pt x="139741" y="331658"/>
                  </a:lnTo>
                  <a:lnTo>
                    <a:pt x="129120" y="337513"/>
                  </a:lnTo>
                  <a:lnTo>
                    <a:pt x="129191" y="343939"/>
                  </a:lnTo>
                  <a:lnTo>
                    <a:pt x="129316" y="355263"/>
                  </a:lnTo>
                  <a:lnTo>
                    <a:pt x="129435" y="366063"/>
                  </a:lnTo>
                  <a:lnTo>
                    <a:pt x="129557" y="377074"/>
                  </a:lnTo>
                  <a:lnTo>
                    <a:pt x="129667" y="387005"/>
                  </a:lnTo>
                  <a:lnTo>
                    <a:pt x="630362" y="387005"/>
                  </a:lnTo>
                  <a:lnTo>
                    <a:pt x="621625" y="377074"/>
                  </a:lnTo>
                  <a:lnTo>
                    <a:pt x="612749" y="366063"/>
                  </a:lnTo>
                  <a:lnTo>
                    <a:pt x="609361" y="359557"/>
                  </a:lnTo>
                  <a:lnTo>
                    <a:pt x="609377" y="355263"/>
                  </a:lnTo>
                  <a:lnTo>
                    <a:pt x="611670" y="350838"/>
                  </a:lnTo>
                  <a:lnTo>
                    <a:pt x="615111" y="343939"/>
                  </a:lnTo>
                  <a:lnTo>
                    <a:pt x="648478" y="343939"/>
                  </a:lnTo>
                  <a:lnTo>
                    <a:pt x="631452" y="337088"/>
                  </a:lnTo>
                  <a:lnTo>
                    <a:pt x="624595" y="327228"/>
                  </a:lnTo>
                  <a:lnTo>
                    <a:pt x="626401" y="312788"/>
                  </a:lnTo>
                  <a:lnTo>
                    <a:pt x="630631" y="290295"/>
                  </a:lnTo>
                  <a:lnTo>
                    <a:pt x="630493" y="283386"/>
                  </a:lnTo>
                  <a:lnTo>
                    <a:pt x="630427" y="280098"/>
                  </a:lnTo>
                  <a:lnTo>
                    <a:pt x="628769" y="275893"/>
                  </a:lnTo>
                  <a:close/>
                </a:path>
                <a:path w="662939" h="603250">
                  <a:moveTo>
                    <a:pt x="648478" y="343939"/>
                  </a:moveTo>
                  <a:lnTo>
                    <a:pt x="615111" y="343939"/>
                  </a:lnTo>
                  <a:lnTo>
                    <a:pt x="653211" y="345844"/>
                  </a:lnTo>
                  <a:lnTo>
                    <a:pt x="648478" y="343939"/>
                  </a:lnTo>
                  <a:close/>
                </a:path>
                <a:path w="662939" h="603250">
                  <a:moveTo>
                    <a:pt x="630892" y="225601"/>
                  </a:moveTo>
                  <a:lnTo>
                    <a:pt x="122097" y="225601"/>
                  </a:lnTo>
                  <a:lnTo>
                    <a:pt x="128689" y="229563"/>
                  </a:lnTo>
                  <a:lnTo>
                    <a:pt x="128762" y="246699"/>
                  </a:lnTo>
                  <a:lnTo>
                    <a:pt x="128867" y="271468"/>
                  </a:lnTo>
                  <a:lnTo>
                    <a:pt x="129187" y="271468"/>
                  </a:lnTo>
                  <a:lnTo>
                    <a:pt x="136469" y="273923"/>
                  </a:lnTo>
                  <a:lnTo>
                    <a:pt x="143840" y="276883"/>
                  </a:lnTo>
                  <a:lnTo>
                    <a:pt x="144043" y="275893"/>
                  </a:lnTo>
                  <a:lnTo>
                    <a:pt x="628769" y="275893"/>
                  </a:lnTo>
                  <a:lnTo>
                    <a:pt x="627992" y="273923"/>
                  </a:lnTo>
                  <a:lnTo>
                    <a:pt x="625448" y="268669"/>
                  </a:lnTo>
                  <a:lnTo>
                    <a:pt x="624916" y="261237"/>
                  </a:lnTo>
                  <a:lnTo>
                    <a:pt x="626633" y="254693"/>
                  </a:lnTo>
                  <a:lnTo>
                    <a:pt x="629691" y="246699"/>
                  </a:lnTo>
                  <a:lnTo>
                    <a:pt x="633006" y="237938"/>
                  </a:lnTo>
                  <a:lnTo>
                    <a:pt x="635495" y="229093"/>
                  </a:lnTo>
                  <a:lnTo>
                    <a:pt x="630892" y="225601"/>
                  </a:lnTo>
                  <a:close/>
                </a:path>
                <a:path w="662939" h="603250">
                  <a:moveTo>
                    <a:pt x="127289" y="270832"/>
                  </a:moveTo>
                  <a:lnTo>
                    <a:pt x="130065" y="272970"/>
                  </a:lnTo>
                  <a:lnTo>
                    <a:pt x="134095" y="274896"/>
                  </a:lnTo>
                  <a:lnTo>
                    <a:pt x="129187" y="271468"/>
                  </a:lnTo>
                  <a:lnTo>
                    <a:pt x="127289" y="270832"/>
                  </a:lnTo>
                  <a:close/>
                </a:path>
                <a:path w="662939" h="603250">
                  <a:moveTo>
                    <a:pt x="118567" y="148359"/>
                  </a:moveTo>
                  <a:lnTo>
                    <a:pt x="114108" y="221630"/>
                  </a:lnTo>
                  <a:lnTo>
                    <a:pt x="114020" y="223073"/>
                  </a:lnTo>
                  <a:lnTo>
                    <a:pt x="121615" y="227633"/>
                  </a:lnTo>
                  <a:lnTo>
                    <a:pt x="122097" y="225601"/>
                  </a:lnTo>
                  <a:lnTo>
                    <a:pt x="630892" y="225601"/>
                  </a:lnTo>
                  <a:lnTo>
                    <a:pt x="613133" y="212239"/>
                  </a:lnTo>
                  <a:lnTo>
                    <a:pt x="601841" y="203188"/>
                  </a:lnTo>
                  <a:lnTo>
                    <a:pt x="595706" y="196746"/>
                  </a:lnTo>
                  <a:lnTo>
                    <a:pt x="592340" y="190117"/>
                  </a:lnTo>
                  <a:lnTo>
                    <a:pt x="593625" y="190117"/>
                  </a:lnTo>
                  <a:lnTo>
                    <a:pt x="590981" y="181699"/>
                  </a:lnTo>
                  <a:lnTo>
                    <a:pt x="590410" y="180846"/>
                  </a:lnTo>
                  <a:lnTo>
                    <a:pt x="571680" y="180846"/>
                  </a:lnTo>
                  <a:lnTo>
                    <a:pt x="549867" y="180274"/>
                  </a:lnTo>
                  <a:lnTo>
                    <a:pt x="529318" y="178038"/>
                  </a:lnTo>
                  <a:lnTo>
                    <a:pt x="519643" y="174875"/>
                  </a:lnTo>
                  <a:lnTo>
                    <a:pt x="254061" y="174875"/>
                  </a:lnTo>
                  <a:lnTo>
                    <a:pt x="233616" y="173569"/>
                  </a:lnTo>
                  <a:lnTo>
                    <a:pt x="174805" y="158959"/>
                  </a:lnTo>
                  <a:lnTo>
                    <a:pt x="142740" y="151882"/>
                  </a:lnTo>
                  <a:lnTo>
                    <a:pt x="118567" y="148359"/>
                  </a:lnTo>
                  <a:close/>
                </a:path>
                <a:path w="662939" h="603250">
                  <a:moveTo>
                    <a:pt x="593625" y="190117"/>
                  </a:moveTo>
                  <a:lnTo>
                    <a:pt x="592340" y="190117"/>
                  </a:lnTo>
                  <a:lnTo>
                    <a:pt x="594982" y="194435"/>
                  </a:lnTo>
                  <a:lnTo>
                    <a:pt x="593625" y="190117"/>
                  </a:lnTo>
                  <a:close/>
                </a:path>
                <a:path w="662939" h="603250">
                  <a:moveTo>
                    <a:pt x="590799" y="180846"/>
                  </a:moveTo>
                  <a:lnTo>
                    <a:pt x="590981" y="181699"/>
                  </a:lnTo>
                  <a:lnTo>
                    <a:pt x="593572" y="185570"/>
                  </a:lnTo>
                  <a:lnTo>
                    <a:pt x="590799" y="180846"/>
                  </a:lnTo>
                  <a:close/>
                </a:path>
                <a:path w="662939" h="603250">
                  <a:moveTo>
                    <a:pt x="395537" y="0"/>
                  </a:moveTo>
                  <a:lnTo>
                    <a:pt x="385826" y="0"/>
                  </a:lnTo>
                  <a:lnTo>
                    <a:pt x="380115" y="1786"/>
                  </a:lnTo>
                  <a:lnTo>
                    <a:pt x="373900" y="6577"/>
                  </a:lnTo>
                  <a:lnTo>
                    <a:pt x="342410" y="42909"/>
                  </a:lnTo>
                  <a:lnTo>
                    <a:pt x="334879" y="66619"/>
                  </a:lnTo>
                  <a:lnTo>
                    <a:pt x="340675" y="82875"/>
                  </a:lnTo>
                  <a:lnTo>
                    <a:pt x="349161" y="96848"/>
                  </a:lnTo>
                  <a:lnTo>
                    <a:pt x="349074" y="107350"/>
                  </a:lnTo>
                  <a:lnTo>
                    <a:pt x="341604" y="116274"/>
                  </a:lnTo>
                  <a:lnTo>
                    <a:pt x="330705" y="123953"/>
                  </a:lnTo>
                  <a:lnTo>
                    <a:pt x="320332" y="130719"/>
                  </a:lnTo>
                  <a:lnTo>
                    <a:pt x="291679" y="152788"/>
                  </a:lnTo>
                  <a:lnTo>
                    <a:pt x="271502" y="167727"/>
                  </a:lnTo>
                  <a:lnTo>
                    <a:pt x="254061" y="174875"/>
                  </a:lnTo>
                  <a:lnTo>
                    <a:pt x="519643" y="174875"/>
                  </a:lnTo>
                  <a:lnTo>
                    <a:pt x="490452" y="138208"/>
                  </a:lnTo>
                  <a:lnTo>
                    <a:pt x="485876" y="119759"/>
                  </a:lnTo>
                  <a:lnTo>
                    <a:pt x="475794" y="89252"/>
                  </a:lnTo>
                  <a:lnTo>
                    <a:pt x="463345" y="59877"/>
                  </a:lnTo>
                  <a:lnTo>
                    <a:pt x="450473" y="30785"/>
                  </a:lnTo>
                  <a:lnTo>
                    <a:pt x="439127" y="1128"/>
                  </a:lnTo>
                  <a:lnTo>
                    <a:pt x="430286" y="504"/>
                  </a:lnTo>
                  <a:lnTo>
                    <a:pt x="421411" y="285"/>
                  </a:lnTo>
                  <a:lnTo>
                    <a:pt x="404685" y="285"/>
                  </a:lnTo>
                  <a:lnTo>
                    <a:pt x="395537" y="0"/>
                  </a:lnTo>
                  <a:close/>
                </a:path>
              </a:pathLst>
            </a:custGeom>
            <a:solidFill>
              <a:srgbClr val="F04E23">
                <a:alpha val="39999"/>
              </a:srgbClr>
            </a:solidFill>
          </p:spPr>
          <p:txBody>
            <a:bodyPr wrap="square" lIns="0" tIns="0" rIns="0" bIns="0" rtlCol="0"/>
            <a:lstStyle/>
            <a:p>
              <a:endParaRPr/>
            </a:p>
          </p:txBody>
        </p:sp>
        <p:sp>
          <p:nvSpPr>
            <p:cNvPr id="11" name="object 11"/>
            <p:cNvSpPr/>
            <p:nvPr/>
          </p:nvSpPr>
          <p:spPr>
            <a:xfrm>
              <a:off x="2556929" y="4763274"/>
              <a:ext cx="1807210" cy="1910714"/>
            </a:xfrm>
            <a:custGeom>
              <a:avLst/>
              <a:gdLst/>
              <a:ahLst/>
              <a:cxnLst/>
              <a:rect l="l" t="t" r="r" b="b"/>
              <a:pathLst>
                <a:path w="1807210" h="1910715">
                  <a:moveTo>
                    <a:pt x="49009" y="140195"/>
                  </a:moveTo>
                  <a:lnTo>
                    <a:pt x="46951" y="143751"/>
                  </a:lnTo>
                  <a:lnTo>
                    <a:pt x="48361" y="141884"/>
                  </a:lnTo>
                  <a:lnTo>
                    <a:pt x="49009" y="140195"/>
                  </a:lnTo>
                  <a:close/>
                </a:path>
                <a:path w="1807210" h="1910715">
                  <a:moveTo>
                    <a:pt x="458685" y="253885"/>
                  </a:moveTo>
                  <a:lnTo>
                    <a:pt x="458571" y="253415"/>
                  </a:lnTo>
                  <a:lnTo>
                    <a:pt x="445973" y="199745"/>
                  </a:lnTo>
                  <a:lnTo>
                    <a:pt x="445096" y="174307"/>
                  </a:lnTo>
                  <a:lnTo>
                    <a:pt x="445008" y="171958"/>
                  </a:lnTo>
                  <a:lnTo>
                    <a:pt x="447751" y="153860"/>
                  </a:lnTo>
                  <a:lnTo>
                    <a:pt x="446443" y="133616"/>
                  </a:lnTo>
                  <a:lnTo>
                    <a:pt x="446341" y="131965"/>
                  </a:lnTo>
                  <a:lnTo>
                    <a:pt x="446239" y="130390"/>
                  </a:lnTo>
                  <a:lnTo>
                    <a:pt x="446138" y="128816"/>
                  </a:lnTo>
                  <a:lnTo>
                    <a:pt x="431546" y="125730"/>
                  </a:lnTo>
                  <a:lnTo>
                    <a:pt x="414845" y="127012"/>
                  </a:lnTo>
                  <a:lnTo>
                    <a:pt x="381520" y="133616"/>
                  </a:lnTo>
                  <a:lnTo>
                    <a:pt x="355295" y="131965"/>
                  </a:lnTo>
                  <a:lnTo>
                    <a:pt x="340588" y="120840"/>
                  </a:lnTo>
                  <a:lnTo>
                    <a:pt x="327507" y="107810"/>
                  </a:lnTo>
                  <a:lnTo>
                    <a:pt x="288658" y="94348"/>
                  </a:lnTo>
                  <a:lnTo>
                    <a:pt x="288810" y="79171"/>
                  </a:lnTo>
                  <a:lnTo>
                    <a:pt x="292328" y="52806"/>
                  </a:lnTo>
                  <a:lnTo>
                    <a:pt x="284924" y="13157"/>
                  </a:lnTo>
                  <a:lnTo>
                    <a:pt x="259461" y="12534"/>
                  </a:lnTo>
                  <a:lnTo>
                    <a:pt x="250571" y="11214"/>
                  </a:lnTo>
                  <a:lnTo>
                    <a:pt x="247738" y="8445"/>
                  </a:lnTo>
                  <a:lnTo>
                    <a:pt x="240512" y="3492"/>
                  </a:lnTo>
                  <a:lnTo>
                    <a:pt x="229450" y="596"/>
                  </a:lnTo>
                  <a:lnTo>
                    <a:pt x="215849" y="0"/>
                  </a:lnTo>
                  <a:lnTo>
                    <a:pt x="199440" y="596"/>
                  </a:lnTo>
                  <a:lnTo>
                    <a:pt x="188760" y="939"/>
                  </a:lnTo>
                  <a:lnTo>
                    <a:pt x="174129" y="939"/>
                  </a:lnTo>
                  <a:lnTo>
                    <a:pt x="169506" y="1955"/>
                  </a:lnTo>
                  <a:lnTo>
                    <a:pt x="167563" y="6451"/>
                  </a:lnTo>
                  <a:lnTo>
                    <a:pt x="162433" y="16573"/>
                  </a:lnTo>
                  <a:lnTo>
                    <a:pt x="158826" y="21437"/>
                  </a:lnTo>
                  <a:lnTo>
                    <a:pt x="157543" y="22555"/>
                  </a:lnTo>
                  <a:lnTo>
                    <a:pt x="157073" y="24333"/>
                  </a:lnTo>
                  <a:lnTo>
                    <a:pt x="155854" y="31165"/>
                  </a:lnTo>
                  <a:lnTo>
                    <a:pt x="155346" y="36588"/>
                  </a:lnTo>
                  <a:lnTo>
                    <a:pt x="155740" y="38925"/>
                  </a:lnTo>
                  <a:lnTo>
                    <a:pt x="155308" y="41008"/>
                  </a:lnTo>
                  <a:lnTo>
                    <a:pt x="152336" y="45631"/>
                  </a:lnTo>
                  <a:lnTo>
                    <a:pt x="138633" y="52489"/>
                  </a:lnTo>
                  <a:lnTo>
                    <a:pt x="120230" y="55714"/>
                  </a:lnTo>
                  <a:lnTo>
                    <a:pt x="100634" y="57632"/>
                  </a:lnTo>
                  <a:lnTo>
                    <a:pt x="83362" y="60540"/>
                  </a:lnTo>
                  <a:lnTo>
                    <a:pt x="77444" y="72440"/>
                  </a:lnTo>
                  <a:lnTo>
                    <a:pt x="69723" y="95364"/>
                  </a:lnTo>
                  <a:lnTo>
                    <a:pt x="62026" y="119087"/>
                  </a:lnTo>
                  <a:lnTo>
                    <a:pt x="56197" y="133362"/>
                  </a:lnTo>
                  <a:lnTo>
                    <a:pt x="54381" y="135978"/>
                  </a:lnTo>
                  <a:lnTo>
                    <a:pt x="50152" y="139496"/>
                  </a:lnTo>
                  <a:lnTo>
                    <a:pt x="48361" y="141884"/>
                  </a:lnTo>
                  <a:lnTo>
                    <a:pt x="46037" y="147916"/>
                  </a:lnTo>
                  <a:lnTo>
                    <a:pt x="41846" y="157162"/>
                  </a:lnTo>
                  <a:lnTo>
                    <a:pt x="39344" y="159600"/>
                  </a:lnTo>
                  <a:lnTo>
                    <a:pt x="37007" y="160451"/>
                  </a:lnTo>
                  <a:lnTo>
                    <a:pt x="33286" y="164934"/>
                  </a:lnTo>
                  <a:lnTo>
                    <a:pt x="32740" y="165849"/>
                  </a:lnTo>
                  <a:lnTo>
                    <a:pt x="29984" y="174307"/>
                  </a:lnTo>
                  <a:lnTo>
                    <a:pt x="27990" y="179819"/>
                  </a:lnTo>
                  <a:lnTo>
                    <a:pt x="27825" y="180898"/>
                  </a:lnTo>
                  <a:lnTo>
                    <a:pt x="1473" y="181495"/>
                  </a:lnTo>
                  <a:lnTo>
                    <a:pt x="5435" y="195884"/>
                  </a:lnTo>
                  <a:lnTo>
                    <a:pt x="10693" y="210870"/>
                  </a:lnTo>
                  <a:lnTo>
                    <a:pt x="15252" y="224688"/>
                  </a:lnTo>
                  <a:lnTo>
                    <a:pt x="17094" y="235635"/>
                  </a:lnTo>
                  <a:lnTo>
                    <a:pt x="16065" y="244246"/>
                  </a:lnTo>
                  <a:lnTo>
                    <a:pt x="14884" y="249097"/>
                  </a:lnTo>
                  <a:lnTo>
                    <a:pt x="15557" y="253415"/>
                  </a:lnTo>
                  <a:lnTo>
                    <a:pt x="15633" y="253885"/>
                  </a:lnTo>
                  <a:lnTo>
                    <a:pt x="20408" y="262343"/>
                  </a:lnTo>
                  <a:lnTo>
                    <a:pt x="24434" y="268376"/>
                  </a:lnTo>
                  <a:lnTo>
                    <a:pt x="26543" y="272288"/>
                  </a:lnTo>
                  <a:lnTo>
                    <a:pt x="27368" y="276974"/>
                  </a:lnTo>
                  <a:lnTo>
                    <a:pt x="27470" y="280885"/>
                  </a:lnTo>
                  <a:lnTo>
                    <a:pt x="27571" y="285318"/>
                  </a:lnTo>
                  <a:lnTo>
                    <a:pt x="21920" y="289598"/>
                  </a:lnTo>
                  <a:lnTo>
                    <a:pt x="16281" y="292557"/>
                  </a:lnTo>
                  <a:lnTo>
                    <a:pt x="10337" y="295059"/>
                  </a:lnTo>
                  <a:lnTo>
                    <a:pt x="3771" y="297929"/>
                  </a:lnTo>
                  <a:lnTo>
                    <a:pt x="635" y="309029"/>
                  </a:lnTo>
                  <a:lnTo>
                    <a:pt x="0" y="318833"/>
                  </a:lnTo>
                  <a:lnTo>
                    <a:pt x="4483" y="325653"/>
                  </a:lnTo>
                  <a:lnTo>
                    <a:pt x="16738" y="327812"/>
                  </a:lnTo>
                  <a:lnTo>
                    <a:pt x="28117" y="323265"/>
                  </a:lnTo>
                  <a:lnTo>
                    <a:pt x="42075" y="316534"/>
                  </a:lnTo>
                  <a:lnTo>
                    <a:pt x="55689" y="316534"/>
                  </a:lnTo>
                  <a:lnTo>
                    <a:pt x="65214" y="332574"/>
                  </a:lnTo>
                  <a:lnTo>
                    <a:pt x="66903" y="339661"/>
                  </a:lnTo>
                  <a:lnTo>
                    <a:pt x="67360" y="348919"/>
                  </a:lnTo>
                  <a:lnTo>
                    <a:pt x="67551" y="357479"/>
                  </a:lnTo>
                  <a:lnTo>
                    <a:pt x="80238" y="362242"/>
                  </a:lnTo>
                  <a:lnTo>
                    <a:pt x="82359" y="372376"/>
                  </a:lnTo>
                  <a:lnTo>
                    <a:pt x="85001" y="383336"/>
                  </a:lnTo>
                  <a:lnTo>
                    <a:pt x="86969" y="392938"/>
                  </a:lnTo>
                  <a:lnTo>
                    <a:pt x="87071" y="399021"/>
                  </a:lnTo>
                  <a:lnTo>
                    <a:pt x="82867" y="405803"/>
                  </a:lnTo>
                  <a:lnTo>
                    <a:pt x="76885" y="411251"/>
                  </a:lnTo>
                  <a:lnTo>
                    <a:pt x="70726" y="417195"/>
                  </a:lnTo>
                  <a:lnTo>
                    <a:pt x="65976" y="425475"/>
                  </a:lnTo>
                  <a:lnTo>
                    <a:pt x="71678" y="431927"/>
                  </a:lnTo>
                  <a:lnTo>
                    <a:pt x="74777" y="432689"/>
                  </a:lnTo>
                  <a:lnTo>
                    <a:pt x="78663" y="430974"/>
                  </a:lnTo>
                  <a:lnTo>
                    <a:pt x="86766" y="430047"/>
                  </a:lnTo>
                  <a:lnTo>
                    <a:pt x="98209" y="438404"/>
                  </a:lnTo>
                  <a:lnTo>
                    <a:pt x="99072" y="456882"/>
                  </a:lnTo>
                  <a:lnTo>
                    <a:pt x="98679" y="474459"/>
                  </a:lnTo>
                  <a:lnTo>
                    <a:pt x="98590" y="478434"/>
                  </a:lnTo>
                  <a:lnTo>
                    <a:pt x="106032" y="496036"/>
                  </a:lnTo>
                  <a:lnTo>
                    <a:pt x="117271" y="504012"/>
                  </a:lnTo>
                  <a:lnTo>
                    <a:pt x="126695" y="510374"/>
                  </a:lnTo>
                  <a:lnTo>
                    <a:pt x="130937" y="519239"/>
                  </a:lnTo>
                  <a:lnTo>
                    <a:pt x="114122" y="559092"/>
                  </a:lnTo>
                  <a:lnTo>
                    <a:pt x="100050" y="579056"/>
                  </a:lnTo>
                  <a:lnTo>
                    <a:pt x="111734" y="608203"/>
                  </a:lnTo>
                  <a:lnTo>
                    <a:pt x="124637" y="637425"/>
                  </a:lnTo>
                  <a:lnTo>
                    <a:pt x="136969" y="666775"/>
                  </a:lnTo>
                  <a:lnTo>
                    <a:pt x="146926" y="696277"/>
                  </a:lnTo>
                  <a:lnTo>
                    <a:pt x="156629" y="730008"/>
                  </a:lnTo>
                  <a:lnTo>
                    <a:pt x="168897" y="745959"/>
                  </a:lnTo>
                  <a:lnTo>
                    <a:pt x="195694" y="751395"/>
                  </a:lnTo>
                  <a:lnTo>
                    <a:pt x="249034" y="753592"/>
                  </a:lnTo>
                  <a:lnTo>
                    <a:pt x="251447" y="746887"/>
                  </a:lnTo>
                  <a:lnTo>
                    <a:pt x="256159" y="734148"/>
                  </a:lnTo>
                  <a:lnTo>
                    <a:pt x="258635" y="727329"/>
                  </a:lnTo>
                  <a:lnTo>
                    <a:pt x="262750" y="715162"/>
                  </a:lnTo>
                  <a:lnTo>
                    <a:pt x="266852" y="707491"/>
                  </a:lnTo>
                  <a:lnTo>
                    <a:pt x="273951" y="704430"/>
                  </a:lnTo>
                  <a:lnTo>
                    <a:pt x="287070" y="706107"/>
                  </a:lnTo>
                  <a:lnTo>
                    <a:pt x="299415" y="709320"/>
                  </a:lnTo>
                  <a:lnTo>
                    <a:pt x="312572" y="712876"/>
                  </a:lnTo>
                  <a:lnTo>
                    <a:pt x="325501" y="716051"/>
                  </a:lnTo>
                  <a:lnTo>
                    <a:pt x="337172" y="718121"/>
                  </a:lnTo>
                  <a:lnTo>
                    <a:pt x="340779" y="710958"/>
                  </a:lnTo>
                  <a:lnTo>
                    <a:pt x="345033" y="704430"/>
                  </a:lnTo>
                  <a:lnTo>
                    <a:pt x="349859" y="697433"/>
                  </a:lnTo>
                  <a:lnTo>
                    <a:pt x="354126" y="690486"/>
                  </a:lnTo>
                  <a:lnTo>
                    <a:pt x="344119" y="674065"/>
                  </a:lnTo>
                  <a:lnTo>
                    <a:pt x="342290" y="665988"/>
                  </a:lnTo>
                  <a:lnTo>
                    <a:pt x="341185" y="661327"/>
                  </a:lnTo>
                  <a:lnTo>
                    <a:pt x="333349" y="655142"/>
                  </a:lnTo>
                  <a:lnTo>
                    <a:pt x="339242" y="641565"/>
                  </a:lnTo>
                  <a:lnTo>
                    <a:pt x="346798" y="626186"/>
                  </a:lnTo>
                  <a:lnTo>
                    <a:pt x="353669" y="611416"/>
                  </a:lnTo>
                  <a:lnTo>
                    <a:pt x="357492" y="599630"/>
                  </a:lnTo>
                  <a:lnTo>
                    <a:pt x="356806" y="579259"/>
                  </a:lnTo>
                  <a:lnTo>
                    <a:pt x="349935" y="564388"/>
                  </a:lnTo>
                  <a:lnTo>
                    <a:pt x="340969" y="553593"/>
                  </a:lnTo>
                  <a:lnTo>
                    <a:pt x="333971" y="545426"/>
                  </a:lnTo>
                  <a:lnTo>
                    <a:pt x="340868" y="534733"/>
                  </a:lnTo>
                  <a:lnTo>
                    <a:pt x="343649" y="532066"/>
                  </a:lnTo>
                  <a:lnTo>
                    <a:pt x="344474" y="530936"/>
                  </a:lnTo>
                  <a:lnTo>
                    <a:pt x="345478" y="524852"/>
                  </a:lnTo>
                  <a:lnTo>
                    <a:pt x="334391" y="522173"/>
                  </a:lnTo>
                  <a:lnTo>
                    <a:pt x="333463" y="521944"/>
                  </a:lnTo>
                  <a:lnTo>
                    <a:pt x="320713" y="522173"/>
                  </a:lnTo>
                  <a:lnTo>
                    <a:pt x="309422" y="520319"/>
                  </a:lnTo>
                  <a:lnTo>
                    <a:pt x="301777" y="511162"/>
                  </a:lnTo>
                  <a:lnTo>
                    <a:pt x="300850" y="502081"/>
                  </a:lnTo>
                  <a:lnTo>
                    <a:pt x="303491" y="495274"/>
                  </a:lnTo>
                  <a:lnTo>
                    <a:pt x="307162" y="490855"/>
                  </a:lnTo>
                  <a:lnTo>
                    <a:pt x="309283" y="488873"/>
                  </a:lnTo>
                  <a:lnTo>
                    <a:pt x="315048" y="474459"/>
                  </a:lnTo>
                  <a:lnTo>
                    <a:pt x="330123" y="430047"/>
                  </a:lnTo>
                  <a:lnTo>
                    <a:pt x="354291" y="422440"/>
                  </a:lnTo>
                  <a:lnTo>
                    <a:pt x="361835" y="420204"/>
                  </a:lnTo>
                  <a:lnTo>
                    <a:pt x="365074" y="408774"/>
                  </a:lnTo>
                  <a:lnTo>
                    <a:pt x="364070" y="383603"/>
                  </a:lnTo>
                  <a:lnTo>
                    <a:pt x="370459" y="374523"/>
                  </a:lnTo>
                  <a:lnTo>
                    <a:pt x="389686" y="349338"/>
                  </a:lnTo>
                  <a:lnTo>
                    <a:pt x="399897" y="326644"/>
                  </a:lnTo>
                  <a:lnTo>
                    <a:pt x="401231" y="316534"/>
                  </a:lnTo>
                  <a:lnTo>
                    <a:pt x="402132" y="309803"/>
                  </a:lnTo>
                  <a:lnTo>
                    <a:pt x="409765" y="299351"/>
                  </a:lnTo>
                  <a:lnTo>
                    <a:pt x="436168" y="295859"/>
                  </a:lnTo>
                  <a:lnTo>
                    <a:pt x="437515" y="288759"/>
                  </a:lnTo>
                  <a:lnTo>
                    <a:pt x="449491" y="253415"/>
                  </a:lnTo>
                  <a:lnTo>
                    <a:pt x="453809" y="254342"/>
                  </a:lnTo>
                  <a:lnTo>
                    <a:pt x="458050" y="253885"/>
                  </a:lnTo>
                  <a:lnTo>
                    <a:pt x="458685" y="253885"/>
                  </a:lnTo>
                  <a:close/>
                </a:path>
                <a:path w="1807210" h="1910715">
                  <a:moveTo>
                    <a:pt x="1010970" y="1682496"/>
                  </a:moveTo>
                  <a:lnTo>
                    <a:pt x="1007757" y="1686369"/>
                  </a:lnTo>
                  <a:lnTo>
                    <a:pt x="1009396" y="1685683"/>
                  </a:lnTo>
                  <a:lnTo>
                    <a:pt x="1010970" y="1682496"/>
                  </a:lnTo>
                  <a:close/>
                </a:path>
                <a:path w="1807210" h="1910715">
                  <a:moveTo>
                    <a:pt x="1807070" y="1473479"/>
                  </a:moveTo>
                  <a:lnTo>
                    <a:pt x="1803730" y="1466049"/>
                  </a:lnTo>
                  <a:lnTo>
                    <a:pt x="1799640" y="1464729"/>
                  </a:lnTo>
                  <a:lnTo>
                    <a:pt x="1795868" y="1456309"/>
                  </a:lnTo>
                  <a:lnTo>
                    <a:pt x="1793468" y="1427556"/>
                  </a:lnTo>
                  <a:lnTo>
                    <a:pt x="1724710" y="1410195"/>
                  </a:lnTo>
                  <a:lnTo>
                    <a:pt x="1729727" y="1397622"/>
                  </a:lnTo>
                  <a:lnTo>
                    <a:pt x="1738617" y="1385290"/>
                  </a:lnTo>
                  <a:lnTo>
                    <a:pt x="1748675" y="1373365"/>
                  </a:lnTo>
                  <a:lnTo>
                    <a:pt x="1753616" y="1366761"/>
                  </a:lnTo>
                  <a:lnTo>
                    <a:pt x="1757172" y="1362024"/>
                  </a:lnTo>
                  <a:lnTo>
                    <a:pt x="1752117" y="1357147"/>
                  </a:lnTo>
                  <a:lnTo>
                    <a:pt x="1746300" y="1351521"/>
                  </a:lnTo>
                  <a:lnTo>
                    <a:pt x="1733448" y="1349171"/>
                  </a:lnTo>
                  <a:lnTo>
                    <a:pt x="1711604" y="1346403"/>
                  </a:lnTo>
                  <a:lnTo>
                    <a:pt x="1660042" y="1330274"/>
                  </a:lnTo>
                  <a:lnTo>
                    <a:pt x="1650072" y="1329105"/>
                  </a:lnTo>
                  <a:lnTo>
                    <a:pt x="1623402" y="1329105"/>
                  </a:lnTo>
                  <a:lnTo>
                    <a:pt x="1609801" y="1327429"/>
                  </a:lnTo>
                  <a:lnTo>
                    <a:pt x="1598637" y="1325181"/>
                  </a:lnTo>
                  <a:lnTo>
                    <a:pt x="1587779" y="1323848"/>
                  </a:lnTo>
                  <a:lnTo>
                    <a:pt x="1575562" y="1325181"/>
                  </a:lnTo>
                  <a:lnTo>
                    <a:pt x="1576260" y="1325181"/>
                  </a:lnTo>
                  <a:lnTo>
                    <a:pt x="1564513" y="1332433"/>
                  </a:lnTo>
                  <a:lnTo>
                    <a:pt x="1536992" y="1357147"/>
                  </a:lnTo>
                  <a:lnTo>
                    <a:pt x="1523796" y="1356499"/>
                  </a:lnTo>
                  <a:lnTo>
                    <a:pt x="1511452" y="1354264"/>
                  </a:lnTo>
                  <a:lnTo>
                    <a:pt x="1500974" y="1350441"/>
                  </a:lnTo>
                  <a:lnTo>
                    <a:pt x="1490586" y="1347444"/>
                  </a:lnTo>
                  <a:lnTo>
                    <a:pt x="1481353" y="1348765"/>
                  </a:lnTo>
                  <a:lnTo>
                    <a:pt x="1460487" y="1356956"/>
                  </a:lnTo>
                  <a:lnTo>
                    <a:pt x="1450759" y="1360068"/>
                  </a:lnTo>
                  <a:lnTo>
                    <a:pt x="1439748" y="1363294"/>
                  </a:lnTo>
                  <a:lnTo>
                    <a:pt x="1428673" y="1365808"/>
                  </a:lnTo>
                  <a:lnTo>
                    <a:pt x="1418767" y="1366761"/>
                  </a:lnTo>
                  <a:lnTo>
                    <a:pt x="1418653" y="1360068"/>
                  </a:lnTo>
                  <a:lnTo>
                    <a:pt x="1418526" y="1352524"/>
                  </a:lnTo>
                  <a:lnTo>
                    <a:pt x="1418463" y="1348765"/>
                  </a:lnTo>
                  <a:lnTo>
                    <a:pt x="1420545" y="1330274"/>
                  </a:lnTo>
                  <a:lnTo>
                    <a:pt x="1422298" y="1310932"/>
                  </a:lnTo>
                  <a:lnTo>
                    <a:pt x="1420545" y="1294777"/>
                  </a:lnTo>
                  <a:lnTo>
                    <a:pt x="1328826" y="1279499"/>
                  </a:lnTo>
                  <a:lnTo>
                    <a:pt x="1320914" y="1325181"/>
                  </a:lnTo>
                  <a:lnTo>
                    <a:pt x="1311744" y="1387754"/>
                  </a:lnTo>
                  <a:lnTo>
                    <a:pt x="1302461" y="1445983"/>
                  </a:lnTo>
                  <a:lnTo>
                    <a:pt x="1293939" y="1480477"/>
                  </a:lnTo>
                  <a:lnTo>
                    <a:pt x="1134160" y="1472819"/>
                  </a:lnTo>
                  <a:lnTo>
                    <a:pt x="1132446" y="1482763"/>
                  </a:lnTo>
                  <a:lnTo>
                    <a:pt x="1129893" y="1492618"/>
                  </a:lnTo>
                  <a:lnTo>
                    <a:pt x="1127404" y="1501990"/>
                  </a:lnTo>
                  <a:lnTo>
                    <a:pt x="1125943" y="1510436"/>
                  </a:lnTo>
                  <a:lnTo>
                    <a:pt x="1126553" y="1519809"/>
                  </a:lnTo>
                  <a:lnTo>
                    <a:pt x="1129182" y="1526565"/>
                  </a:lnTo>
                  <a:lnTo>
                    <a:pt x="1132154" y="1533512"/>
                  </a:lnTo>
                  <a:lnTo>
                    <a:pt x="1133792" y="1543443"/>
                  </a:lnTo>
                  <a:lnTo>
                    <a:pt x="1104671" y="1553489"/>
                  </a:lnTo>
                  <a:lnTo>
                    <a:pt x="1089304" y="1560372"/>
                  </a:lnTo>
                  <a:lnTo>
                    <a:pt x="1081163" y="1567649"/>
                  </a:lnTo>
                  <a:lnTo>
                    <a:pt x="1055649" y="1674723"/>
                  </a:lnTo>
                  <a:lnTo>
                    <a:pt x="1015860" y="1682991"/>
                  </a:lnTo>
                  <a:lnTo>
                    <a:pt x="1009396" y="1685683"/>
                  </a:lnTo>
                  <a:lnTo>
                    <a:pt x="1007148" y="1690268"/>
                  </a:lnTo>
                  <a:lnTo>
                    <a:pt x="1010742" y="1695792"/>
                  </a:lnTo>
                  <a:lnTo>
                    <a:pt x="1014603" y="1697913"/>
                  </a:lnTo>
                  <a:lnTo>
                    <a:pt x="1019187" y="1699196"/>
                  </a:lnTo>
                  <a:lnTo>
                    <a:pt x="1024966" y="1702269"/>
                  </a:lnTo>
                  <a:lnTo>
                    <a:pt x="1011707" y="1767916"/>
                  </a:lnTo>
                  <a:lnTo>
                    <a:pt x="1023010" y="1774418"/>
                  </a:lnTo>
                  <a:lnTo>
                    <a:pt x="1036320" y="1780882"/>
                  </a:lnTo>
                  <a:lnTo>
                    <a:pt x="1049807" y="1787144"/>
                  </a:lnTo>
                  <a:lnTo>
                    <a:pt x="1069086" y="1796719"/>
                  </a:lnTo>
                  <a:lnTo>
                    <a:pt x="1070152" y="1797227"/>
                  </a:lnTo>
                  <a:lnTo>
                    <a:pt x="1069428" y="1798434"/>
                  </a:lnTo>
                  <a:lnTo>
                    <a:pt x="1071524" y="1804200"/>
                  </a:lnTo>
                  <a:lnTo>
                    <a:pt x="1079461" y="1814741"/>
                  </a:lnTo>
                  <a:lnTo>
                    <a:pt x="1087805" y="1821053"/>
                  </a:lnTo>
                  <a:lnTo>
                    <a:pt x="1094943" y="1825586"/>
                  </a:lnTo>
                  <a:lnTo>
                    <a:pt x="1099273" y="1830730"/>
                  </a:lnTo>
                  <a:lnTo>
                    <a:pt x="1097153" y="1841385"/>
                  </a:lnTo>
                  <a:lnTo>
                    <a:pt x="1091819" y="1853565"/>
                  </a:lnTo>
                  <a:lnTo>
                    <a:pt x="1085951" y="1866849"/>
                  </a:lnTo>
                  <a:lnTo>
                    <a:pt x="1083398" y="1876526"/>
                  </a:lnTo>
                  <a:lnTo>
                    <a:pt x="1082344" y="1880857"/>
                  </a:lnTo>
                  <a:lnTo>
                    <a:pt x="1125308" y="1910143"/>
                  </a:lnTo>
                  <a:lnTo>
                    <a:pt x="1166164" y="1871002"/>
                  </a:lnTo>
                  <a:lnTo>
                    <a:pt x="1191387" y="1849361"/>
                  </a:lnTo>
                  <a:lnTo>
                    <a:pt x="1204836" y="1828203"/>
                  </a:lnTo>
                  <a:lnTo>
                    <a:pt x="1210348" y="1790446"/>
                  </a:lnTo>
                  <a:lnTo>
                    <a:pt x="1246124" y="1783956"/>
                  </a:lnTo>
                  <a:lnTo>
                    <a:pt x="1247914" y="1772881"/>
                  </a:lnTo>
                  <a:lnTo>
                    <a:pt x="1251762" y="1755648"/>
                  </a:lnTo>
                  <a:lnTo>
                    <a:pt x="1257223" y="1739366"/>
                  </a:lnTo>
                  <a:lnTo>
                    <a:pt x="1263726" y="1731251"/>
                  </a:lnTo>
                  <a:lnTo>
                    <a:pt x="1263840" y="1731098"/>
                  </a:lnTo>
                  <a:lnTo>
                    <a:pt x="1311275" y="1731251"/>
                  </a:lnTo>
                  <a:lnTo>
                    <a:pt x="1343444" y="1747469"/>
                  </a:lnTo>
                  <a:lnTo>
                    <a:pt x="1353007" y="1754289"/>
                  </a:lnTo>
                  <a:lnTo>
                    <a:pt x="1364005" y="1760347"/>
                  </a:lnTo>
                  <a:lnTo>
                    <a:pt x="1384427" y="1730298"/>
                  </a:lnTo>
                  <a:lnTo>
                    <a:pt x="1411490" y="1690497"/>
                  </a:lnTo>
                  <a:lnTo>
                    <a:pt x="1522552" y="1709978"/>
                  </a:lnTo>
                  <a:lnTo>
                    <a:pt x="1521434" y="1754289"/>
                  </a:lnTo>
                  <a:lnTo>
                    <a:pt x="1521396" y="1755648"/>
                  </a:lnTo>
                  <a:lnTo>
                    <a:pt x="1521294" y="1759572"/>
                  </a:lnTo>
                  <a:lnTo>
                    <a:pt x="1521180" y="1764334"/>
                  </a:lnTo>
                  <a:lnTo>
                    <a:pt x="1521091" y="1767916"/>
                  </a:lnTo>
                  <a:lnTo>
                    <a:pt x="1520964" y="1772881"/>
                  </a:lnTo>
                  <a:lnTo>
                    <a:pt x="1520939" y="1773974"/>
                  </a:lnTo>
                  <a:lnTo>
                    <a:pt x="1563344" y="1786128"/>
                  </a:lnTo>
                  <a:lnTo>
                    <a:pt x="1578051" y="1745068"/>
                  </a:lnTo>
                  <a:lnTo>
                    <a:pt x="1633931" y="1760347"/>
                  </a:lnTo>
                  <a:lnTo>
                    <a:pt x="1633613" y="1760347"/>
                  </a:lnTo>
                  <a:lnTo>
                    <a:pt x="1635544" y="1779892"/>
                  </a:lnTo>
                  <a:lnTo>
                    <a:pt x="1658658" y="1786890"/>
                  </a:lnTo>
                  <a:lnTo>
                    <a:pt x="1655292" y="1819757"/>
                  </a:lnTo>
                  <a:lnTo>
                    <a:pt x="1676717" y="1820252"/>
                  </a:lnTo>
                  <a:lnTo>
                    <a:pt x="1673352" y="1855889"/>
                  </a:lnTo>
                  <a:lnTo>
                    <a:pt x="1682673" y="1863420"/>
                  </a:lnTo>
                  <a:lnTo>
                    <a:pt x="1695183" y="1872538"/>
                  </a:lnTo>
                  <a:lnTo>
                    <a:pt x="1708086" y="1880857"/>
                  </a:lnTo>
                  <a:lnTo>
                    <a:pt x="1718564" y="1885988"/>
                  </a:lnTo>
                  <a:lnTo>
                    <a:pt x="1723644" y="1881162"/>
                  </a:lnTo>
                  <a:lnTo>
                    <a:pt x="1742795" y="1848192"/>
                  </a:lnTo>
                  <a:lnTo>
                    <a:pt x="1759686" y="1810397"/>
                  </a:lnTo>
                  <a:lnTo>
                    <a:pt x="1764538" y="1793976"/>
                  </a:lnTo>
                  <a:lnTo>
                    <a:pt x="1765020" y="1792351"/>
                  </a:lnTo>
                  <a:lnTo>
                    <a:pt x="1754098" y="1792351"/>
                  </a:lnTo>
                  <a:lnTo>
                    <a:pt x="1753247" y="1793976"/>
                  </a:lnTo>
                  <a:lnTo>
                    <a:pt x="1746123" y="1789645"/>
                  </a:lnTo>
                  <a:lnTo>
                    <a:pt x="1745551" y="1767916"/>
                  </a:lnTo>
                  <a:lnTo>
                    <a:pt x="1745500" y="1765566"/>
                  </a:lnTo>
                  <a:lnTo>
                    <a:pt x="1743163" y="1764334"/>
                  </a:lnTo>
                  <a:lnTo>
                    <a:pt x="1738566" y="1761909"/>
                  </a:lnTo>
                  <a:lnTo>
                    <a:pt x="1739823" y="1764334"/>
                  </a:lnTo>
                  <a:lnTo>
                    <a:pt x="1734375" y="1759572"/>
                  </a:lnTo>
                  <a:lnTo>
                    <a:pt x="1735950" y="1745068"/>
                  </a:lnTo>
                  <a:lnTo>
                    <a:pt x="1741893" y="1690497"/>
                  </a:lnTo>
                  <a:lnTo>
                    <a:pt x="1746504" y="1648282"/>
                  </a:lnTo>
                  <a:lnTo>
                    <a:pt x="1765617" y="1650072"/>
                  </a:lnTo>
                  <a:lnTo>
                    <a:pt x="1765554" y="1648282"/>
                  </a:lnTo>
                  <a:lnTo>
                    <a:pt x="1765388" y="1642364"/>
                  </a:lnTo>
                  <a:lnTo>
                    <a:pt x="1767674" y="1633651"/>
                  </a:lnTo>
                  <a:lnTo>
                    <a:pt x="1770786" y="1624495"/>
                  </a:lnTo>
                  <a:lnTo>
                    <a:pt x="1773072" y="1615414"/>
                  </a:lnTo>
                  <a:lnTo>
                    <a:pt x="1772208" y="1605343"/>
                  </a:lnTo>
                  <a:lnTo>
                    <a:pt x="1767687" y="1602016"/>
                  </a:lnTo>
                  <a:lnTo>
                    <a:pt x="1765223" y="1586661"/>
                  </a:lnTo>
                  <a:lnTo>
                    <a:pt x="1770507" y="1540510"/>
                  </a:lnTo>
                  <a:lnTo>
                    <a:pt x="1793430" y="1523352"/>
                  </a:lnTo>
                  <a:lnTo>
                    <a:pt x="1793773" y="1523733"/>
                  </a:lnTo>
                  <a:lnTo>
                    <a:pt x="1794230" y="1523580"/>
                  </a:lnTo>
                  <a:lnTo>
                    <a:pt x="1794649" y="1523352"/>
                  </a:lnTo>
                  <a:lnTo>
                    <a:pt x="1797888" y="1521637"/>
                  </a:lnTo>
                  <a:lnTo>
                    <a:pt x="1800047" y="1512303"/>
                  </a:lnTo>
                  <a:lnTo>
                    <a:pt x="1803273" y="1496872"/>
                  </a:lnTo>
                  <a:lnTo>
                    <a:pt x="1806117" y="1481772"/>
                  </a:lnTo>
                  <a:lnTo>
                    <a:pt x="1806257" y="1480477"/>
                  </a:lnTo>
                  <a:lnTo>
                    <a:pt x="1807070" y="1473479"/>
                  </a:lnTo>
                  <a:close/>
                </a:path>
              </a:pathLst>
            </a:custGeom>
            <a:solidFill>
              <a:srgbClr val="F04E23">
                <a:alpha val="59999"/>
              </a:srgbClr>
            </a:solidFill>
          </p:spPr>
          <p:txBody>
            <a:bodyPr wrap="square" lIns="0" tIns="0" rIns="0" bIns="0" rtlCol="0"/>
            <a:lstStyle/>
            <a:p>
              <a:endParaRPr/>
            </a:p>
          </p:txBody>
        </p:sp>
        <p:sp>
          <p:nvSpPr>
            <p:cNvPr id="12" name="object 12"/>
            <p:cNvSpPr/>
            <p:nvPr/>
          </p:nvSpPr>
          <p:spPr>
            <a:xfrm>
              <a:off x="2867217" y="4947133"/>
              <a:ext cx="518795" cy="438150"/>
            </a:xfrm>
            <a:custGeom>
              <a:avLst/>
              <a:gdLst/>
              <a:ahLst/>
              <a:cxnLst/>
              <a:rect l="l" t="t" r="r" b="b"/>
              <a:pathLst>
                <a:path w="518795" h="438150">
                  <a:moveTo>
                    <a:pt x="453663" y="0"/>
                  </a:moveTo>
                  <a:lnTo>
                    <a:pt x="448506" y="15100"/>
                  </a:lnTo>
                  <a:lnTo>
                    <a:pt x="444651" y="17416"/>
                  </a:lnTo>
                  <a:lnTo>
                    <a:pt x="434778" y="20904"/>
                  </a:lnTo>
                  <a:lnTo>
                    <a:pt x="426854" y="24903"/>
                  </a:lnTo>
                  <a:lnTo>
                    <a:pt x="424062" y="28660"/>
                  </a:lnTo>
                  <a:lnTo>
                    <a:pt x="422065" y="33041"/>
                  </a:lnTo>
                  <a:lnTo>
                    <a:pt x="416528" y="38912"/>
                  </a:lnTo>
                  <a:lnTo>
                    <a:pt x="401440" y="47086"/>
                  </a:lnTo>
                  <a:lnTo>
                    <a:pt x="392047" y="44530"/>
                  </a:lnTo>
                  <a:lnTo>
                    <a:pt x="382404" y="37868"/>
                  </a:lnTo>
                  <a:lnTo>
                    <a:pt x="366566" y="33718"/>
                  </a:lnTo>
                  <a:lnTo>
                    <a:pt x="336559" y="35812"/>
                  </a:lnTo>
                  <a:lnTo>
                    <a:pt x="327153" y="41167"/>
                  </a:lnTo>
                  <a:lnTo>
                    <a:pt x="323512" y="43959"/>
                  </a:lnTo>
                  <a:lnTo>
                    <a:pt x="310800" y="38366"/>
                  </a:lnTo>
                  <a:lnTo>
                    <a:pt x="299022" y="36708"/>
                  </a:lnTo>
                  <a:lnTo>
                    <a:pt x="283713" y="39511"/>
                  </a:lnTo>
                  <a:lnTo>
                    <a:pt x="254082" y="47790"/>
                  </a:lnTo>
                  <a:lnTo>
                    <a:pt x="248330" y="66362"/>
                  </a:lnTo>
                  <a:lnTo>
                    <a:pt x="240056" y="73585"/>
                  </a:lnTo>
                  <a:lnTo>
                    <a:pt x="225795" y="74666"/>
                  </a:lnTo>
                  <a:lnTo>
                    <a:pt x="202076" y="74815"/>
                  </a:lnTo>
                  <a:lnTo>
                    <a:pt x="173351" y="75313"/>
                  </a:lnTo>
                  <a:lnTo>
                    <a:pt x="156140" y="76181"/>
                  </a:lnTo>
                  <a:lnTo>
                    <a:pt x="154200" y="76473"/>
                  </a:lnTo>
                  <a:lnTo>
                    <a:pt x="153274" y="77841"/>
                  </a:lnTo>
                  <a:lnTo>
                    <a:pt x="148139" y="81521"/>
                  </a:lnTo>
                  <a:lnTo>
                    <a:pt x="140862" y="85026"/>
                  </a:lnTo>
                  <a:lnTo>
                    <a:pt x="137980" y="106310"/>
                  </a:lnTo>
                  <a:lnTo>
                    <a:pt x="134192" y="117365"/>
                  </a:lnTo>
                  <a:lnTo>
                    <a:pt x="124411" y="121236"/>
                  </a:lnTo>
                  <a:lnTo>
                    <a:pt x="103549" y="120967"/>
                  </a:lnTo>
                  <a:lnTo>
                    <a:pt x="99927" y="141439"/>
                  </a:lnTo>
                  <a:lnTo>
                    <a:pt x="95854" y="155428"/>
                  </a:lnTo>
                  <a:lnTo>
                    <a:pt x="89660" y="167151"/>
                  </a:lnTo>
                  <a:lnTo>
                    <a:pt x="79673" y="180822"/>
                  </a:lnTo>
                  <a:lnTo>
                    <a:pt x="65787" y="201650"/>
                  </a:lnTo>
                  <a:lnTo>
                    <a:pt x="63285" y="213386"/>
                  </a:lnTo>
                  <a:lnTo>
                    <a:pt x="64576" y="225469"/>
                  </a:lnTo>
                  <a:lnTo>
                    <a:pt x="62071" y="247332"/>
                  </a:lnTo>
                  <a:lnTo>
                    <a:pt x="28833" y="252495"/>
                  </a:lnTo>
                  <a:lnTo>
                    <a:pt x="18362" y="263091"/>
                  </a:lnTo>
                  <a:lnTo>
                    <a:pt x="17013" y="280238"/>
                  </a:lnTo>
                  <a:lnTo>
                    <a:pt x="11144" y="305054"/>
                  </a:lnTo>
                  <a:lnTo>
                    <a:pt x="6375" y="312229"/>
                  </a:lnTo>
                  <a:lnTo>
                    <a:pt x="2254" y="315175"/>
                  </a:lnTo>
                  <a:lnTo>
                    <a:pt x="0" y="318284"/>
                  </a:lnTo>
                  <a:lnTo>
                    <a:pt x="831" y="325945"/>
                  </a:lnTo>
                  <a:lnTo>
                    <a:pt x="5797" y="328383"/>
                  </a:lnTo>
                  <a:lnTo>
                    <a:pt x="8261" y="328625"/>
                  </a:lnTo>
                  <a:lnTo>
                    <a:pt x="31780" y="328993"/>
                  </a:lnTo>
                  <a:lnTo>
                    <a:pt x="40201" y="330766"/>
                  </a:lnTo>
                  <a:lnTo>
                    <a:pt x="44546" y="337885"/>
                  </a:lnTo>
                  <a:lnTo>
                    <a:pt x="47136" y="354037"/>
                  </a:lnTo>
                  <a:lnTo>
                    <a:pt x="42576" y="358114"/>
                  </a:lnTo>
                  <a:lnTo>
                    <a:pt x="42068" y="358127"/>
                  </a:lnTo>
                  <a:lnTo>
                    <a:pt x="36531" y="362064"/>
                  </a:lnTo>
                  <a:lnTo>
                    <a:pt x="43987" y="369296"/>
                  </a:lnTo>
                  <a:lnTo>
                    <a:pt x="50403" y="377771"/>
                  </a:lnTo>
                  <a:lnTo>
                    <a:pt x="55251" y="390432"/>
                  </a:lnTo>
                  <a:lnTo>
                    <a:pt x="58007" y="410222"/>
                  </a:lnTo>
                  <a:lnTo>
                    <a:pt x="57589" y="417494"/>
                  </a:lnTo>
                  <a:lnTo>
                    <a:pt x="56764" y="421379"/>
                  </a:lnTo>
                  <a:lnTo>
                    <a:pt x="58026" y="424445"/>
                  </a:lnTo>
                  <a:lnTo>
                    <a:pt x="63874" y="429260"/>
                  </a:lnTo>
                  <a:lnTo>
                    <a:pt x="87462" y="438052"/>
                  </a:lnTo>
                  <a:lnTo>
                    <a:pt x="96589" y="424235"/>
                  </a:lnTo>
                  <a:lnTo>
                    <a:pt x="103183" y="403644"/>
                  </a:lnTo>
                  <a:lnTo>
                    <a:pt x="119170" y="392112"/>
                  </a:lnTo>
                  <a:lnTo>
                    <a:pt x="121306" y="376566"/>
                  </a:lnTo>
                  <a:lnTo>
                    <a:pt x="128001" y="370125"/>
                  </a:lnTo>
                  <a:lnTo>
                    <a:pt x="140085" y="368538"/>
                  </a:lnTo>
                  <a:lnTo>
                    <a:pt x="158388" y="367550"/>
                  </a:lnTo>
                  <a:lnTo>
                    <a:pt x="199391" y="363293"/>
                  </a:lnTo>
                  <a:lnTo>
                    <a:pt x="213188" y="362280"/>
                  </a:lnTo>
                  <a:lnTo>
                    <a:pt x="217411" y="348993"/>
                  </a:lnTo>
                  <a:lnTo>
                    <a:pt x="225485" y="343895"/>
                  </a:lnTo>
                  <a:lnTo>
                    <a:pt x="237373" y="343718"/>
                  </a:lnTo>
                  <a:lnTo>
                    <a:pt x="253041" y="345198"/>
                  </a:lnTo>
                  <a:lnTo>
                    <a:pt x="270325" y="345961"/>
                  </a:lnTo>
                  <a:lnTo>
                    <a:pt x="279815" y="347351"/>
                  </a:lnTo>
                  <a:lnTo>
                    <a:pt x="285091" y="352617"/>
                  </a:lnTo>
                  <a:lnTo>
                    <a:pt x="289731" y="365010"/>
                  </a:lnTo>
                  <a:lnTo>
                    <a:pt x="308467" y="367468"/>
                  </a:lnTo>
                  <a:lnTo>
                    <a:pt x="315242" y="370570"/>
                  </a:lnTo>
                  <a:lnTo>
                    <a:pt x="318688" y="373876"/>
                  </a:lnTo>
                  <a:lnTo>
                    <a:pt x="327437" y="376948"/>
                  </a:lnTo>
                  <a:lnTo>
                    <a:pt x="336239" y="378032"/>
                  </a:lnTo>
                  <a:lnTo>
                    <a:pt x="369335" y="379780"/>
                  </a:lnTo>
                  <a:lnTo>
                    <a:pt x="369754" y="379120"/>
                  </a:lnTo>
                  <a:lnTo>
                    <a:pt x="370122" y="377596"/>
                  </a:lnTo>
                  <a:lnTo>
                    <a:pt x="372471" y="370979"/>
                  </a:lnTo>
                  <a:lnTo>
                    <a:pt x="373395" y="367568"/>
                  </a:lnTo>
                  <a:lnTo>
                    <a:pt x="372729" y="366909"/>
                  </a:lnTo>
                  <a:lnTo>
                    <a:pt x="377424" y="363982"/>
                  </a:lnTo>
                  <a:lnTo>
                    <a:pt x="392665" y="360941"/>
                  </a:lnTo>
                  <a:lnTo>
                    <a:pt x="409089" y="365455"/>
                  </a:lnTo>
                  <a:lnTo>
                    <a:pt x="423098" y="372454"/>
                  </a:lnTo>
                  <a:lnTo>
                    <a:pt x="431095" y="376872"/>
                  </a:lnTo>
                  <a:lnTo>
                    <a:pt x="438334" y="366750"/>
                  </a:lnTo>
                  <a:lnTo>
                    <a:pt x="443363" y="366674"/>
                  </a:lnTo>
                  <a:lnTo>
                    <a:pt x="452298" y="355857"/>
                  </a:lnTo>
                  <a:lnTo>
                    <a:pt x="452862" y="354466"/>
                  </a:lnTo>
                  <a:lnTo>
                    <a:pt x="452094" y="353118"/>
                  </a:lnTo>
                  <a:lnTo>
                    <a:pt x="451580" y="348996"/>
                  </a:lnTo>
                  <a:lnTo>
                    <a:pt x="455208" y="333654"/>
                  </a:lnTo>
                  <a:lnTo>
                    <a:pt x="466220" y="323492"/>
                  </a:lnTo>
                  <a:lnTo>
                    <a:pt x="486095" y="313786"/>
                  </a:lnTo>
                  <a:lnTo>
                    <a:pt x="516312" y="299808"/>
                  </a:lnTo>
                  <a:lnTo>
                    <a:pt x="518674" y="246367"/>
                  </a:lnTo>
                  <a:lnTo>
                    <a:pt x="507044" y="241412"/>
                  </a:lnTo>
                  <a:lnTo>
                    <a:pt x="496855" y="234159"/>
                  </a:lnTo>
                  <a:lnTo>
                    <a:pt x="489610" y="224339"/>
                  </a:lnTo>
                  <a:lnTo>
                    <a:pt x="486810" y="211683"/>
                  </a:lnTo>
                  <a:lnTo>
                    <a:pt x="488936" y="150133"/>
                  </a:lnTo>
                  <a:lnTo>
                    <a:pt x="494417" y="121000"/>
                  </a:lnTo>
                  <a:lnTo>
                    <a:pt x="500536" y="108529"/>
                  </a:lnTo>
                  <a:lnTo>
                    <a:pt x="504577" y="96964"/>
                  </a:lnTo>
                  <a:lnTo>
                    <a:pt x="505075" y="82180"/>
                  </a:lnTo>
                  <a:lnTo>
                    <a:pt x="503135" y="69402"/>
                  </a:lnTo>
                  <a:lnTo>
                    <a:pt x="496474" y="43040"/>
                  </a:lnTo>
                  <a:lnTo>
                    <a:pt x="487852" y="43205"/>
                  </a:lnTo>
                  <a:lnTo>
                    <a:pt x="482690" y="43035"/>
                  </a:lnTo>
                  <a:lnTo>
                    <a:pt x="478417" y="41506"/>
                  </a:lnTo>
                  <a:lnTo>
                    <a:pt x="472459" y="37592"/>
                  </a:lnTo>
                  <a:lnTo>
                    <a:pt x="478047" y="11887"/>
                  </a:lnTo>
                  <a:lnTo>
                    <a:pt x="453663" y="0"/>
                  </a:lnTo>
                  <a:close/>
                </a:path>
              </a:pathLst>
            </a:custGeom>
            <a:solidFill>
              <a:srgbClr val="F04E23">
                <a:alpha val="39999"/>
              </a:srgbClr>
            </a:solidFill>
          </p:spPr>
          <p:txBody>
            <a:bodyPr wrap="square" lIns="0" tIns="0" rIns="0" bIns="0" rtlCol="0"/>
            <a:lstStyle/>
            <a:p>
              <a:endParaRPr/>
            </a:p>
          </p:txBody>
        </p:sp>
        <p:pic>
          <p:nvPicPr>
            <p:cNvPr id="13" name="object 13"/>
            <p:cNvPicPr/>
            <p:nvPr/>
          </p:nvPicPr>
          <p:blipFill>
            <a:blip r:embed="rId3" cstate="print"/>
            <a:stretch>
              <a:fillRect/>
            </a:stretch>
          </p:blipFill>
          <p:spPr>
            <a:xfrm>
              <a:off x="3560666" y="5897168"/>
              <a:ext cx="2788" cy="9016"/>
            </a:xfrm>
            <a:prstGeom prst="rect">
              <a:avLst/>
            </a:prstGeom>
          </p:spPr>
        </p:pic>
        <p:pic>
          <p:nvPicPr>
            <p:cNvPr id="14" name="object 14"/>
            <p:cNvPicPr/>
            <p:nvPr/>
          </p:nvPicPr>
          <p:blipFill>
            <a:blip r:embed="rId4" cstate="print"/>
            <a:stretch>
              <a:fillRect/>
            </a:stretch>
          </p:blipFill>
          <p:spPr>
            <a:xfrm>
              <a:off x="3280054" y="5595048"/>
              <a:ext cx="43434" cy="32194"/>
            </a:xfrm>
            <a:prstGeom prst="rect">
              <a:avLst/>
            </a:prstGeom>
          </p:spPr>
        </p:pic>
        <p:pic>
          <p:nvPicPr>
            <p:cNvPr id="15" name="object 15"/>
            <p:cNvPicPr/>
            <p:nvPr/>
          </p:nvPicPr>
          <p:blipFill>
            <a:blip r:embed="rId5" cstate="print"/>
            <a:stretch>
              <a:fillRect/>
            </a:stretch>
          </p:blipFill>
          <p:spPr>
            <a:xfrm>
              <a:off x="-8121" y="1349900"/>
              <a:ext cx="6561698" cy="5516220"/>
            </a:xfrm>
            <a:prstGeom prst="rect">
              <a:avLst/>
            </a:prstGeom>
          </p:spPr>
        </p:pic>
      </p:grpSp>
      <p:sp>
        <p:nvSpPr>
          <p:cNvPr id="16" name="object 16"/>
          <p:cNvSpPr txBox="1"/>
          <p:nvPr/>
        </p:nvSpPr>
        <p:spPr>
          <a:xfrm>
            <a:off x="2832559" y="3029748"/>
            <a:ext cx="413384"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Большеуковский</a:t>
            </a:r>
            <a:endParaRPr sz="400">
              <a:latin typeface="Microsoft Sans Serif"/>
              <a:cs typeface="Microsoft Sans Serif"/>
            </a:endParaRPr>
          </a:p>
        </p:txBody>
      </p:sp>
      <p:sp>
        <p:nvSpPr>
          <p:cNvPr id="17" name="object 17"/>
          <p:cNvSpPr txBox="1"/>
          <p:nvPr/>
        </p:nvSpPr>
        <p:spPr>
          <a:xfrm>
            <a:off x="3132239" y="2111980"/>
            <a:ext cx="29210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Тевризский</a:t>
            </a:r>
            <a:endParaRPr sz="400">
              <a:latin typeface="Microsoft Sans Serif"/>
              <a:cs typeface="Microsoft Sans Serif"/>
            </a:endParaRPr>
          </a:p>
        </p:txBody>
      </p:sp>
      <p:sp>
        <p:nvSpPr>
          <p:cNvPr id="18" name="object 18"/>
          <p:cNvSpPr txBox="1"/>
          <p:nvPr/>
        </p:nvSpPr>
        <p:spPr>
          <a:xfrm>
            <a:off x="2208227" y="2249333"/>
            <a:ext cx="38925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Усть-Ишимский</a:t>
            </a:r>
            <a:endParaRPr sz="400">
              <a:latin typeface="Microsoft Sans Serif"/>
              <a:cs typeface="Microsoft Sans Serif"/>
            </a:endParaRPr>
          </a:p>
        </p:txBody>
      </p:sp>
      <p:sp>
        <p:nvSpPr>
          <p:cNvPr id="19" name="object 19"/>
          <p:cNvSpPr txBox="1"/>
          <p:nvPr/>
        </p:nvSpPr>
        <p:spPr>
          <a:xfrm>
            <a:off x="4676437" y="2906980"/>
            <a:ext cx="43624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Седельниковский</a:t>
            </a:r>
            <a:endParaRPr sz="400">
              <a:latin typeface="Microsoft Sans Serif"/>
              <a:cs typeface="Microsoft Sans Serif"/>
            </a:endParaRPr>
          </a:p>
        </p:txBody>
      </p:sp>
      <p:sp>
        <p:nvSpPr>
          <p:cNvPr id="20" name="object 20"/>
          <p:cNvSpPr txBox="1"/>
          <p:nvPr/>
        </p:nvSpPr>
        <p:spPr>
          <a:xfrm>
            <a:off x="4256036" y="2374200"/>
            <a:ext cx="214629"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Тарский</a:t>
            </a:r>
            <a:endParaRPr sz="400">
              <a:latin typeface="Microsoft Sans Serif"/>
              <a:cs typeface="Microsoft Sans Serif"/>
            </a:endParaRPr>
          </a:p>
        </p:txBody>
      </p:sp>
      <p:sp>
        <p:nvSpPr>
          <p:cNvPr id="21" name="object 21"/>
          <p:cNvSpPr txBox="1"/>
          <p:nvPr/>
        </p:nvSpPr>
        <p:spPr>
          <a:xfrm>
            <a:off x="4597321" y="3731098"/>
            <a:ext cx="36766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Муромцевский</a:t>
            </a:r>
            <a:endParaRPr sz="400">
              <a:latin typeface="Microsoft Sans Serif"/>
              <a:cs typeface="Microsoft Sans Serif"/>
            </a:endParaRPr>
          </a:p>
        </p:txBody>
      </p:sp>
      <p:sp>
        <p:nvSpPr>
          <p:cNvPr id="22" name="object 22"/>
          <p:cNvSpPr txBox="1"/>
          <p:nvPr/>
        </p:nvSpPr>
        <p:spPr>
          <a:xfrm>
            <a:off x="3659525" y="4750607"/>
            <a:ext cx="20193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Омский</a:t>
            </a:r>
            <a:endParaRPr sz="400">
              <a:latin typeface="Microsoft Sans Serif"/>
              <a:cs typeface="Microsoft Sans Serif"/>
            </a:endParaRPr>
          </a:p>
        </p:txBody>
      </p:sp>
      <p:sp>
        <p:nvSpPr>
          <p:cNvPr id="23" name="object 23"/>
          <p:cNvSpPr txBox="1"/>
          <p:nvPr/>
        </p:nvSpPr>
        <p:spPr>
          <a:xfrm>
            <a:off x="2995335" y="4626790"/>
            <a:ext cx="28257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Любинский</a:t>
            </a:r>
            <a:endParaRPr sz="400">
              <a:latin typeface="Microsoft Sans Serif"/>
              <a:cs typeface="Microsoft Sans Serif"/>
            </a:endParaRPr>
          </a:p>
        </p:txBody>
      </p:sp>
      <p:sp>
        <p:nvSpPr>
          <p:cNvPr id="24" name="object 24"/>
          <p:cNvSpPr txBox="1"/>
          <p:nvPr/>
        </p:nvSpPr>
        <p:spPr>
          <a:xfrm>
            <a:off x="4323064" y="4476950"/>
            <a:ext cx="34353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Нижнеомский</a:t>
            </a:r>
            <a:endParaRPr sz="400">
              <a:latin typeface="Microsoft Sans Serif"/>
              <a:cs typeface="Microsoft Sans Serif"/>
            </a:endParaRPr>
          </a:p>
        </p:txBody>
      </p:sp>
      <p:sp>
        <p:nvSpPr>
          <p:cNvPr id="25" name="object 25"/>
          <p:cNvSpPr txBox="1"/>
          <p:nvPr/>
        </p:nvSpPr>
        <p:spPr>
          <a:xfrm>
            <a:off x="4418812" y="4947297"/>
            <a:ext cx="32385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Калачинский</a:t>
            </a:r>
            <a:endParaRPr sz="400">
              <a:latin typeface="Microsoft Sans Serif"/>
              <a:cs typeface="Microsoft Sans Serif"/>
            </a:endParaRPr>
          </a:p>
        </p:txBody>
      </p:sp>
      <p:sp>
        <p:nvSpPr>
          <p:cNvPr id="26" name="object 26"/>
          <p:cNvSpPr txBox="1"/>
          <p:nvPr/>
        </p:nvSpPr>
        <p:spPr>
          <a:xfrm>
            <a:off x="3911005" y="5088795"/>
            <a:ext cx="35877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Кормиловский</a:t>
            </a:r>
            <a:endParaRPr sz="400">
              <a:latin typeface="Microsoft Sans Serif"/>
              <a:cs typeface="Microsoft Sans Serif"/>
            </a:endParaRPr>
          </a:p>
        </p:txBody>
      </p:sp>
      <p:sp>
        <p:nvSpPr>
          <p:cNvPr id="27" name="object 27"/>
          <p:cNvSpPr txBox="1"/>
          <p:nvPr/>
        </p:nvSpPr>
        <p:spPr>
          <a:xfrm>
            <a:off x="4497877" y="5288582"/>
            <a:ext cx="44450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Оконешниковский</a:t>
            </a:r>
            <a:endParaRPr sz="400">
              <a:latin typeface="Microsoft Sans Serif"/>
              <a:cs typeface="Microsoft Sans Serif"/>
            </a:endParaRPr>
          </a:p>
        </p:txBody>
      </p:sp>
      <p:sp>
        <p:nvSpPr>
          <p:cNvPr id="28" name="object 28"/>
          <p:cNvSpPr txBox="1"/>
          <p:nvPr/>
        </p:nvSpPr>
        <p:spPr>
          <a:xfrm>
            <a:off x="2131659" y="4579940"/>
            <a:ext cx="36004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Называевский</a:t>
            </a:r>
            <a:endParaRPr sz="400">
              <a:latin typeface="Microsoft Sans Serif"/>
              <a:cs typeface="Microsoft Sans Serif"/>
            </a:endParaRPr>
          </a:p>
        </p:txBody>
      </p:sp>
      <p:sp>
        <p:nvSpPr>
          <p:cNvPr id="29" name="object 29"/>
          <p:cNvSpPr txBox="1"/>
          <p:nvPr/>
        </p:nvSpPr>
        <p:spPr>
          <a:xfrm>
            <a:off x="2265915" y="5219905"/>
            <a:ext cx="37465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Исилькульский</a:t>
            </a:r>
            <a:endParaRPr sz="400">
              <a:latin typeface="Microsoft Sans Serif"/>
              <a:cs typeface="Microsoft Sans Serif"/>
            </a:endParaRPr>
          </a:p>
        </p:txBody>
      </p:sp>
      <p:sp>
        <p:nvSpPr>
          <p:cNvPr id="30" name="object 30"/>
          <p:cNvSpPr txBox="1"/>
          <p:nvPr/>
        </p:nvSpPr>
        <p:spPr>
          <a:xfrm>
            <a:off x="2621785" y="5010779"/>
            <a:ext cx="35687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Москаленский</a:t>
            </a:r>
            <a:endParaRPr sz="400">
              <a:latin typeface="Microsoft Sans Serif"/>
              <a:cs typeface="Microsoft Sans Serif"/>
            </a:endParaRPr>
          </a:p>
        </p:txBody>
      </p:sp>
      <p:sp>
        <p:nvSpPr>
          <p:cNvPr id="31" name="object 31"/>
          <p:cNvSpPr txBox="1"/>
          <p:nvPr/>
        </p:nvSpPr>
        <p:spPr>
          <a:xfrm>
            <a:off x="2958924" y="5170008"/>
            <a:ext cx="36068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Марьяновский</a:t>
            </a:r>
            <a:endParaRPr sz="400">
              <a:latin typeface="Microsoft Sans Serif"/>
              <a:cs typeface="Microsoft Sans Serif"/>
            </a:endParaRPr>
          </a:p>
        </p:txBody>
      </p:sp>
      <p:sp>
        <p:nvSpPr>
          <p:cNvPr id="32" name="object 32"/>
          <p:cNvSpPr txBox="1"/>
          <p:nvPr/>
        </p:nvSpPr>
        <p:spPr>
          <a:xfrm>
            <a:off x="2418852" y="5632014"/>
            <a:ext cx="29845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Полтавский</a:t>
            </a:r>
            <a:endParaRPr sz="400">
              <a:latin typeface="Microsoft Sans Serif"/>
              <a:cs typeface="Microsoft Sans Serif"/>
            </a:endParaRPr>
          </a:p>
        </p:txBody>
      </p:sp>
      <p:sp>
        <p:nvSpPr>
          <p:cNvPr id="33" name="object 33"/>
          <p:cNvSpPr txBox="1"/>
          <p:nvPr/>
        </p:nvSpPr>
        <p:spPr>
          <a:xfrm>
            <a:off x="4593625" y="5700691"/>
            <a:ext cx="29591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Черлакский</a:t>
            </a:r>
            <a:endParaRPr sz="400">
              <a:latin typeface="Microsoft Sans Serif"/>
              <a:cs typeface="Microsoft Sans Serif"/>
            </a:endParaRPr>
          </a:p>
        </p:txBody>
      </p:sp>
      <p:sp>
        <p:nvSpPr>
          <p:cNvPr id="34" name="object 34"/>
          <p:cNvSpPr txBox="1"/>
          <p:nvPr/>
        </p:nvSpPr>
        <p:spPr>
          <a:xfrm>
            <a:off x="4952119" y="6281432"/>
            <a:ext cx="391795" cy="121920"/>
          </a:xfrm>
          <a:prstGeom prst="rect">
            <a:avLst/>
          </a:prstGeom>
        </p:spPr>
        <p:txBody>
          <a:bodyPr vert="horz" wrap="square" lIns="0" tIns="16510" rIns="0" bIns="0" rtlCol="0">
            <a:spAutoFit/>
          </a:bodyPr>
          <a:lstStyle/>
          <a:p>
            <a:pPr marL="12700">
              <a:lnSpc>
                <a:spcPct val="100000"/>
              </a:lnSpc>
              <a:spcBef>
                <a:spcPts val="130"/>
              </a:spcBef>
            </a:pPr>
            <a:r>
              <a:rPr sz="600" spc="-10" dirty="0">
                <a:solidFill>
                  <a:srgbClr val="003070"/>
                </a:solidFill>
                <a:latin typeface="Microsoft Sans Serif"/>
                <a:cs typeface="Microsoft Sans Serif"/>
              </a:rPr>
              <a:t>Павлодар</a:t>
            </a:r>
            <a:endParaRPr sz="600">
              <a:latin typeface="Microsoft Sans Serif"/>
              <a:cs typeface="Microsoft Sans Serif"/>
            </a:endParaRPr>
          </a:p>
        </p:txBody>
      </p:sp>
      <p:sp>
        <p:nvSpPr>
          <p:cNvPr id="35" name="object 35"/>
          <p:cNvSpPr txBox="1"/>
          <p:nvPr/>
        </p:nvSpPr>
        <p:spPr>
          <a:xfrm>
            <a:off x="1239195" y="5072482"/>
            <a:ext cx="583565" cy="121920"/>
          </a:xfrm>
          <a:prstGeom prst="rect">
            <a:avLst/>
          </a:prstGeom>
        </p:spPr>
        <p:txBody>
          <a:bodyPr vert="horz" wrap="square" lIns="0" tIns="16510" rIns="0" bIns="0" rtlCol="0">
            <a:spAutoFit/>
          </a:bodyPr>
          <a:lstStyle/>
          <a:p>
            <a:pPr marL="12700">
              <a:lnSpc>
                <a:spcPct val="100000"/>
              </a:lnSpc>
              <a:spcBef>
                <a:spcPts val="130"/>
              </a:spcBef>
            </a:pPr>
            <a:r>
              <a:rPr sz="600" spc="-10" dirty="0">
                <a:solidFill>
                  <a:srgbClr val="003070"/>
                </a:solidFill>
                <a:latin typeface="Microsoft Sans Serif"/>
                <a:cs typeface="Microsoft Sans Serif"/>
              </a:rPr>
              <a:t>Петропавловск</a:t>
            </a:r>
            <a:endParaRPr sz="600">
              <a:latin typeface="Microsoft Sans Serif"/>
              <a:cs typeface="Microsoft Sans Serif"/>
            </a:endParaRPr>
          </a:p>
        </p:txBody>
      </p:sp>
      <p:sp>
        <p:nvSpPr>
          <p:cNvPr id="36" name="object 36"/>
          <p:cNvSpPr txBox="1"/>
          <p:nvPr/>
        </p:nvSpPr>
        <p:spPr>
          <a:xfrm>
            <a:off x="2704576" y="6194549"/>
            <a:ext cx="632460" cy="182880"/>
          </a:xfrm>
          <a:prstGeom prst="rect">
            <a:avLst/>
          </a:prstGeom>
        </p:spPr>
        <p:txBody>
          <a:bodyPr vert="horz" wrap="square" lIns="0" tIns="16510" rIns="0" bIns="0" rtlCol="0">
            <a:spAutoFit/>
          </a:bodyPr>
          <a:lstStyle/>
          <a:p>
            <a:pPr marL="12700">
              <a:lnSpc>
                <a:spcPct val="100000"/>
              </a:lnSpc>
              <a:spcBef>
                <a:spcPts val="130"/>
              </a:spcBef>
            </a:pPr>
            <a:r>
              <a:rPr sz="1000" spc="-10" dirty="0">
                <a:solidFill>
                  <a:srgbClr val="003070"/>
                </a:solidFill>
                <a:latin typeface="Microsoft Sans Serif"/>
                <a:cs typeface="Microsoft Sans Serif"/>
              </a:rPr>
              <a:t>Казахстан</a:t>
            </a:r>
            <a:endParaRPr sz="1000">
              <a:latin typeface="Microsoft Sans Serif"/>
              <a:cs typeface="Microsoft Sans Serif"/>
            </a:endParaRPr>
          </a:p>
        </p:txBody>
      </p:sp>
      <p:sp>
        <p:nvSpPr>
          <p:cNvPr id="37" name="object 37"/>
          <p:cNvSpPr txBox="1"/>
          <p:nvPr/>
        </p:nvSpPr>
        <p:spPr>
          <a:xfrm>
            <a:off x="4915941" y="4694680"/>
            <a:ext cx="589280" cy="207010"/>
          </a:xfrm>
          <a:prstGeom prst="rect">
            <a:avLst/>
          </a:prstGeom>
        </p:spPr>
        <p:txBody>
          <a:bodyPr vert="horz" wrap="square" lIns="0" tIns="24765" rIns="0" bIns="0" rtlCol="0">
            <a:spAutoFit/>
          </a:bodyPr>
          <a:lstStyle/>
          <a:p>
            <a:pPr marL="12700" marR="5080">
              <a:lnSpc>
                <a:spcPts val="670"/>
              </a:lnSpc>
              <a:spcBef>
                <a:spcPts val="195"/>
              </a:spcBef>
            </a:pPr>
            <a:r>
              <a:rPr sz="600" spc="-10" dirty="0">
                <a:solidFill>
                  <a:srgbClr val="003070"/>
                </a:solidFill>
                <a:latin typeface="Microsoft Sans Serif"/>
                <a:cs typeface="Microsoft Sans Serif"/>
              </a:rPr>
              <a:t>Новосибирская</a:t>
            </a:r>
            <a:r>
              <a:rPr sz="600" spc="500" dirty="0">
                <a:solidFill>
                  <a:srgbClr val="003070"/>
                </a:solidFill>
                <a:latin typeface="Microsoft Sans Serif"/>
                <a:cs typeface="Microsoft Sans Serif"/>
              </a:rPr>
              <a:t> </a:t>
            </a:r>
            <a:r>
              <a:rPr sz="600" spc="-10" dirty="0">
                <a:solidFill>
                  <a:srgbClr val="003070"/>
                </a:solidFill>
                <a:latin typeface="Microsoft Sans Serif"/>
                <a:cs typeface="Microsoft Sans Serif"/>
              </a:rPr>
              <a:t>область</a:t>
            </a:r>
            <a:endParaRPr sz="600">
              <a:latin typeface="Microsoft Sans Serif"/>
              <a:cs typeface="Microsoft Sans Serif"/>
            </a:endParaRPr>
          </a:p>
        </p:txBody>
      </p:sp>
      <p:sp>
        <p:nvSpPr>
          <p:cNvPr id="38" name="object 38"/>
          <p:cNvSpPr txBox="1"/>
          <p:nvPr/>
        </p:nvSpPr>
        <p:spPr>
          <a:xfrm>
            <a:off x="1458989" y="3606376"/>
            <a:ext cx="434975" cy="207010"/>
          </a:xfrm>
          <a:prstGeom prst="rect">
            <a:avLst/>
          </a:prstGeom>
        </p:spPr>
        <p:txBody>
          <a:bodyPr vert="horz" wrap="square" lIns="0" tIns="24765" rIns="0" bIns="0" rtlCol="0">
            <a:spAutoFit/>
          </a:bodyPr>
          <a:lstStyle/>
          <a:p>
            <a:pPr marL="126364" marR="5080" indent="-114300">
              <a:lnSpc>
                <a:spcPts val="670"/>
              </a:lnSpc>
              <a:spcBef>
                <a:spcPts val="195"/>
              </a:spcBef>
            </a:pPr>
            <a:r>
              <a:rPr sz="600" spc="-10" dirty="0">
                <a:solidFill>
                  <a:srgbClr val="003070"/>
                </a:solidFill>
                <a:latin typeface="Microsoft Sans Serif"/>
                <a:cs typeface="Microsoft Sans Serif"/>
              </a:rPr>
              <a:t>Тюменская</a:t>
            </a:r>
            <a:r>
              <a:rPr sz="600" spc="500" dirty="0">
                <a:solidFill>
                  <a:srgbClr val="003070"/>
                </a:solidFill>
                <a:latin typeface="Microsoft Sans Serif"/>
                <a:cs typeface="Microsoft Sans Serif"/>
              </a:rPr>
              <a:t> </a:t>
            </a:r>
            <a:r>
              <a:rPr sz="600" spc="-10" dirty="0">
                <a:solidFill>
                  <a:srgbClr val="003070"/>
                </a:solidFill>
                <a:latin typeface="Microsoft Sans Serif"/>
                <a:cs typeface="Microsoft Sans Serif"/>
              </a:rPr>
              <a:t>область</a:t>
            </a:r>
            <a:endParaRPr sz="600">
              <a:latin typeface="Microsoft Sans Serif"/>
              <a:cs typeface="Microsoft Sans Serif"/>
            </a:endParaRPr>
          </a:p>
        </p:txBody>
      </p:sp>
      <p:sp>
        <p:nvSpPr>
          <p:cNvPr id="39" name="object 39"/>
          <p:cNvSpPr txBox="1"/>
          <p:nvPr/>
        </p:nvSpPr>
        <p:spPr>
          <a:xfrm>
            <a:off x="2139019" y="4448490"/>
            <a:ext cx="344805" cy="107314"/>
          </a:xfrm>
          <a:prstGeom prst="rect">
            <a:avLst/>
          </a:prstGeom>
        </p:spPr>
        <p:txBody>
          <a:bodyPr vert="horz" wrap="square" lIns="0" tIns="13335" rIns="0" bIns="0" rtlCol="0">
            <a:spAutoFit/>
          </a:bodyPr>
          <a:lstStyle/>
          <a:p>
            <a:pPr marL="12700" marR="5080">
              <a:lnSpc>
                <a:spcPct val="105300"/>
              </a:lnSpc>
              <a:spcBef>
                <a:spcPts val="105"/>
              </a:spcBef>
            </a:pPr>
            <a:r>
              <a:rPr sz="250" dirty="0">
                <a:solidFill>
                  <a:srgbClr val="004B88"/>
                </a:solidFill>
                <a:latin typeface="Microsoft Sans Serif"/>
                <a:cs typeface="Microsoft Sans Serif"/>
              </a:rPr>
              <a:t>Западно-</a:t>
            </a:r>
            <a:r>
              <a:rPr sz="250" spc="-10" dirty="0">
                <a:solidFill>
                  <a:srgbClr val="004B88"/>
                </a:solidFill>
                <a:latin typeface="Microsoft Sans Serif"/>
                <a:cs typeface="Microsoft Sans Serif"/>
              </a:rPr>
              <a:t>Сибирская</a:t>
            </a:r>
            <a:r>
              <a:rPr sz="250" spc="500" dirty="0">
                <a:solidFill>
                  <a:srgbClr val="004B88"/>
                </a:solidFill>
                <a:latin typeface="Microsoft Sans Serif"/>
                <a:cs typeface="Microsoft Sans Serif"/>
              </a:rPr>
              <a:t> </a:t>
            </a:r>
            <a:r>
              <a:rPr sz="250" spc="10" dirty="0">
                <a:solidFill>
                  <a:srgbClr val="004B88"/>
                </a:solidFill>
                <a:latin typeface="Microsoft Sans Serif"/>
                <a:cs typeface="Microsoft Sans Serif"/>
              </a:rPr>
              <a:t>железная</a:t>
            </a:r>
            <a:r>
              <a:rPr sz="250" dirty="0">
                <a:solidFill>
                  <a:srgbClr val="004B88"/>
                </a:solidFill>
                <a:latin typeface="Microsoft Sans Serif"/>
                <a:cs typeface="Microsoft Sans Serif"/>
              </a:rPr>
              <a:t> </a:t>
            </a:r>
            <a:r>
              <a:rPr sz="250" spc="-10" dirty="0">
                <a:solidFill>
                  <a:srgbClr val="004B88"/>
                </a:solidFill>
                <a:latin typeface="Microsoft Sans Serif"/>
                <a:cs typeface="Microsoft Sans Serif"/>
              </a:rPr>
              <a:t>дорога</a:t>
            </a:r>
            <a:endParaRPr sz="250">
              <a:latin typeface="Microsoft Sans Serif"/>
              <a:cs typeface="Microsoft Sans Serif"/>
            </a:endParaRPr>
          </a:p>
        </p:txBody>
      </p:sp>
      <p:sp>
        <p:nvSpPr>
          <p:cNvPr id="40" name="object 40"/>
          <p:cNvSpPr txBox="1"/>
          <p:nvPr/>
        </p:nvSpPr>
        <p:spPr>
          <a:xfrm>
            <a:off x="4767114" y="5829421"/>
            <a:ext cx="258445" cy="147320"/>
          </a:xfrm>
          <a:prstGeom prst="rect">
            <a:avLst/>
          </a:prstGeom>
        </p:spPr>
        <p:txBody>
          <a:bodyPr vert="horz" wrap="square" lIns="0" tIns="13335" rIns="0" bIns="0" rtlCol="0">
            <a:spAutoFit/>
          </a:bodyPr>
          <a:lstStyle/>
          <a:p>
            <a:pPr marL="12700" marR="5080">
              <a:lnSpc>
                <a:spcPct val="105300"/>
              </a:lnSpc>
              <a:spcBef>
                <a:spcPts val="105"/>
              </a:spcBef>
            </a:pPr>
            <a:r>
              <a:rPr sz="250" spc="-10" dirty="0">
                <a:solidFill>
                  <a:srgbClr val="004B88"/>
                </a:solidFill>
                <a:latin typeface="Microsoft Sans Serif"/>
                <a:cs typeface="Microsoft Sans Serif"/>
              </a:rPr>
              <a:t>Автодорога</a:t>
            </a:r>
            <a:r>
              <a:rPr sz="250" spc="500" dirty="0">
                <a:solidFill>
                  <a:srgbClr val="004B88"/>
                </a:solidFill>
                <a:latin typeface="Microsoft Sans Serif"/>
                <a:cs typeface="Microsoft Sans Serif"/>
              </a:rPr>
              <a:t> </a:t>
            </a:r>
            <a:r>
              <a:rPr sz="250" spc="-10" dirty="0">
                <a:solidFill>
                  <a:srgbClr val="004B88"/>
                </a:solidFill>
                <a:latin typeface="Microsoft Sans Serif"/>
                <a:cs typeface="Microsoft Sans Serif"/>
              </a:rPr>
              <a:t>федерального</a:t>
            </a:r>
            <a:r>
              <a:rPr sz="250" spc="500" dirty="0">
                <a:solidFill>
                  <a:srgbClr val="004B88"/>
                </a:solidFill>
                <a:latin typeface="Microsoft Sans Serif"/>
                <a:cs typeface="Microsoft Sans Serif"/>
              </a:rPr>
              <a:t> </a:t>
            </a:r>
            <a:r>
              <a:rPr sz="250" spc="-10" dirty="0">
                <a:solidFill>
                  <a:srgbClr val="004B88"/>
                </a:solidFill>
                <a:latin typeface="Microsoft Sans Serif"/>
                <a:cs typeface="Microsoft Sans Serif"/>
              </a:rPr>
              <a:t>значения</a:t>
            </a:r>
            <a:endParaRPr sz="250">
              <a:latin typeface="Microsoft Sans Serif"/>
              <a:cs typeface="Microsoft Sans Serif"/>
            </a:endParaRPr>
          </a:p>
        </p:txBody>
      </p:sp>
      <p:sp>
        <p:nvSpPr>
          <p:cNvPr id="41" name="object 41"/>
          <p:cNvSpPr txBox="1"/>
          <p:nvPr/>
        </p:nvSpPr>
        <p:spPr>
          <a:xfrm>
            <a:off x="1838272" y="2173466"/>
            <a:ext cx="137795" cy="107314"/>
          </a:xfrm>
          <a:prstGeom prst="rect">
            <a:avLst/>
          </a:prstGeom>
        </p:spPr>
        <p:txBody>
          <a:bodyPr vert="horz" wrap="square" lIns="0" tIns="13335" rIns="0" bIns="0" rtlCol="0">
            <a:spAutoFit/>
          </a:bodyPr>
          <a:lstStyle/>
          <a:p>
            <a:pPr marL="12700" marR="5080">
              <a:lnSpc>
                <a:spcPct val="105300"/>
              </a:lnSpc>
              <a:spcBef>
                <a:spcPts val="105"/>
              </a:spcBef>
            </a:pPr>
            <a:r>
              <a:rPr sz="250" spc="-20" dirty="0">
                <a:solidFill>
                  <a:srgbClr val="231F20"/>
                </a:solidFill>
                <a:latin typeface="Microsoft Sans Serif"/>
                <a:cs typeface="Microsoft Sans Serif"/>
              </a:rPr>
              <a:t>Река</a:t>
            </a:r>
            <a:r>
              <a:rPr sz="250" spc="500" dirty="0">
                <a:solidFill>
                  <a:srgbClr val="231F20"/>
                </a:solidFill>
                <a:latin typeface="Microsoft Sans Serif"/>
                <a:cs typeface="Microsoft Sans Serif"/>
              </a:rPr>
              <a:t> </a:t>
            </a:r>
            <a:r>
              <a:rPr sz="250" spc="-10" dirty="0">
                <a:solidFill>
                  <a:srgbClr val="231F20"/>
                </a:solidFill>
                <a:latin typeface="Microsoft Sans Serif"/>
                <a:cs typeface="Microsoft Sans Serif"/>
              </a:rPr>
              <a:t>Иртыш</a:t>
            </a:r>
            <a:endParaRPr sz="250">
              <a:latin typeface="Microsoft Sans Serif"/>
              <a:cs typeface="Microsoft Sans Serif"/>
            </a:endParaRPr>
          </a:p>
        </p:txBody>
      </p:sp>
      <p:grpSp>
        <p:nvGrpSpPr>
          <p:cNvPr id="42" name="object 42"/>
          <p:cNvGrpSpPr/>
          <p:nvPr/>
        </p:nvGrpSpPr>
        <p:grpSpPr>
          <a:xfrm>
            <a:off x="1804003" y="2001673"/>
            <a:ext cx="3086100" cy="4479290"/>
            <a:chOff x="1804003" y="2001673"/>
            <a:chExt cx="3086100" cy="4479290"/>
          </a:xfrm>
        </p:grpSpPr>
        <p:sp>
          <p:nvSpPr>
            <p:cNvPr id="43" name="object 43"/>
            <p:cNvSpPr/>
            <p:nvPr/>
          </p:nvSpPr>
          <p:spPr>
            <a:xfrm>
              <a:off x="1928070" y="4138199"/>
              <a:ext cx="2945130" cy="979805"/>
            </a:xfrm>
            <a:custGeom>
              <a:avLst/>
              <a:gdLst/>
              <a:ahLst/>
              <a:cxnLst/>
              <a:rect l="l" t="t" r="r" b="b"/>
              <a:pathLst>
                <a:path w="2945129" h="979804">
                  <a:moveTo>
                    <a:pt x="0" y="0"/>
                  </a:moveTo>
                  <a:lnTo>
                    <a:pt x="1741855" y="979792"/>
                  </a:lnTo>
                  <a:lnTo>
                    <a:pt x="2945117" y="670394"/>
                  </a:lnTo>
                </a:path>
              </a:pathLst>
            </a:custGeom>
            <a:ln w="32486">
              <a:solidFill>
                <a:srgbClr val="003070"/>
              </a:solidFill>
              <a:prstDash val="sysDot"/>
            </a:ln>
          </p:spPr>
          <p:txBody>
            <a:bodyPr wrap="square" lIns="0" tIns="0" rIns="0" bIns="0" rtlCol="0"/>
            <a:lstStyle/>
            <a:p>
              <a:endParaRPr/>
            </a:p>
          </p:txBody>
        </p:sp>
        <p:sp>
          <p:nvSpPr>
            <p:cNvPr id="44" name="object 44"/>
            <p:cNvSpPr/>
            <p:nvPr/>
          </p:nvSpPr>
          <p:spPr>
            <a:xfrm>
              <a:off x="1968179" y="5112267"/>
              <a:ext cx="1694180" cy="6350"/>
            </a:xfrm>
            <a:custGeom>
              <a:avLst/>
              <a:gdLst/>
              <a:ahLst/>
              <a:cxnLst/>
              <a:rect l="l" t="t" r="r" b="b"/>
              <a:pathLst>
                <a:path w="1694179" h="6350">
                  <a:moveTo>
                    <a:pt x="0" y="5727"/>
                  </a:moveTo>
                  <a:lnTo>
                    <a:pt x="1694103" y="0"/>
                  </a:lnTo>
                </a:path>
              </a:pathLst>
            </a:custGeom>
            <a:ln w="32486">
              <a:solidFill>
                <a:srgbClr val="003070"/>
              </a:solidFill>
              <a:prstDash val="sysDot"/>
            </a:ln>
          </p:spPr>
          <p:txBody>
            <a:bodyPr wrap="square" lIns="0" tIns="0" rIns="0" bIns="0" rtlCol="0"/>
            <a:lstStyle/>
            <a:p>
              <a:endParaRPr/>
            </a:p>
          </p:txBody>
        </p:sp>
        <p:sp>
          <p:nvSpPr>
            <p:cNvPr id="45" name="object 45"/>
            <p:cNvSpPr/>
            <p:nvPr/>
          </p:nvSpPr>
          <p:spPr>
            <a:xfrm>
              <a:off x="3241650" y="5145210"/>
              <a:ext cx="371475" cy="824865"/>
            </a:xfrm>
            <a:custGeom>
              <a:avLst/>
              <a:gdLst/>
              <a:ahLst/>
              <a:cxnLst/>
              <a:rect l="l" t="t" r="r" b="b"/>
              <a:pathLst>
                <a:path w="371475" h="824864">
                  <a:moveTo>
                    <a:pt x="370979" y="0"/>
                  </a:moveTo>
                  <a:lnTo>
                    <a:pt x="333398" y="28961"/>
                  </a:lnTo>
                  <a:lnTo>
                    <a:pt x="298345" y="59814"/>
                  </a:lnTo>
                  <a:lnTo>
                    <a:pt x="272574" y="93855"/>
                  </a:lnTo>
                  <a:lnTo>
                    <a:pt x="247078" y="139743"/>
                  </a:lnTo>
                  <a:lnTo>
                    <a:pt x="235750" y="158267"/>
                  </a:lnTo>
                  <a:lnTo>
                    <a:pt x="202196" y="191662"/>
                  </a:lnTo>
                  <a:lnTo>
                    <a:pt x="172651" y="202535"/>
                  </a:lnTo>
                  <a:lnTo>
                    <a:pt x="159207" y="209677"/>
                  </a:lnTo>
                  <a:lnTo>
                    <a:pt x="127996" y="236888"/>
                  </a:lnTo>
                  <a:lnTo>
                    <a:pt x="91047" y="276942"/>
                  </a:lnTo>
                  <a:lnTo>
                    <a:pt x="60864" y="320044"/>
                  </a:lnTo>
                  <a:lnTo>
                    <a:pt x="49949" y="356400"/>
                  </a:lnTo>
                  <a:lnTo>
                    <a:pt x="61236" y="432229"/>
                  </a:lnTo>
                  <a:lnTo>
                    <a:pt x="73572" y="479355"/>
                  </a:lnTo>
                  <a:lnTo>
                    <a:pt x="81901" y="507926"/>
                  </a:lnTo>
                  <a:lnTo>
                    <a:pt x="81165" y="528091"/>
                  </a:lnTo>
                  <a:lnTo>
                    <a:pt x="77642" y="578010"/>
                  </a:lnTo>
                  <a:lnTo>
                    <a:pt x="94921" y="613603"/>
                  </a:lnTo>
                  <a:lnTo>
                    <a:pt x="111564" y="639219"/>
                  </a:lnTo>
                  <a:lnTo>
                    <a:pt x="106133" y="659206"/>
                  </a:lnTo>
                  <a:lnTo>
                    <a:pt x="78261" y="693955"/>
                  </a:lnTo>
                  <a:lnTo>
                    <a:pt x="43032" y="749838"/>
                  </a:lnTo>
                  <a:lnTo>
                    <a:pt x="12820" y="801765"/>
                  </a:lnTo>
                  <a:lnTo>
                    <a:pt x="0" y="824649"/>
                  </a:lnTo>
                </a:path>
              </a:pathLst>
            </a:custGeom>
            <a:ln w="8127">
              <a:solidFill>
                <a:srgbClr val="ED1C24"/>
              </a:solidFill>
              <a:prstDash val="sysDash"/>
            </a:ln>
          </p:spPr>
          <p:txBody>
            <a:bodyPr wrap="square" lIns="0" tIns="0" rIns="0" bIns="0" rtlCol="0"/>
            <a:lstStyle/>
            <a:p>
              <a:endParaRPr/>
            </a:p>
          </p:txBody>
        </p:sp>
        <p:sp>
          <p:nvSpPr>
            <p:cNvPr id="46" name="object 46"/>
            <p:cNvSpPr/>
            <p:nvPr/>
          </p:nvSpPr>
          <p:spPr>
            <a:xfrm>
              <a:off x="3673245" y="5166271"/>
              <a:ext cx="347980" cy="1310640"/>
            </a:xfrm>
            <a:custGeom>
              <a:avLst/>
              <a:gdLst/>
              <a:ahLst/>
              <a:cxnLst/>
              <a:rect l="l" t="t" r="r" b="b"/>
              <a:pathLst>
                <a:path w="347979" h="1310639">
                  <a:moveTo>
                    <a:pt x="0" y="0"/>
                  </a:moveTo>
                  <a:lnTo>
                    <a:pt x="4727" y="70199"/>
                  </a:lnTo>
                  <a:lnTo>
                    <a:pt x="7862" y="110253"/>
                  </a:lnTo>
                  <a:lnTo>
                    <a:pt x="14973" y="159880"/>
                  </a:lnTo>
                  <a:lnTo>
                    <a:pt x="23232" y="202140"/>
                  </a:lnTo>
                  <a:lnTo>
                    <a:pt x="34567" y="252812"/>
                  </a:lnTo>
                  <a:lnTo>
                    <a:pt x="47974" y="305978"/>
                  </a:lnTo>
                  <a:lnTo>
                    <a:pt x="62449" y="355718"/>
                  </a:lnTo>
                  <a:lnTo>
                    <a:pt x="76987" y="396113"/>
                  </a:lnTo>
                  <a:lnTo>
                    <a:pt x="99996" y="439975"/>
                  </a:lnTo>
                  <a:lnTo>
                    <a:pt x="131794" y="490856"/>
                  </a:lnTo>
                  <a:lnTo>
                    <a:pt x="164430" y="541340"/>
                  </a:lnTo>
                  <a:lnTo>
                    <a:pt x="189953" y="584009"/>
                  </a:lnTo>
                  <a:lnTo>
                    <a:pt x="208193" y="620197"/>
                  </a:lnTo>
                  <a:lnTo>
                    <a:pt x="229142" y="664413"/>
                  </a:lnTo>
                  <a:lnTo>
                    <a:pt x="249439" y="708942"/>
                  </a:lnTo>
                  <a:lnTo>
                    <a:pt x="265722" y="746074"/>
                  </a:lnTo>
                  <a:lnTo>
                    <a:pt x="277291" y="772440"/>
                  </a:lnTo>
                  <a:lnTo>
                    <a:pt x="291057" y="804389"/>
                  </a:lnTo>
                  <a:lnTo>
                    <a:pt x="303582" y="836714"/>
                  </a:lnTo>
                  <a:lnTo>
                    <a:pt x="311429" y="864209"/>
                  </a:lnTo>
                  <a:lnTo>
                    <a:pt x="313969" y="893746"/>
                  </a:lnTo>
                  <a:lnTo>
                    <a:pt x="313686" y="929701"/>
                  </a:lnTo>
                  <a:lnTo>
                    <a:pt x="312275" y="965759"/>
                  </a:lnTo>
                  <a:lnTo>
                    <a:pt x="311429" y="995603"/>
                  </a:lnTo>
                  <a:lnTo>
                    <a:pt x="314124" y="1019039"/>
                  </a:lnTo>
                  <a:lnTo>
                    <a:pt x="320862" y="1066806"/>
                  </a:lnTo>
                  <a:lnTo>
                    <a:pt x="329622" y="1129366"/>
                  </a:lnTo>
                  <a:lnTo>
                    <a:pt x="338381" y="1197180"/>
                  </a:lnTo>
                  <a:lnTo>
                    <a:pt x="345119" y="1260708"/>
                  </a:lnTo>
                  <a:lnTo>
                    <a:pt x="347814" y="1310411"/>
                  </a:lnTo>
                </a:path>
              </a:pathLst>
            </a:custGeom>
            <a:ln w="8128">
              <a:solidFill>
                <a:srgbClr val="ED1C24"/>
              </a:solidFill>
              <a:prstDash val="sysDash"/>
            </a:ln>
          </p:spPr>
          <p:txBody>
            <a:bodyPr wrap="square" lIns="0" tIns="0" rIns="0" bIns="0" rtlCol="0"/>
            <a:lstStyle/>
            <a:p>
              <a:endParaRPr/>
            </a:p>
          </p:txBody>
        </p:sp>
        <p:pic>
          <p:nvPicPr>
            <p:cNvPr id="47" name="object 47"/>
            <p:cNvPicPr/>
            <p:nvPr/>
          </p:nvPicPr>
          <p:blipFill>
            <a:blip r:embed="rId6" cstate="print"/>
            <a:stretch>
              <a:fillRect/>
            </a:stretch>
          </p:blipFill>
          <p:spPr>
            <a:xfrm>
              <a:off x="2205715" y="4273635"/>
              <a:ext cx="171894" cy="171894"/>
            </a:xfrm>
            <a:prstGeom prst="rect">
              <a:avLst/>
            </a:prstGeom>
          </p:spPr>
        </p:pic>
        <p:sp>
          <p:nvSpPr>
            <p:cNvPr id="48" name="object 48"/>
            <p:cNvSpPr/>
            <p:nvPr/>
          </p:nvSpPr>
          <p:spPr>
            <a:xfrm>
              <a:off x="4589311" y="5826401"/>
              <a:ext cx="172085" cy="172085"/>
            </a:xfrm>
            <a:custGeom>
              <a:avLst/>
              <a:gdLst/>
              <a:ahLst/>
              <a:cxnLst/>
              <a:rect l="l" t="t" r="r" b="b"/>
              <a:pathLst>
                <a:path w="172085" h="172085">
                  <a:moveTo>
                    <a:pt x="85953" y="0"/>
                  </a:moveTo>
                  <a:lnTo>
                    <a:pt x="52495" y="6754"/>
                  </a:lnTo>
                  <a:lnTo>
                    <a:pt x="25174" y="25174"/>
                  </a:lnTo>
                  <a:lnTo>
                    <a:pt x="6754" y="52495"/>
                  </a:lnTo>
                  <a:lnTo>
                    <a:pt x="0" y="85953"/>
                  </a:lnTo>
                  <a:lnTo>
                    <a:pt x="6754" y="119398"/>
                  </a:lnTo>
                  <a:lnTo>
                    <a:pt x="25174" y="146716"/>
                  </a:lnTo>
                  <a:lnTo>
                    <a:pt x="52495" y="165138"/>
                  </a:lnTo>
                  <a:lnTo>
                    <a:pt x="85953" y="171894"/>
                  </a:lnTo>
                  <a:lnTo>
                    <a:pt x="119393" y="165138"/>
                  </a:lnTo>
                  <a:lnTo>
                    <a:pt x="146711" y="146716"/>
                  </a:lnTo>
                  <a:lnTo>
                    <a:pt x="165136" y="119398"/>
                  </a:lnTo>
                  <a:lnTo>
                    <a:pt x="171894" y="85953"/>
                  </a:lnTo>
                  <a:lnTo>
                    <a:pt x="165136" y="52495"/>
                  </a:lnTo>
                  <a:lnTo>
                    <a:pt x="146711" y="25174"/>
                  </a:lnTo>
                  <a:lnTo>
                    <a:pt x="119393" y="6754"/>
                  </a:lnTo>
                  <a:lnTo>
                    <a:pt x="85953" y="0"/>
                  </a:lnTo>
                  <a:close/>
                </a:path>
              </a:pathLst>
            </a:custGeom>
            <a:solidFill>
              <a:srgbClr val="F04E23"/>
            </a:solidFill>
          </p:spPr>
          <p:txBody>
            <a:bodyPr wrap="square" lIns="0" tIns="0" rIns="0" bIns="0" rtlCol="0"/>
            <a:lstStyle/>
            <a:p>
              <a:endParaRPr/>
            </a:p>
          </p:txBody>
        </p:sp>
        <p:sp>
          <p:nvSpPr>
            <p:cNvPr id="49" name="object 49"/>
            <p:cNvSpPr/>
            <p:nvPr/>
          </p:nvSpPr>
          <p:spPr>
            <a:xfrm>
              <a:off x="3650828" y="5096985"/>
              <a:ext cx="38735" cy="38735"/>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FFFFFF"/>
            </a:solidFill>
          </p:spPr>
          <p:txBody>
            <a:bodyPr wrap="square" lIns="0" tIns="0" rIns="0" bIns="0" rtlCol="0"/>
            <a:lstStyle/>
            <a:p>
              <a:endParaRPr/>
            </a:p>
          </p:txBody>
        </p:sp>
        <p:pic>
          <p:nvPicPr>
            <p:cNvPr id="50" name="object 50"/>
            <p:cNvPicPr/>
            <p:nvPr/>
          </p:nvPicPr>
          <p:blipFill>
            <a:blip r:embed="rId7" cstate="print"/>
            <a:stretch>
              <a:fillRect/>
            </a:stretch>
          </p:blipFill>
          <p:spPr>
            <a:xfrm>
              <a:off x="1804003" y="4054531"/>
              <a:ext cx="144139" cy="105840"/>
            </a:xfrm>
            <a:prstGeom prst="rect">
              <a:avLst/>
            </a:prstGeom>
          </p:spPr>
        </p:pic>
        <p:sp>
          <p:nvSpPr>
            <p:cNvPr id="51" name="object 51"/>
            <p:cNvSpPr/>
            <p:nvPr/>
          </p:nvSpPr>
          <p:spPr>
            <a:xfrm>
              <a:off x="1946135" y="3666185"/>
              <a:ext cx="160655" cy="80645"/>
            </a:xfrm>
            <a:custGeom>
              <a:avLst/>
              <a:gdLst/>
              <a:ahLst/>
              <a:cxnLst/>
              <a:rect l="l" t="t" r="r" b="b"/>
              <a:pathLst>
                <a:path w="160655" h="80645">
                  <a:moveTo>
                    <a:pt x="160388" y="25781"/>
                  </a:moveTo>
                  <a:lnTo>
                    <a:pt x="57708" y="21107"/>
                  </a:lnTo>
                  <a:lnTo>
                    <a:pt x="58686" y="0"/>
                  </a:lnTo>
                  <a:lnTo>
                    <a:pt x="0" y="37592"/>
                  </a:lnTo>
                  <a:lnTo>
                    <a:pt x="55003" y="80352"/>
                  </a:lnTo>
                  <a:lnTo>
                    <a:pt x="55968" y="59258"/>
                  </a:lnTo>
                  <a:lnTo>
                    <a:pt x="158635" y="63931"/>
                  </a:lnTo>
                  <a:lnTo>
                    <a:pt x="160388" y="25781"/>
                  </a:lnTo>
                  <a:close/>
                </a:path>
              </a:pathLst>
            </a:custGeom>
            <a:solidFill>
              <a:srgbClr val="003070"/>
            </a:solidFill>
          </p:spPr>
          <p:txBody>
            <a:bodyPr wrap="square" lIns="0" tIns="0" rIns="0" bIns="0" rtlCol="0"/>
            <a:lstStyle/>
            <a:p>
              <a:endParaRPr/>
            </a:p>
          </p:txBody>
        </p:sp>
        <p:sp>
          <p:nvSpPr>
            <p:cNvPr id="52" name="object 52"/>
            <p:cNvSpPr/>
            <p:nvPr/>
          </p:nvSpPr>
          <p:spPr>
            <a:xfrm>
              <a:off x="4619163" y="5874960"/>
              <a:ext cx="120014" cy="83185"/>
            </a:xfrm>
            <a:custGeom>
              <a:avLst/>
              <a:gdLst/>
              <a:ahLst/>
              <a:cxnLst/>
              <a:rect l="l" t="t" r="r" b="b"/>
              <a:pathLst>
                <a:path w="120014" h="83185">
                  <a:moveTo>
                    <a:pt x="30670" y="59677"/>
                  </a:moveTo>
                  <a:lnTo>
                    <a:pt x="15110" y="67906"/>
                  </a:lnTo>
                  <a:lnTo>
                    <a:pt x="14998" y="68110"/>
                  </a:lnTo>
                  <a:lnTo>
                    <a:pt x="14893" y="72770"/>
                  </a:lnTo>
                  <a:lnTo>
                    <a:pt x="14782" y="77673"/>
                  </a:lnTo>
                  <a:lnTo>
                    <a:pt x="20617" y="82562"/>
                  </a:lnTo>
                  <a:lnTo>
                    <a:pt x="20359" y="82562"/>
                  </a:lnTo>
                  <a:lnTo>
                    <a:pt x="32035" y="81254"/>
                  </a:lnTo>
                  <a:lnTo>
                    <a:pt x="32759" y="81254"/>
                  </a:lnTo>
                  <a:lnTo>
                    <a:pt x="34326" y="79273"/>
                  </a:lnTo>
                  <a:lnTo>
                    <a:pt x="27855" y="79273"/>
                  </a:lnTo>
                  <a:lnTo>
                    <a:pt x="17538" y="74548"/>
                  </a:lnTo>
                  <a:lnTo>
                    <a:pt x="17866" y="70878"/>
                  </a:lnTo>
                  <a:lnTo>
                    <a:pt x="17951" y="69938"/>
                  </a:lnTo>
                  <a:lnTo>
                    <a:pt x="18060" y="68719"/>
                  </a:lnTo>
                  <a:lnTo>
                    <a:pt x="18177" y="67411"/>
                  </a:lnTo>
                  <a:lnTo>
                    <a:pt x="18274" y="66319"/>
                  </a:lnTo>
                  <a:lnTo>
                    <a:pt x="18313" y="65887"/>
                  </a:lnTo>
                  <a:lnTo>
                    <a:pt x="28130" y="64325"/>
                  </a:lnTo>
                  <a:lnTo>
                    <a:pt x="35945" y="64325"/>
                  </a:lnTo>
                  <a:lnTo>
                    <a:pt x="30670" y="59677"/>
                  </a:lnTo>
                  <a:close/>
                </a:path>
                <a:path w="120014" h="83185">
                  <a:moveTo>
                    <a:pt x="99746" y="59677"/>
                  </a:moveTo>
                  <a:lnTo>
                    <a:pt x="98854" y="59677"/>
                  </a:lnTo>
                  <a:lnTo>
                    <a:pt x="87896" y="61290"/>
                  </a:lnTo>
                  <a:lnTo>
                    <a:pt x="84399" y="64477"/>
                  </a:lnTo>
                  <a:lnTo>
                    <a:pt x="84017" y="64884"/>
                  </a:lnTo>
                  <a:lnTo>
                    <a:pt x="83280" y="72770"/>
                  </a:lnTo>
                  <a:lnTo>
                    <a:pt x="83164" y="74028"/>
                  </a:lnTo>
                  <a:lnTo>
                    <a:pt x="83069" y="75056"/>
                  </a:lnTo>
                  <a:lnTo>
                    <a:pt x="82964" y="76199"/>
                  </a:lnTo>
                  <a:lnTo>
                    <a:pt x="82842" y="77533"/>
                  </a:lnTo>
                  <a:lnTo>
                    <a:pt x="89255" y="82562"/>
                  </a:lnTo>
                  <a:lnTo>
                    <a:pt x="100482" y="81254"/>
                  </a:lnTo>
                  <a:lnTo>
                    <a:pt x="102569" y="79273"/>
                  </a:lnTo>
                  <a:lnTo>
                    <a:pt x="96316" y="79273"/>
                  </a:lnTo>
                  <a:lnTo>
                    <a:pt x="89662" y="76199"/>
                  </a:lnTo>
                  <a:lnTo>
                    <a:pt x="87998" y="74028"/>
                  </a:lnTo>
                  <a:lnTo>
                    <a:pt x="87720" y="70878"/>
                  </a:lnTo>
                  <a:lnTo>
                    <a:pt x="87594" y="69443"/>
                  </a:lnTo>
                  <a:lnTo>
                    <a:pt x="87476" y="68110"/>
                  </a:lnTo>
                  <a:lnTo>
                    <a:pt x="87458" y="67906"/>
                  </a:lnTo>
                  <a:lnTo>
                    <a:pt x="87915" y="67411"/>
                  </a:lnTo>
                  <a:lnTo>
                    <a:pt x="90220" y="65328"/>
                  </a:lnTo>
                  <a:lnTo>
                    <a:pt x="96989" y="64325"/>
                  </a:lnTo>
                  <a:lnTo>
                    <a:pt x="104439" y="64325"/>
                  </a:lnTo>
                  <a:lnTo>
                    <a:pt x="99746" y="59677"/>
                  </a:lnTo>
                  <a:close/>
                </a:path>
                <a:path w="120014" h="83185">
                  <a:moveTo>
                    <a:pt x="35814" y="64325"/>
                  </a:moveTo>
                  <a:lnTo>
                    <a:pt x="28955" y="64325"/>
                  </a:lnTo>
                  <a:lnTo>
                    <a:pt x="31838" y="67221"/>
                  </a:lnTo>
                  <a:lnTo>
                    <a:pt x="32320" y="72770"/>
                  </a:lnTo>
                  <a:lnTo>
                    <a:pt x="32429" y="74028"/>
                  </a:lnTo>
                  <a:lnTo>
                    <a:pt x="32550" y="75412"/>
                  </a:lnTo>
                  <a:lnTo>
                    <a:pt x="27502" y="79273"/>
                  </a:lnTo>
                  <a:lnTo>
                    <a:pt x="34326" y="79273"/>
                  </a:lnTo>
                  <a:lnTo>
                    <a:pt x="37007" y="75882"/>
                  </a:lnTo>
                  <a:lnTo>
                    <a:pt x="36491" y="70878"/>
                  </a:lnTo>
                  <a:lnTo>
                    <a:pt x="36394" y="69938"/>
                  </a:lnTo>
                  <a:lnTo>
                    <a:pt x="36268" y="68719"/>
                  </a:lnTo>
                  <a:lnTo>
                    <a:pt x="36184" y="67906"/>
                  </a:lnTo>
                  <a:lnTo>
                    <a:pt x="36113" y="67221"/>
                  </a:lnTo>
                  <a:lnTo>
                    <a:pt x="36020" y="66319"/>
                  </a:lnTo>
                  <a:lnTo>
                    <a:pt x="35918" y="65328"/>
                  </a:lnTo>
                  <a:lnTo>
                    <a:pt x="35814" y="64325"/>
                  </a:lnTo>
                  <a:close/>
                </a:path>
                <a:path w="120014" h="83185">
                  <a:moveTo>
                    <a:pt x="104439" y="64325"/>
                  </a:moveTo>
                  <a:lnTo>
                    <a:pt x="96989" y="64325"/>
                  </a:lnTo>
                  <a:lnTo>
                    <a:pt x="100088" y="66560"/>
                  </a:lnTo>
                  <a:lnTo>
                    <a:pt x="101026" y="72770"/>
                  </a:lnTo>
                  <a:lnTo>
                    <a:pt x="101133" y="73482"/>
                  </a:lnTo>
                  <a:lnTo>
                    <a:pt x="101216" y="74028"/>
                  </a:lnTo>
                  <a:lnTo>
                    <a:pt x="101294" y="74548"/>
                  </a:lnTo>
                  <a:lnTo>
                    <a:pt x="101371" y="75056"/>
                  </a:lnTo>
                  <a:lnTo>
                    <a:pt x="96316" y="79273"/>
                  </a:lnTo>
                  <a:lnTo>
                    <a:pt x="102569" y="79273"/>
                  </a:lnTo>
                  <a:lnTo>
                    <a:pt x="104963" y="77000"/>
                  </a:lnTo>
                  <a:lnTo>
                    <a:pt x="104990" y="64884"/>
                  </a:lnTo>
                  <a:lnTo>
                    <a:pt x="104439" y="64325"/>
                  </a:lnTo>
                  <a:close/>
                </a:path>
                <a:path w="120014" h="83185">
                  <a:moveTo>
                    <a:pt x="28583" y="68719"/>
                  </a:moveTo>
                  <a:lnTo>
                    <a:pt x="27941" y="68719"/>
                  </a:lnTo>
                  <a:lnTo>
                    <a:pt x="21801" y="69443"/>
                  </a:lnTo>
                  <a:lnTo>
                    <a:pt x="22570" y="69443"/>
                  </a:lnTo>
                  <a:lnTo>
                    <a:pt x="23145" y="72770"/>
                  </a:lnTo>
                  <a:lnTo>
                    <a:pt x="23268" y="73482"/>
                  </a:lnTo>
                  <a:lnTo>
                    <a:pt x="28313" y="73482"/>
                  </a:lnTo>
                  <a:lnTo>
                    <a:pt x="28354" y="72770"/>
                  </a:lnTo>
                  <a:lnTo>
                    <a:pt x="28461" y="70878"/>
                  </a:lnTo>
                  <a:lnTo>
                    <a:pt x="28583" y="68719"/>
                  </a:lnTo>
                  <a:close/>
                </a:path>
                <a:path w="120014" h="83185">
                  <a:moveTo>
                    <a:pt x="96481" y="68300"/>
                  </a:moveTo>
                  <a:lnTo>
                    <a:pt x="92513" y="69443"/>
                  </a:lnTo>
                  <a:lnTo>
                    <a:pt x="92138" y="70205"/>
                  </a:lnTo>
                  <a:lnTo>
                    <a:pt x="91898" y="72770"/>
                  </a:lnTo>
                  <a:lnTo>
                    <a:pt x="91871" y="73063"/>
                  </a:lnTo>
                  <a:lnTo>
                    <a:pt x="93611" y="73482"/>
                  </a:lnTo>
                  <a:lnTo>
                    <a:pt x="97409" y="72770"/>
                  </a:lnTo>
                  <a:lnTo>
                    <a:pt x="97016" y="70878"/>
                  </a:lnTo>
                  <a:lnTo>
                    <a:pt x="96908" y="70357"/>
                  </a:lnTo>
                  <a:lnTo>
                    <a:pt x="96821" y="69938"/>
                  </a:lnTo>
                  <a:lnTo>
                    <a:pt x="96718" y="69443"/>
                  </a:lnTo>
                  <a:lnTo>
                    <a:pt x="96629" y="69011"/>
                  </a:lnTo>
                  <a:lnTo>
                    <a:pt x="96518" y="68478"/>
                  </a:lnTo>
                  <a:lnTo>
                    <a:pt x="96481" y="68300"/>
                  </a:lnTo>
                  <a:close/>
                </a:path>
                <a:path w="120014" h="83185">
                  <a:moveTo>
                    <a:pt x="119467" y="68478"/>
                  </a:moveTo>
                  <a:lnTo>
                    <a:pt x="112636" y="68478"/>
                  </a:lnTo>
                  <a:lnTo>
                    <a:pt x="118681" y="70357"/>
                  </a:lnTo>
                  <a:lnTo>
                    <a:pt x="119063" y="69443"/>
                  </a:lnTo>
                  <a:lnTo>
                    <a:pt x="119185" y="69151"/>
                  </a:lnTo>
                  <a:lnTo>
                    <a:pt x="119244" y="69011"/>
                  </a:lnTo>
                  <a:lnTo>
                    <a:pt x="119366" y="68719"/>
                  </a:lnTo>
                  <a:lnTo>
                    <a:pt x="119467" y="68478"/>
                  </a:lnTo>
                  <a:close/>
                </a:path>
                <a:path w="120014" h="83185">
                  <a:moveTo>
                    <a:pt x="15164" y="60502"/>
                  </a:moveTo>
                  <a:lnTo>
                    <a:pt x="4254" y="60502"/>
                  </a:lnTo>
                  <a:lnTo>
                    <a:pt x="4377" y="61531"/>
                  </a:lnTo>
                  <a:lnTo>
                    <a:pt x="4576" y="62699"/>
                  </a:lnTo>
                  <a:lnTo>
                    <a:pt x="4637" y="63055"/>
                  </a:lnTo>
                  <a:lnTo>
                    <a:pt x="4757" y="63804"/>
                  </a:lnTo>
                  <a:lnTo>
                    <a:pt x="3136" y="67906"/>
                  </a:lnTo>
                  <a:lnTo>
                    <a:pt x="6858" y="69443"/>
                  </a:lnTo>
                  <a:lnTo>
                    <a:pt x="8839" y="68719"/>
                  </a:lnTo>
                  <a:lnTo>
                    <a:pt x="10973" y="68719"/>
                  </a:lnTo>
                  <a:lnTo>
                    <a:pt x="11079" y="67906"/>
                  </a:lnTo>
                  <a:lnTo>
                    <a:pt x="11169" y="67221"/>
                  </a:lnTo>
                  <a:lnTo>
                    <a:pt x="11288" y="66319"/>
                  </a:lnTo>
                  <a:lnTo>
                    <a:pt x="11373" y="65671"/>
                  </a:lnTo>
                  <a:lnTo>
                    <a:pt x="11418" y="65328"/>
                  </a:lnTo>
                  <a:lnTo>
                    <a:pt x="11570" y="65023"/>
                  </a:lnTo>
                  <a:lnTo>
                    <a:pt x="13081" y="62699"/>
                  </a:lnTo>
                  <a:lnTo>
                    <a:pt x="15164" y="60502"/>
                  </a:lnTo>
                  <a:close/>
                </a:path>
                <a:path w="120014" h="83185">
                  <a:moveTo>
                    <a:pt x="10973" y="68719"/>
                  </a:moveTo>
                  <a:lnTo>
                    <a:pt x="8839" y="68719"/>
                  </a:lnTo>
                  <a:lnTo>
                    <a:pt x="10934" y="69011"/>
                  </a:lnTo>
                  <a:lnTo>
                    <a:pt x="10973" y="68719"/>
                  </a:lnTo>
                  <a:close/>
                </a:path>
                <a:path w="120014" h="83185">
                  <a:moveTo>
                    <a:pt x="37873" y="60502"/>
                  </a:moveTo>
                  <a:lnTo>
                    <a:pt x="36372" y="60502"/>
                  </a:lnTo>
                  <a:lnTo>
                    <a:pt x="38201" y="62699"/>
                  </a:lnTo>
                  <a:lnTo>
                    <a:pt x="39741" y="64884"/>
                  </a:lnTo>
                  <a:lnTo>
                    <a:pt x="39840" y="65023"/>
                  </a:lnTo>
                  <a:lnTo>
                    <a:pt x="40004" y="65328"/>
                  </a:lnTo>
                  <a:lnTo>
                    <a:pt x="40051" y="65671"/>
                  </a:lnTo>
                  <a:lnTo>
                    <a:pt x="40141" y="66319"/>
                  </a:lnTo>
                  <a:lnTo>
                    <a:pt x="40265" y="67221"/>
                  </a:lnTo>
                  <a:lnTo>
                    <a:pt x="40388" y="68110"/>
                  </a:lnTo>
                  <a:lnTo>
                    <a:pt x="40513" y="69011"/>
                  </a:lnTo>
                  <a:lnTo>
                    <a:pt x="47167" y="69011"/>
                  </a:lnTo>
                  <a:lnTo>
                    <a:pt x="47167" y="60667"/>
                  </a:lnTo>
                  <a:lnTo>
                    <a:pt x="39636" y="60667"/>
                  </a:lnTo>
                  <a:lnTo>
                    <a:pt x="37873" y="60502"/>
                  </a:lnTo>
                  <a:close/>
                </a:path>
                <a:path w="120014" h="83185">
                  <a:moveTo>
                    <a:pt x="66357" y="60502"/>
                  </a:moveTo>
                  <a:lnTo>
                    <a:pt x="51558" y="60502"/>
                  </a:lnTo>
                  <a:lnTo>
                    <a:pt x="51447" y="69011"/>
                  </a:lnTo>
                  <a:lnTo>
                    <a:pt x="66357" y="69011"/>
                  </a:lnTo>
                  <a:lnTo>
                    <a:pt x="66357" y="60502"/>
                  </a:lnTo>
                  <a:close/>
                </a:path>
                <a:path w="120014" h="83185">
                  <a:moveTo>
                    <a:pt x="83417" y="60502"/>
                  </a:moveTo>
                  <a:lnTo>
                    <a:pt x="70624" y="60502"/>
                  </a:lnTo>
                  <a:lnTo>
                    <a:pt x="70624" y="69011"/>
                  </a:lnTo>
                  <a:lnTo>
                    <a:pt x="79425" y="69011"/>
                  </a:lnTo>
                  <a:lnTo>
                    <a:pt x="79539" y="68300"/>
                  </a:lnTo>
                  <a:lnTo>
                    <a:pt x="79603" y="67906"/>
                  </a:lnTo>
                  <a:lnTo>
                    <a:pt x="79712" y="67221"/>
                  </a:lnTo>
                  <a:lnTo>
                    <a:pt x="83502" y="61074"/>
                  </a:lnTo>
                  <a:lnTo>
                    <a:pt x="83417" y="60502"/>
                  </a:lnTo>
                  <a:close/>
                </a:path>
                <a:path w="120014" h="83185">
                  <a:moveTo>
                    <a:pt x="119913" y="55689"/>
                  </a:moveTo>
                  <a:lnTo>
                    <a:pt x="98628" y="55689"/>
                  </a:lnTo>
                  <a:lnTo>
                    <a:pt x="106187" y="61290"/>
                  </a:lnTo>
                  <a:lnTo>
                    <a:pt x="108095" y="64325"/>
                  </a:lnTo>
                  <a:lnTo>
                    <a:pt x="108191" y="64477"/>
                  </a:lnTo>
                  <a:lnTo>
                    <a:pt x="108263" y="64884"/>
                  </a:lnTo>
                  <a:lnTo>
                    <a:pt x="108341" y="65328"/>
                  </a:lnTo>
                  <a:lnTo>
                    <a:pt x="108440" y="65887"/>
                  </a:lnTo>
                  <a:lnTo>
                    <a:pt x="108558" y="66560"/>
                  </a:lnTo>
                  <a:lnTo>
                    <a:pt x="108675" y="67221"/>
                  </a:lnTo>
                  <a:lnTo>
                    <a:pt x="108796" y="67906"/>
                  </a:lnTo>
                  <a:lnTo>
                    <a:pt x="108865" y="68300"/>
                  </a:lnTo>
                  <a:lnTo>
                    <a:pt x="108991" y="69011"/>
                  </a:lnTo>
                  <a:lnTo>
                    <a:pt x="112636" y="68478"/>
                  </a:lnTo>
                  <a:lnTo>
                    <a:pt x="119467" y="68478"/>
                  </a:lnTo>
                  <a:lnTo>
                    <a:pt x="119913" y="67411"/>
                  </a:lnTo>
                  <a:lnTo>
                    <a:pt x="119913" y="55689"/>
                  </a:lnTo>
                  <a:close/>
                </a:path>
                <a:path w="120014" h="83185">
                  <a:moveTo>
                    <a:pt x="47167" y="60502"/>
                  </a:moveTo>
                  <a:lnTo>
                    <a:pt x="41963" y="60502"/>
                  </a:lnTo>
                  <a:lnTo>
                    <a:pt x="39636" y="60667"/>
                  </a:lnTo>
                  <a:lnTo>
                    <a:pt x="47167" y="60667"/>
                  </a:lnTo>
                  <a:lnTo>
                    <a:pt x="47167" y="60502"/>
                  </a:lnTo>
                  <a:close/>
                </a:path>
                <a:path w="120014" h="83185">
                  <a:moveTo>
                    <a:pt x="4330" y="0"/>
                  </a:moveTo>
                  <a:lnTo>
                    <a:pt x="787" y="723"/>
                  </a:lnTo>
                  <a:lnTo>
                    <a:pt x="558" y="1066"/>
                  </a:lnTo>
                  <a:lnTo>
                    <a:pt x="0" y="2120"/>
                  </a:lnTo>
                  <a:lnTo>
                    <a:pt x="0" y="56222"/>
                  </a:lnTo>
                  <a:lnTo>
                    <a:pt x="79146" y="56222"/>
                  </a:lnTo>
                  <a:lnTo>
                    <a:pt x="79244" y="47080"/>
                  </a:lnTo>
                  <a:lnTo>
                    <a:pt x="79286" y="4102"/>
                  </a:lnTo>
                  <a:lnTo>
                    <a:pt x="79429" y="2120"/>
                  </a:lnTo>
                  <a:lnTo>
                    <a:pt x="79476" y="1473"/>
                  </a:lnTo>
                  <a:lnTo>
                    <a:pt x="77894" y="520"/>
                  </a:lnTo>
                  <a:lnTo>
                    <a:pt x="7962" y="520"/>
                  </a:lnTo>
                  <a:lnTo>
                    <a:pt x="4330" y="0"/>
                  </a:lnTo>
                  <a:close/>
                </a:path>
                <a:path w="120014" h="83185">
                  <a:moveTo>
                    <a:pt x="89535" y="19532"/>
                  </a:moveTo>
                  <a:lnTo>
                    <a:pt x="85845" y="19850"/>
                  </a:lnTo>
                  <a:lnTo>
                    <a:pt x="83679" y="19850"/>
                  </a:lnTo>
                  <a:lnTo>
                    <a:pt x="83666" y="22771"/>
                  </a:lnTo>
                  <a:lnTo>
                    <a:pt x="83540" y="56222"/>
                  </a:lnTo>
                  <a:lnTo>
                    <a:pt x="91592" y="56057"/>
                  </a:lnTo>
                  <a:lnTo>
                    <a:pt x="98628" y="55689"/>
                  </a:lnTo>
                  <a:lnTo>
                    <a:pt x="119913" y="55689"/>
                  </a:lnTo>
                  <a:lnTo>
                    <a:pt x="119913" y="48615"/>
                  </a:lnTo>
                  <a:lnTo>
                    <a:pt x="94081" y="48615"/>
                  </a:lnTo>
                  <a:lnTo>
                    <a:pt x="91376" y="40157"/>
                  </a:lnTo>
                  <a:lnTo>
                    <a:pt x="92075" y="35661"/>
                  </a:lnTo>
                  <a:lnTo>
                    <a:pt x="92075" y="19850"/>
                  </a:lnTo>
                  <a:lnTo>
                    <a:pt x="89535" y="19532"/>
                  </a:lnTo>
                  <a:close/>
                </a:path>
                <a:path w="120014" h="83185">
                  <a:moveTo>
                    <a:pt x="119913" y="47548"/>
                  </a:moveTo>
                  <a:lnTo>
                    <a:pt x="100863" y="47548"/>
                  </a:lnTo>
                  <a:lnTo>
                    <a:pt x="94081" y="48615"/>
                  </a:lnTo>
                  <a:lnTo>
                    <a:pt x="119913" y="48615"/>
                  </a:lnTo>
                  <a:lnTo>
                    <a:pt x="119913" y="47548"/>
                  </a:lnTo>
                  <a:close/>
                </a:path>
                <a:path w="120014" h="83185">
                  <a:moveTo>
                    <a:pt x="97429" y="19850"/>
                  </a:moveTo>
                  <a:lnTo>
                    <a:pt x="96475" y="19850"/>
                  </a:lnTo>
                  <a:lnTo>
                    <a:pt x="96456" y="20256"/>
                  </a:lnTo>
                  <a:lnTo>
                    <a:pt x="96337" y="22771"/>
                  </a:lnTo>
                  <a:lnTo>
                    <a:pt x="96255" y="40157"/>
                  </a:lnTo>
                  <a:lnTo>
                    <a:pt x="96113" y="41757"/>
                  </a:lnTo>
                  <a:lnTo>
                    <a:pt x="97701" y="43573"/>
                  </a:lnTo>
                  <a:lnTo>
                    <a:pt x="100342" y="43294"/>
                  </a:lnTo>
                  <a:lnTo>
                    <a:pt x="119913" y="43294"/>
                  </a:lnTo>
                  <a:lnTo>
                    <a:pt x="119913" y="37972"/>
                  </a:lnTo>
                  <a:lnTo>
                    <a:pt x="116382" y="33388"/>
                  </a:lnTo>
                  <a:lnTo>
                    <a:pt x="111823" y="28651"/>
                  </a:lnTo>
                  <a:lnTo>
                    <a:pt x="106616" y="22771"/>
                  </a:lnTo>
                  <a:lnTo>
                    <a:pt x="104978" y="20256"/>
                  </a:lnTo>
                  <a:lnTo>
                    <a:pt x="104172" y="20027"/>
                  </a:lnTo>
                  <a:lnTo>
                    <a:pt x="98755" y="20027"/>
                  </a:lnTo>
                  <a:lnTo>
                    <a:pt x="97429" y="19850"/>
                  </a:lnTo>
                  <a:close/>
                </a:path>
                <a:path w="120014" h="83185">
                  <a:moveTo>
                    <a:pt x="101396" y="19240"/>
                  </a:moveTo>
                  <a:lnTo>
                    <a:pt x="98755" y="20027"/>
                  </a:lnTo>
                  <a:lnTo>
                    <a:pt x="104172" y="20027"/>
                  </a:lnTo>
                  <a:lnTo>
                    <a:pt x="101396" y="19240"/>
                  </a:lnTo>
                  <a:close/>
                </a:path>
                <a:path w="120014" h="83185">
                  <a:moveTo>
                    <a:pt x="77029" y="0"/>
                  </a:moveTo>
                  <a:lnTo>
                    <a:pt x="76738" y="0"/>
                  </a:lnTo>
                  <a:lnTo>
                    <a:pt x="71628" y="520"/>
                  </a:lnTo>
                  <a:lnTo>
                    <a:pt x="77894" y="520"/>
                  </a:lnTo>
                  <a:lnTo>
                    <a:pt x="77029" y="0"/>
                  </a:lnTo>
                  <a:close/>
                </a:path>
              </a:pathLst>
            </a:custGeom>
            <a:solidFill>
              <a:srgbClr val="FFFFFF"/>
            </a:solidFill>
          </p:spPr>
          <p:txBody>
            <a:bodyPr wrap="square" lIns="0" tIns="0" rIns="0" bIns="0" rtlCol="0"/>
            <a:lstStyle/>
            <a:p>
              <a:endParaRPr/>
            </a:p>
          </p:txBody>
        </p:sp>
        <p:pic>
          <p:nvPicPr>
            <p:cNvPr id="53" name="object 53"/>
            <p:cNvPicPr/>
            <p:nvPr/>
          </p:nvPicPr>
          <p:blipFill>
            <a:blip r:embed="rId8" cstate="print"/>
            <a:stretch>
              <a:fillRect/>
            </a:stretch>
          </p:blipFill>
          <p:spPr>
            <a:xfrm>
              <a:off x="1805797" y="2001673"/>
              <a:ext cx="171894" cy="171881"/>
            </a:xfrm>
            <a:prstGeom prst="rect">
              <a:avLst/>
            </a:prstGeom>
          </p:spPr>
        </p:pic>
      </p:grpSp>
      <p:sp>
        <p:nvSpPr>
          <p:cNvPr id="54" name="object 54"/>
          <p:cNvSpPr txBox="1"/>
          <p:nvPr/>
        </p:nvSpPr>
        <p:spPr>
          <a:xfrm>
            <a:off x="3625462" y="2798745"/>
            <a:ext cx="30353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Знаменский</a:t>
            </a:r>
            <a:endParaRPr sz="400">
              <a:latin typeface="Microsoft Sans Serif"/>
              <a:cs typeface="Microsoft Sans Serif"/>
            </a:endParaRPr>
          </a:p>
        </p:txBody>
      </p:sp>
      <p:sp>
        <p:nvSpPr>
          <p:cNvPr id="55" name="object 55"/>
          <p:cNvSpPr txBox="1"/>
          <p:nvPr/>
        </p:nvSpPr>
        <p:spPr>
          <a:xfrm>
            <a:off x="3910557" y="3905911"/>
            <a:ext cx="44894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Большереченский</a:t>
            </a:r>
            <a:endParaRPr sz="400">
              <a:latin typeface="Microsoft Sans Serif"/>
              <a:cs typeface="Microsoft Sans Serif"/>
            </a:endParaRPr>
          </a:p>
        </p:txBody>
      </p:sp>
      <p:sp>
        <p:nvSpPr>
          <p:cNvPr id="56" name="object 56"/>
          <p:cNvSpPr txBox="1"/>
          <p:nvPr/>
        </p:nvSpPr>
        <p:spPr>
          <a:xfrm>
            <a:off x="3531812" y="3647837"/>
            <a:ext cx="32194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Колосовский</a:t>
            </a:r>
            <a:endParaRPr sz="400">
              <a:latin typeface="Microsoft Sans Serif"/>
              <a:cs typeface="Microsoft Sans Serif"/>
            </a:endParaRPr>
          </a:p>
        </p:txBody>
      </p:sp>
      <p:sp>
        <p:nvSpPr>
          <p:cNvPr id="57" name="object 57"/>
          <p:cNvSpPr txBox="1"/>
          <p:nvPr/>
        </p:nvSpPr>
        <p:spPr>
          <a:xfrm>
            <a:off x="2507908" y="3720659"/>
            <a:ext cx="28892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Крутинский</a:t>
            </a:r>
            <a:endParaRPr sz="400">
              <a:latin typeface="Microsoft Sans Serif"/>
              <a:cs typeface="Microsoft Sans Serif"/>
            </a:endParaRPr>
          </a:p>
        </p:txBody>
      </p:sp>
      <p:sp>
        <p:nvSpPr>
          <p:cNvPr id="58" name="object 58"/>
          <p:cNvSpPr txBox="1"/>
          <p:nvPr/>
        </p:nvSpPr>
        <p:spPr>
          <a:xfrm>
            <a:off x="2886653" y="3947516"/>
            <a:ext cx="33083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Тюкалинский</a:t>
            </a:r>
            <a:endParaRPr sz="400">
              <a:latin typeface="Microsoft Sans Serif"/>
              <a:cs typeface="Microsoft Sans Serif"/>
            </a:endParaRPr>
          </a:p>
        </p:txBody>
      </p:sp>
      <p:sp>
        <p:nvSpPr>
          <p:cNvPr id="59" name="object 59"/>
          <p:cNvSpPr txBox="1"/>
          <p:nvPr/>
        </p:nvSpPr>
        <p:spPr>
          <a:xfrm>
            <a:off x="3510985" y="4234709"/>
            <a:ext cx="28892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Саргатский</a:t>
            </a:r>
            <a:endParaRPr sz="400">
              <a:latin typeface="Microsoft Sans Serif"/>
              <a:cs typeface="Microsoft Sans Serif"/>
            </a:endParaRPr>
          </a:p>
        </p:txBody>
      </p:sp>
      <p:sp>
        <p:nvSpPr>
          <p:cNvPr id="60" name="object 60"/>
          <p:cNvSpPr txBox="1"/>
          <p:nvPr/>
        </p:nvSpPr>
        <p:spPr>
          <a:xfrm>
            <a:off x="4006305" y="4671741"/>
            <a:ext cx="31305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Горьковский</a:t>
            </a:r>
            <a:endParaRPr sz="400">
              <a:latin typeface="Microsoft Sans Serif"/>
              <a:cs typeface="Microsoft Sans Serif"/>
            </a:endParaRPr>
          </a:p>
        </p:txBody>
      </p:sp>
      <p:sp>
        <p:nvSpPr>
          <p:cNvPr id="61" name="object 61"/>
          <p:cNvSpPr txBox="1"/>
          <p:nvPr/>
        </p:nvSpPr>
        <p:spPr>
          <a:xfrm>
            <a:off x="3570771" y="5569531"/>
            <a:ext cx="32258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Таврический</a:t>
            </a:r>
            <a:endParaRPr sz="400">
              <a:latin typeface="Microsoft Sans Serif"/>
              <a:cs typeface="Microsoft Sans Serif"/>
            </a:endParaRPr>
          </a:p>
        </p:txBody>
      </p:sp>
      <p:sp>
        <p:nvSpPr>
          <p:cNvPr id="62" name="object 62"/>
          <p:cNvSpPr txBox="1"/>
          <p:nvPr/>
        </p:nvSpPr>
        <p:spPr>
          <a:xfrm>
            <a:off x="2865276" y="5516488"/>
            <a:ext cx="38925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Щербакульский</a:t>
            </a:r>
            <a:endParaRPr sz="400">
              <a:latin typeface="Microsoft Sans Serif"/>
              <a:cs typeface="Microsoft Sans Serif"/>
            </a:endParaRPr>
          </a:p>
        </p:txBody>
      </p:sp>
      <p:sp>
        <p:nvSpPr>
          <p:cNvPr id="63" name="object 63"/>
          <p:cNvSpPr txBox="1"/>
          <p:nvPr/>
        </p:nvSpPr>
        <p:spPr>
          <a:xfrm>
            <a:off x="3267995" y="5775561"/>
            <a:ext cx="249554"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Одесский</a:t>
            </a:r>
            <a:endParaRPr sz="400">
              <a:latin typeface="Microsoft Sans Serif"/>
              <a:cs typeface="Microsoft Sans Serif"/>
            </a:endParaRPr>
          </a:p>
        </p:txBody>
      </p:sp>
      <p:sp>
        <p:nvSpPr>
          <p:cNvPr id="64" name="object 64"/>
          <p:cNvSpPr txBox="1"/>
          <p:nvPr/>
        </p:nvSpPr>
        <p:spPr>
          <a:xfrm>
            <a:off x="3767460" y="6296903"/>
            <a:ext cx="45085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Русско-Полянский</a:t>
            </a:r>
            <a:endParaRPr sz="400">
              <a:latin typeface="Microsoft Sans Serif"/>
              <a:cs typeface="Microsoft Sans Serif"/>
            </a:endParaRPr>
          </a:p>
        </p:txBody>
      </p:sp>
      <p:sp>
        <p:nvSpPr>
          <p:cNvPr id="65" name="object 65"/>
          <p:cNvSpPr txBox="1"/>
          <p:nvPr/>
        </p:nvSpPr>
        <p:spPr>
          <a:xfrm>
            <a:off x="3676957" y="5884843"/>
            <a:ext cx="378460"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Павлоградский</a:t>
            </a:r>
            <a:endParaRPr sz="400">
              <a:latin typeface="Microsoft Sans Serif"/>
              <a:cs typeface="Microsoft Sans Serif"/>
            </a:endParaRPr>
          </a:p>
        </p:txBody>
      </p:sp>
      <p:grpSp>
        <p:nvGrpSpPr>
          <p:cNvPr id="66" name="object 66"/>
          <p:cNvGrpSpPr/>
          <p:nvPr/>
        </p:nvGrpSpPr>
        <p:grpSpPr>
          <a:xfrm>
            <a:off x="1211569" y="4770593"/>
            <a:ext cx="3689350" cy="1294130"/>
            <a:chOff x="1211569" y="4770593"/>
            <a:chExt cx="3689350" cy="1294130"/>
          </a:xfrm>
        </p:grpSpPr>
        <p:pic>
          <p:nvPicPr>
            <p:cNvPr id="67" name="object 67"/>
            <p:cNvPicPr/>
            <p:nvPr/>
          </p:nvPicPr>
          <p:blipFill>
            <a:blip r:embed="rId9" cstate="print"/>
            <a:stretch>
              <a:fillRect/>
            </a:stretch>
          </p:blipFill>
          <p:spPr>
            <a:xfrm>
              <a:off x="4742469" y="4770593"/>
              <a:ext cx="158219" cy="86927"/>
            </a:xfrm>
            <a:prstGeom prst="rect">
              <a:avLst/>
            </a:prstGeom>
          </p:spPr>
        </p:pic>
        <p:sp>
          <p:nvSpPr>
            <p:cNvPr id="68" name="object 68"/>
            <p:cNvSpPr/>
            <p:nvPr/>
          </p:nvSpPr>
          <p:spPr>
            <a:xfrm>
              <a:off x="1849602" y="5079402"/>
              <a:ext cx="160655" cy="80645"/>
            </a:xfrm>
            <a:custGeom>
              <a:avLst/>
              <a:gdLst/>
              <a:ahLst/>
              <a:cxnLst/>
              <a:rect l="l" t="t" r="r" b="b"/>
              <a:pathLst>
                <a:path w="160655" h="80645">
                  <a:moveTo>
                    <a:pt x="160045" y="56984"/>
                  </a:moveTo>
                  <a:lnTo>
                    <a:pt x="159194" y="18796"/>
                  </a:lnTo>
                  <a:lnTo>
                    <a:pt x="56451" y="21132"/>
                  </a:lnTo>
                  <a:lnTo>
                    <a:pt x="55981" y="0"/>
                  </a:lnTo>
                  <a:lnTo>
                    <a:pt x="0" y="41490"/>
                  </a:lnTo>
                  <a:lnTo>
                    <a:pt x="57785" y="80416"/>
                  </a:lnTo>
                  <a:lnTo>
                    <a:pt x="57302" y="59321"/>
                  </a:lnTo>
                  <a:lnTo>
                    <a:pt x="160045" y="56984"/>
                  </a:lnTo>
                  <a:close/>
                </a:path>
              </a:pathLst>
            </a:custGeom>
            <a:solidFill>
              <a:srgbClr val="003070"/>
            </a:solidFill>
          </p:spPr>
          <p:txBody>
            <a:bodyPr wrap="square" lIns="0" tIns="0" rIns="0" bIns="0" rtlCol="0"/>
            <a:lstStyle/>
            <a:p>
              <a:endParaRPr/>
            </a:p>
          </p:txBody>
        </p:sp>
        <p:sp>
          <p:nvSpPr>
            <p:cNvPr id="69" name="object 69"/>
            <p:cNvSpPr/>
            <p:nvPr/>
          </p:nvSpPr>
          <p:spPr>
            <a:xfrm>
              <a:off x="1228958" y="5725213"/>
              <a:ext cx="144780" cy="0"/>
            </a:xfrm>
            <a:custGeom>
              <a:avLst/>
              <a:gdLst/>
              <a:ahLst/>
              <a:cxnLst/>
              <a:rect l="l" t="t" r="r" b="b"/>
              <a:pathLst>
                <a:path w="144780">
                  <a:moveTo>
                    <a:pt x="0" y="0"/>
                  </a:moveTo>
                  <a:lnTo>
                    <a:pt x="144716" y="0"/>
                  </a:lnTo>
                </a:path>
              </a:pathLst>
            </a:custGeom>
            <a:ln w="12484">
              <a:solidFill>
                <a:srgbClr val="ED1C24"/>
              </a:solidFill>
              <a:prstDash val="sysDash"/>
            </a:ln>
          </p:spPr>
          <p:txBody>
            <a:bodyPr wrap="square" lIns="0" tIns="0" rIns="0" bIns="0" rtlCol="0"/>
            <a:lstStyle/>
            <a:p>
              <a:endParaRPr/>
            </a:p>
          </p:txBody>
        </p:sp>
        <p:sp>
          <p:nvSpPr>
            <p:cNvPr id="70" name="object 70"/>
            <p:cNvSpPr/>
            <p:nvPr/>
          </p:nvSpPr>
          <p:spPr>
            <a:xfrm>
              <a:off x="1228079" y="5497776"/>
              <a:ext cx="144780" cy="0"/>
            </a:xfrm>
            <a:custGeom>
              <a:avLst/>
              <a:gdLst/>
              <a:ahLst/>
              <a:cxnLst/>
              <a:rect l="l" t="t" r="r" b="b"/>
              <a:pathLst>
                <a:path w="144780">
                  <a:moveTo>
                    <a:pt x="0" y="0"/>
                  </a:moveTo>
                  <a:lnTo>
                    <a:pt x="144716" y="0"/>
                  </a:lnTo>
                </a:path>
              </a:pathLst>
            </a:custGeom>
            <a:ln w="32486">
              <a:solidFill>
                <a:srgbClr val="003070"/>
              </a:solidFill>
              <a:prstDash val="sysDot"/>
            </a:ln>
          </p:spPr>
          <p:txBody>
            <a:bodyPr wrap="square" lIns="0" tIns="0" rIns="0" bIns="0" rtlCol="0"/>
            <a:lstStyle/>
            <a:p>
              <a:endParaRPr/>
            </a:p>
          </p:txBody>
        </p:sp>
        <p:pic>
          <p:nvPicPr>
            <p:cNvPr id="71" name="object 71"/>
            <p:cNvPicPr/>
            <p:nvPr/>
          </p:nvPicPr>
          <p:blipFill>
            <a:blip r:embed="rId10" cstate="print"/>
            <a:stretch>
              <a:fillRect/>
            </a:stretch>
          </p:blipFill>
          <p:spPr>
            <a:xfrm>
              <a:off x="1239302" y="5826078"/>
              <a:ext cx="111259" cy="114426"/>
            </a:xfrm>
            <a:prstGeom prst="rect">
              <a:avLst/>
            </a:prstGeom>
          </p:spPr>
        </p:pic>
        <p:sp>
          <p:nvSpPr>
            <p:cNvPr id="72" name="object 72"/>
            <p:cNvSpPr/>
            <p:nvPr/>
          </p:nvSpPr>
          <p:spPr>
            <a:xfrm>
              <a:off x="4315498" y="6008357"/>
              <a:ext cx="131445" cy="56515"/>
            </a:xfrm>
            <a:custGeom>
              <a:avLst/>
              <a:gdLst/>
              <a:ahLst/>
              <a:cxnLst/>
              <a:rect l="l" t="t" r="r" b="b"/>
              <a:pathLst>
                <a:path w="131445" h="56514">
                  <a:moveTo>
                    <a:pt x="131114" y="0"/>
                  </a:moveTo>
                  <a:lnTo>
                    <a:pt x="0" y="0"/>
                  </a:lnTo>
                  <a:lnTo>
                    <a:pt x="0" y="56184"/>
                  </a:lnTo>
                  <a:lnTo>
                    <a:pt x="131114" y="56184"/>
                  </a:lnTo>
                  <a:lnTo>
                    <a:pt x="131114" y="0"/>
                  </a:lnTo>
                  <a:close/>
                </a:path>
              </a:pathLst>
            </a:custGeom>
            <a:solidFill>
              <a:srgbClr val="F68D68"/>
            </a:solidFill>
          </p:spPr>
          <p:txBody>
            <a:bodyPr wrap="square" lIns="0" tIns="0" rIns="0" bIns="0" rtlCol="0"/>
            <a:lstStyle/>
            <a:p>
              <a:endParaRPr/>
            </a:p>
          </p:txBody>
        </p:sp>
      </p:grpSp>
      <p:sp>
        <p:nvSpPr>
          <p:cNvPr id="73" name="object 73"/>
          <p:cNvSpPr txBox="1"/>
          <p:nvPr/>
        </p:nvSpPr>
        <p:spPr>
          <a:xfrm>
            <a:off x="4398035" y="3182575"/>
            <a:ext cx="142875" cy="98425"/>
          </a:xfrm>
          <a:prstGeom prst="rect">
            <a:avLst/>
          </a:prstGeom>
        </p:spPr>
        <p:txBody>
          <a:bodyPr vert="horz" wrap="square" lIns="0" tIns="21590" rIns="0" bIns="0" rtlCol="0">
            <a:spAutoFit/>
          </a:bodyPr>
          <a:lstStyle/>
          <a:p>
            <a:pPr marL="12700" marR="5080">
              <a:lnSpc>
                <a:spcPts val="250"/>
              </a:lnSpc>
              <a:spcBef>
                <a:spcPts val="170"/>
              </a:spcBef>
            </a:pPr>
            <a:r>
              <a:rPr sz="250" spc="-10" dirty="0">
                <a:solidFill>
                  <a:srgbClr val="231F20"/>
                </a:solidFill>
                <a:latin typeface="Microsoft Sans Serif"/>
                <a:cs typeface="Microsoft Sans Serif"/>
              </a:rPr>
              <a:t>Речной</a:t>
            </a:r>
            <a:r>
              <a:rPr sz="250" spc="500" dirty="0">
                <a:solidFill>
                  <a:srgbClr val="231F20"/>
                </a:solidFill>
                <a:latin typeface="Microsoft Sans Serif"/>
                <a:cs typeface="Microsoft Sans Serif"/>
              </a:rPr>
              <a:t> </a:t>
            </a:r>
            <a:r>
              <a:rPr sz="250" spc="-20" dirty="0">
                <a:solidFill>
                  <a:srgbClr val="231F20"/>
                </a:solidFill>
                <a:latin typeface="Microsoft Sans Serif"/>
                <a:cs typeface="Microsoft Sans Serif"/>
              </a:rPr>
              <a:t>порт</a:t>
            </a:r>
            <a:endParaRPr sz="250">
              <a:latin typeface="Microsoft Sans Serif"/>
              <a:cs typeface="Microsoft Sans Serif"/>
            </a:endParaRPr>
          </a:p>
        </p:txBody>
      </p:sp>
      <p:sp>
        <p:nvSpPr>
          <p:cNvPr id="74" name="object 74"/>
          <p:cNvSpPr txBox="1"/>
          <p:nvPr/>
        </p:nvSpPr>
        <p:spPr>
          <a:xfrm>
            <a:off x="3597897" y="4997998"/>
            <a:ext cx="146050" cy="85725"/>
          </a:xfrm>
          <a:prstGeom prst="rect">
            <a:avLst/>
          </a:prstGeom>
        </p:spPr>
        <p:txBody>
          <a:bodyPr vert="horz" wrap="square" lIns="0" tIns="11430" rIns="0" bIns="0" rtlCol="0">
            <a:spAutoFit/>
          </a:bodyPr>
          <a:lstStyle/>
          <a:p>
            <a:pPr marL="12700">
              <a:lnSpc>
                <a:spcPct val="100000"/>
              </a:lnSpc>
              <a:spcBef>
                <a:spcPts val="90"/>
              </a:spcBef>
            </a:pPr>
            <a:r>
              <a:rPr sz="400" spc="-20" dirty="0">
                <a:solidFill>
                  <a:srgbClr val="FFFFFF"/>
                </a:solidFill>
                <a:latin typeface="Microsoft Sans Serif"/>
                <a:cs typeface="Microsoft Sans Serif"/>
              </a:rPr>
              <a:t>Омск</a:t>
            </a:r>
            <a:endParaRPr sz="400">
              <a:latin typeface="Microsoft Sans Serif"/>
              <a:cs typeface="Microsoft Sans Serif"/>
            </a:endParaRPr>
          </a:p>
        </p:txBody>
      </p:sp>
      <p:sp>
        <p:nvSpPr>
          <p:cNvPr id="75" name="object 75"/>
          <p:cNvSpPr txBox="1"/>
          <p:nvPr/>
        </p:nvSpPr>
        <p:spPr>
          <a:xfrm>
            <a:off x="1439207" y="5440188"/>
            <a:ext cx="620395" cy="569595"/>
          </a:xfrm>
          <a:prstGeom prst="rect">
            <a:avLst/>
          </a:prstGeom>
        </p:spPr>
        <p:txBody>
          <a:bodyPr vert="horz" wrap="square" lIns="0" tIns="24765" rIns="0" bIns="0" rtlCol="0">
            <a:spAutoFit/>
          </a:bodyPr>
          <a:lstStyle/>
          <a:p>
            <a:pPr marL="12700" marR="226695">
              <a:lnSpc>
                <a:spcPts val="670"/>
              </a:lnSpc>
              <a:spcBef>
                <a:spcPts val="195"/>
              </a:spcBef>
            </a:pPr>
            <a:r>
              <a:rPr sz="600" spc="-10" dirty="0">
                <a:solidFill>
                  <a:srgbClr val="221E1F"/>
                </a:solidFill>
                <a:latin typeface="Microsoft Sans Serif"/>
                <a:cs typeface="Microsoft Sans Serif"/>
              </a:rPr>
              <a:t>Железная</a:t>
            </a:r>
            <a:r>
              <a:rPr sz="600" spc="500" dirty="0">
                <a:solidFill>
                  <a:srgbClr val="221E1F"/>
                </a:solidFill>
                <a:latin typeface="Microsoft Sans Serif"/>
                <a:cs typeface="Microsoft Sans Serif"/>
              </a:rPr>
              <a:t> </a:t>
            </a:r>
            <a:r>
              <a:rPr sz="600" spc="-10" dirty="0">
                <a:solidFill>
                  <a:srgbClr val="221E1F"/>
                </a:solidFill>
                <a:latin typeface="Microsoft Sans Serif"/>
                <a:cs typeface="Microsoft Sans Serif"/>
              </a:rPr>
              <a:t>дорога</a:t>
            </a:r>
            <a:endParaRPr sz="600">
              <a:latin typeface="Microsoft Sans Serif"/>
              <a:cs typeface="Microsoft Sans Serif"/>
            </a:endParaRPr>
          </a:p>
          <a:p>
            <a:pPr marL="12700">
              <a:lnSpc>
                <a:spcPct val="100000"/>
              </a:lnSpc>
              <a:spcBef>
                <a:spcPts val="335"/>
              </a:spcBef>
            </a:pPr>
            <a:r>
              <a:rPr sz="600" spc="-10" dirty="0">
                <a:solidFill>
                  <a:srgbClr val="221E1F"/>
                </a:solidFill>
                <a:latin typeface="Microsoft Sans Serif"/>
                <a:cs typeface="Microsoft Sans Serif"/>
              </a:rPr>
              <a:t>Автомагистраль</a:t>
            </a:r>
            <a:endParaRPr sz="600">
              <a:latin typeface="Microsoft Sans Serif"/>
              <a:cs typeface="Microsoft Sans Serif"/>
            </a:endParaRPr>
          </a:p>
          <a:p>
            <a:pPr marL="12700" marR="66040">
              <a:lnSpc>
                <a:spcPts val="670"/>
              </a:lnSpc>
              <a:spcBef>
                <a:spcPts val="459"/>
              </a:spcBef>
            </a:pPr>
            <a:r>
              <a:rPr sz="600" spc="-10" dirty="0">
                <a:solidFill>
                  <a:srgbClr val="221E1F"/>
                </a:solidFill>
                <a:latin typeface="Microsoft Sans Serif"/>
                <a:cs typeface="Microsoft Sans Serif"/>
              </a:rPr>
              <a:t>Приграничный</a:t>
            </a:r>
            <a:r>
              <a:rPr sz="600" spc="500" dirty="0">
                <a:solidFill>
                  <a:srgbClr val="221E1F"/>
                </a:solidFill>
                <a:latin typeface="Microsoft Sans Serif"/>
                <a:cs typeface="Microsoft Sans Serif"/>
              </a:rPr>
              <a:t> </a:t>
            </a:r>
            <a:r>
              <a:rPr sz="600" spc="-10" dirty="0">
                <a:solidFill>
                  <a:srgbClr val="221E1F"/>
                </a:solidFill>
                <a:latin typeface="Microsoft Sans Serif"/>
                <a:cs typeface="Microsoft Sans Serif"/>
              </a:rPr>
              <a:t>пункт</a:t>
            </a:r>
            <a:endParaRPr sz="600">
              <a:latin typeface="Microsoft Sans Serif"/>
              <a:cs typeface="Microsoft Sans Serif"/>
            </a:endParaRPr>
          </a:p>
        </p:txBody>
      </p:sp>
      <p:sp>
        <p:nvSpPr>
          <p:cNvPr id="76" name="object 76"/>
          <p:cNvSpPr txBox="1"/>
          <p:nvPr/>
        </p:nvSpPr>
        <p:spPr>
          <a:xfrm>
            <a:off x="4153494" y="5987848"/>
            <a:ext cx="423545" cy="85725"/>
          </a:xfrm>
          <a:prstGeom prst="rect">
            <a:avLst/>
          </a:prstGeom>
        </p:spPr>
        <p:txBody>
          <a:bodyPr vert="horz" wrap="square" lIns="0" tIns="11430" rIns="0" bIns="0" rtlCol="0">
            <a:spAutoFit/>
          </a:bodyPr>
          <a:lstStyle/>
          <a:p>
            <a:pPr marL="12700">
              <a:lnSpc>
                <a:spcPct val="100000"/>
              </a:lnSpc>
              <a:spcBef>
                <a:spcPts val="90"/>
              </a:spcBef>
            </a:pPr>
            <a:r>
              <a:rPr sz="400" spc="-10" dirty="0">
                <a:solidFill>
                  <a:srgbClr val="231F20"/>
                </a:solidFill>
                <a:latin typeface="Microsoft Sans Serif"/>
                <a:cs typeface="Microsoft Sans Serif"/>
              </a:rPr>
              <a:t>Нововаршавский</a:t>
            </a:r>
            <a:endParaRPr sz="400">
              <a:latin typeface="Microsoft Sans Serif"/>
              <a:cs typeface="Microsoft Sans Serif"/>
            </a:endParaRPr>
          </a:p>
        </p:txBody>
      </p:sp>
      <p:grpSp>
        <p:nvGrpSpPr>
          <p:cNvPr id="77" name="object 77"/>
          <p:cNvGrpSpPr/>
          <p:nvPr/>
        </p:nvGrpSpPr>
        <p:grpSpPr>
          <a:xfrm>
            <a:off x="2191971" y="4978340"/>
            <a:ext cx="2636520" cy="1537335"/>
            <a:chOff x="2191971" y="4978340"/>
            <a:chExt cx="2636520" cy="1537335"/>
          </a:xfrm>
        </p:grpSpPr>
        <p:pic>
          <p:nvPicPr>
            <p:cNvPr id="78" name="object 78"/>
            <p:cNvPicPr/>
            <p:nvPr/>
          </p:nvPicPr>
          <p:blipFill>
            <a:blip r:embed="rId11" cstate="print"/>
            <a:stretch>
              <a:fillRect/>
            </a:stretch>
          </p:blipFill>
          <p:spPr>
            <a:xfrm>
              <a:off x="3212755" y="5921087"/>
              <a:ext cx="82818" cy="85186"/>
            </a:xfrm>
            <a:prstGeom prst="rect">
              <a:avLst/>
            </a:prstGeom>
          </p:spPr>
        </p:pic>
        <p:pic>
          <p:nvPicPr>
            <p:cNvPr id="79" name="object 79"/>
            <p:cNvPicPr/>
            <p:nvPr/>
          </p:nvPicPr>
          <p:blipFill>
            <a:blip r:embed="rId12" cstate="print"/>
            <a:stretch>
              <a:fillRect/>
            </a:stretch>
          </p:blipFill>
          <p:spPr>
            <a:xfrm>
              <a:off x="3983808" y="6429924"/>
              <a:ext cx="82819" cy="85186"/>
            </a:xfrm>
            <a:prstGeom prst="rect">
              <a:avLst/>
            </a:prstGeom>
          </p:spPr>
        </p:pic>
        <p:pic>
          <p:nvPicPr>
            <p:cNvPr id="80" name="object 80"/>
            <p:cNvPicPr/>
            <p:nvPr/>
          </p:nvPicPr>
          <p:blipFill>
            <a:blip r:embed="rId13" cstate="print"/>
            <a:stretch>
              <a:fillRect/>
            </a:stretch>
          </p:blipFill>
          <p:spPr>
            <a:xfrm>
              <a:off x="4745494" y="6152088"/>
              <a:ext cx="82825" cy="85196"/>
            </a:xfrm>
            <a:prstGeom prst="rect">
              <a:avLst/>
            </a:prstGeom>
          </p:spPr>
        </p:pic>
        <p:pic>
          <p:nvPicPr>
            <p:cNvPr id="81" name="object 81"/>
            <p:cNvPicPr/>
            <p:nvPr/>
          </p:nvPicPr>
          <p:blipFill>
            <a:blip r:embed="rId14" cstate="print"/>
            <a:stretch>
              <a:fillRect/>
            </a:stretch>
          </p:blipFill>
          <p:spPr>
            <a:xfrm>
              <a:off x="2191971" y="4978340"/>
              <a:ext cx="82824" cy="85196"/>
            </a:xfrm>
            <a:prstGeom prst="rect">
              <a:avLst/>
            </a:prstGeom>
          </p:spPr>
        </p:pic>
      </p:grpSp>
      <p:sp>
        <p:nvSpPr>
          <p:cNvPr id="82" name="object 82"/>
          <p:cNvSpPr txBox="1"/>
          <p:nvPr/>
        </p:nvSpPr>
        <p:spPr>
          <a:xfrm>
            <a:off x="645090" y="2710750"/>
            <a:ext cx="575945" cy="698500"/>
          </a:xfrm>
          <a:prstGeom prst="rect">
            <a:avLst/>
          </a:prstGeom>
        </p:spPr>
        <p:txBody>
          <a:bodyPr vert="horz" wrap="square" lIns="0" tIns="39370" rIns="0" bIns="0" rtlCol="0">
            <a:spAutoFit/>
          </a:bodyPr>
          <a:lstStyle/>
          <a:p>
            <a:pPr marL="13970">
              <a:lnSpc>
                <a:spcPct val="100000"/>
              </a:lnSpc>
              <a:spcBef>
                <a:spcPts val="310"/>
              </a:spcBef>
            </a:pPr>
            <a:r>
              <a:rPr sz="700" b="1" spc="-20" dirty="0">
                <a:solidFill>
                  <a:srgbClr val="231F20"/>
                </a:solidFill>
                <a:latin typeface="Arial"/>
                <a:cs typeface="Arial"/>
              </a:rPr>
              <a:t>ОМСК</a:t>
            </a:r>
            <a:endParaRPr sz="700">
              <a:latin typeface="Arial"/>
              <a:cs typeface="Arial"/>
            </a:endParaRPr>
          </a:p>
          <a:p>
            <a:pPr marL="12700" marR="5080">
              <a:lnSpc>
                <a:spcPct val="126200"/>
              </a:lnSpc>
            </a:pPr>
            <a:r>
              <a:rPr sz="700" spc="-10" dirty="0">
                <a:solidFill>
                  <a:srgbClr val="231F20"/>
                </a:solidFill>
                <a:latin typeface="Microsoft Sans Serif"/>
                <a:cs typeface="Microsoft Sans Serif"/>
              </a:rPr>
              <a:t>Тюмень</a:t>
            </a:r>
            <a:r>
              <a:rPr sz="700" spc="500" dirty="0">
                <a:solidFill>
                  <a:srgbClr val="231F20"/>
                </a:solidFill>
                <a:latin typeface="Microsoft Sans Serif"/>
                <a:cs typeface="Microsoft Sans Serif"/>
              </a:rPr>
              <a:t> </a:t>
            </a:r>
            <a:r>
              <a:rPr sz="700" spc="-10" dirty="0">
                <a:solidFill>
                  <a:srgbClr val="231F20"/>
                </a:solidFill>
                <a:latin typeface="Microsoft Sans Serif"/>
                <a:cs typeface="Microsoft Sans Serif"/>
              </a:rPr>
              <a:t>Новосибирск</a:t>
            </a:r>
            <a:r>
              <a:rPr sz="700" spc="500" dirty="0">
                <a:solidFill>
                  <a:srgbClr val="231F20"/>
                </a:solidFill>
                <a:latin typeface="Microsoft Sans Serif"/>
                <a:cs typeface="Microsoft Sans Serif"/>
              </a:rPr>
              <a:t> </a:t>
            </a:r>
            <a:r>
              <a:rPr sz="700" spc="-10" dirty="0">
                <a:solidFill>
                  <a:srgbClr val="231F20"/>
                </a:solidFill>
                <a:latin typeface="Microsoft Sans Serif"/>
                <a:cs typeface="Microsoft Sans Serif"/>
              </a:rPr>
              <a:t>Москва</a:t>
            </a:r>
            <a:r>
              <a:rPr sz="700" spc="500" dirty="0">
                <a:solidFill>
                  <a:srgbClr val="231F20"/>
                </a:solidFill>
                <a:latin typeface="Microsoft Sans Serif"/>
                <a:cs typeface="Microsoft Sans Serif"/>
              </a:rPr>
              <a:t> </a:t>
            </a:r>
            <a:r>
              <a:rPr sz="700" spc="-10" dirty="0">
                <a:solidFill>
                  <a:srgbClr val="231F20"/>
                </a:solidFill>
                <a:latin typeface="Microsoft Sans Serif"/>
                <a:cs typeface="Microsoft Sans Serif"/>
              </a:rPr>
              <a:t>Казахстан</a:t>
            </a:r>
            <a:endParaRPr sz="700">
              <a:latin typeface="Microsoft Sans Serif"/>
              <a:cs typeface="Microsoft Sans Serif"/>
            </a:endParaRPr>
          </a:p>
        </p:txBody>
      </p:sp>
      <p:sp>
        <p:nvSpPr>
          <p:cNvPr id="83" name="object 83"/>
          <p:cNvSpPr txBox="1"/>
          <p:nvPr/>
        </p:nvSpPr>
        <p:spPr>
          <a:xfrm>
            <a:off x="1294842" y="2845361"/>
            <a:ext cx="356870" cy="563880"/>
          </a:xfrm>
          <a:prstGeom prst="rect">
            <a:avLst/>
          </a:prstGeom>
        </p:spPr>
        <p:txBody>
          <a:bodyPr vert="horz" wrap="square" lIns="0" tIns="39370" rIns="0" bIns="0" rtlCol="0">
            <a:spAutoFit/>
          </a:bodyPr>
          <a:lstStyle/>
          <a:p>
            <a:pPr marL="12700">
              <a:lnSpc>
                <a:spcPct val="100000"/>
              </a:lnSpc>
              <a:spcBef>
                <a:spcPts val="310"/>
              </a:spcBef>
            </a:pPr>
            <a:r>
              <a:rPr sz="700" dirty="0">
                <a:solidFill>
                  <a:srgbClr val="231F20"/>
                </a:solidFill>
                <a:latin typeface="Microsoft Sans Serif"/>
                <a:cs typeface="Microsoft Sans Serif"/>
              </a:rPr>
              <a:t>680</a:t>
            </a:r>
            <a:r>
              <a:rPr sz="700" spc="25" dirty="0">
                <a:solidFill>
                  <a:srgbClr val="231F20"/>
                </a:solidFill>
                <a:latin typeface="Microsoft Sans Serif"/>
                <a:cs typeface="Microsoft Sans Serif"/>
              </a:rPr>
              <a:t> </a:t>
            </a:r>
            <a:r>
              <a:rPr sz="700" spc="-25" dirty="0">
                <a:solidFill>
                  <a:srgbClr val="231F20"/>
                </a:solidFill>
                <a:latin typeface="Microsoft Sans Serif"/>
                <a:cs typeface="Microsoft Sans Serif"/>
              </a:rPr>
              <a:t>км</a:t>
            </a:r>
            <a:endParaRPr sz="700">
              <a:latin typeface="Microsoft Sans Serif"/>
              <a:cs typeface="Microsoft Sans Serif"/>
            </a:endParaRPr>
          </a:p>
          <a:p>
            <a:pPr marL="12700">
              <a:lnSpc>
                <a:spcPct val="100000"/>
              </a:lnSpc>
              <a:spcBef>
                <a:spcPts val="220"/>
              </a:spcBef>
            </a:pPr>
            <a:r>
              <a:rPr sz="700" dirty="0">
                <a:solidFill>
                  <a:srgbClr val="231F20"/>
                </a:solidFill>
                <a:latin typeface="Microsoft Sans Serif"/>
                <a:cs typeface="Microsoft Sans Serif"/>
              </a:rPr>
              <a:t>600</a:t>
            </a:r>
            <a:r>
              <a:rPr sz="700" spc="25" dirty="0">
                <a:solidFill>
                  <a:srgbClr val="231F20"/>
                </a:solidFill>
                <a:latin typeface="Microsoft Sans Serif"/>
                <a:cs typeface="Microsoft Sans Serif"/>
              </a:rPr>
              <a:t> </a:t>
            </a:r>
            <a:r>
              <a:rPr sz="700" spc="-25" dirty="0">
                <a:solidFill>
                  <a:srgbClr val="231F20"/>
                </a:solidFill>
                <a:latin typeface="Microsoft Sans Serif"/>
                <a:cs typeface="Microsoft Sans Serif"/>
              </a:rPr>
              <a:t>км</a:t>
            </a:r>
            <a:endParaRPr sz="700">
              <a:latin typeface="Microsoft Sans Serif"/>
              <a:cs typeface="Microsoft Sans Serif"/>
            </a:endParaRPr>
          </a:p>
          <a:p>
            <a:pPr marL="12700">
              <a:lnSpc>
                <a:spcPct val="100000"/>
              </a:lnSpc>
              <a:spcBef>
                <a:spcPts val="220"/>
              </a:spcBef>
            </a:pPr>
            <a:r>
              <a:rPr sz="700" dirty="0">
                <a:solidFill>
                  <a:srgbClr val="231F20"/>
                </a:solidFill>
                <a:latin typeface="Microsoft Sans Serif"/>
                <a:cs typeface="Microsoft Sans Serif"/>
              </a:rPr>
              <a:t>2800</a:t>
            </a:r>
            <a:r>
              <a:rPr sz="700" spc="30" dirty="0">
                <a:solidFill>
                  <a:srgbClr val="231F20"/>
                </a:solidFill>
                <a:latin typeface="Microsoft Sans Serif"/>
                <a:cs typeface="Microsoft Sans Serif"/>
              </a:rPr>
              <a:t> </a:t>
            </a:r>
            <a:r>
              <a:rPr sz="700" spc="-25" dirty="0">
                <a:solidFill>
                  <a:srgbClr val="231F20"/>
                </a:solidFill>
                <a:latin typeface="Microsoft Sans Serif"/>
                <a:cs typeface="Microsoft Sans Serif"/>
              </a:rPr>
              <a:t>км</a:t>
            </a:r>
            <a:endParaRPr sz="700">
              <a:latin typeface="Microsoft Sans Serif"/>
              <a:cs typeface="Microsoft Sans Serif"/>
            </a:endParaRPr>
          </a:p>
          <a:p>
            <a:pPr marL="12700">
              <a:lnSpc>
                <a:spcPct val="100000"/>
              </a:lnSpc>
              <a:spcBef>
                <a:spcPts val="220"/>
              </a:spcBef>
            </a:pPr>
            <a:r>
              <a:rPr sz="700" dirty="0">
                <a:solidFill>
                  <a:srgbClr val="231F20"/>
                </a:solidFill>
                <a:latin typeface="Microsoft Sans Serif"/>
                <a:cs typeface="Microsoft Sans Serif"/>
              </a:rPr>
              <a:t>200</a:t>
            </a:r>
            <a:r>
              <a:rPr sz="700" spc="25" dirty="0">
                <a:solidFill>
                  <a:srgbClr val="231F20"/>
                </a:solidFill>
                <a:latin typeface="Microsoft Sans Serif"/>
                <a:cs typeface="Microsoft Sans Serif"/>
              </a:rPr>
              <a:t> </a:t>
            </a:r>
            <a:r>
              <a:rPr sz="700" spc="-25" dirty="0">
                <a:solidFill>
                  <a:srgbClr val="231F20"/>
                </a:solidFill>
                <a:latin typeface="Microsoft Sans Serif"/>
                <a:cs typeface="Microsoft Sans Serif"/>
              </a:rPr>
              <a:t>км</a:t>
            </a:r>
            <a:endParaRPr sz="700">
              <a:latin typeface="Microsoft Sans Serif"/>
              <a:cs typeface="Microsoft Sans Serif"/>
            </a:endParaRPr>
          </a:p>
        </p:txBody>
      </p:sp>
      <p:grpSp>
        <p:nvGrpSpPr>
          <p:cNvPr id="84" name="object 84"/>
          <p:cNvGrpSpPr/>
          <p:nvPr/>
        </p:nvGrpSpPr>
        <p:grpSpPr>
          <a:xfrm>
            <a:off x="658055" y="1413005"/>
            <a:ext cx="5906770" cy="4194175"/>
            <a:chOff x="658055" y="1413005"/>
            <a:chExt cx="5906770" cy="4194175"/>
          </a:xfrm>
        </p:grpSpPr>
        <p:pic>
          <p:nvPicPr>
            <p:cNvPr id="85" name="object 85"/>
            <p:cNvPicPr/>
            <p:nvPr/>
          </p:nvPicPr>
          <p:blipFill>
            <a:blip r:embed="rId15" cstate="print"/>
            <a:stretch>
              <a:fillRect/>
            </a:stretch>
          </p:blipFill>
          <p:spPr>
            <a:xfrm>
              <a:off x="1009590" y="2176840"/>
              <a:ext cx="143967" cy="213995"/>
            </a:xfrm>
            <a:prstGeom prst="rect">
              <a:avLst/>
            </a:prstGeom>
          </p:spPr>
        </p:pic>
        <p:sp>
          <p:nvSpPr>
            <p:cNvPr id="86" name="object 86"/>
            <p:cNvSpPr/>
            <p:nvPr/>
          </p:nvSpPr>
          <p:spPr>
            <a:xfrm>
              <a:off x="658050" y="2368930"/>
              <a:ext cx="495934" cy="309245"/>
            </a:xfrm>
            <a:custGeom>
              <a:avLst/>
              <a:gdLst/>
              <a:ahLst/>
              <a:cxnLst/>
              <a:rect l="l" t="t" r="r" b="b"/>
              <a:pathLst>
                <a:path w="495934" h="309244">
                  <a:moveTo>
                    <a:pt x="159435" y="108369"/>
                  </a:moveTo>
                  <a:lnTo>
                    <a:pt x="143395" y="76517"/>
                  </a:lnTo>
                  <a:lnTo>
                    <a:pt x="143395" y="114236"/>
                  </a:lnTo>
                  <a:lnTo>
                    <a:pt x="138823" y="128574"/>
                  </a:lnTo>
                  <a:lnTo>
                    <a:pt x="128435" y="139026"/>
                  </a:lnTo>
                  <a:lnTo>
                    <a:pt x="114388" y="143929"/>
                  </a:lnTo>
                  <a:lnTo>
                    <a:pt x="98806" y="141617"/>
                  </a:lnTo>
                  <a:lnTo>
                    <a:pt x="89433" y="135293"/>
                  </a:lnTo>
                  <a:lnTo>
                    <a:pt x="82219" y="125158"/>
                  </a:lnTo>
                  <a:lnTo>
                    <a:pt x="79184" y="112407"/>
                  </a:lnTo>
                  <a:lnTo>
                    <a:pt x="82270" y="98653"/>
                  </a:lnTo>
                  <a:lnTo>
                    <a:pt x="82372" y="98196"/>
                  </a:lnTo>
                  <a:lnTo>
                    <a:pt x="86893" y="91516"/>
                  </a:lnTo>
                  <a:lnTo>
                    <a:pt x="93764" y="85534"/>
                  </a:lnTo>
                  <a:lnTo>
                    <a:pt x="102565" y="81394"/>
                  </a:lnTo>
                  <a:lnTo>
                    <a:pt x="112890" y="80200"/>
                  </a:lnTo>
                  <a:lnTo>
                    <a:pt x="125298" y="83286"/>
                  </a:lnTo>
                  <a:lnTo>
                    <a:pt x="135229" y="90436"/>
                  </a:lnTo>
                  <a:lnTo>
                    <a:pt x="141617" y="100990"/>
                  </a:lnTo>
                  <a:lnTo>
                    <a:pt x="143395" y="114236"/>
                  </a:lnTo>
                  <a:lnTo>
                    <a:pt x="143395" y="76517"/>
                  </a:lnTo>
                  <a:lnTo>
                    <a:pt x="140589" y="73939"/>
                  </a:lnTo>
                  <a:lnTo>
                    <a:pt x="134150" y="69621"/>
                  </a:lnTo>
                  <a:lnTo>
                    <a:pt x="126746" y="66484"/>
                  </a:lnTo>
                  <a:lnTo>
                    <a:pt x="126961" y="66484"/>
                  </a:lnTo>
                  <a:lnTo>
                    <a:pt x="117576" y="64554"/>
                  </a:lnTo>
                  <a:lnTo>
                    <a:pt x="96202" y="66484"/>
                  </a:lnTo>
                  <a:lnTo>
                    <a:pt x="78943" y="76073"/>
                  </a:lnTo>
                  <a:lnTo>
                    <a:pt x="67398" y="91732"/>
                  </a:lnTo>
                  <a:lnTo>
                    <a:pt x="63195" y="111887"/>
                  </a:lnTo>
                  <a:lnTo>
                    <a:pt x="66852" y="130251"/>
                  </a:lnTo>
                  <a:lnTo>
                    <a:pt x="66903" y="130543"/>
                  </a:lnTo>
                  <a:lnTo>
                    <a:pt x="76771" y="145440"/>
                  </a:lnTo>
                  <a:lnTo>
                    <a:pt x="90893" y="155587"/>
                  </a:lnTo>
                  <a:lnTo>
                    <a:pt x="107403" y="160007"/>
                  </a:lnTo>
                  <a:lnTo>
                    <a:pt x="127571" y="157314"/>
                  </a:lnTo>
                  <a:lnTo>
                    <a:pt x="144665" y="146977"/>
                  </a:lnTo>
                  <a:lnTo>
                    <a:pt x="146748" y="143929"/>
                  </a:lnTo>
                  <a:lnTo>
                    <a:pt x="156133" y="130251"/>
                  </a:lnTo>
                  <a:lnTo>
                    <a:pt x="159435" y="108369"/>
                  </a:lnTo>
                  <a:close/>
                </a:path>
                <a:path w="495934" h="309244">
                  <a:moveTo>
                    <a:pt x="223189" y="109702"/>
                  </a:moveTo>
                  <a:lnTo>
                    <a:pt x="214807" y="68516"/>
                  </a:lnTo>
                  <a:lnTo>
                    <a:pt x="207556" y="54610"/>
                  </a:lnTo>
                  <a:lnTo>
                    <a:pt x="207556" y="112293"/>
                  </a:lnTo>
                  <a:lnTo>
                    <a:pt x="205892" y="126111"/>
                  </a:lnTo>
                  <a:lnTo>
                    <a:pt x="191122" y="162369"/>
                  </a:lnTo>
                  <a:lnTo>
                    <a:pt x="153631" y="225869"/>
                  </a:lnTo>
                  <a:lnTo>
                    <a:pt x="110934" y="282854"/>
                  </a:lnTo>
                  <a:lnTo>
                    <a:pt x="90043" y="254825"/>
                  </a:lnTo>
                  <a:lnTo>
                    <a:pt x="49707" y="195973"/>
                  </a:lnTo>
                  <a:lnTo>
                    <a:pt x="26403" y="153085"/>
                  </a:lnTo>
                  <a:lnTo>
                    <a:pt x="15468" y="114642"/>
                  </a:lnTo>
                  <a:lnTo>
                    <a:pt x="16891" y="94284"/>
                  </a:lnTo>
                  <a:lnTo>
                    <a:pt x="16992" y="92798"/>
                  </a:lnTo>
                  <a:lnTo>
                    <a:pt x="32664" y="56743"/>
                  </a:lnTo>
                  <a:lnTo>
                    <a:pt x="74764" y="22999"/>
                  </a:lnTo>
                  <a:lnTo>
                    <a:pt x="117576" y="16052"/>
                  </a:lnTo>
                  <a:lnTo>
                    <a:pt x="137210" y="19329"/>
                  </a:lnTo>
                  <a:lnTo>
                    <a:pt x="181343" y="46164"/>
                  </a:lnTo>
                  <a:lnTo>
                    <a:pt x="205638" y="91846"/>
                  </a:lnTo>
                  <a:lnTo>
                    <a:pt x="207556" y="112293"/>
                  </a:lnTo>
                  <a:lnTo>
                    <a:pt x="207556" y="54610"/>
                  </a:lnTo>
                  <a:lnTo>
                    <a:pt x="169760" y="16052"/>
                  </a:lnTo>
                  <a:lnTo>
                    <a:pt x="118757" y="0"/>
                  </a:lnTo>
                  <a:lnTo>
                    <a:pt x="88328" y="1943"/>
                  </a:lnTo>
                  <a:lnTo>
                    <a:pt x="41135" y="24358"/>
                  </a:lnTo>
                  <a:lnTo>
                    <a:pt x="11214" y="61569"/>
                  </a:lnTo>
                  <a:lnTo>
                    <a:pt x="6096" y="73355"/>
                  </a:lnTo>
                  <a:lnTo>
                    <a:pt x="6007" y="73545"/>
                  </a:lnTo>
                  <a:lnTo>
                    <a:pt x="2171" y="86474"/>
                  </a:lnTo>
                  <a:lnTo>
                    <a:pt x="0" y="101104"/>
                  </a:lnTo>
                  <a:lnTo>
                    <a:pt x="0" y="115887"/>
                  </a:lnTo>
                  <a:lnTo>
                    <a:pt x="15963" y="167792"/>
                  </a:lnTo>
                  <a:lnTo>
                    <a:pt x="40347" y="211277"/>
                  </a:lnTo>
                  <a:lnTo>
                    <a:pt x="67703" y="251675"/>
                  </a:lnTo>
                  <a:lnTo>
                    <a:pt x="96494" y="290423"/>
                  </a:lnTo>
                  <a:lnTo>
                    <a:pt x="111709" y="308686"/>
                  </a:lnTo>
                  <a:lnTo>
                    <a:pt x="126085" y="290791"/>
                  </a:lnTo>
                  <a:lnTo>
                    <a:pt x="154063" y="253136"/>
                  </a:lnTo>
                  <a:lnTo>
                    <a:pt x="180733" y="213829"/>
                  </a:lnTo>
                  <a:lnTo>
                    <a:pt x="204698" y="171894"/>
                  </a:lnTo>
                  <a:lnTo>
                    <a:pt x="221932" y="123926"/>
                  </a:lnTo>
                  <a:lnTo>
                    <a:pt x="223189" y="109702"/>
                  </a:lnTo>
                  <a:close/>
                </a:path>
                <a:path w="495934" h="309244">
                  <a:moveTo>
                    <a:pt x="495566" y="205092"/>
                  </a:moveTo>
                  <a:lnTo>
                    <a:pt x="484568" y="157937"/>
                  </a:lnTo>
                  <a:lnTo>
                    <a:pt x="449707" y="119862"/>
                  </a:lnTo>
                  <a:lnTo>
                    <a:pt x="406463" y="104940"/>
                  </a:lnTo>
                  <a:lnTo>
                    <a:pt x="383946" y="103670"/>
                  </a:lnTo>
                  <a:lnTo>
                    <a:pt x="335889" y="104076"/>
                  </a:lnTo>
                  <a:lnTo>
                    <a:pt x="312254" y="104800"/>
                  </a:lnTo>
                  <a:lnTo>
                    <a:pt x="300304" y="104559"/>
                  </a:lnTo>
                  <a:lnTo>
                    <a:pt x="289725" y="102908"/>
                  </a:lnTo>
                  <a:lnTo>
                    <a:pt x="275539" y="94615"/>
                  </a:lnTo>
                  <a:lnTo>
                    <a:pt x="266090" y="80352"/>
                  </a:lnTo>
                  <a:lnTo>
                    <a:pt x="263753" y="63093"/>
                  </a:lnTo>
                  <a:lnTo>
                    <a:pt x="270941" y="45783"/>
                  </a:lnTo>
                  <a:lnTo>
                    <a:pt x="307378" y="31432"/>
                  </a:lnTo>
                  <a:lnTo>
                    <a:pt x="320268" y="31508"/>
                  </a:lnTo>
                  <a:lnTo>
                    <a:pt x="347624" y="32092"/>
                  </a:lnTo>
                  <a:lnTo>
                    <a:pt x="399262" y="32092"/>
                  </a:lnTo>
                  <a:lnTo>
                    <a:pt x="400024" y="29032"/>
                  </a:lnTo>
                  <a:lnTo>
                    <a:pt x="399503" y="22110"/>
                  </a:lnTo>
                  <a:lnTo>
                    <a:pt x="399719" y="16116"/>
                  </a:lnTo>
                  <a:lnTo>
                    <a:pt x="399262" y="16052"/>
                  </a:lnTo>
                  <a:lnTo>
                    <a:pt x="336664" y="16052"/>
                  </a:lnTo>
                  <a:lnTo>
                    <a:pt x="305308" y="15798"/>
                  </a:lnTo>
                  <a:lnTo>
                    <a:pt x="260311" y="33604"/>
                  </a:lnTo>
                  <a:lnTo>
                    <a:pt x="247599" y="66852"/>
                  </a:lnTo>
                  <a:lnTo>
                    <a:pt x="248945" y="79489"/>
                  </a:lnTo>
                  <a:lnTo>
                    <a:pt x="277164" y="115150"/>
                  </a:lnTo>
                  <a:lnTo>
                    <a:pt x="303415" y="120116"/>
                  </a:lnTo>
                  <a:lnTo>
                    <a:pt x="381952" y="120103"/>
                  </a:lnTo>
                  <a:lnTo>
                    <a:pt x="397344" y="120472"/>
                  </a:lnTo>
                  <a:lnTo>
                    <a:pt x="443585" y="135115"/>
                  </a:lnTo>
                  <a:lnTo>
                    <a:pt x="472694" y="170243"/>
                  </a:lnTo>
                  <a:lnTo>
                    <a:pt x="479069" y="194056"/>
                  </a:lnTo>
                  <a:lnTo>
                    <a:pt x="477901" y="221653"/>
                  </a:lnTo>
                  <a:lnTo>
                    <a:pt x="454685" y="263385"/>
                  </a:lnTo>
                  <a:lnTo>
                    <a:pt x="414820" y="285292"/>
                  </a:lnTo>
                  <a:lnTo>
                    <a:pt x="387134" y="287947"/>
                  </a:lnTo>
                  <a:lnTo>
                    <a:pt x="143789" y="287947"/>
                  </a:lnTo>
                  <a:lnTo>
                    <a:pt x="142900" y="292531"/>
                  </a:lnTo>
                  <a:lnTo>
                    <a:pt x="143649" y="298767"/>
                  </a:lnTo>
                  <a:lnTo>
                    <a:pt x="143395" y="303987"/>
                  </a:lnTo>
                  <a:lnTo>
                    <a:pt x="333146" y="303987"/>
                  </a:lnTo>
                  <a:lnTo>
                    <a:pt x="381508" y="304761"/>
                  </a:lnTo>
                  <a:lnTo>
                    <a:pt x="424307" y="300075"/>
                  </a:lnTo>
                  <a:lnTo>
                    <a:pt x="468274" y="272935"/>
                  </a:lnTo>
                  <a:lnTo>
                    <a:pt x="493153" y="225475"/>
                  </a:lnTo>
                  <a:lnTo>
                    <a:pt x="495566" y="205092"/>
                  </a:lnTo>
                  <a:close/>
                </a:path>
              </a:pathLst>
            </a:custGeom>
            <a:solidFill>
              <a:srgbClr val="231F20"/>
            </a:solidFill>
          </p:spPr>
          <p:txBody>
            <a:bodyPr wrap="square" lIns="0" tIns="0" rIns="0" bIns="0" rtlCol="0"/>
            <a:lstStyle/>
            <a:p>
              <a:endParaRPr/>
            </a:p>
          </p:txBody>
        </p:sp>
        <p:pic>
          <p:nvPicPr>
            <p:cNvPr id="87" name="object 87"/>
            <p:cNvPicPr/>
            <p:nvPr/>
          </p:nvPicPr>
          <p:blipFill>
            <a:blip r:embed="rId16" cstate="print"/>
            <a:stretch>
              <a:fillRect/>
            </a:stretch>
          </p:blipFill>
          <p:spPr>
            <a:xfrm>
              <a:off x="1048395" y="2221928"/>
              <a:ext cx="66408" cy="65862"/>
            </a:xfrm>
            <a:prstGeom prst="rect">
              <a:avLst/>
            </a:prstGeom>
          </p:spPr>
        </p:pic>
        <p:sp>
          <p:nvSpPr>
            <p:cNvPr id="88" name="object 88"/>
            <p:cNvSpPr/>
            <p:nvPr/>
          </p:nvSpPr>
          <p:spPr>
            <a:xfrm>
              <a:off x="761047" y="2544495"/>
              <a:ext cx="17145" cy="80645"/>
            </a:xfrm>
            <a:custGeom>
              <a:avLst/>
              <a:gdLst/>
              <a:ahLst/>
              <a:cxnLst/>
              <a:rect l="l" t="t" r="r" b="b"/>
              <a:pathLst>
                <a:path w="17145" h="80644">
                  <a:moveTo>
                    <a:pt x="17056" y="69088"/>
                  </a:moveTo>
                  <a:lnTo>
                    <a:pt x="16141" y="64655"/>
                  </a:lnTo>
                  <a:lnTo>
                    <a:pt x="12738" y="64096"/>
                  </a:lnTo>
                  <a:lnTo>
                    <a:pt x="5308" y="65151"/>
                  </a:lnTo>
                  <a:lnTo>
                    <a:pt x="889" y="64262"/>
                  </a:lnTo>
                  <a:lnTo>
                    <a:pt x="0" y="68846"/>
                  </a:lnTo>
                  <a:lnTo>
                    <a:pt x="749" y="75069"/>
                  </a:lnTo>
                  <a:lnTo>
                    <a:pt x="495" y="80302"/>
                  </a:lnTo>
                  <a:lnTo>
                    <a:pt x="16535" y="80302"/>
                  </a:lnTo>
                  <a:lnTo>
                    <a:pt x="16281" y="75209"/>
                  </a:lnTo>
                  <a:lnTo>
                    <a:pt x="17056" y="69088"/>
                  </a:lnTo>
                  <a:close/>
                </a:path>
                <a:path w="17145" h="80644">
                  <a:moveTo>
                    <a:pt x="17056" y="44030"/>
                  </a:moveTo>
                  <a:lnTo>
                    <a:pt x="16294" y="37807"/>
                  </a:lnTo>
                  <a:lnTo>
                    <a:pt x="16548" y="32575"/>
                  </a:lnTo>
                  <a:lnTo>
                    <a:pt x="508" y="32575"/>
                  </a:lnTo>
                  <a:lnTo>
                    <a:pt x="508" y="48615"/>
                  </a:lnTo>
                  <a:lnTo>
                    <a:pt x="16154" y="48615"/>
                  </a:lnTo>
                  <a:lnTo>
                    <a:pt x="17056" y="44030"/>
                  </a:lnTo>
                  <a:close/>
                </a:path>
                <a:path w="17145" h="80644">
                  <a:moveTo>
                    <a:pt x="17056" y="12090"/>
                  </a:moveTo>
                  <a:lnTo>
                    <a:pt x="16294" y="5994"/>
                  </a:lnTo>
                  <a:lnTo>
                    <a:pt x="16548" y="889"/>
                  </a:lnTo>
                  <a:lnTo>
                    <a:pt x="11963" y="0"/>
                  </a:lnTo>
                  <a:lnTo>
                    <a:pt x="5740" y="749"/>
                  </a:lnTo>
                  <a:lnTo>
                    <a:pt x="508" y="495"/>
                  </a:lnTo>
                  <a:lnTo>
                    <a:pt x="508" y="16535"/>
                  </a:lnTo>
                  <a:lnTo>
                    <a:pt x="16154" y="16535"/>
                  </a:lnTo>
                  <a:lnTo>
                    <a:pt x="17056" y="12090"/>
                  </a:lnTo>
                  <a:close/>
                </a:path>
              </a:pathLst>
            </a:custGeom>
            <a:solidFill>
              <a:srgbClr val="231F20"/>
            </a:solidFill>
          </p:spPr>
          <p:txBody>
            <a:bodyPr wrap="square" lIns="0" tIns="0" rIns="0" bIns="0" rtlCol="0"/>
            <a:lstStyle/>
            <a:p>
              <a:endParaRPr/>
            </a:p>
          </p:txBody>
        </p:sp>
        <p:sp>
          <p:nvSpPr>
            <p:cNvPr id="89" name="object 89"/>
            <p:cNvSpPr/>
            <p:nvPr/>
          </p:nvSpPr>
          <p:spPr>
            <a:xfrm>
              <a:off x="6425498" y="1413005"/>
              <a:ext cx="0" cy="4194175"/>
            </a:xfrm>
            <a:custGeom>
              <a:avLst/>
              <a:gdLst/>
              <a:ahLst/>
              <a:cxnLst/>
              <a:rect l="l" t="t" r="r" b="b"/>
              <a:pathLst>
                <a:path h="4194175">
                  <a:moveTo>
                    <a:pt x="0" y="0"/>
                  </a:moveTo>
                  <a:lnTo>
                    <a:pt x="0" y="4193997"/>
                  </a:lnTo>
                </a:path>
              </a:pathLst>
            </a:custGeom>
            <a:ln w="12700">
              <a:solidFill>
                <a:srgbClr val="F04E23"/>
              </a:solidFill>
            </a:ln>
          </p:spPr>
          <p:txBody>
            <a:bodyPr wrap="square" lIns="0" tIns="0" rIns="0" bIns="0" rtlCol="0"/>
            <a:lstStyle/>
            <a:p>
              <a:endParaRPr/>
            </a:p>
          </p:txBody>
        </p:sp>
        <p:sp>
          <p:nvSpPr>
            <p:cNvPr id="90" name="object 90"/>
            <p:cNvSpPr/>
            <p:nvPr/>
          </p:nvSpPr>
          <p:spPr>
            <a:xfrm>
              <a:off x="6428689" y="1485010"/>
              <a:ext cx="135890" cy="3843020"/>
            </a:xfrm>
            <a:custGeom>
              <a:avLst/>
              <a:gdLst/>
              <a:ahLst/>
              <a:cxnLst/>
              <a:rect l="l" t="t" r="r" b="b"/>
              <a:pathLst>
                <a:path w="135890" h="3843020">
                  <a:moveTo>
                    <a:pt x="135661" y="3761994"/>
                  </a:moveTo>
                  <a:lnTo>
                    <a:pt x="0" y="3680993"/>
                  </a:lnTo>
                  <a:lnTo>
                    <a:pt x="0" y="3842994"/>
                  </a:lnTo>
                  <a:lnTo>
                    <a:pt x="135661" y="3761994"/>
                  </a:lnTo>
                  <a:close/>
                </a:path>
                <a:path w="135890" h="3843020">
                  <a:moveTo>
                    <a:pt x="135661" y="2822206"/>
                  </a:moveTo>
                  <a:lnTo>
                    <a:pt x="0" y="2741206"/>
                  </a:lnTo>
                  <a:lnTo>
                    <a:pt x="0" y="2903207"/>
                  </a:lnTo>
                  <a:lnTo>
                    <a:pt x="135661" y="2822206"/>
                  </a:lnTo>
                  <a:close/>
                </a:path>
                <a:path w="135890" h="3843020">
                  <a:moveTo>
                    <a:pt x="135661" y="1673999"/>
                  </a:moveTo>
                  <a:lnTo>
                    <a:pt x="0" y="1592999"/>
                  </a:lnTo>
                  <a:lnTo>
                    <a:pt x="0" y="1755000"/>
                  </a:lnTo>
                  <a:lnTo>
                    <a:pt x="135661" y="1673999"/>
                  </a:lnTo>
                  <a:close/>
                </a:path>
                <a:path w="135890" h="3843020">
                  <a:moveTo>
                    <a:pt x="135661" y="512991"/>
                  </a:moveTo>
                  <a:lnTo>
                    <a:pt x="0" y="431990"/>
                  </a:lnTo>
                  <a:lnTo>
                    <a:pt x="0" y="593991"/>
                  </a:lnTo>
                  <a:lnTo>
                    <a:pt x="135661" y="512991"/>
                  </a:lnTo>
                  <a:close/>
                </a:path>
                <a:path w="135890" h="3843020">
                  <a:moveTo>
                    <a:pt x="135661" y="81000"/>
                  </a:moveTo>
                  <a:lnTo>
                    <a:pt x="0" y="0"/>
                  </a:lnTo>
                  <a:lnTo>
                    <a:pt x="0" y="162001"/>
                  </a:lnTo>
                  <a:lnTo>
                    <a:pt x="135661" y="81000"/>
                  </a:lnTo>
                  <a:close/>
                </a:path>
              </a:pathLst>
            </a:custGeom>
            <a:solidFill>
              <a:srgbClr val="F04E23"/>
            </a:solidFill>
          </p:spPr>
          <p:txBody>
            <a:bodyPr wrap="square" lIns="0" tIns="0" rIns="0" bIns="0" rtlCol="0"/>
            <a:lstStyle/>
            <a:p>
              <a:endParaRPr/>
            </a:p>
          </p:txBody>
        </p:sp>
      </p:grpSp>
      <p:sp>
        <p:nvSpPr>
          <p:cNvPr id="91" name="object 91"/>
          <p:cNvSpPr txBox="1">
            <a:spLocks noGrp="1"/>
          </p:cNvSpPr>
          <p:nvPr>
            <p:ph type="sldNum" sz="quarter" idx="7"/>
          </p:nvPr>
        </p:nvSpPr>
        <p:spPr>
          <a:xfrm>
            <a:off x="11706768" y="6369564"/>
            <a:ext cx="207645" cy="237244"/>
          </a:xfrm>
          <a:prstGeom prst="rect">
            <a:avLst/>
          </a:prstGeom>
        </p:spPr>
        <p:txBody>
          <a:bodyPr vert="horz" wrap="square" lIns="0" tIns="21590" rIns="0" bIns="0" rtlCol="0">
            <a:spAutoFit/>
          </a:bodyPr>
          <a:lstStyle/>
          <a:p>
            <a:pPr marL="52069">
              <a:lnSpc>
                <a:spcPct val="100000"/>
              </a:lnSpc>
              <a:spcBef>
                <a:spcPts val="170"/>
              </a:spcBef>
            </a:pPr>
            <a:r>
              <a:rPr lang="ru-RU" spc="-50" dirty="0"/>
              <a:t>8</a:t>
            </a:r>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70361" y="6378454"/>
            <a:ext cx="116839" cy="228268"/>
          </a:xfrm>
          <a:prstGeom prst="rect">
            <a:avLst/>
          </a:prstGeom>
        </p:spPr>
        <p:txBody>
          <a:bodyPr vert="horz" wrap="square" lIns="0" tIns="12700" rIns="0" bIns="0" rtlCol="0">
            <a:spAutoFit/>
          </a:bodyPr>
          <a:lstStyle/>
          <a:p>
            <a:pPr marL="12700">
              <a:lnSpc>
                <a:spcPct val="100000"/>
              </a:lnSpc>
              <a:spcBef>
                <a:spcPts val="100"/>
              </a:spcBef>
            </a:pPr>
            <a:r>
              <a:rPr lang="ru-RU" sz="1400" spc="-125" dirty="0">
                <a:solidFill>
                  <a:srgbClr val="FFFFFF"/>
                </a:solidFill>
                <a:latin typeface="Verdana"/>
                <a:cs typeface="Verdana"/>
              </a:rPr>
              <a:t>9</a:t>
            </a:r>
            <a:endParaRPr sz="1400" dirty="0">
              <a:latin typeface="Verdana"/>
              <a:cs typeface="Verdana"/>
            </a:endParaRPr>
          </a:p>
        </p:txBody>
      </p:sp>
      <p:grpSp>
        <p:nvGrpSpPr>
          <p:cNvPr id="3" name="object 3"/>
          <p:cNvGrpSpPr/>
          <p:nvPr/>
        </p:nvGrpSpPr>
        <p:grpSpPr>
          <a:xfrm>
            <a:off x="655182" y="1291402"/>
            <a:ext cx="476884" cy="503555"/>
            <a:chOff x="655182" y="1291402"/>
            <a:chExt cx="476884" cy="503555"/>
          </a:xfrm>
        </p:grpSpPr>
        <p:sp>
          <p:nvSpPr>
            <p:cNvPr id="4" name="object 4"/>
            <p:cNvSpPr/>
            <p:nvPr/>
          </p:nvSpPr>
          <p:spPr>
            <a:xfrm>
              <a:off x="655182" y="1291402"/>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5" name="object 5"/>
            <p:cNvSpPr/>
            <p:nvPr/>
          </p:nvSpPr>
          <p:spPr>
            <a:xfrm>
              <a:off x="655615" y="1375698"/>
              <a:ext cx="440055" cy="419734"/>
            </a:xfrm>
            <a:custGeom>
              <a:avLst/>
              <a:gdLst/>
              <a:ahLst/>
              <a:cxnLst/>
              <a:rect l="l" t="t" r="r" b="b"/>
              <a:pathLst>
                <a:path w="440055" h="419735">
                  <a:moveTo>
                    <a:pt x="105511" y="101117"/>
                  </a:moveTo>
                  <a:lnTo>
                    <a:pt x="91592" y="101117"/>
                  </a:lnTo>
                  <a:lnTo>
                    <a:pt x="91632" y="149291"/>
                  </a:lnTo>
                  <a:lnTo>
                    <a:pt x="91956" y="159665"/>
                  </a:lnTo>
                  <a:lnTo>
                    <a:pt x="92563" y="171713"/>
                  </a:lnTo>
                  <a:lnTo>
                    <a:pt x="92605" y="184675"/>
                  </a:lnTo>
                  <a:lnTo>
                    <a:pt x="91592" y="195630"/>
                  </a:lnTo>
                  <a:lnTo>
                    <a:pt x="89827" y="202107"/>
                  </a:lnTo>
                  <a:lnTo>
                    <a:pt x="86990" y="209156"/>
                  </a:lnTo>
                  <a:lnTo>
                    <a:pt x="83658" y="216516"/>
                  </a:lnTo>
                  <a:lnTo>
                    <a:pt x="80689" y="223293"/>
                  </a:lnTo>
                  <a:lnTo>
                    <a:pt x="60277" y="273005"/>
                  </a:lnTo>
                  <a:lnTo>
                    <a:pt x="19993" y="370403"/>
                  </a:lnTo>
                  <a:lnTo>
                    <a:pt x="113" y="418837"/>
                  </a:lnTo>
                  <a:lnTo>
                    <a:pt x="0" y="419112"/>
                  </a:lnTo>
                  <a:lnTo>
                    <a:pt x="341082" y="419112"/>
                  </a:lnTo>
                  <a:lnTo>
                    <a:pt x="439635" y="418376"/>
                  </a:lnTo>
                  <a:lnTo>
                    <a:pt x="434309" y="405917"/>
                  </a:lnTo>
                  <a:lnTo>
                    <a:pt x="20523" y="405917"/>
                  </a:lnTo>
                  <a:lnTo>
                    <a:pt x="39611" y="358387"/>
                  </a:lnTo>
                  <a:lnTo>
                    <a:pt x="58726" y="311037"/>
                  </a:lnTo>
                  <a:lnTo>
                    <a:pt x="77990" y="263667"/>
                  </a:lnTo>
                  <a:lnTo>
                    <a:pt x="97540" y="216044"/>
                  </a:lnTo>
                  <a:lnTo>
                    <a:pt x="117172" y="168772"/>
                  </a:lnTo>
                  <a:lnTo>
                    <a:pt x="119739" y="162674"/>
                  </a:lnTo>
                  <a:lnTo>
                    <a:pt x="104787" y="162674"/>
                  </a:lnTo>
                  <a:lnTo>
                    <a:pt x="104748" y="115920"/>
                  </a:lnTo>
                  <a:lnTo>
                    <a:pt x="105454" y="102229"/>
                  </a:lnTo>
                  <a:lnTo>
                    <a:pt x="105511" y="101117"/>
                  </a:lnTo>
                  <a:close/>
                </a:path>
                <a:path w="440055" h="419735">
                  <a:moveTo>
                    <a:pt x="178053" y="121627"/>
                  </a:moveTo>
                  <a:lnTo>
                    <a:pt x="163398" y="121627"/>
                  </a:lnTo>
                  <a:lnTo>
                    <a:pt x="150833" y="168772"/>
                  </a:lnTo>
                  <a:lnTo>
                    <a:pt x="137877" y="216516"/>
                  </a:lnTo>
                  <a:lnTo>
                    <a:pt x="111990" y="311037"/>
                  </a:lnTo>
                  <a:lnTo>
                    <a:pt x="99135" y="358387"/>
                  </a:lnTo>
                  <a:lnTo>
                    <a:pt x="86461" y="405917"/>
                  </a:lnTo>
                  <a:lnTo>
                    <a:pt x="100380" y="405917"/>
                  </a:lnTo>
                  <a:lnTo>
                    <a:pt x="113082" y="358387"/>
                  </a:lnTo>
                  <a:lnTo>
                    <a:pt x="125714" y="311403"/>
                  </a:lnTo>
                  <a:lnTo>
                    <a:pt x="138652" y="263667"/>
                  </a:lnTo>
                  <a:lnTo>
                    <a:pt x="151692" y="216044"/>
                  </a:lnTo>
                  <a:lnTo>
                    <a:pt x="164688" y="169163"/>
                  </a:lnTo>
                  <a:lnTo>
                    <a:pt x="177896" y="122186"/>
                  </a:lnTo>
                  <a:lnTo>
                    <a:pt x="177963" y="121951"/>
                  </a:lnTo>
                  <a:lnTo>
                    <a:pt x="178053" y="121627"/>
                  </a:lnTo>
                  <a:close/>
                </a:path>
                <a:path w="440055" h="419735">
                  <a:moveTo>
                    <a:pt x="276974" y="121627"/>
                  </a:moveTo>
                  <a:lnTo>
                    <a:pt x="262318" y="121627"/>
                  </a:lnTo>
                  <a:lnTo>
                    <a:pt x="274963" y="168772"/>
                  </a:lnTo>
                  <a:lnTo>
                    <a:pt x="289825" y="223293"/>
                  </a:lnTo>
                  <a:lnTo>
                    <a:pt x="300854" y="263515"/>
                  </a:lnTo>
                  <a:lnTo>
                    <a:pt x="313853" y="311037"/>
                  </a:lnTo>
                  <a:lnTo>
                    <a:pt x="326659" y="358387"/>
                  </a:lnTo>
                  <a:lnTo>
                    <a:pt x="339255" y="405917"/>
                  </a:lnTo>
                  <a:lnTo>
                    <a:pt x="353174" y="405917"/>
                  </a:lnTo>
                  <a:lnTo>
                    <a:pt x="340597" y="358387"/>
                  </a:lnTo>
                  <a:lnTo>
                    <a:pt x="327766" y="311403"/>
                  </a:lnTo>
                  <a:lnTo>
                    <a:pt x="314580" y="263667"/>
                  </a:lnTo>
                  <a:lnTo>
                    <a:pt x="301527" y="216044"/>
                  </a:lnTo>
                  <a:lnTo>
                    <a:pt x="289032" y="169163"/>
                  </a:lnTo>
                  <a:lnTo>
                    <a:pt x="277115" y="122186"/>
                  </a:lnTo>
                  <a:lnTo>
                    <a:pt x="277056" y="121951"/>
                  </a:lnTo>
                  <a:lnTo>
                    <a:pt x="276974" y="121627"/>
                  </a:lnTo>
                  <a:close/>
                </a:path>
                <a:path w="440055" h="419735">
                  <a:moveTo>
                    <a:pt x="317141" y="121627"/>
                  </a:moveTo>
                  <a:lnTo>
                    <a:pt x="303352" y="121627"/>
                  </a:lnTo>
                  <a:lnTo>
                    <a:pt x="322579" y="168772"/>
                  </a:lnTo>
                  <a:lnTo>
                    <a:pt x="361494" y="263515"/>
                  </a:lnTo>
                  <a:lnTo>
                    <a:pt x="380942" y="311037"/>
                  </a:lnTo>
                  <a:lnTo>
                    <a:pt x="400135" y="358387"/>
                  </a:lnTo>
                  <a:lnTo>
                    <a:pt x="419112" y="405917"/>
                  </a:lnTo>
                  <a:lnTo>
                    <a:pt x="434309" y="405917"/>
                  </a:lnTo>
                  <a:lnTo>
                    <a:pt x="426193" y="386936"/>
                  </a:lnTo>
                  <a:lnTo>
                    <a:pt x="400243" y="323128"/>
                  </a:lnTo>
                  <a:lnTo>
                    <a:pt x="386880" y="291617"/>
                  </a:lnTo>
                  <a:lnTo>
                    <a:pt x="390855" y="285838"/>
                  </a:lnTo>
                  <a:lnTo>
                    <a:pt x="389077" y="277698"/>
                  </a:lnTo>
                  <a:lnTo>
                    <a:pt x="389077" y="261581"/>
                  </a:lnTo>
                  <a:lnTo>
                    <a:pt x="375157" y="261581"/>
                  </a:lnTo>
                  <a:lnTo>
                    <a:pt x="359300" y="223481"/>
                  </a:lnTo>
                  <a:lnTo>
                    <a:pt x="343619" y="184675"/>
                  </a:lnTo>
                  <a:lnTo>
                    <a:pt x="327846" y="146226"/>
                  </a:lnTo>
                  <a:lnTo>
                    <a:pt x="317141" y="121627"/>
                  </a:lnTo>
                  <a:close/>
                </a:path>
                <a:path w="440055" h="419735">
                  <a:moveTo>
                    <a:pt x="226415" y="365620"/>
                  </a:moveTo>
                  <a:lnTo>
                    <a:pt x="213220" y="365620"/>
                  </a:lnTo>
                  <a:lnTo>
                    <a:pt x="213220" y="391998"/>
                  </a:lnTo>
                  <a:lnTo>
                    <a:pt x="226415" y="391998"/>
                  </a:lnTo>
                  <a:lnTo>
                    <a:pt x="226415" y="365620"/>
                  </a:lnTo>
                  <a:close/>
                </a:path>
                <a:path w="440055" h="419735">
                  <a:moveTo>
                    <a:pt x="226415" y="311403"/>
                  </a:moveTo>
                  <a:lnTo>
                    <a:pt x="213220" y="311403"/>
                  </a:lnTo>
                  <a:lnTo>
                    <a:pt x="213220" y="337781"/>
                  </a:lnTo>
                  <a:lnTo>
                    <a:pt x="226415" y="337781"/>
                  </a:lnTo>
                  <a:lnTo>
                    <a:pt x="226415" y="311403"/>
                  </a:lnTo>
                  <a:close/>
                </a:path>
                <a:path w="440055" h="419735">
                  <a:moveTo>
                    <a:pt x="226415" y="270370"/>
                  </a:moveTo>
                  <a:lnTo>
                    <a:pt x="213220" y="270370"/>
                  </a:lnTo>
                  <a:lnTo>
                    <a:pt x="213220" y="290893"/>
                  </a:lnTo>
                  <a:lnTo>
                    <a:pt x="226415" y="290893"/>
                  </a:lnTo>
                  <a:lnTo>
                    <a:pt x="226415" y="270370"/>
                  </a:lnTo>
                  <a:close/>
                </a:path>
                <a:path w="440055" h="419735">
                  <a:moveTo>
                    <a:pt x="375881" y="0"/>
                  </a:moveTo>
                  <a:lnTo>
                    <a:pt x="355312" y="6665"/>
                  </a:lnTo>
                  <a:lnTo>
                    <a:pt x="339748" y="20377"/>
                  </a:lnTo>
                  <a:lnTo>
                    <a:pt x="330345" y="38736"/>
                  </a:lnTo>
                  <a:lnTo>
                    <a:pt x="328256" y="59347"/>
                  </a:lnTo>
                  <a:lnTo>
                    <a:pt x="333189" y="77100"/>
                  </a:lnTo>
                  <a:lnTo>
                    <a:pt x="343587" y="91587"/>
                  </a:lnTo>
                  <a:lnTo>
                    <a:pt x="358226" y="102229"/>
                  </a:lnTo>
                  <a:lnTo>
                    <a:pt x="375881" y="108445"/>
                  </a:lnTo>
                  <a:lnTo>
                    <a:pt x="375812" y="230073"/>
                  </a:lnTo>
                  <a:lnTo>
                    <a:pt x="375157" y="261581"/>
                  </a:lnTo>
                  <a:lnTo>
                    <a:pt x="389077" y="261581"/>
                  </a:lnTo>
                  <a:lnTo>
                    <a:pt x="389077" y="107708"/>
                  </a:lnTo>
                  <a:lnTo>
                    <a:pt x="409167" y="100673"/>
                  </a:lnTo>
                  <a:lnTo>
                    <a:pt x="417041" y="93959"/>
                  </a:lnTo>
                  <a:lnTo>
                    <a:pt x="374258" y="93959"/>
                  </a:lnTo>
                  <a:lnTo>
                    <a:pt x="354579" y="83739"/>
                  </a:lnTo>
                  <a:lnTo>
                    <a:pt x="342808" y="64986"/>
                  </a:lnTo>
                  <a:lnTo>
                    <a:pt x="343649" y="41033"/>
                  </a:lnTo>
                  <a:lnTo>
                    <a:pt x="348145" y="31671"/>
                  </a:lnTo>
                  <a:lnTo>
                    <a:pt x="355052" y="23552"/>
                  </a:lnTo>
                  <a:lnTo>
                    <a:pt x="364500" y="17395"/>
                  </a:lnTo>
                  <a:lnTo>
                    <a:pt x="376618" y="13919"/>
                  </a:lnTo>
                  <a:lnTo>
                    <a:pt x="418666" y="13919"/>
                  </a:lnTo>
                  <a:lnTo>
                    <a:pt x="416953" y="11871"/>
                  </a:lnTo>
                  <a:lnTo>
                    <a:pt x="398550" y="2066"/>
                  </a:lnTo>
                  <a:lnTo>
                    <a:pt x="375881" y="0"/>
                  </a:lnTo>
                  <a:close/>
                </a:path>
                <a:path w="440055" h="419735">
                  <a:moveTo>
                    <a:pt x="226415" y="230073"/>
                  </a:moveTo>
                  <a:lnTo>
                    <a:pt x="213220" y="230073"/>
                  </a:lnTo>
                  <a:lnTo>
                    <a:pt x="213220" y="249859"/>
                  </a:lnTo>
                  <a:lnTo>
                    <a:pt x="226415" y="249859"/>
                  </a:lnTo>
                  <a:lnTo>
                    <a:pt x="226415" y="230073"/>
                  </a:lnTo>
                  <a:close/>
                </a:path>
                <a:path w="440055" h="419735">
                  <a:moveTo>
                    <a:pt x="226415" y="189039"/>
                  </a:moveTo>
                  <a:lnTo>
                    <a:pt x="213220" y="189039"/>
                  </a:lnTo>
                  <a:lnTo>
                    <a:pt x="213220" y="209549"/>
                  </a:lnTo>
                  <a:lnTo>
                    <a:pt x="226415" y="209549"/>
                  </a:lnTo>
                  <a:lnTo>
                    <a:pt x="226415" y="189039"/>
                  </a:lnTo>
                  <a:close/>
                </a:path>
                <a:path w="440055" h="419735">
                  <a:moveTo>
                    <a:pt x="226415" y="162674"/>
                  </a:moveTo>
                  <a:lnTo>
                    <a:pt x="213220" y="162674"/>
                  </a:lnTo>
                  <a:lnTo>
                    <a:pt x="213220" y="175856"/>
                  </a:lnTo>
                  <a:lnTo>
                    <a:pt x="226415" y="175856"/>
                  </a:lnTo>
                  <a:lnTo>
                    <a:pt x="226415" y="162674"/>
                  </a:lnTo>
                  <a:close/>
                </a:path>
                <a:path w="440055" h="419735">
                  <a:moveTo>
                    <a:pt x="311403" y="108445"/>
                  </a:moveTo>
                  <a:lnTo>
                    <a:pt x="127495" y="108445"/>
                  </a:lnTo>
                  <a:lnTo>
                    <a:pt x="121770" y="121951"/>
                  </a:lnTo>
                  <a:lnTo>
                    <a:pt x="116231" y="135643"/>
                  </a:lnTo>
                  <a:lnTo>
                    <a:pt x="110648" y="149291"/>
                  </a:lnTo>
                  <a:lnTo>
                    <a:pt x="104782" y="162674"/>
                  </a:lnTo>
                  <a:lnTo>
                    <a:pt x="119739" y="162674"/>
                  </a:lnTo>
                  <a:lnTo>
                    <a:pt x="137020" y="121627"/>
                  </a:lnTo>
                  <a:lnTo>
                    <a:pt x="211759" y="121627"/>
                  </a:lnTo>
                  <a:lnTo>
                    <a:pt x="214731" y="121348"/>
                  </a:lnTo>
                  <a:lnTo>
                    <a:pt x="317019" y="121348"/>
                  </a:lnTo>
                  <a:lnTo>
                    <a:pt x="311403" y="108445"/>
                  </a:lnTo>
                  <a:close/>
                </a:path>
                <a:path w="440055" h="419735">
                  <a:moveTo>
                    <a:pt x="226415" y="135643"/>
                  </a:moveTo>
                  <a:lnTo>
                    <a:pt x="213220" y="135643"/>
                  </a:lnTo>
                  <a:lnTo>
                    <a:pt x="213220" y="148742"/>
                  </a:lnTo>
                  <a:lnTo>
                    <a:pt x="226415" y="148742"/>
                  </a:lnTo>
                  <a:lnTo>
                    <a:pt x="226415" y="135643"/>
                  </a:lnTo>
                  <a:close/>
                </a:path>
                <a:path w="440055" h="419735">
                  <a:moveTo>
                    <a:pt x="317019" y="121348"/>
                  </a:moveTo>
                  <a:lnTo>
                    <a:pt x="214731" y="121348"/>
                  </a:lnTo>
                  <a:lnTo>
                    <a:pt x="212559" y="126199"/>
                  </a:lnTo>
                  <a:lnTo>
                    <a:pt x="213220" y="128219"/>
                  </a:lnTo>
                  <a:lnTo>
                    <a:pt x="225678" y="128219"/>
                  </a:lnTo>
                  <a:lnTo>
                    <a:pt x="227812" y="127673"/>
                  </a:lnTo>
                  <a:lnTo>
                    <a:pt x="225018" y="122186"/>
                  </a:lnTo>
                  <a:lnTo>
                    <a:pt x="227152" y="121627"/>
                  </a:lnTo>
                  <a:lnTo>
                    <a:pt x="317141" y="121627"/>
                  </a:lnTo>
                  <a:lnTo>
                    <a:pt x="317019" y="121348"/>
                  </a:lnTo>
                  <a:close/>
                </a:path>
                <a:path w="440055" h="419735">
                  <a:moveTo>
                    <a:pt x="138480" y="60807"/>
                  </a:moveTo>
                  <a:lnTo>
                    <a:pt x="57886" y="60807"/>
                  </a:lnTo>
                  <a:lnTo>
                    <a:pt x="57886" y="101117"/>
                  </a:lnTo>
                  <a:lnTo>
                    <a:pt x="138480" y="101117"/>
                  </a:lnTo>
                  <a:lnTo>
                    <a:pt x="138480" y="87922"/>
                  </a:lnTo>
                  <a:lnTo>
                    <a:pt x="71081" y="87922"/>
                  </a:lnTo>
                  <a:lnTo>
                    <a:pt x="71081" y="74002"/>
                  </a:lnTo>
                  <a:lnTo>
                    <a:pt x="138480" y="74002"/>
                  </a:lnTo>
                  <a:lnTo>
                    <a:pt x="138480" y="60807"/>
                  </a:lnTo>
                  <a:close/>
                </a:path>
                <a:path w="440055" h="419735">
                  <a:moveTo>
                    <a:pt x="418666" y="13919"/>
                  </a:moveTo>
                  <a:lnTo>
                    <a:pt x="376618" y="13919"/>
                  </a:lnTo>
                  <a:lnTo>
                    <a:pt x="396822" y="16390"/>
                  </a:lnTo>
                  <a:lnTo>
                    <a:pt x="413546" y="27984"/>
                  </a:lnTo>
                  <a:lnTo>
                    <a:pt x="422799" y="46283"/>
                  </a:lnTo>
                  <a:lnTo>
                    <a:pt x="420585" y="68872"/>
                  </a:lnTo>
                  <a:lnTo>
                    <a:pt x="416756" y="76132"/>
                  </a:lnTo>
                  <a:lnTo>
                    <a:pt x="411278" y="82823"/>
                  </a:lnTo>
                  <a:lnTo>
                    <a:pt x="404592" y="88399"/>
                  </a:lnTo>
                  <a:lnTo>
                    <a:pt x="397141" y="92316"/>
                  </a:lnTo>
                  <a:lnTo>
                    <a:pt x="374258" y="93959"/>
                  </a:lnTo>
                  <a:lnTo>
                    <a:pt x="417041" y="93959"/>
                  </a:lnTo>
                  <a:lnTo>
                    <a:pt x="424813" y="87333"/>
                  </a:lnTo>
                  <a:lnTo>
                    <a:pt x="434273" y="68872"/>
                  </a:lnTo>
                  <a:lnTo>
                    <a:pt x="434591" y="64986"/>
                  </a:lnTo>
                  <a:lnTo>
                    <a:pt x="435753" y="49072"/>
                  </a:lnTo>
                  <a:lnTo>
                    <a:pt x="435858" y="47624"/>
                  </a:lnTo>
                  <a:lnTo>
                    <a:pt x="435956" y="46283"/>
                  </a:lnTo>
                  <a:lnTo>
                    <a:pt x="434301" y="41033"/>
                  </a:lnTo>
                  <a:lnTo>
                    <a:pt x="429842" y="27281"/>
                  </a:lnTo>
                  <a:lnTo>
                    <a:pt x="418666" y="13919"/>
                  </a:lnTo>
                  <a:close/>
                </a:path>
                <a:path w="440055" h="419735">
                  <a:moveTo>
                    <a:pt x="138480" y="74002"/>
                  </a:moveTo>
                  <a:lnTo>
                    <a:pt x="125298" y="74002"/>
                  </a:lnTo>
                  <a:lnTo>
                    <a:pt x="125298" y="87922"/>
                  </a:lnTo>
                  <a:lnTo>
                    <a:pt x="138480" y="87922"/>
                  </a:lnTo>
                  <a:lnTo>
                    <a:pt x="138480" y="74002"/>
                  </a:lnTo>
                  <a:close/>
                </a:path>
                <a:path w="440055" h="419735">
                  <a:moveTo>
                    <a:pt x="388368" y="60439"/>
                  </a:moveTo>
                  <a:lnTo>
                    <a:pt x="380149" y="60439"/>
                  </a:lnTo>
                  <a:lnTo>
                    <a:pt x="385991" y="61633"/>
                  </a:lnTo>
                  <a:lnTo>
                    <a:pt x="388368" y="60439"/>
                  </a:lnTo>
                  <a:close/>
                </a:path>
                <a:path w="440055" h="419735">
                  <a:moveTo>
                    <a:pt x="415483" y="60439"/>
                  </a:moveTo>
                  <a:lnTo>
                    <a:pt x="407263" y="60439"/>
                  </a:lnTo>
                  <a:lnTo>
                    <a:pt x="413105" y="61633"/>
                  </a:lnTo>
                  <a:lnTo>
                    <a:pt x="415483" y="60439"/>
                  </a:lnTo>
                  <a:close/>
                </a:path>
                <a:path w="440055" h="419735">
                  <a:moveTo>
                    <a:pt x="361962" y="47624"/>
                  </a:moveTo>
                  <a:lnTo>
                    <a:pt x="348780" y="47624"/>
                  </a:lnTo>
                  <a:lnTo>
                    <a:pt x="348780" y="60807"/>
                  </a:lnTo>
                  <a:lnTo>
                    <a:pt x="361238" y="60807"/>
                  </a:lnTo>
                  <a:lnTo>
                    <a:pt x="362679" y="57950"/>
                  </a:lnTo>
                  <a:lnTo>
                    <a:pt x="362788" y="57734"/>
                  </a:lnTo>
                  <a:lnTo>
                    <a:pt x="361594" y="51892"/>
                  </a:lnTo>
                  <a:lnTo>
                    <a:pt x="361837" y="49072"/>
                  </a:lnTo>
                  <a:lnTo>
                    <a:pt x="361962" y="47624"/>
                  </a:lnTo>
                  <a:close/>
                </a:path>
                <a:path w="440055" h="419735">
                  <a:moveTo>
                    <a:pt x="377867" y="46283"/>
                  </a:moveTo>
                  <a:lnTo>
                    <a:pt x="377515" y="46283"/>
                  </a:lnTo>
                  <a:lnTo>
                    <a:pt x="375157" y="48361"/>
                  </a:lnTo>
                  <a:lnTo>
                    <a:pt x="376847" y="51066"/>
                  </a:lnTo>
                  <a:lnTo>
                    <a:pt x="375652" y="55918"/>
                  </a:lnTo>
                  <a:lnTo>
                    <a:pt x="375538" y="57950"/>
                  </a:lnTo>
                  <a:lnTo>
                    <a:pt x="375706" y="59347"/>
                  </a:lnTo>
                  <a:lnTo>
                    <a:pt x="375794" y="60083"/>
                  </a:lnTo>
                  <a:lnTo>
                    <a:pt x="375881" y="60807"/>
                  </a:lnTo>
                  <a:lnTo>
                    <a:pt x="380149" y="60439"/>
                  </a:lnTo>
                  <a:lnTo>
                    <a:pt x="388368" y="60439"/>
                  </a:lnTo>
                  <a:lnTo>
                    <a:pt x="389077" y="60083"/>
                  </a:lnTo>
                  <a:lnTo>
                    <a:pt x="388365" y="55918"/>
                  </a:lnTo>
                  <a:lnTo>
                    <a:pt x="390555" y="49072"/>
                  </a:lnTo>
                  <a:lnTo>
                    <a:pt x="385140" y="49072"/>
                  </a:lnTo>
                  <a:lnTo>
                    <a:pt x="377867" y="46283"/>
                  </a:lnTo>
                  <a:close/>
                </a:path>
                <a:path w="440055" h="419735">
                  <a:moveTo>
                    <a:pt x="406184" y="47155"/>
                  </a:moveTo>
                  <a:lnTo>
                    <a:pt x="402259" y="47624"/>
                  </a:lnTo>
                  <a:lnTo>
                    <a:pt x="402721" y="51066"/>
                  </a:lnTo>
                  <a:lnTo>
                    <a:pt x="402694" y="51892"/>
                  </a:lnTo>
                  <a:lnTo>
                    <a:pt x="401936" y="56895"/>
                  </a:lnTo>
                  <a:lnTo>
                    <a:pt x="401809" y="57734"/>
                  </a:lnTo>
                  <a:lnTo>
                    <a:pt x="401777" y="57950"/>
                  </a:lnTo>
                  <a:lnTo>
                    <a:pt x="402996" y="60807"/>
                  </a:lnTo>
                  <a:lnTo>
                    <a:pt x="407263" y="60439"/>
                  </a:lnTo>
                  <a:lnTo>
                    <a:pt x="415483" y="60439"/>
                  </a:lnTo>
                  <a:lnTo>
                    <a:pt x="416191" y="60083"/>
                  </a:lnTo>
                  <a:lnTo>
                    <a:pt x="415467" y="55918"/>
                  </a:lnTo>
                  <a:lnTo>
                    <a:pt x="417656" y="49072"/>
                  </a:lnTo>
                  <a:lnTo>
                    <a:pt x="417766" y="48729"/>
                  </a:lnTo>
                  <a:lnTo>
                    <a:pt x="417535" y="48590"/>
                  </a:lnTo>
                  <a:lnTo>
                    <a:pt x="412013" y="48590"/>
                  </a:lnTo>
                  <a:lnTo>
                    <a:pt x="406184" y="47155"/>
                  </a:lnTo>
                  <a:close/>
                </a:path>
                <a:path w="440055" h="419735">
                  <a:moveTo>
                    <a:pt x="387616" y="46888"/>
                  </a:moveTo>
                  <a:lnTo>
                    <a:pt x="385140" y="49072"/>
                  </a:lnTo>
                  <a:lnTo>
                    <a:pt x="390555" y="49072"/>
                  </a:lnTo>
                  <a:lnTo>
                    <a:pt x="390664" y="48729"/>
                  </a:lnTo>
                  <a:lnTo>
                    <a:pt x="387616" y="46888"/>
                  </a:lnTo>
                  <a:close/>
                </a:path>
                <a:path w="440055" h="419735">
                  <a:moveTo>
                    <a:pt x="414718" y="46888"/>
                  </a:moveTo>
                  <a:lnTo>
                    <a:pt x="412013" y="48590"/>
                  </a:lnTo>
                  <a:lnTo>
                    <a:pt x="417535" y="48590"/>
                  </a:lnTo>
                  <a:lnTo>
                    <a:pt x="414718" y="46888"/>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7194217" y="1291402"/>
            <a:ext cx="476884" cy="476884"/>
            <a:chOff x="7194217" y="1291402"/>
            <a:chExt cx="476884" cy="476884"/>
          </a:xfrm>
        </p:grpSpPr>
        <p:sp>
          <p:nvSpPr>
            <p:cNvPr id="7" name="object 7"/>
            <p:cNvSpPr/>
            <p:nvPr/>
          </p:nvSpPr>
          <p:spPr>
            <a:xfrm>
              <a:off x="7194217" y="1291402"/>
              <a:ext cx="476884" cy="476884"/>
            </a:xfrm>
            <a:custGeom>
              <a:avLst/>
              <a:gdLst/>
              <a:ahLst/>
              <a:cxnLst/>
              <a:rect l="l" t="t" r="r" b="b"/>
              <a:pathLst>
                <a:path w="476884" h="476885">
                  <a:moveTo>
                    <a:pt x="238353" y="0"/>
                  </a:moveTo>
                  <a:lnTo>
                    <a:pt x="190314" y="4842"/>
                  </a:lnTo>
                  <a:lnTo>
                    <a:pt x="145571" y="18731"/>
                  </a:lnTo>
                  <a:lnTo>
                    <a:pt x="105083" y="40707"/>
                  </a:lnTo>
                  <a:lnTo>
                    <a:pt x="69808" y="69813"/>
                  </a:lnTo>
                  <a:lnTo>
                    <a:pt x="40704" y="105089"/>
                  </a:lnTo>
                  <a:lnTo>
                    <a:pt x="18729" y="145577"/>
                  </a:lnTo>
                  <a:lnTo>
                    <a:pt x="4842" y="190318"/>
                  </a:lnTo>
                  <a:lnTo>
                    <a:pt x="0" y="238353"/>
                  </a:lnTo>
                  <a:lnTo>
                    <a:pt x="4842" y="286393"/>
                  </a:lnTo>
                  <a:lnTo>
                    <a:pt x="18729" y="331137"/>
                  </a:lnTo>
                  <a:lnTo>
                    <a:pt x="40704" y="371627"/>
                  </a:lnTo>
                  <a:lnTo>
                    <a:pt x="69808" y="406904"/>
                  </a:lnTo>
                  <a:lnTo>
                    <a:pt x="105083" y="436011"/>
                  </a:lnTo>
                  <a:lnTo>
                    <a:pt x="145571" y="457988"/>
                  </a:lnTo>
                  <a:lnTo>
                    <a:pt x="190314" y="471877"/>
                  </a:lnTo>
                  <a:lnTo>
                    <a:pt x="238353" y="476719"/>
                  </a:lnTo>
                  <a:lnTo>
                    <a:pt x="286392" y="471877"/>
                  </a:lnTo>
                  <a:lnTo>
                    <a:pt x="331135" y="457988"/>
                  </a:lnTo>
                  <a:lnTo>
                    <a:pt x="371623" y="436011"/>
                  </a:lnTo>
                  <a:lnTo>
                    <a:pt x="406898" y="406904"/>
                  </a:lnTo>
                  <a:lnTo>
                    <a:pt x="436002" y="371627"/>
                  </a:lnTo>
                  <a:lnTo>
                    <a:pt x="457977" y="331137"/>
                  </a:lnTo>
                  <a:lnTo>
                    <a:pt x="471865" y="286393"/>
                  </a:lnTo>
                  <a:lnTo>
                    <a:pt x="476707" y="238353"/>
                  </a:lnTo>
                  <a:lnTo>
                    <a:pt x="471865" y="190318"/>
                  </a:lnTo>
                  <a:lnTo>
                    <a:pt x="457977" y="145577"/>
                  </a:lnTo>
                  <a:lnTo>
                    <a:pt x="436002" y="105089"/>
                  </a:lnTo>
                  <a:lnTo>
                    <a:pt x="406898" y="69813"/>
                  </a:lnTo>
                  <a:lnTo>
                    <a:pt x="371623" y="40707"/>
                  </a:lnTo>
                  <a:lnTo>
                    <a:pt x="331135" y="18731"/>
                  </a:lnTo>
                  <a:lnTo>
                    <a:pt x="286392" y="4842"/>
                  </a:lnTo>
                  <a:lnTo>
                    <a:pt x="238353" y="0"/>
                  </a:lnTo>
                  <a:close/>
                </a:path>
              </a:pathLst>
            </a:custGeom>
            <a:solidFill>
              <a:srgbClr val="F04E23"/>
            </a:solidFill>
          </p:spPr>
          <p:txBody>
            <a:bodyPr wrap="square" lIns="0" tIns="0" rIns="0" bIns="0" rtlCol="0"/>
            <a:lstStyle/>
            <a:p>
              <a:endParaRPr/>
            </a:p>
          </p:txBody>
        </p:sp>
        <p:sp>
          <p:nvSpPr>
            <p:cNvPr id="8" name="object 8"/>
            <p:cNvSpPr/>
            <p:nvPr/>
          </p:nvSpPr>
          <p:spPr>
            <a:xfrm>
              <a:off x="7256373" y="1349883"/>
              <a:ext cx="352425" cy="351155"/>
            </a:xfrm>
            <a:custGeom>
              <a:avLst/>
              <a:gdLst/>
              <a:ahLst/>
              <a:cxnLst/>
              <a:rect l="l" t="t" r="r" b="b"/>
              <a:pathLst>
                <a:path w="352425" h="351155">
                  <a:moveTo>
                    <a:pt x="349046" y="269036"/>
                  </a:moveTo>
                  <a:lnTo>
                    <a:pt x="3352" y="269036"/>
                  </a:lnTo>
                  <a:lnTo>
                    <a:pt x="736" y="271665"/>
                  </a:lnTo>
                  <a:lnTo>
                    <a:pt x="736" y="348310"/>
                  </a:lnTo>
                  <a:lnTo>
                    <a:pt x="3352" y="350926"/>
                  </a:lnTo>
                  <a:lnTo>
                    <a:pt x="349046" y="350926"/>
                  </a:lnTo>
                  <a:lnTo>
                    <a:pt x="351662" y="348310"/>
                  </a:lnTo>
                  <a:lnTo>
                    <a:pt x="351662" y="339229"/>
                  </a:lnTo>
                  <a:lnTo>
                    <a:pt x="12433" y="339229"/>
                  </a:lnTo>
                  <a:lnTo>
                    <a:pt x="12433" y="280733"/>
                  </a:lnTo>
                  <a:lnTo>
                    <a:pt x="351662" y="280733"/>
                  </a:lnTo>
                  <a:lnTo>
                    <a:pt x="351662" y="271665"/>
                  </a:lnTo>
                  <a:lnTo>
                    <a:pt x="349046" y="269036"/>
                  </a:lnTo>
                  <a:close/>
                </a:path>
                <a:path w="352425" h="351155">
                  <a:moveTo>
                    <a:pt x="313943" y="292430"/>
                  </a:moveTo>
                  <a:lnTo>
                    <a:pt x="73532" y="292430"/>
                  </a:lnTo>
                  <a:lnTo>
                    <a:pt x="70916" y="295059"/>
                  </a:lnTo>
                  <a:lnTo>
                    <a:pt x="70916" y="339229"/>
                  </a:lnTo>
                  <a:lnTo>
                    <a:pt x="82613" y="339229"/>
                  </a:lnTo>
                  <a:lnTo>
                    <a:pt x="82613" y="327532"/>
                  </a:lnTo>
                  <a:lnTo>
                    <a:pt x="316572" y="327532"/>
                  </a:lnTo>
                  <a:lnTo>
                    <a:pt x="316572" y="315836"/>
                  </a:lnTo>
                  <a:lnTo>
                    <a:pt x="82613" y="315836"/>
                  </a:lnTo>
                  <a:lnTo>
                    <a:pt x="82613" y="304139"/>
                  </a:lnTo>
                  <a:lnTo>
                    <a:pt x="316572" y="304139"/>
                  </a:lnTo>
                  <a:lnTo>
                    <a:pt x="316572" y="295059"/>
                  </a:lnTo>
                  <a:lnTo>
                    <a:pt x="313943" y="292430"/>
                  </a:lnTo>
                  <a:close/>
                </a:path>
                <a:path w="352425" h="351155">
                  <a:moveTo>
                    <a:pt x="129412" y="327532"/>
                  </a:moveTo>
                  <a:lnTo>
                    <a:pt x="117703" y="327532"/>
                  </a:lnTo>
                  <a:lnTo>
                    <a:pt x="117703" y="339229"/>
                  </a:lnTo>
                  <a:lnTo>
                    <a:pt x="129412" y="339229"/>
                  </a:lnTo>
                  <a:lnTo>
                    <a:pt x="129412" y="327532"/>
                  </a:lnTo>
                  <a:close/>
                </a:path>
                <a:path w="352425" h="351155">
                  <a:moveTo>
                    <a:pt x="176199" y="327532"/>
                  </a:moveTo>
                  <a:lnTo>
                    <a:pt x="164503" y="327532"/>
                  </a:lnTo>
                  <a:lnTo>
                    <a:pt x="164503" y="339229"/>
                  </a:lnTo>
                  <a:lnTo>
                    <a:pt x="176199" y="339229"/>
                  </a:lnTo>
                  <a:lnTo>
                    <a:pt x="176199" y="327532"/>
                  </a:lnTo>
                  <a:close/>
                </a:path>
                <a:path w="352425" h="351155">
                  <a:moveTo>
                    <a:pt x="222986" y="327532"/>
                  </a:moveTo>
                  <a:lnTo>
                    <a:pt x="211289" y="327532"/>
                  </a:lnTo>
                  <a:lnTo>
                    <a:pt x="211289" y="339229"/>
                  </a:lnTo>
                  <a:lnTo>
                    <a:pt x="222986" y="339229"/>
                  </a:lnTo>
                  <a:lnTo>
                    <a:pt x="222986" y="327532"/>
                  </a:lnTo>
                  <a:close/>
                </a:path>
                <a:path w="352425" h="351155">
                  <a:moveTo>
                    <a:pt x="269786" y="327532"/>
                  </a:moveTo>
                  <a:lnTo>
                    <a:pt x="258076" y="327532"/>
                  </a:lnTo>
                  <a:lnTo>
                    <a:pt x="258076" y="339229"/>
                  </a:lnTo>
                  <a:lnTo>
                    <a:pt x="269786" y="339229"/>
                  </a:lnTo>
                  <a:lnTo>
                    <a:pt x="269786" y="327532"/>
                  </a:lnTo>
                  <a:close/>
                </a:path>
                <a:path w="352425" h="351155">
                  <a:moveTo>
                    <a:pt x="316572" y="327532"/>
                  </a:moveTo>
                  <a:lnTo>
                    <a:pt x="304876" y="327532"/>
                  </a:lnTo>
                  <a:lnTo>
                    <a:pt x="304876" y="339229"/>
                  </a:lnTo>
                  <a:lnTo>
                    <a:pt x="316572" y="339229"/>
                  </a:lnTo>
                  <a:lnTo>
                    <a:pt x="316572" y="327532"/>
                  </a:lnTo>
                  <a:close/>
                </a:path>
                <a:path w="352425" h="351155">
                  <a:moveTo>
                    <a:pt x="351662" y="280733"/>
                  </a:moveTo>
                  <a:lnTo>
                    <a:pt x="339966" y="280733"/>
                  </a:lnTo>
                  <a:lnTo>
                    <a:pt x="339966" y="339229"/>
                  </a:lnTo>
                  <a:lnTo>
                    <a:pt x="351662" y="339229"/>
                  </a:lnTo>
                  <a:lnTo>
                    <a:pt x="351662" y="280733"/>
                  </a:lnTo>
                  <a:close/>
                </a:path>
                <a:path w="352425" h="351155">
                  <a:moveTo>
                    <a:pt x="35826" y="304139"/>
                  </a:moveTo>
                  <a:lnTo>
                    <a:pt x="24129" y="304139"/>
                  </a:lnTo>
                  <a:lnTo>
                    <a:pt x="24129" y="315836"/>
                  </a:lnTo>
                  <a:lnTo>
                    <a:pt x="35826" y="315836"/>
                  </a:lnTo>
                  <a:lnTo>
                    <a:pt x="35826" y="304139"/>
                  </a:lnTo>
                  <a:close/>
                </a:path>
                <a:path w="352425" h="351155">
                  <a:moveTo>
                    <a:pt x="59220" y="304139"/>
                  </a:moveTo>
                  <a:lnTo>
                    <a:pt x="47523" y="304139"/>
                  </a:lnTo>
                  <a:lnTo>
                    <a:pt x="47523" y="315836"/>
                  </a:lnTo>
                  <a:lnTo>
                    <a:pt x="59220" y="315836"/>
                  </a:lnTo>
                  <a:lnTo>
                    <a:pt x="59220" y="304139"/>
                  </a:lnTo>
                  <a:close/>
                </a:path>
                <a:path w="352425" h="351155">
                  <a:moveTo>
                    <a:pt x="129412" y="304139"/>
                  </a:moveTo>
                  <a:lnTo>
                    <a:pt x="117703" y="304139"/>
                  </a:lnTo>
                  <a:lnTo>
                    <a:pt x="117703" y="315836"/>
                  </a:lnTo>
                  <a:lnTo>
                    <a:pt x="129412" y="315836"/>
                  </a:lnTo>
                  <a:lnTo>
                    <a:pt x="129412" y="304139"/>
                  </a:lnTo>
                  <a:close/>
                </a:path>
                <a:path w="352425" h="351155">
                  <a:moveTo>
                    <a:pt x="176199" y="304139"/>
                  </a:moveTo>
                  <a:lnTo>
                    <a:pt x="164503" y="304139"/>
                  </a:lnTo>
                  <a:lnTo>
                    <a:pt x="164503" y="315836"/>
                  </a:lnTo>
                  <a:lnTo>
                    <a:pt x="176199" y="315836"/>
                  </a:lnTo>
                  <a:lnTo>
                    <a:pt x="176199" y="304139"/>
                  </a:lnTo>
                  <a:close/>
                </a:path>
                <a:path w="352425" h="351155">
                  <a:moveTo>
                    <a:pt x="222986" y="304139"/>
                  </a:moveTo>
                  <a:lnTo>
                    <a:pt x="211289" y="304139"/>
                  </a:lnTo>
                  <a:lnTo>
                    <a:pt x="211289" y="315836"/>
                  </a:lnTo>
                  <a:lnTo>
                    <a:pt x="222986" y="315836"/>
                  </a:lnTo>
                  <a:lnTo>
                    <a:pt x="222986" y="304139"/>
                  </a:lnTo>
                  <a:close/>
                </a:path>
                <a:path w="352425" h="351155">
                  <a:moveTo>
                    <a:pt x="269786" y="304139"/>
                  </a:moveTo>
                  <a:lnTo>
                    <a:pt x="258076" y="304139"/>
                  </a:lnTo>
                  <a:lnTo>
                    <a:pt x="258076" y="315836"/>
                  </a:lnTo>
                  <a:lnTo>
                    <a:pt x="269786" y="315836"/>
                  </a:lnTo>
                  <a:lnTo>
                    <a:pt x="269786" y="304139"/>
                  </a:lnTo>
                  <a:close/>
                </a:path>
                <a:path w="352425" h="351155">
                  <a:moveTo>
                    <a:pt x="316572" y="304139"/>
                  </a:moveTo>
                  <a:lnTo>
                    <a:pt x="304876" y="304139"/>
                  </a:lnTo>
                  <a:lnTo>
                    <a:pt x="304876" y="315836"/>
                  </a:lnTo>
                  <a:lnTo>
                    <a:pt x="316572" y="315836"/>
                  </a:lnTo>
                  <a:lnTo>
                    <a:pt x="316572" y="304139"/>
                  </a:lnTo>
                  <a:close/>
                </a:path>
                <a:path w="352425" h="351155">
                  <a:moveTo>
                    <a:pt x="35826" y="257340"/>
                  </a:moveTo>
                  <a:lnTo>
                    <a:pt x="24129" y="257340"/>
                  </a:lnTo>
                  <a:lnTo>
                    <a:pt x="24129" y="269036"/>
                  </a:lnTo>
                  <a:lnTo>
                    <a:pt x="35826" y="269036"/>
                  </a:lnTo>
                  <a:lnTo>
                    <a:pt x="35826" y="257340"/>
                  </a:lnTo>
                  <a:close/>
                </a:path>
                <a:path w="352425" h="351155">
                  <a:moveTo>
                    <a:pt x="70916" y="257340"/>
                  </a:moveTo>
                  <a:lnTo>
                    <a:pt x="59220" y="257340"/>
                  </a:lnTo>
                  <a:lnTo>
                    <a:pt x="59220" y="269036"/>
                  </a:lnTo>
                  <a:lnTo>
                    <a:pt x="70916" y="269036"/>
                  </a:lnTo>
                  <a:lnTo>
                    <a:pt x="70916" y="257340"/>
                  </a:lnTo>
                  <a:close/>
                </a:path>
                <a:path w="352425" h="351155">
                  <a:moveTo>
                    <a:pt x="281482" y="111125"/>
                  </a:moveTo>
                  <a:lnTo>
                    <a:pt x="269773" y="111125"/>
                  </a:lnTo>
                  <a:lnTo>
                    <a:pt x="269773" y="269036"/>
                  </a:lnTo>
                  <a:lnTo>
                    <a:pt x="281482" y="269036"/>
                  </a:lnTo>
                  <a:lnTo>
                    <a:pt x="281482" y="111125"/>
                  </a:lnTo>
                  <a:close/>
                </a:path>
                <a:path w="352425" h="351155">
                  <a:moveTo>
                    <a:pt x="316572" y="111125"/>
                  </a:moveTo>
                  <a:lnTo>
                    <a:pt x="304876" y="111125"/>
                  </a:lnTo>
                  <a:lnTo>
                    <a:pt x="304876" y="269036"/>
                  </a:lnTo>
                  <a:lnTo>
                    <a:pt x="316572" y="269036"/>
                  </a:lnTo>
                  <a:lnTo>
                    <a:pt x="316572" y="111125"/>
                  </a:lnTo>
                  <a:close/>
                </a:path>
                <a:path w="352425" h="351155">
                  <a:moveTo>
                    <a:pt x="82613" y="245643"/>
                  </a:moveTo>
                  <a:lnTo>
                    <a:pt x="12433" y="245643"/>
                  </a:lnTo>
                  <a:lnTo>
                    <a:pt x="12433" y="257340"/>
                  </a:lnTo>
                  <a:lnTo>
                    <a:pt x="82613" y="257340"/>
                  </a:lnTo>
                  <a:lnTo>
                    <a:pt x="82613" y="245643"/>
                  </a:lnTo>
                  <a:close/>
                </a:path>
                <a:path w="352425" h="351155">
                  <a:moveTo>
                    <a:pt x="105921" y="153047"/>
                  </a:moveTo>
                  <a:lnTo>
                    <a:pt x="94145" y="153047"/>
                  </a:lnTo>
                  <a:lnTo>
                    <a:pt x="84531" y="223469"/>
                  </a:lnTo>
                  <a:lnTo>
                    <a:pt x="85318" y="225475"/>
                  </a:lnTo>
                  <a:lnTo>
                    <a:pt x="88442" y="228053"/>
                  </a:lnTo>
                  <a:lnTo>
                    <a:pt x="90563" y="228434"/>
                  </a:lnTo>
                  <a:lnTo>
                    <a:pt x="116484" y="219608"/>
                  </a:lnTo>
                  <a:lnTo>
                    <a:pt x="117894" y="218097"/>
                  </a:lnTo>
                  <a:lnTo>
                    <a:pt x="119075" y="213652"/>
                  </a:lnTo>
                  <a:lnTo>
                    <a:pt x="97675" y="213652"/>
                  </a:lnTo>
                  <a:lnTo>
                    <a:pt x="105921" y="153047"/>
                  </a:lnTo>
                  <a:close/>
                </a:path>
                <a:path w="352425" h="351155">
                  <a:moveTo>
                    <a:pt x="138050" y="142239"/>
                  </a:moveTo>
                  <a:lnTo>
                    <a:pt x="125945" y="142239"/>
                  </a:lnTo>
                  <a:lnTo>
                    <a:pt x="107899" y="210172"/>
                  </a:lnTo>
                  <a:lnTo>
                    <a:pt x="97675" y="213652"/>
                  </a:lnTo>
                  <a:lnTo>
                    <a:pt x="119075" y="213652"/>
                  </a:lnTo>
                  <a:lnTo>
                    <a:pt x="138050" y="142239"/>
                  </a:lnTo>
                  <a:close/>
                </a:path>
                <a:path w="352425" h="351155">
                  <a:moveTo>
                    <a:pt x="18148" y="92468"/>
                  </a:moveTo>
                  <a:lnTo>
                    <a:pt x="1638" y="98082"/>
                  </a:lnTo>
                  <a:lnTo>
                    <a:pt x="0" y="101409"/>
                  </a:lnTo>
                  <a:lnTo>
                    <a:pt x="18732" y="156387"/>
                  </a:lnTo>
                  <a:lnTo>
                    <a:pt x="20574" y="157911"/>
                  </a:lnTo>
                  <a:lnTo>
                    <a:pt x="61645" y="163474"/>
                  </a:lnTo>
                  <a:lnTo>
                    <a:pt x="63529" y="163474"/>
                  </a:lnTo>
                  <a:lnTo>
                    <a:pt x="94145" y="153047"/>
                  </a:lnTo>
                  <a:lnTo>
                    <a:pt x="105921" y="153047"/>
                  </a:lnTo>
                  <a:lnTo>
                    <a:pt x="106102" y="151714"/>
                  </a:lnTo>
                  <a:lnTo>
                    <a:pt x="61874" y="151714"/>
                  </a:lnTo>
                  <a:lnTo>
                    <a:pt x="27939" y="147091"/>
                  </a:lnTo>
                  <a:lnTo>
                    <a:pt x="25298" y="139445"/>
                  </a:lnTo>
                  <a:lnTo>
                    <a:pt x="57815" y="128371"/>
                  </a:lnTo>
                  <a:lnTo>
                    <a:pt x="21551" y="128371"/>
                  </a:lnTo>
                  <a:lnTo>
                    <a:pt x="14077" y="106425"/>
                  </a:lnTo>
                  <a:lnTo>
                    <a:pt x="14008" y="106222"/>
                  </a:lnTo>
                  <a:lnTo>
                    <a:pt x="15544" y="105702"/>
                  </a:lnTo>
                  <a:lnTo>
                    <a:pt x="30264" y="105702"/>
                  </a:lnTo>
                  <a:lnTo>
                    <a:pt x="20906" y="93421"/>
                  </a:lnTo>
                  <a:lnTo>
                    <a:pt x="20789" y="93268"/>
                  </a:lnTo>
                  <a:lnTo>
                    <a:pt x="18148" y="92468"/>
                  </a:lnTo>
                  <a:close/>
                </a:path>
                <a:path w="352425" h="351155">
                  <a:moveTo>
                    <a:pt x="193935" y="92735"/>
                  </a:moveTo>
                  <a:lnTo>
                    <a:pt x="162382" y="92735"/>
                  </a:lnTo>
                  <a:lnTo>
                    <a:pt x="168465" y="94132"/>
                  </a:lnTo>
                  <a:lnTo>
                    <a:pt x="173494" y="99110"/>
                  </a:lnTo>
                  <a:lnTo>
                    <a:pt x="174650" y="99682"/>
                  </a:lnTo>
                  <a:lnTo>
                    <a:pt x="183819" y="100939"/>
                  </a:lnTo>
                  <a:lnTo>
                    <a:pt x="185204" y="101904"/>
                  </a:lnTo>
                  <a:lnTo>
                    <a:pt x="186627" y="104571"/>
                  </a:lnTo>
                  <a:lnTo>
                    <a:pt x="186753" y="106425"/>
                  </a:lnTo>
                  <a:lnTo>
                    <a:pt x="185583" y="108800"/>
                  </a:lnTo>
                  <a:lnTo>
                    <a:pt x="185458" y="109054"/>
                  </a:lnTo>
                  <a:lnTo>
                    <a:pt x="184416" y="109969"/>
                  </a:lnTo>
                  <a:lnTo>
                    <a:pt x="61874" y="151714"/>
                  </a:lnTo>
                  <a:lnTo>
                    <a:pt x="106102" y="151714"/>
                  </a:lnTo>
                  <a:lnTo>
                    <a:pt x="106489" y="148869"/>
                  </a:lnTo>
                  <a:lnTo>
                    <a:pt x="125945" y="142239"/>
                  </a:lnTo>
                  <a:lnTo>
                    <a:pt x="138050" y="142239"/>
                  </a:lnTo>
                  <a:lnTo>
                    <a:pt x="139255" y="137706"/>
                  </a:lnTo>
                  <a:lnTo>
                    <a:pt x="194259" y="118973"/>
                  </a:lnTo>
                  <a:lnTo>
                    <a:pt x="198907" y="111759"/>
                  </a:lnTo>
                  <a:lnTo>
                    <a:pt x="197421" y="96354"/>
                  </a:lnTo>
                  <a:lnTo>
                    <a:pt x="193935" y="92735"/>
                  </a:lnTo>
                  <a:close/>
                </a:path>
                <a:path w="352425" h="351155">
                  <a:moveTo>
                    <a:pt x="30264" y="105702"/>
                  </a:moveTo>
                  <a:lnTo>
                    <a:pt x="15544" y="105702"/>
                  </a:lnTo>
                  <a:lnTo>
                    <a:pt x="30467" y="125336"/>
                  </a:lnTo>
                  <a:lnTo>
                    <a:pt x="21551" y="128371"/>
                  </a:lnTo>
                  <a:lnTo>
                    <a:pt x="57815" y="128371"/>
                  </a:lnTo>
                  <a:lnTo>
                    <a:pt x="78399" y="121361"/>
                  </a:lnTo>
                  <a:lnTo>
                    <a:pt x="42189" y="121361"/>
                  </a:lnTo>
                  <a:lnTo>
                    <a:pt x="30264" y="105702"/>
                  </a:lnTo>
                  <a:close/>
                </a:path>
                <a:path w="352425" h="351155">
                  <a:moveTo>
                    <a:pt x="56133" y="42443"/>
                  </a:moveTo>
                  <a:lnTo>
                    <a:pt x="30213" y="51269"/>
                  </a:lnTo>
                  <a:lnTo>
                    <a:pt x="28778" y="52882"/>
                  </a:lnTo>
                  <a:lnTo>
                    <a:pt x="27987" y="56299"/>
                  </a:lnTo>
                  <a:lnTo>
                    <a:pt x="27863" y="56832"/>
                  </a:lnTo>
                  <a:lnTo>
                    <a:pt x="28398" y="58635"/>
                  </a:lnTo>
                  <a:lnTo>
                    <a:pt x="28473" y="58889"/>
                  </a:lnTo>
                  <a:lnTo>
                    <a:pt x="29908" y="60325"/>
                  </a:lnTo>
                  <a:lnTo>
                    <a:pt x="79044" y="108800"/>
                  </a:lnTo>
                  <a:lnTo>
                    <a:pt x="42189" y="121361"/>
                  </a:lnTo>
                  <a:lnTo>
                    <a:pt x="78399" y="121361"/>
                  </a:lnTo>
                  <a:lnTo>
                    <a:pt x="127697" y="104571"/>
                  </a:lnTo>
                  <a:lnTo>
                    <a:pt x="91389" y="104571"/>
                  </a:lnTo>
                  <a:lnTo>
                    <a:pt x="44856" y="58635"/>
                  </a:lnTo>
                  <a:lnTo>
                    <a:pt x="55079" y="55156"/>
                  </a:lnTo>
                  <a:lnTo>
                    <a:pt x="74283" y="55156"/>
                  </a:lnTo>
                  <a:lnTo>
                    <a:pt x="58165" y="42786"/>
                  </a:lnTo>
                  <a:lnTo>
                    <a:pt x="56133" y="42443"/>
                  </a:lnTo>
                  <a:close/>
                </a:path>
                <a:path w="352425" h="351155">
                  <a:moveTo>
                    <a:pt x="347611" y="52628"/>
                  </a:moveTo>
                  <a:lnTo>
                    <a:pt x="238734" y="52628"/>
                  </a:lnTo>
                  <a:lnTo>
                    <a:pt x="237032" y="53466"/>
                  </a:lnTo>
                  <a:lnTo>
                    <a:pt x="234822" y="56299"/>
                  </a:lnTo>
                  <a:lnTo>
                    <a:pt x="234429" y="58153"/>
                  </a:lnTo>
                  <a:lnTo>
                    <a:pt x="247081" y="108800"/>
                  </a:lnTo>
                  <a:lnTo>
                    <a:pt x="247205" y="109296"/>
                  </a:lnTo>
                  <a:lnTo>
                    <a:pt x="249542" y="111125"/>
                  </a:lnTo>
                  <a:lnTo>
                    <a:pt x="336803" y="111125"/>
                  </a:lnTo>
                  <a:lnTo>
                    <a:pt x="339140" y="109296"/>
                  </a:lnTo>
                  <a:lnTo>
                    <a:pt x="341542" y="99682"/>
                  </a:lnTo>
                  <a:lnTo>
                    <a:pt x="341605" y="99428"/>
                  </a:lnTo>
                  <a:lnTo>
                    <a:pt x="256793" y="99428"/>
                  </a:lnTo>
                  <a:lnTo>
                    <a:pt x="253872" y="87731"/>
                  </a:lnTo>
                  <a:lnTo>
                    <a:pt x="263931" y="87731"/>
                  </a:lnTo>
                  <a:lnTo>
                    <a:pt x="263931" y="76034"/>
                  </a:lnTo>
                  <a:lnTo>
                    <a:pt x="250951" y="76034"/>
                  </a:lnTo>
                  <a:lnTo>
                    <a:pt x="248030" y="64338"/>
                  </a:lnTo>
                  <a:lnTo>
                    <a:pt x="350371" y="64338"/>
                  </a:lnTo>
                  <a:lnTo>
                    <a:pt x="351732" y="58889"/>
                  </a:lnTo>
                  <a:lnTo>
                    <a:pt x="351796" y="58635"/>
                  </a:lnTo>
                  <a:lnTo>
                    <a:pt x="351916" y="58153"/>
                  </a:lnTo>
                  <a:lnTo>
                    <a:pt x="351636" y="56832"/>
                  </a:lnTo>
                  <a:lnTo>
                    <a:pt x="351523" y="56299"/>
                  </a:lnTo>
                  <a:lnTo>
                    <a:pt x="349313" y="53466"/>
                  </a:lnTo>
                  <a:lnTo>
                    <a:pt x="347611" y="52628"/>
                  </a:lnTo>
                  <a:close/>
                </a:path>
                <a:path w="352425" h="351155">
                  <a:moveTo>
                    <a:pt x="74283" y="55156"/>
                  </a:moveTo>
                  <a:lnTo>
                    <a:pt x="55079" y="55156"/>
                  </a:lnTo>
                  <a:lnTo>
                    <a:pt x="111023" y="98082"/>
                  </a:lnTo>
                  <a:lnTo>
                    <a:pt x="110484" y="98082"/>
                  </a:lnTo>
                  <a:lnTo>
                    <a:pt x="91389" y="104571"/>
                  </a:lnTo>
                  <a:lnTo>
                    <a:pt x="127697" y="104571"/>
                  </a:lnTo>
                  <a:lnTo>
                    <a:pt x="160393" y="93421"/>
                  </a:lnTo>
                  <a:lnTo>
                    <a:pt x="124142" y="93421"/>
                  </a:lnTo>
                  <a:lnTo>
                    <a:pt x="74283" y="55156"/>
                  </a:lnTo>
                  <a:close/>
                </a:path>
                <a:path w="352425" h="351155">
                  <a:moveTo>
                    <a:pt x="350371" y="64338"/>
                  </a:moveTo>
                  <a:lnTo>
                    <a:pt x="338315" y="64338"/>
                  </a:lnTo>
                  <a:lnTo>
                    <a:pt x="335394" y="76034"/>
                  </a:lnTo>
                  <a:lnTo>
                    <a:pt x="322414" y="76034"/>
                  </a:lnTo>
                  <a:lnTo>
                    <a:pt x="322414" y="87731"/>
                  </a:lnTo>
                  <a:lnTo>
                    <a:pt x="332473" y="87731"/>
                  </a:lnTo>
                  <a:lnTo>
                    <a:pt x="329631" y="99110"/>
                  </a:lnTo>
                  <a:lnTo>
                    <a:pt x="329552" y="99428"/>
                  </a:lnTo>
                  <a:lnTo>
                    <a:pt x="341605" y="99428"/>
                  </a:lnTo>
                  <a:lnTo>
                    <a:pt x="350371" y="64338"/>
                  </a:lnTo>
                  <a:close/>
                </a:path>
                <a:path w="352425" h="351155">
                  <a:moveTo>
                    <a:pt x="159983" y="82179"/>
                  </a:moveTo>
                  <a:lnTo>
                    <a:pt x="153123" y="83578"/>
                  </a:lnTo>
                  <a:lnTo>
                    <a:pt x="124142" y="93421"/>
                  </a:lnTo>
                  <a:lnTo>
                    <a:pt x="160393" y="93421"/>
                  </a:lnTo>
                  <a:lnTo>
                    <a:pt x="162382" y="92735"/>
                  </a:lnTo>
                  <a:lnTo>
                    <a:pt x="193935" y="92735"/>
                  </a:lnTo>
                  <a:lnTo>
                    <a:pt x="191465" y="90169"/>
                  </a:lnTo>
                  <a:lnTo>
                    <a:pt x="179285" y="88544"/>
                  </a:lnTo>
                  <a:lnTo>
                    <a:pt x="173412" y="84728"/>
                  </a:lnTo>
                  <a:lnTo>
                    <a:pt x="166862" y="82584"/>
                  </a:lnTo>
                  <a:lnTo>
                    <a:pt x="159983" y="82179"/>
                  </a:lnTo>
                  <a:close/>
                </a:path>
                <a:path w="352425" h="351155">
                  <a:moveTo>
                    <a:pt x="287324" y="76034"/>
                  </a:moveTo>
                  <a:lnTo>
                    <a:pt x="275628" y="76034"/>
                  </a:lnTo>
                  <a:lnTo>
                    <a:pt x="275628" y="87731"/>
                  </a:lnTo>
                  <a:lnTo>
                    <a:pt x="287324" y="87731"/>
                  </a:lnTo>
                  <a:lnTo>
                    <a:pt x="287324" y="76034"/>
                  </a:lnTo>
                  <a:close/>
                </a:path>
                <a:path w="352425" h="351155">
                  <a:moveTo>
                    <a:pt x="310718" y="76034"/>
                  </a:moveTo>
                  <a:lnTo>
                    <a:pt x="299021" y="76034"/>
                  </a:lnTo>
                  <a:lnTo>
                    <a:pt x="299021" y="87731"/>
                  </a:lnTo>
                  <a:lnTo>
                    <a:pt x="310718" y="87731"/>
                  </a:lnTo>
                  <a:lnTo>
                    <a:pt x="310718" y="76034"/>
                  </a:lnTo>
                  <a:close/>
                </a:path>
                <a:path w="352425" h="351155">
                  <a:moveTo>
                    <a:pt x="271068" y="35090"/>
                  </a:moveTo>
                  <a:lnTo>
                    <a:pt x="259130" y="35090"/>
                  </a:lnTo>
                  <a:lnTo>
                    <a:pt x="262635" y="52628"/>
                  </a:lnTo>
                  <a:lnTo>
                    <a:pt x="274574" y="52628"/>
                  </a:lnTo>
                  <a:lnTo>
                    <a:pt x="271068" y="35090"/>
                  </a:lnTo>
                  <a:close/>
                </a:path>
                <a:path w="352425" h="351155">
                  <a:moveTo>
                    <a:pt x="327215" y="35090"/>
                  </a:moveTo>
                  <a:lnTo>
                    <a:pt x="315277" y="35090"/>
                  </a:lnTo>
                  <a:lnTo>
                    <a:pt x="311772" y="52628"/>
                  </a:lnTo>
                  <a:lnTo>
                    <a:pt x="323710" y="52628"/>
                  </a:lnTo>
                  <a:lnTo>
                    <a:pt x="327215" y="35090"/>
                  </a:lnTo>
                  <a:close/>
                </a:path>
                <a:path w="352425" h="351155">
                  <a:moveTo>
                    <a:pt x="334111" y="23393"/>
                  </a:moveTo>
                  <a:lnTo>
                    <a:pt x="252234" y="23393"/>
                  </a:lnTo>
                  <a:lnTo>
                    <a:pt x="252234" y="35090"/>
                  </a:lnTo>
                  <a:lnTo>
                    <a:pt x="334111" y="35090"/>
                  </a:lnTo>
                  <a:lnTo>
                    <a:pt x="334111" y="23393"/>
                  </a:lnTo>
                  <a:close/>
                </a:path>
                <a:path w="352425" h="351155">
                  <a:moveTo>
                    <a:pt x="299021" y="11696"/>
                  </a:moveTo>
                  <a:lnTo>
                    <a:pt x="287324" y="11696"/>
                  </a:lnTo>
                  <a:lnTo>
                    <a:pt x="287324" y="23393"/>
                  </a:lnTo>
                  <a:lnTo>
                    <a:pt x="299021" y="23393"/>
                  </a:lnTo>
                  <a:lnTo>
                    <a:pt x="299021" y="11696"/>
                  </a:lnTo>
                  <a:close/>
                </a:path>
                <a:path w="352425" h="351155">
                  <a:moveTo>
                    <a:pt x="310718" y="0"/>
                  </a:moveTo>
                  <a:lnTo>
                    <a:pt x="275628" y="0"/>
                  </a:lnTo>
                  <a:lnTo>
                    <a:pt x="275628" y="11696"/>
                  </a:lnTo>
                  <a:lnTo>
                    <a:pt x="310718" y="11696"/>
                  </a:lnTo>
                  <a:lnTo>
                    <a:pt x="310718"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655182" y="3768360"/>
            <a:ext cx="476884" cy="476884"/>
            <a:chOff x="655182" y="3768360"/>
            <a:chExt cx="476884" cy="476884"/>
          </a:xfrm>
        </p:grpSpPr>
        <p:sp>
          <p:nvSpPr>
            <p:cNvPr id="10" name="object 10"/>
            <p:cNvSpPr/>
            <p:nvPr/>
          </p:nvSpPr>
          <p:spPr>
            <a:xfrm>
              <a:off x="655182" y="3768360"/>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11" name="object 11"/>
            <p:cNvSpPr/>
            <p:nvPr/>
          </p:nvSpPr>
          <p:spPr>
            <a:xfrm>
              <a:off x="655195" y="3856589"/>
              <a:ext cx="388620" cy="302895"/>
            </a:xfrm>
            <a:custGeom>
              <a:avLst/>
              <a:gdLst/>
              <a:ahLst/>
              <a:cxnLst/>
              <a:rect l="l" t="t" r="r" b="b"/>
              <a:pathLst>
                <a:path w="388619" h="302895">
                  <a:moveTo>
                    <a:pt x="35623" y="236220"/>
                  </a:moveTo>
                  <a:lnTo>
                    <a:pt x="29057" y="236220"/>
                  </a:lnTo>
                  <a:lnTo>
                    <a:pt x="27279" y="237490"/>
                  </a:lnTo>
                  <a:lnTo>
                    <a:pt x="34023" y="265430"/>
                  </a:lnTo>
                  <a:lnTo>
                    <a:pt x="58905" y="274320"/>
                  </a:lnTo>
                  <a:lnTo>
                    <a:pt x="83325" y="264160"/>
                  </a:lnTo>
                  <a:lnTo>
                    <a:pt x="83813" y="261620"/>
                  </a:lnTo>
                  <a:lnTo>
                    <a:pt x="51206" y="261620"/>
                  </a:lnTo>
                  <a:lnTo>
                    <a:pt x="43065" y="256540"/>
                  </a:lnTo>
                  <a:lnTo>
                    <a:pt x="38430" y="243840"/>
                  </a:lnTo>
                  <a:lnTo>
                    <a:pt x="40271" y="238760"/>
                  </a:lnTo>
                  <a:lnTo>
                    <a:pt x="35623" y="236220"/>
                  </a:lnTo>
                  <a:close/>
                </a:path>
                <a:path w="388619" h="302895">
                  <a:moveTo>
                    <a:pt x="106565" y="234950"/>
                  </a:moveTo>
                  <a:lnTo>
                    <a:pt x="105359" y="237490"/>
                  </a:lnTo>
                  <a:lnTo>
                    <a:pt x="103303" y="245110"/>
                  </a:lnTo>
                  <a:lnTo>
                    <a:pt x="104801" y="252730"/>
                  </a:lnTo>
                  <a:lnTo>
                    <a:pt x="108664" y="261620"/>
                  </a:lnTo>
                  <a:lnTo>
                    <a:pt x="113703" y="266700"/>
                  </a:lnTo>
                  <a:lnTo>
                    <a:pt x="132590" y="274320"/>
                  </a:lnTo>
                  <a:lnTo>
                    <a:pt x="151987" y="270510"/>
                  </a:lnTo>
                  <a:lnTo>
                    <a:pt x="161317" y="261620"/>
                  </a:lnTo>
                  <a:lnTo>
                    <a:pt x="134924" y="261620"/>
                  </a:lnTo>
                  <a:lnTo>
                    <a:pt x="126818" y="259080"/>
                  </a:lnTo>
                  <a:lnTo>
                    <a:pt x="121135" y="254000"/>
                  </a:lnTo>
                  <a:lnTo>
                    <a:pt x="117229" y="246380"/>
                  </a:lnTo>
                  <a:lnTo>
                    <a:pt x="114452" y="236220"/>
                  </a:lnTo>
                  <a:lnTo>
                    <a:pt x="112153" y="236220"/>
                  </a:lnTo>
                  <a:lnTo>
                    <a:pt x="106565" y="234950"/>
                  </a:lnTo>
                  <a:close/>
                </a:path>
                <a:path w="388619" h="302895">
                  <a:moveTo>
                    <a:pt x="188061" y="234950"/>
                  </a:moveTo>
                  <a:lnTo>
                    <a:pt x="182702" y="236220"/>
                  </a:lnTo>
                  <a:lnTo>
                    <a:pt x="181165" y="238760"/>
                  </a:lnTo>
                  <a:lnTo>
                    <a:pt x="190002" y="265430"/>
                  </a:lnTo>
                  <a:lnTo>
                    <a:pt x="214609" y="274320"/>
                  </a:lnTo>
                  <a:lnTo>
                    <a:pt x="238413" y="264160"/>
                  </a:lnTo>
                  <a:lnTo>
                    <a:pt x="239026" y="261620"/>
                  </a:lnTo>
                  <a:lnTo>
                    <a:pt x="212902" y="261620"/>
                  </a:lnTo>
                  <a:lnTo>
                    <a:pt x="202476" y="257810"/>
                  </a:lnTo>
                  <a:lnTo>
                    <a:pt x="195567" y="248920"/>
                  </a:lnTo>
                  <a:lnTo>
                    <a:pt x="194094" y="245110"/>
                  </a:lnTo>
                  <a:lnTo>
                    <a:pt x="195491" y="240030"/>
                  </a:lnTo>
                  <a:lnTo>
                    <a:pt x="191782" y="236220"/>
                  </a:lnTo>
                  <a:lnTo>
                    <a:pt x="188061" y="234950"/>
                  </a:lnTo>
                  <a:close/>
                </a:path>
                <a:path w="388619" h="302895">
                  <a:moveTo>
                    <a:pt x="269169" y="222250"/>
                  </a:moveTo>
                  <a:lnTo>
                    <a:pt x="241911" y="222250"/>
                  </a:lnTo>
                  <a:lnTo>
                    <a:pt x="247878" y="223520"/>
                  </a:lnTo>
                  <a:lnTo>
                    <a:pt x="252817" y="226060"/>
                  </a:lnTo>
                  <a:lnTo>
                    <a:pt x="258446" y="231140"/>
                  </a:lnTo>
                  <a:lnTo>
                    <a:pt x="264096" y="237490"/>
                  </a:lnTo>
                  <a:lnTo>
                    <a:pt x="269100" y="242570"/>
                  </a:lnTo>
                  <a:lnTo>
                    <a:pt x="273769" y="247650"/>
                  </a:lnTo>
                  <a:lnTo>
                    <a:pt x="278739" y="254000"/>
                  </a:lnTo>
                  <a:lnTo>
                    <a:pt x="284195" y="259080"/>
                  </a:lnTo>
                  <a:lnTo>
                    <a:pt x="290322" y="262890"/>
                  </a:lnTo>
                  <a:lnTo>
                    <a:pt x="367728" y="262890"/>
                  </a:lnTo>
                  <a:lnTo>
                    <a:pt x="380800" y="257810"/>
                  </a:lnTo>
                  <a:lnTo>
                    <a:pt x="386284" y="250190"/>
                  </a:lnTo>
                  <a:lnTo>
                    <a:pt x="304948" y="250190"/>
                  </a:lnTo>
                  <a:lnTo>
                    <a:pt x="295630" y="248920"/>
                  </a:lnTo>
                  <a:lnTo>
                    <a:pt x="290097" y="246380"/>
                  </a:lnTo>
                  <a:lnTo>
                    <a:pt x="284637" y="240030"/>
                  </a:lnTo>
                  <a:lnTo>
                    <a:pt x="279555" y="233680"/>
                  </a:lnTo>
                  <a:lnTo>
                    <a:pt x="275158" y="228600"/>
                  </a:lnTo>
                  <a:lnTo>
                    <a:pt x="269169" y="222250"/>
                  </a:lnTo>
                  <a:close/>
                </a:path>
                <a:path w="388619" h="302895">
                  <a:moveTo>
                    <a:pt x="88684" y="236220"/>
                  </a:moveTo>
                  <a:lnTo>
                    <a:pt x="79590" y="236220"/>
                  </a:lnTo>
                  <a:lnTo>
                    <a:pt x="76826" y="246380"/>
                  </a:lnTo>
                  <a:lnTo>
                    <a:pt x="72737" y="254000"/>
                  </a:lnTo>
                  <a:lnTo>
                    <a:pt x="66769" y="260350"/>
                  </a:lnTo>
                  <a:lnTo>
                    <a:pt x="58369" y="261620"/>
                  </a:lnTo>
                  <a:lnTo>
                    <a:pt x="83813" y="261620"/>
                  </a:lnTo>
                  <a:lnTo>
                    <a:pt x="88684" y="236220"/>
                  </a:lnTo>
                  <a:close/>
                </a:path>
                <a:path w="388619" h="302895">
                  <a:moveTo>
                    <a:pt x="166001" y="236220"/>
                  </a:moveTo>
                  <a:lnTo>
                    <a:pt x="159423" y="236220"/>
                  </a:lnTo>
                  <a:lnTo>
                    <a:pt x="156613" y="238760"/>
                  </a:lnTo>
                  <a:lnTo>
                    <a:pt x="155464" y="243840"/>
                  </a:lnTo>
                  <a:lnTo>
                    <a:pt x="153873" y="250190"/>
                  </a:lnTo>
                  <a:lnTo>
                    <a:pt x="151015" y="257810"/>
                  </a:lnTo>
                  <a:lnTo>
                    <a:pt x="142011" y="261620"/>
                  </a:lnTo>
                  <a:lnTo>
                    <a:pt x="161317" y="261620"/>
                  </a:lnTo>
                  <a:lnTo>
                    <a:pt x="165316" y="257810"/>
                  </a:lnTo>
                  <a:lnTo>
                    <a:pt x="165437" y="254000"/>
                  </a:lnTo>
                  <a:lnTo>
                    <a:pt x="165558" y="250190"/>
                  </a:lnTo>
                  <a:lnTo>
                    <a:pt x="165679" y="246380"/>
                  </a:lnTo>
                  <a:lnTo>
                    <a:pt x="165800" y="242570"/>
                  </a:lnTo>
                  <a:lnTo>
                    <a:pt x="165921" y="238760"/>
                  </a:lnTo>
                  <a:lnTo>
                    <a:pt x="166001" y="236220"/>
                  </a:lnTo>
                  <a:close/>
                </a:path>
                <a:path w="388619" h="302895">
                  <a:moveTo>
                    <a:pt x="238010" y="234950"/>
                  </a:moveTo>
                  <a:lnTo>
                    <a:pt x="234988" y="236220"/>
                  </a:lnTo>
                  <a:lnTo>
                    <a:pt x="230873" y="241300"/>
                  </a:lnTo>
                  <a:lnTo>
                    <a:pt x="233108" y="246380"/>
                  </a:lnTo>
                  <a:lnTo>
                    <a:pt x="231190" y="250190"/>
                  </a:lnTo>
                  <a:lnTo>
                    <a:pt x="223567" y="259080"/>
                  </a:lnTo>
                  <a:lnTo>
                    <a:pt x="212902" y="261620"/>
                  </a:lnTo>
                  <a:lnTo>
                    <a:pt x="239026" y="261620"/>
                  </a:lnTo>
                  <a:lnTo>
                    <a:pt x="244843" y="237490"/>
                  </a:lnTo>
                  <a:lnTo>
                    <a:pt x="242595" y="236220"/>
                  </a:lnTo>
                  <a:lnTo>
                    <a:pt x="238010" y="234950"/>
                  </a:lnTo>
                  <a:close/>
                </a:path>
                <a:path w="388619" h="302895">
                  <a:moveTo>
                    <a:pt x="284926" y="54610"/>
                  </a:moveTo>
                  <a:lnTo>
                    <a:pt x="271593" y="54610"/>
                  </a:lnTo>
                  <a:lnTo>
                    <a:pt x="263029" y="57150"/>
                  </a:lnTo>
                  <a:lnTo>
                    <a:pt x="259222" y="63500"/>
                  </a:lnTo>
                  <a:lnTo>
                    <a:pt x="258177" y="71120"/>
                  </a:lnTo>
                  <a:lnTo>
                    <a:pt x="258207" y="83820"/>
                  </a:lnTo>
                  <a:lnTo>
                    <a:pt x="258483" y="91440"/>
                  </a:lnTo>
                  <a:lnTo>
                    <a:pt x="258449" y="92710"/>
                  </a:lnTo>
                  <a:lnTo>
                    <a:pt x="258349" y="96520"/>
                  </a:lnTo>
                  <a:lnTo>
                    <a:pt x="258248" y="100330"/>
                  </a:lnTo>
                  <a:lnTo>
                    <a:pt x="258131" y="113030"/>
                  </a:lnTo>
                  <a:lnTo>
                    <a:pt x="258465" y="118110"/>
                  </a:lnTo>
                  <a:lnTo>
                    <a:pt x="258549" y="119380"/>
                  </a:lnTo>
                  <a:lnTo>
                    <a:pt x="258633" y="120650"/>
                  </a:lnTo>
                  <a:lnTo>
                    <a:pt x="260756" y="128270"/>
                  </a:lnTo>
                  <a:lnTo>
                    <a:pt x="269510" y="132080"/>
                  </a:lnTo>
                  <a:lnTo>
                    <a:pt x="284152" y="133350"/>
                  </a:lnTo>
                  <a:lnTo>
                    <a:pt x="368401" y="133350"/>
                  </a:lnTo>
                  <a:lnTo>
                    <a:pt x="372318" y="149860"/>
                  </a:lnTo>
                  <a:lnTo>
                    <a:pt x="374140" y="168910"/>
                  </a:lnTo>
                  <a:lnTo>
                    <a:pt x="374198" y="171450"/>
                  </a:lnTo>
                  <a:lnTo>
                    <a:pt x="374315" y="176530"/>
                  </a:lnTo>
                  <a:lnTo>
                    <a:pt x="374403" y="180340"/>
                  </a:lnTo>
                  <a:lnTo>
                    <a:pt x="374490" y="184150"/>
                  </a:lnTo>
                  <a:lnTo>
                    <a:pt x="374607" y="189230"/>
                  </a:lnTo>
                  <a:lnTo>
                    <a:pt x="374468" y="208280"/>
                  </a:lnTo>
                  <a:lnTo>
                    <a:pt x="374459" y="209550"/>
                  </a:lnTo>
                  <a:lnTo>
                    <a:pt x="365301" y="210820"/>
                  </a:lnTo>
                  <a:lnTo>
                    <a:pt x="362429" y="217170"/>
                  </a:lnTo>
                  <a:lnTo>
                    <a:pt x="365572" y="222250"/>
                  </a:lnTo>
                  <a:lnTo>
                    <a:pt x="374459" y="223520"/>
                  </a:lnTo>
                  <a:lnTo>
                    <a:pt x="374078" y="231140"/>
                  </a:lnTo>
                  <a:lnTo>
                    <a:pt x="375310" y="240030"/>
                  </a:lnTo>
                  <a:lnTo>
                    <a:pt x="373710" y="246380"/>
                  </a:lnTo>
                  <a:lnTo>
                    <a:pt x="364925" y="248920"/>
                  </a:lnTo>
                  <a:lnTo>
                    <a:pt x="325861" y="248920"/>
                  </a:lnTo>
                  <a:lnTo>
                    <a:pt x="315301" y="250190"/>
                  </a:lnTo>
                  <a:lnTo>
                    <a:pt x="386284" y="250190"/>
                  </a:lnTo>
                  <a:lnTo>
                    <a:pt x="388112" y="247650"/>
                  </a:lnTo>
                  <a:lnTo>
                    <a:pt x="388112" y="161290"/>
                  </a:lnTo>
                  <a:lnTo>
                    <a:pt x="376718" y="119380"/>
                  </a:lnTo>
                  <a:lnTo>
                    <a:pt x="272135" y="119380"/>
                  </a:lnTo>
                  <a:lnTo>
                    <a:pt x="272135" y="68580"/>
                  </a:lnTo>
                  <a:lnTo>
                    <a:pt x="294865" y="68580"/>
                  </a:lnTo>
                  <a:lnTo>
                    <a:pt x="302803" y="66040"/>
                  </a:lnTo>
                  <a:lnTo>
                    <a:pt x="303974" y="58420"/>
                  </a:lnTo>
                  <a:lnTo>
                    <a:pt x="297546" y="55880"/>
                  </a:lnTo>
                  <a:lnTo>
                    <a:pt x="284926" y="54610"/>
                  </a:lnTo>
                  <a:close/>
                </a:path>
                <a:path w="388619" h="302895">
                  <a:moveTo>
                    <a:pt x="55118" y="233680"/>
                  </a:moveTo>
                  <a:lnTo>
                    <a:pt x="50431" y="238760"/>
                  </a:lnTo>
                  <a:lnTo>
                    <a:pt x="51536" y="243840"/>
                  </a:lnTo>
                  <a:lnTo>
                    <a:pt x="55505" y="248920"/>
                  </a:lnTo>
                  <a:lnTo>
                    <a:pt x="61460" y="248920"/>
                  </a:lnTo>
                  <a:lnTo>
                    <a:pt x="65297" y="243840"/>
                  </a:lnTo>
                  <a:lnTo>
                    <a:pt x="62915" y="236220"/>
                  </a:lnTo>
                  <a:lnTo>
                    <a:pt x="55118" y="233680"/>
                  </a:lnTo>
                  <a:close/>
                </a:path>
                <a:path w="388619" h="302895">
                  <a:moveTo>
                    <a:pt x="131864" y="234950"/>
                  </a:moveTo>
                  <a:lnTo>
                    <a:pt x="128257" y="238760"/>
                  </a:lnTo>
                  <a:lnTo>
                    <a:pt x="128866" y="243840"/>
                  </a:lnTo>
                  <a:lnTo>
                    <a:pt x="132752" y="248920"/>
                  </a:lnTo>
                  <a:lnTo>
                    <a:pt x="138960" y="247650"/>
                  </a:lnTo>
                  <a:lnTo>
                    <a:pt x="142772" y="243840"/>
                  </a:lnTo>
                  <a:lnTo>
                    <a:pt x="139471" y="236220"/>
                  </a:lnTo>
                  <a:lnTo>
                    <a:pt x="131864" y="234950"/>
                  </a:lnTo>
                  <a:close/>
                </a:path>
                <a:path w="388619" h="302895">
                  <a:moveTo>
                    <a:pt x="215785" y="234950"/>
                  </a:moveTo>
                  <a:lnTo>
                    <a:pt x="210731" y="236220"/>
                  </a:lnTo>
                  <a:lnTo>
                    <a:pt x="206548" y="242570"/>
                  </a:lnTo>
                  <a:lnTo>
                    <a:pt x="211201" y="247650"/>
                  </a:lnTo>
                  <a:lnTo>
                    <a:pt x="218082" y="248920"/>
                  </a:lnTo>
                  <a:lnTo>
                    <a:pt x="220586" y="241300"/>
                  </a:lnTo>
                  <a:lnTo>
                    <a:pt x="219964" y="237490"/>
                  </a:lnTo>
                  <a:lnTo>
                    <a:pt x="215785" y="234950"/>
                  </a:lnTo>
                  <a:close/>
                </a:path>
                <a:path w="388619" h="302895">
                  <a:moveTo>
                    <a:pt x="241774" y="208280"/>
                  </a:moveTo>
                  <a:lnTo>
                    <a:pt x="227195" y="208280"/>
                  </a:lnTo>
                  <a:lnTo>
                    <a:pt x="211393" y="209550"/>
                  </a:lnTo>
                  <a:lnTo>
                    <a:pt x="38966" y="209550"/>
                  </a:lnTo>
                  <a:lnTo>
                    <a:pt x="31480" y="210820"/>
                  </a:lnTo>
                  <a:lnTo>
                    <a:pt x="26256" y="213360"/>
                  </a:lnTo>
                  <a:lnTo>
                    <a:pt x="25963" y="217170"/>
                  </a:lnTo>
                  <a:lnTo>
                    <a:pt x="25865" y="218440"/>
                  </a:lnTo>
                  <a:lnTo>
                    <a:pt x="25768" y="219710"/>
                  </a:lnTo>
                  <a:lnTo>
                    <a:pt x="27457" y="224790"/>
                  </a:lnTo>
                  <a:lnTo>
                    <a:pt x="40665" y="223520"/>
                  </a:lnTo>
                  <a:lnTo>
                    <a:pt x="226758" y="223520"/>
                  </a:lnTo>
                  <a:lnTo>
                    <a:pt x="234622" y="222250"/>
                  </a:lnTo>
                  <a:lnTo>
                    <a:pt x="269169" y="222250"/>
                  </a:lnTo>
                  <a:lnTo>
                    <a:pt x="265576" y="218440"/>
                  </a:lnTo>
                  <a:lnTo>
                    <a:pt x="259881" y="213360"/>
                  </a:lnTo>
                  <a:lnTo>
                    <a:pt x="253936" y="210820"/>
                  </a:lnTo>
                  <a:lnTo>
                    <a:pt x="241774" y="208280"/>
                  </a:lnTo>
                  <a:close/>
                </a:path>
                <a:path w="388619" h="302895">
                  <a:moveTo>
                    <a:pt x="341417" y="209550"/>
                  </a:moveTo>
                  <a:lnTo>
                    <a:pt x="291412" y="209550"/>
                  </a:lnTo>
                  <a:lnTo>
                    <a:pt x="284264" y="210820"/>
                  </a:lnTo>
                  <a:lnTo>
                    <a:pt x="279971" y="212090"/>
                  </a:lnTo>
                  <a:lnTo>
                    <a:pt x="275907" y="214630"/>
                  </a:lnTo>
                  <a:lnTo>
                    <a:pt x="278193" y="219710"/>
                  </a:lnTo>
                  <a:lnTo>
                    <a:pt x="283264" y="222250"/>
                  </a:lnTo>
                  <a:lnTo>
                    <a:pt x="292590" y="223520"/>
                  </a:lnTo>
                  <a:lnTo>
                    <a:pt x="335373" y="223520"/>
                  </a:lnTo>
                  <a:lnTo>
                    <a:pt x="344694" y="222250"/>
                  </a:lnTo>
                  <a:lnTo>
                    <a:pt x="349453" y="219710"/>
                  </a:lnTo>
                  <a:lnTo>
                    <a:pt x="348467" y="212090"/>
                  </a:lnTo>
                  <a:lnTo>
                    <a:pt x="341417" y="209550"/>
                  </a:lnTo>
                  <a:close/>
                </a:path>
                <a:path w="388619" h="302895">
                  <a:moveTo>
                    <a:pt x="50645" y="170180"/>
                  </a:moveTo>
                  <a:lnTo>
                    <a:pt x="26358" y="170180"/>
                  </a:lnTo>
                  <a:lnTo>
                    <a:pt x="18186" y="171450"/>
                  </a:lnTo>
                  <a:lnTo>
                    <a:pt x="13385" y="173990"/>
                  </a:lnTo>
                  <a:lnTo>
                    <a:pt x="11391" y="176530"/>
                  </a:lnTo>
                  <a:lnTo>
                    <a:pt x="12877" y="180340"/>
                  </a:lnTo>
                  <a:lnTo>
                    <a:pt x="17902" y="184150"/>
                  </a:lnTo>
                  <a:lnTo>
                    <a:pt x="28063" y="185420"/>
                  </a:lnTo>
                  <a:lnTo>
                    <a:pt x="40677" y="184150"/>
                  </a:lnTo>
                  <a:lnTo>
                    <a:pt x="350469" y="184150"/>
                  </a:lnTo>
                  <a:lnTo>
                    <a:pt x="356997" y="182880"/>
                  </a:lnTo>
                  <a:lnTo>
                    <a:pt x="356273" y="176530"/>
                  </a:lnTo>
                  <a:lnTo>
                    <a:pt x="351270" y="172720"/>
                  </a:lnTo>
                  <a:lnTo>
                    <a:pt x="345980" y="171450"/>
                  </a:lnTo>
                  <a:lnTo>
                    <a:pt x="62153" y="171450"/>
                  </a:lnTo>
                  <a:lnTo>
                    <a:pt x="50645" y="170180"/>
                  </a:lnTo>
                  <a:close/>
                </a:path>
                <a:path w="388619" h="302895">
                  <a:moveTo>
                    <a:pt x="340690" y="170180"/>
                  </a:moveTo>
                  <a:lnTo>
                    <a:pt x="328805" y="170180"/>
                  </a:lnTo>
                  <a:lnTo>
                    <a:pt x="319887" y="171450"/>
                  </a:lnTo>
                  <a:lnTo>
                    <a:pt x="345980" y="171450"/>
                  </a:lnTo>
                  <a:lnTo>
                    <a:pt x="340690" y="170180"/>
                  </a:lnTo>
                  <a:close/>
                </a:path>
                <a:path w="388619" h="302895">
                  <a:moveTo>
                    <a:pt x="52235" y="130810"/>
                  </a:moveTo>
                  <a:lnTo>
                    <a:pt x="42100" y="132080"/>
                  </a:lnTo>
                  <a:lnTo>
                    <a:pt x="13484" y="132080"/>
                  </a:lnTo>
                  <a:lnTo>
                    <a:pt x="5502" y="133350"/>
                  </a:lnTo>
                  <a:lnTo>
                    <a:pt x="0" y="135890"/>
                  </a:lnTo>
                  <a:lnTo>
                    <a:pt x="0" y="142240"/>
                  </a:lnTo>
                  <a:lnTo>
                    <a:pt x="4813" y="144780"/>
                  </a:lnTo>
                  <a:lnTo>
                    <a:pt x="12769" y="146050"/>
                  </a:lnTo>
                  <a:lnTo>
                    <a:pt x="42062" y="146050"/>
                  </a:lnTo>
                  <a:lnTo>
                    <a:pt x="52362" y="147320"/>
                  </a:lnTo>
                  <a:lnTo>
                    <a:pt x="52235" y="130810"/>
                  </a:lnTo>
                  <a:close/>
                </a:path>
                <a:path w="388619" h="302895">
                  <a:moveTo>
                    <a:pt x="116925" y="54610"/>
                  </a:moveTo>
                  <a:lnTo>
                    <a:pt x="93397" y="54610"/>
                  </a:lnTo>
                  <a:lnTo>
                    <a:pt x="86410" y="55880"/>
                  </a:lnTo>
                  <a:lnTo>
                    <a:pt x="79851" y="60960"/>
                  </a:lnTo>
                  <a:lnTo>
                    <a:pt x="77296" y="68580"/>
                  </a:lnTo>
                  <a:lnTo>
                    <a:pt x="77170" y="100330"/>
                  </a:lnTo>
                  <a:lnTo>
                    <a:pt x="77071" y="104140"/>
                  </a:lnTo>
                  <a:lnTo>
                    <a:pt x="76980" y="119380"/>
                  </a:lnTo>
                  <a:lnTo>
                    <a:pt x="78066" y="125730"/>
                  </a:lnTo>
                  <a:lnTo>
                    <a:pt x="82528" y="130810"/>
                  </a:lnTo>
                  <a:lnTo>
                    <a:pt x="89469" y="133350"/>
                  </a:lnTo>
                  <a:lnTo>
                    <a:pt x="122288" y="133350"/>
                  </a:lnTo>
                  <a:lnTo>
                    <a:pt x="126580" y="129540"/>
                  </a:lnTo>
                  <a:lnTo>
                    <a:pt x="129744" y="121920"/>
                  </a:lnTo>
                  <a:lnTo>
                    <a:pt x="129851" y="120650"/>
                  </a:lnTo>
                  <a:lnTo>
                    <a:pt x="129957" y="119380"/>
                  </a:lnTo>
                  <a:lnTo>
                    <a:pt x="90957" y="119380"/>
                  </a:lnTo>
                  <a:lnTo>
                    <a:pt x="90957" y="68580"/>
                  </a:lnTo>
                  <a:lnTo>
                    <a:pt x="129277" y="68580"/>
                  </a:lnTo>
                  <a:lnTo>
                    <a:pt x="128560" y="63500"/>
                  </a:lnTo>
                  <a:lnTo>
                    <a:pt x="125069" y="57150"/>
                  </a:lnTo>
                  <a:lnTo>
                    <a:pt x="116925" y="54610"/>
                  </a:lnTo>
                  <a:close/>
                </a:path>
                <a:path w="388619" h="302895">
                  <a:moveTo>
                    <a:pt x="183473" y="53340"/>
                  </a:moveTo>
                  <a:lnTo>
                    <a:pt x="154254" y="83820"/>
                  </a:lnTo>
                  <a:lnTo>
                    <a:pt x="154444" y="91440"/>
                  </a:lnTo>
                  <a:lnTo>
                    <a:pt x="154508" y="93980"/>
                  </a:lnTo>
                  <a:lnTo>
                    <a:pt x="154610" y="110490"/>
                  </a:lnTo>
                  <a:lnTo>
                    <a:pt x="154889" y="118110"/>
                  </a:lnTo>
                  <a:lnTo>
                    <a:pt x="156413" y="125730"/>
                  </a:lnTo>
                  <a:lnTo>
                    <a:pt x="159943" y="130810"/>
                  </a:lnTo>
                  <a:lnTo>
                    <a:pt x="169338" y="133350"/>
                  </a:lnTo>
                  <a:lnTo>
                    <a:pt x="183283" y="133350"/>
                  </a:lnTo>
                  <a:lnTo>
                    <a:pt x="207635" y="119380"/>
                  </a:lnTo>
                  <a:lnTo>
                    <a:pt x="168275" y="119380"/>
                  </a:lnTo>
                  <a:lnTo>
                    <a:pt x="168275" y="68580"/>
                  </a:lnTo>
                  <a:lnTo>
                    <a:pt x="207075" y="68580"/>
                  </a:lnTo>
                  <a:lnTo>
                    <a:pt x="205847" y="62230"/>
                  </a:lnTo>
                  <a:lnTo>
                    <a:pt x="201637" y="55880"/>
                  </a:lnTo>
                  <a:lnTo>
                    <a:pt x="194057" y="54610"/>
                  </a:lnTo>
                  <a:lnTo>
                    <a:pt x="183473" y="53340"/>
                  </a:lnTo>
                  <a:close/>
                </a:path>
                <a:path w="388619" h="302895">
                  <a:moveTo>
                    <a:pt x="129277" y="68580"/>
                  </a:moveTo>
                  <a:lnTo>
                    <a:pt x="115976" y="68580"/>
                  </a:lnTo>
                  <a:lnTo>
                    <a:pt x="115976" y="119380"/>
                  </a:lnTo>
                  <a:lnTo>
                    <a:pt x="129957" y="119380"/>
                  </a:lnTo>
                  <a:lnTo>
                    <a:pt x="130489" y="113030"/>
                  </a:lnTo>
                  <a:lnTo>
                    <a:pt x="130380" y="110490"/>
                  </a:lnTo>
                  <a:lnTo>
                    <a:pt x="130271" y="107950"/>
                  </a:lnTo>
                  <a:lnTo>
                    <a:pt x="130161" y="105410"/>
                  </a:lnTo>
                  <a:lnTo>
                    <a:pt x="130052" y="102870"/>
                  </a:lnTo>
                  <a:lnTo>
                    <a:pt x="129943" y="100330"/>
                  </a:lnTo>
                  <a:lnTo>
                    <a:pt x="129889" y="99060"/>
                  </a:lnTo>
                  <a:lnTo>
                    <a:pt x="129779" y="96520"/>
                  </a:lnTo>
                  <a:lnTo>
                    <a:pt x="129670" y="93980"/>
                  </a:lnTo>
                  <a:lnTo>
                    <a:pt x="129643" y="91440"/>
                  </a:lnTo>
                  <a:lnTo>
                    <a:pt x="129805" y="83820"/>
                  </a:lnTo>
                  <a:lnTo>
                    <a:pt x="129814" y="72390"/>
                  </a:lnTo>
                  <a:lnTo>
                    <a:pt x="129277" y="68580"/>
                  </a:lnTo>
                  <a:close/>
                </a:path>
                <a:path w="388619" h="302895">
                  <a:moveTo>
                    <a:pt x="207075" y="68580"/>
                  </a:moveTo>
                  <a:lnTo>
                    <a:pt x="194043" y="68580"/>
                  </a:lnTo>
                  <a:lnTo>
                    <a:pt x="194043" y="119380"/>
                  </a:lnTo>
                  <a:lnTo>
                    <a:pt x="207635" y="119380"/>
                  </a:lnTo>
                  <a:lnTo>
                    <a:pt x="208127" y="113030"/>
                  </a:lnTo>
                  <a:lnTo>
                    <a:pt x="208019" y="102870"/>
                  </a:lnTo>
                  <a:lnTo>
                    <a:pt x="207916" y="99060"/>
                  </a:lnTo>
                  <a:lnTo>
                    <a:pt x="207803" y="80010"/>
                  </a:lnTo>
                  <a:lnTo>
                    <a:pt x="207600" y="72390"/>
                  </a:lnTo>
                  <a:lnTo>
                    <a:pt x="207567" y="71120"/>
                  </a:lnTo>
                  <a:lnTo>
                    <a:pt x="207075" y="68580"/>
                  </a:lnTo>
                  <a:close/>
                </a:path>
                <a:path w="388619" h="302895">
                  <a:moveTo>
                    <a:pt x="329699" y="106680"/>
                  </a:moveTo>
                  <a:lnTo>
                    <a:pt x="323630" y="110490"/>
                  </a:lnTo>
                  <a:lnTo>
                    <a:pt x="322160" y="119380"/>
                  </a:lnTo>
                  <a:lnTo>
                    <a:pt x="336562" y="119380"/>
                  </a:lnTo>
                  <a:lnTo>
                    <a:pt x="335961" y="113030"/>
                  </a:lnTo>
                  <a:lnTo>
                    <a:pt x="335840" y="111760"/>
                  </a:lnTo>
                  <a:lnTo>
                    <a:pt x="335720" y="110490"/>
                  </a:lnTo>
                  <a:lnTo>
                    <a:pt x="335600" y="109220"/>
                  </a:lnTo>
                  <a:lnTo>
                    <a:pt x="329699" y="106680"/>
                  </a:lnTo>
                  <a:close/>
                </a:path>
                <a:path w="388619" h="302895">
                  <a:moveTo>
                    <a:pt x="273471" y="13970"/>
                  </a:moveTo>
                  <a:lnTo>
                    <a:pt x="146327" y="13970"/>
                  </a:lnTo>
                  <a:lnTo>
                    <a:pt x="188593" y="15240"/>
                  </a:lnTo>
                  <a:lnTo>
                    <a:pt x="229679" y="17780"/>
                  </a:lnTo>
                  <a:lnTo>
                    <a:pt x="276758" y="29210"/>
                  </a:lnTo>
                  <a:lnTo>
                    <a:pt x="313850" y="50800"/>
                  </a:lnTo>
                  <a:lnTo>
                    <a:pt x="342209" y="82550"/>
                  </a:lnTo>
                  <a:lnTo>
                    <a:pt x="363093" y="119380"/>
                  </a:lnTo>
                  <a:lnTo>
                    <a:pt x="376718" y="119380"/>
                  </a:lnTo>
                  <a:lnTo>
                    <a:pt x="374301" y="110490"/>
                  </a:lnTo>
                  <a:lnTo>
                    <a:pt x="350791" y="68580"/>
                  </a:lnTo>
                  <a:lnTo>
                    <a:pt x="317281" y="36830"/>
                  </a:lnTo>
                  <a:lnTo>
                    <a:pt x="273471" y="13970"/>
                  </a:lnTo>
                  <a:close/>
                </a:path>
                <a:path w="388619" h="302895">
                  <a:moveTo>
                    <a:pt x="28154" y="92710"/>
                  </a:moveTo>
                  <a:lnTo>
                    <a:pt x="19481" y="93980"/>
                  </a:lnTo>
                  <a:lnTo>
                    <a:pt x="13761" y="96520"/>
                  </a:lnTo>
                  <a:lnTo>
                    <a:pt x="12877" y="102870"/>
                  </a:lnTo>
                  <a:lnTo>
                    <a:pt x="13830" y="104140"/>
                  </a:lnTo>
                  <a:lnTo>
                    <a:pt x="14427" y="104140"/>
                  </a:lnTo>
                  <a:lnTo>
                    <a:pt x="14401" y="105410"/>
                  </a:lnTo>
                  <a:lnTo>
                    <a:pt x="24575" y="106680"/>
                  </a:lnTo>
                  <a:lnTo>
                    <a:pt x="37355" y="107950"/>
                  </a:lnTo>
                  <a:lnTo>
                    <a:pt x="48132" y="106680"/>
                  </a:lnTo>
                  <a:lnTo>
                    <a:pt x="52298" y="99060"/>
                  </a:lnTo>
                  <a:lnTo>
                    <a:pt x="51917" y="93980"/>
                  </a:lnTo>
                  <a:lnTo>
                    <a:pt x="37896" y="93980"/>
                  </a:lnTo>
                  <a:lnTo>
                    <a:pt x="28154" y="92710"/>
                  </a:lnTo>
                  <a:close/>
                </a:path>
                <a:path w="388619" h="302895">
                  <a:moveTo>
                    <a:pt x="142147" y="0"/>
                  </a:moveTo>
                  <a:lnTo>
                    <a:pt x="90095" y="0"/>
                  </a:lnTo>
                  <a:lnTo>
                    <a:pt x="65570" y="1270"/>
                  </a:lnTo>
                  <a:lnTo>
                    <a:pt x="15488" y="1270"/>
                  </a:lnTo>
                  <a:lnTo>
                    <a:pt x="342" y="2540"/>
                  </a:lnTo>
                  <a:lnTo>
                    <a:pt x="342" y="5080"/>
                  </a:lnTo>
                  <a:lnTo>
                    <a:pt x="65" y="13970"/>
                  </a:lnTo>
                  <a:lnTo>
                    <a:pt x="25" y="16510"/>
                  </a:lnTo>
                  <a:lnTo>
                    <a:pt x="33840" y="16510"/>
                  </a:lnTo>
                  <a:lnTo>
                    <a:pt x="51932" y="15240"/>
                  </a:lnTo>
                  <a:lnTo>
                    <a:pt x="60032" y="15240"/>
                  </a:lnTo>
                  <a:lnTo>
                    <a:pt x="146327" y="13970"/>
                  </a:lnTo>
                  <a:lnTo>
                    <a:pt x="273471" y="13970"/>
                  </a:lnTo>
                  <a:lnTo>
                    <a:pt x="219062" y="3810"/>
                  </a:lnTo>
                  <a:lnTo>
                    <a:pt x="206406" y="2540"/>
                  </a:lnTo>
                  <a:lnTo>
                    <a:pt x="142147" y="0"/>
                  </a:lnTo>
                  <a:close/>
                </a:path>
                <a:path w="388619" h="302895">
                  <a:moveTo>
                    <a:pt x="7151" y="286569"/>
                  </a:moveTo>
                  <a:lnTo>
                    <a:pt x="5089" y="286569"/>
                  </a:lnTo>
                  <a:lnTo>
                    <a:pt x="1207" y="287272"/>
                  </a:lnTo>
                  <a:lnTo>
                    <a:pt x="1487" y="287272"/>
                  </a:lnTo>
                  <a:lnTo>
                    <a:pt x="0" y="290748"/>
                  </a:lnTo>
                  <a:lnTo>
                    <a:pt x="10" y="296831"/>
                  </a:lnTo>
                  <a:lnTo>
                    <a:pt x="4991" y="302673"/>
                  </a:lnTo>
                  <a:lnTo>
                    <a:pt x="13627" y="300603"/>
                  </a:lnTo>
                  <a:lnTo>
                    <a:pt x="372112" y="300603"/>
                  </a:lnTo>
                  <a:lnTo>
                    <a:pt x="375950" y="300410"/>
                  </a:lnTo>
                  <a:lnTo>
                    <a:pt x="387350" y="298329"/>
                  </a:lnTo>
                  <a:lnTo>
                    <a:pt x="387527" y="297745"/>
                  </a:lnTo>
                  <a:lnTo>
                    <a:pt x="387375" y="296831"/>
                  </a:lnTo>
                  <a:lnTo>
                    <a:pt x="388112" y="296831"/>
                  </a:lnTo>
                  <a:lnTo>
                    <a:pt x="388112" y="290748"/>
                  </a:lnTo>
                  <a:lnTo>
                    <a:pt x="380748" y="287890"/>
                  </a:lnTo>
                  <a:lnTo>
                    <a:pt x="267724" y="287890"/>
                  </a:lnTo>
                  <a:lnTo>
                    <a:pt x="262020" y="287038"/>
                  </a:lnTo>
                  <a:lnTo>
                    <a:pt x="12169" y="287038"/>
                  </a:lnTo>
                  <a:lnTo>
                    <a:pt x="7151" y="286569"/>
                  </a:lnTo>
                  <a:close/>
                </a:path>
                <a:path w="388619" h="302895">
                  <a:moveTo>
                    <a:pt x="372112" y="300603"/>
                  </a:moveTo>
                  <a:lnTo>
                    <a:pt x="340360" y="300603"/>
                  </a:lnTo>
                  <a:lnTo>
                    <a:pt x="364216" y="301000"/>
                  </a:lnTo>
                  <a:lnTo>
                    <a:pt x="372112" y="300603"/>
                  </a:lnTo>
                  <a:close/>
                </a:path>
                <a:path w="388619" h="302895">
                  <a:moveTo>
                    <a:pt x="342306" y="287038"/>
                  </a:moveTo>
                  <a:lnTo>
                    <a:pt x="289870" y="287038"/>
                  </a:lnTo>
                  <a:lnTo>
                    <a:pt x="283747" y="287272"/>
                  </a:lnTo>
                  <a:lnTo>
                    <a:pt x="273758" y="287890"/>
                  </a:lnTo>
                  <a:lnTo>
                    <a:pt x="380748" y="287890"/>
                  </a:lnTo>
                  <a:lnTo>
                    <a:pt x="379156" y="287272"/>
                  </a:lnTo>
                  <a:lnTo>
                    <a:pt x="353129" y="287272"/>
                  </a:lnTo>
                  <a:lnTo>
                    <a:pt x="342306" y="287038"/>
                  </a:lnTo>
                  <a:close/>
                </a:path>
                <a:path w="388619" h="302895">
                  <a:moveTo>
                    <a:pt x="365755" y="286569"/>
                  </a:moveTo>
                  <a:lnTo>
                    <a:pt x="351229" y="287272"/>
                  </a:lnTo>
                  <a:lnTo>
                    <a:pt x="379156" y="287272"/>
                  </a:lnTo>
                  <a:lnTo>
                    <a:pt x="378553" y="287038"/>
                  </a:lnTo>
                  <a:lnTo>
                    <a:pt x="365755" y="286569"/>
                  </a:lnTo>
                  <a:close/>
                </a:path>
                <a:path w="388619" h="302895">
                  <a:moveTo>
                    <a:pt x="24012" y="280283"/>
                  </a:moveTo>
                  <a:lnTo>
                    <a:pt x="14643" y="280283"/>
                  </a:lnTo>
                  <a:lnTo>
                    <a:pt x="13982" y="283407"/>
                  </a:lnTo>
                  <a:lnTo>
                    <a:pt x="11311" y="287038"/>
                  </a:lnTo>
                  <a:lnTo>
                    <a:pt x="28183" y="287038"/>
                  </a:lnTo>
                  <a:lnTo>
                    <a:pt x="24155" y="284906"/>
                  </a:lnTo>
                  <a:lnTo>
                    <a:pt x="24109" y="283407"/>
                  </a:lnTo>
                  <a:lnTo>
                    <a:pt x="24012" y="280283"/>
                  </a:lnTo>
                  <a:close/>
                </a:path>
                <a:path w="388619" h="302895">
                  <a:moveTo>
                    <a:pt x="102169" y="280283"/>
                  </a:moveTo>
                  <a:lnTo>
                    <a:pt x="92116" y="280283"/>
                  </a:lnTo>
                  <a:lnTo>
                    <a:pt x="92236" y="283407"/>
                  </a:lnTo>
                  <a:lnTo>
                    <a:pt x="92252" y="283839"/>
                  </a:lnTo>
                  <a:lnTo>
                    <a:pt x="88598" y="287038"/>
                  </a:lnTo>
                  <a:lnTo>
                    <a:pt x="106272" y="287038"/>
                  </a:lnTo>
                  <a:lnTo>
                    <a:pt x="101981" y="284906"/>
                  </a:lnTo>
                  <a:lnTo>
                    <a:pt x="101935" y="283407"/>
                  </a:lnTo>
                  <a:lnTo>
                    <a:pt x="102169" y="280283"/>
                  </a:lnTo>
                  <a:close/>
                </a:path>
                <a:path w="388619" h="302895">
                  <a:moveTo>
                    <a:pt x="168668" y="277552"/>
                  </a:moveTo>
                  <a:lnTo>
                    <a:pt x="167775" y="284906"/>
                  </a:lnTo>
                  <a:lnTo>
                    <a:pt x="167686" y="285642"/>
                  </a:lnTo>
                  <a:lnTo>
                    <a:pt x="167573" y="286569"/>
                  </a:lnTo>
                  <a:lnTo>
                    <a:pt x="167516" y="287038"/>
                  </a:lnTo>
                  <a:lnTo>
                    <a:pt x="182694" y="287038"/>
                  </a:lnTo>
                  <a:lnTo>
                    <a:pt x="180936" y="279622"/>
                  </a:lnTo>
                  <a:lnTo>
                    <a:pt x="168668" y="277552"/>
                  </a:lnTo>
                  <a:close/>
                </a:path>
                <a:path w="388619" h="302895">
                  <a:moveTo>
                    <a:pt x="256314" y="280283"/>
                  </a:moveTo>
                  <a:lnTo>
                    <a:pt x="247082" y="280283"/>
                  </a:lnTo>
                  <a:lnTo>
                    <a:pt x="246802" y="283407"/>
                  </a:lnTo>
                  <a:lnTo>
                    <a:pt x="246763" y="283839"/>
                  </a:lnTo>
                  <a:lnTo>
                    <a:pt x="246667" y="284906"/>
                  </a:lnTo>
                  <a:lnTo>
                    <a:pt x="246601" y="285642"/>
                  </a:lnTo>
                  <a:lnTo>
                    <a:pt x="246470" y="285642"/>
                  </a:lnTo>
                  <a:lnTo>
                    <a:pt x="243945" y="287038"/>
                  </a:lnTo>
                  <a:lnTo>
                    <a:pt x="261751" y="287038"/>
                  </a:lnTo>
                  <a:lnTo>
                    <a:pt x="257416" y="285642"/>
                  </a:lnTo>
                  <a:lnTo>
                    <a:pt x="256314" y="280283"/>
                  </a:lnTo>
                  <a:close/>
                </a:path>
                <a:path w="388619" h="302895">
                  <a:moveTo>
                    <a:pt x="334875" y="280283"/>
                  </a:moveTo>
                  <a:lnTo>
                    <a:pt x="325417" y="280283"/>
                  </a:lnTo>
                  <a:lnTo>
                    <a:pt x="324793" y="283407"/>
                  </a:lnTo>
                  <a:lnTo>
                    <a:pt x="322105" y="287038"/>
                  </a:lnTo>
                  <a:lnTo>
                    <a:pt x="339001" y="287038"/>
                  </a:lnTo>
                  <a:lnTo>
                    <a:pt x="334695" y="285083"/>
                  </a:lnTo>
                  <a:lnTo>
                    <a:pt x="334758" y="283407"/>
                  </a:lnTo>
                  <a:lnTo>
                    <a:pt x="334875" y="280283"/>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655182" y="5289092"/>
            <a:ext cx="476884" cy="476884"/>
            <a:chOff x="655182" y="5289092"/>
            <a:chExt cx="476884" cy="476884"/>
          </a:xfrm>
        </p:grpSpPr>
        <p:sp>
          <p:nvSpPr>
            <p:cNvPr id="13" name="object 13"/>
            <p:cNvSpPr/>
            <p:nvPr/>
          </p:nvSpPr>
          <p:spPr>
            <a:xfrm>
              <a:off x="655182" y="5289092"/>
              <a:ext cx="476884" cy="476884"/>
            </a:xfrm>
            <a:custGeom>
              <a:avLst/>
              <a:gdLst/>
              <a:ahLst/>
              <a:cxnLst/>
              <a:rect l="l" t="t" r="r" b="b"/>
              <a:pathLst>
                <a:path w="476884" h="476885">
                  <a:moveTo>
                    <a:pt x="238366" y="0"/>
                  </a:moveTo>
                  <a:lnTo>
                    <a:pt x="190326" y="4842"/>
                  </a:lnTo>
                  <a:lnTo>
                    <a:pt x="145582" y="18731"/>
                  </a:lnTo>
                  <a:lnTo>
                    <a:pt x="105092" y="40707"/>
                  </a:lnTo>
                  <a:lnTo>
                    <a:pt x="69815" y="69813"/>
                  </a:lnTo>
                  <a:lnTo>
                    <a:pt x="40708" y="105089"/>
                  </a:lnTo>
                  <a:lnTo>
                    <a:pt x="18731" y="145577"/>
                  </a:lnTo>
                  <a:lnTo>
                    <a:pt x="4842" y="190318"/>
                  </a:lnTo>
                  <a:lnTo>
                    <a:pt x="0" y="238353"/>
                  </a:lnTo>
                  <a:lnTo>
                    <a:pt x="4842" y="286393"/>
                  </a:lnTo>
                  <a:lnTo>
                    <a:pt x="18731" y="331137"/>
                  </a:lnTo>
                  <a:lnTo>
                    <a:pt x="40708" y="371627"/>
                  </a:lnTo>
                  <a:lnTo>
                    <a:pt x="69815" y="406904"/>
                  </a:lnTo>
                  <a:lnTo>
                    <a:pt x="105092" y="436011"/>
                  </a:lnTo>
                  <a:lnTo>
                    <a:pt x="145582" y="457988"/>
                  </a:lnTo>
                  <a:lnTo>
                    <a:pt x="190326" y="471877"/>
                  </a:lnTo>
                  <a:lnTo>
                    <a:pt x="238366" y="476719"/>
                  </a:lnTo>
                  <a:lnTo>
                    <a:pt x="286405" y="471877"/>
                  </a:lnTo>
                  <a:lnTo>
                    <a:pt x="331148" y="457988"/>
                  </a:lnTo>
                  <a:lnTo>
                    <a:pt x="371636" y="436011"/>
                  </a:lnTo>
                  <a:lnTo>
                    <a:pt x="406911" y="406904"/>
                  </a:lnTo>
                  <a:lnTo>
                    <a:pt x="436015" y="371627"/>
                  </a:lnTo>
                  <a:lnTo>
                    <a:pt x="457990" y="331137"/>
                  </a:lnTo>
                  <a:lnTo>
                    <a:pt x="471877" y="286393"/>
                  </a:lnTo>
                  <a:lnTo>
                    <a:pt x="476719" y="238353"/>
                  </a:lnTo>
                  <a:lnTo>
                    <a:pt x="471877" y="190318"/>
                  </a:lnTo>
                  <a:lnTo>
                    <a:pt x="457990" y="145577"/>
                  </a:lnTo>
                  <a:lnTo>
                    <a:pt x="436015" y="105089"/>
                  </a:lnTo>
                  <a:lnTo>
                    <a:pt x="406911" y="69813"/>
                  </a:lnTo>
                  <a:lnTo>
                    <a:pt x="371636" y="40707"/>
                  </a:lnTo>
                  <a:lnTo>
                    <a:pt x="331148" y="18731"/>
                  </a:lnTo>
                  <a:lnTo>
                    <a:pt x="286405" y="4842"/>
                  </a:lnTo>
                  <a:lnTo>
                    <a:pt x="238366" y="0"/>
                  </a:lnTo>
                  <a:close/>
                </a:path>
              </a:pathLst>
            </a:custGeom>
            <a:solidFill>
              <a:srgbClr val="F04E23"/>
            </a:solidFill>
          </p:spPr>
          <p:txBody>
            <a:bodyPr wrap="square" lIns="0" tIns="0" rIns="0" bIns="0" rtlCol="0"/>
            <a:lstStyle/>
            <a:p>
              <a:endParaRPr/>
            </a:p>
          </p:txBody>
        </p:sp>
        <p:sp>
          <p:nvSpPr>
            <p:cNvPr id="14" name="object 14"/>
            <p:cNvSpPr/>
            <p:nvPr/>
          </p:nvSpPr>
          <p:spPr>
            <a:xfrm>
              <a:off x="719658" y="5423356"/>
              <a:ext cx="353695" cy="281940"/>
            </a:xfrm>
            <a:custGeom>
              <a:avLst/>
              <a:gdLst/>
              <a:ahLst/>
              <a:cxnLst/>
              <a:rect l="l" t="t" r="r" b="b"/>
              <a:pathLst>
                <a:path w="353694" h="281939">
                  <a:moveTo>
                    <a:pt x="112229" y="208762"/>
                  </a:moveTo>
                  <a:lnTo>
                    <a:pt x="111213" y="203631"/>
                  </a:lnTo>
                  <a:lnTo>
                    <a:pt x="100584" y="204711"/>
                  </a:lnTo>
                  <a:lnTo>
                    <a:pt x="84594" y="204711"/>
                  </a:lnTo>
                  <a:lnTo>
                    <a:pt x="72834" y="203530"/>
                  </a:lnTo>
                  <a:lnTo>
                    <a:pt x="68859" y="205295"/>
                  </a:lnTo>
                  <a:lnTo>
                    <a:pt x="66624" y="206286"/>
                  </a:lnTo>
                  <a:lnTo>
                    <a:pt x="64668" y="207632"/>
                  </a:lnTo>
                  <a:lnTo>
                    <a:pt x="65392" y="211658"/>
                  </a:lnTo>
                  <a:lnTo>
                    <a:pt x="68453" y="215176"/>
                  </a:lnTo>
                  <a:lnTo>
                    <a:pt x="74726" y="216458"/>
                  </a:lnTo>
                  <a:lnTo>
                    <a:pt x="82550" y="216496"/>
                  </a:lnTo>
                  <a:lnTo>
                    <a:pt x="90258" y="216281"/>
                  </a:lnTo>
                  <a:lnTo>
                    <a:pt x="98552" y="216420"/>
                  </a:lnTo>
                  <a:lnTo>
                    <a:pt x="106019" y="216014"/>
                  </a:lnTo>
                  <a:lnTo>
                    <a:pt x="111112" y="213868"/>
                  </a:lnTo>
                  <a:lnTo>
                    <a:pt x="112229" y="208762"/>
                  </a:lnTo>
                  <a:close/>
                </a:path>
                <a:path w="353694" h="281939">
                  <a:moveTo>
                    <a:pt x="113322" y="220319"/>
                  </a:moveTo>
                  <a:lnTo>
                    <a:pt x="102184" y="222059"/>
                  </a:lnTo>
                  <a:lnTo>
                    <a:pt x="85559" y="222059"/>
                  </a:lnTo>
                  <a:lnTo>
                    <a:pt x="74307" y="221195"/>
                  </a:lnTo>
                  <a:lnTo>
                    <a:pt x="70015" y="222643"/>
                  </a:lnTo>
                  <a:lnTo>
                    <a:pt x="67741" y="223405"/>
                  </a:lnTo>
                  <a:lnTo>
                    <a:pt x="64058" y="225539"/>
                  </a:lnTo>
                  <a:lnTo>
                    <a:pt x="67043" y="235889"/>
                  </a:lnTo>
                  <a:lnTo>
                    <a:pt x="81267" y="233629"/>
                  </a:lnTo>
                  <a:lnTo>
                    <a:pt x="97523" y="233629"/>
                  </a:lnTo>
                  <a:lnTo>
                    <a:pt x="111379" y="235775"/>
                  </a:lnTo>
                  <a:lnTo>
                    <a:pt x="113322" y="220319"/>
                  </a:lnTo>
                  <a:close/>
                </a:path>
                <a:path w="353694" h="281939">
                  <a:moveTo>
                    <a:pt x="136563" y="198602"/>
                  </a:moveTo>
                  <a:lnTo>
                    <a:pt x="135928" y="192570"/>
                  </a:lnTo>
                  <a:lnTo>
                    <a:pt x="135686" y="190195"/>
                  </a:lnTo>
                  <a:lnTo>
                    <a:pt x="135674" y="190068"/>
                  </a:lnTo>
                  <a:lnTo>
                    <a:pt x="132473" y="183896"/>
                  </a:lnTo>
                  <a:lnTo>
                    <a:pt x="125145" y="181000"/>
                  </a:lnTo>
                  <a:lnTo>
                    <a:pt x="123799" y="180924"/>
                  </a:lnTo>
                  <a:lnTo>
                    <a:pt x="123799" y="192570"/>
                  </a:lnTo>
                  <a:lnTo>
                    <a:pt x="123799" y="245783"/>
                  </a:lnTo>
                  <a:lnTo>
                    <a:pt x="53822" y="245783"/>
                  </a:lnTo>
                  <a:lnTo>
                    <a:pt x="53835" y="204711"/>
                  </a:lnTo>
                  <a:lnTo>
                    <a:pt x="54406" y="192570"/>
                  </a:lnTo>
                  <a:lnTo>
                    <a:pt x="123799" y="192570"/>
                  </a:lnTo>
                  <a:lnTo>
                    <a:pt x="123799" y="180924"/>
                  </a:lnTo>
                  <a:lnTo>
                    <a:pt x="114173" y="180276"/>
                  </a:lnTo>
                  <a:lnTo>
                    <a:pt x="93154" y="181000"/>
                  </a:lnTo>
                  <a:lnTo>
                    <a:pt x="82334" y="180657"/>
                  </a:lnTo>
                  <a:lnTo>
                    <a:pt x="74066" y="180276"/>
                  </a:lnTo>
                  <a:lnTo>
                    <a:pt x="59270" y="180276"/>
                  </a:lnTo>
                  <a:lnTo>
                    <a:pt x="41579" y="208178"/>
                  </a:lnTo>
                  <a:lnTo>
                    <a:pt x="40932" y="229425"/>
                  </a:lnTo>
                  <a:lnTo>
                    <a:pt x="40881" y="230987"/>
                  </a:lnTo>
                  <a:lnTo>
                    <a:pt x="41440" y="244030"/>
                  </a:lnTo>
                  <a:lnTo>
                    <a:pt x="43992" y="252717"/>
                  </a:lnTo>
                  <a:lnTo>
                    <a:pt x="48031" y="258343"/>
                  </a:lnTo>
                  <a:lnTo>
                    <a:pt x="57569" y="257340"/>
                  </a:lnTo>
                  <a:lnTo>
                    <a:pt x="88519" y="257340"/>
                  </a:lnTo>
                  <a:lnTo>
                    <a:pt x="111023" y="258165"/>
                  </a:lnTo>
                  <a:lnTo>
                    <a:pt x="122656" y="257784"/>
                  </a:lnTo>
                  <a:lnTo>
                    <a:pt x="124294" y="257340"/>
                  </a:lnTo>
                  <a:lnTo>
                    <a:pt x="130746" y="255612"/>
                  </a:lnTo>
                  <a:lnTo>
                    <a:pt x="134810" y="249847"/>
                  </a:lnTo>
                  <a:lnTo>
                    <a:pt x="135432" y="245783"/>
                  </a:lnTo>
                  <a:lnTo>
                    <a:pt x="136232" y="240677"/>
                  </a:lnTo>
                  <a:lnTo>
                    <a:pt x="136220" y="229425"/>
                  </a:lnTo>
                  <a:lnTo>
                    <a:pt x="135940" y="217436"/>
                  </a:lnTo>
                  <a:lnTo>
                    <a:pt x="136283" y="208178"/>
                  </a:lnTo>
                  <a:lnTo>
                    <a:pt x="136563" y="198602"/>
                  </a:lnTo>
                  <a:close/>
                </a:path>
                <a:path w="353694" h="281939">
                  <a:moveTo>
                    <a:pt x="143141" y="67437"/>
                  </a:moveTo>
                  <a:lnTo>
                    <a:pt x="139992" y="62445"/>
                  </a:lnTo>
                  <a:lnTo>
                    <a:pt x="133362" y="58407"/>
                  </a:lnTo>
                  <a:lnTo>
                    <a:pt x="130162" y="58000"/>
                  </a:lnTo>
                  <a:lnTo>
                    <a:pt x="130162" y="69392"/>
                  </a:lnTo>
                  <a:lnTo>
                    <a:pt x="130162" y="157289"/>
                  </a:lnTo>
                  <a:lnTo>
                    <a:pt x="112242" y="157289"/>
                  </a:lnTo>
                  <a:lnTo>
                    <a:pt x="111925" y="150952"/>
                  </a:lnTo>
                  <a:lnTo>
                    <a:pt x="111874" y="150037"/>
                  </a:lnTo>
                  <a:lnTo>
                    <a:pt x="112903" y="145770"/>
                  </a:lnTo>
                  <a:lnTo>
                    <a:pt x="112903" y="145148"/>
                  </a:lnTo>
                  <a:lnTo>
                    <a:pt x="111658" y="140525"/>
                  </a:lnTo>
                  <a:lnTo>
                    <a:pt x="110769" y="139496"/>
                  </a:lnTo>
                  <a:lnTo>
                    <a:pt x="103454" y="131051"/>
                  </a:lnTo>
                  <a:lnTo>
                    <a:pt x="101854" y="130632"/>
                  </a:lnTo>
                  <a:lnTo>
                    <a:pt x="101854" y="143002"/>
                  </a:lnTo>
                  <a:lnTo>
                    <a:pt x="100457" y="150952"/>
                  </a:lnTo>
                  <a:lnTo>
                    <a:pt x="100672" y="157289"/>
                  </a:lnTo>
                  <a:lnTo>
                    <a:pt x="76962" y="157289"/>
                  </a:lnTo>
                  <a:lnTo>
                    <a:pt x="76695" y="150952"/>
                  </a:lnTo>
                  <a:lnTo>
                    <a:pt x="76631" y="149453"/>
                  </a:lnTo>
                  <a:lnTo>
                    <a:pt x="76542" y="147205"/>
                  </a:lnTo>
                  <a:lnTo>
                    <a:pt x="80276" y="141503"/>
                  </a:lnTo>
                  <a:lnTo>
                    <a:pt x="87566" y="139496"/>
                  </a:lnTo>
                  <a:lnTo>
                    <a:pt x="97777" y="140525"/>
                  </a:lnTo>
                  <a:lnTo>
                    <a:pt x="101854" y="143002"/>
                  </a:lnTo>
                  <a:lnTo>
                    <a:pt x="101854" y="130632"/>
                  </a:lnTo>
                  <a:lnTo>
                    <a:pt x="89242" y="127254"/>
                  </a:lnTo>
                  <a:lnTo>
                    <a:pt x="74815" y="129959"/>
                  </a:lnTo>
                  <a:lnTo>
                    <a:pt x="65976" y="139941"/>
                  </a:lnTo>
                  <a:lnTo>
                    <a:pt x="64439" y="145148"/>
                  </a:lnTo>
                  <a:lnTo>
                    <a:pt x="65913" y="149453"/>
                  </a:lnTo>
                  <a:lnTo>
                    <a:pt x="65392" y="157289"/>
                  </a:lnTo>
                  <a:lnTo>
                    <a:pt x="47472" y="157289"/>
                  </a:lnTo>
                  <a:lnTo>
                    <a:pt x="47523" y="87896"/>
                  </a:lnTo>
                  <a:lnTo>
                    <a:pt x="48044" y="69392"/>
                  </a:lnTo>
                  <a:lnTo>
                    <a:pt x="130162" y="69392"/>
                  </a:lnTo>
                  <a:lnTo>
                    <a:pt x="130162" y="58000"/>
                  </a:lnTo>
                  <a:lnTo>
                    <a:pt x="124333" y="57238"/>
                  </a:lnTo>
                  <a:lnTo>
                    <a:pt x="122555" y="57010"/>
                  </a:lnTo>
                  <a:lnTo>
                    <a:pt x="107721" y="57010"/>
                  </a:lnTo>
                  <a:lnTo>
                    <a:pt x="96621" y="57238"/>
                  </a:lnTo>
                  <a:lnTo>
                    <a:pt x="73825" y="56769"/>
                  </a:lnTo>
                  <a:lnTo>
                    <a:pt x="57696" y="56769"/>
                  </a:lnTo>
                  <a:lnTo>
                    <a:pt x="46888" y="57823"/>
                  </a:lnTo>
                  <a:lnTo>
                    <a:pt x="39319" y="61595"/>
                  </a:lnTo>
                  <a:lnTo>
                    <a:pt x="36195" y="68541"/>
                  </a:lnTo>
                  <a:lnTo>
                    <a:pt x="35674" y="77647"/>
                  </a:lnTo>
                  <a:lnTo>
                    <a:pt x="35636" y="150952"/>
                  </a:lnTo>
                  <a:lnTo>
                    <a:pt x="35318" y="157289"/>
                  </a:lnTo>
                  <a:lnTo>
                    <a:pt x="35204" y="159677"/>
                  </a:lnTo>
                  <a:lnTo>
                    <a:pt x="35166" y="160312"/>
                  </a:lnTo>
                  <a:lnTo>
                    <a:pt x="37630" y="164236"/>
                  </a:lnTo>
                  <a:lnTo>
                    <a:pt x="46101" y="168871"/>
                  </a:lnTo>
                  <a:lnTo>
                    <a:pt x="60185" y="170230"/>
                  </a:lnTo>
                  <a:lnTo>
                    <a:pt x="72491" y="169976"/>
                  </a:lnTo>
                  <a:lnTo>
                    <a:pt x="73812" y="169976"/>
                  </a:lnTo>
                  <a:lnTo>
                    <a:pt x="88531" y="169443"/>
                  </a:lnTo>
                  <a:lnTo>
                    <a:pt x="101765" y="169976"/>
                  </a:lnTo>
                  <a:lnTo>
                    <a:pt x="117386" y="170408"/>
                  </a:lnTo>
                  <a:lnTo>
                    <a:pt x="127457" y="169443"/>
                  </a:lnTo>
                  <a:lnTo>
                    <a:pt x="131432" y="169075"/>
                  </a:lnTo>
                  <a:lnTo>
                    <a:pt x="139992" y="164236"/>
                  </a:lnTo>
                  <a:lnTo>
                    <a:pt x="142875" y="159677"/>
                  </a:lnTo>
                  <a:lnTo>
                    <a:pt x="142595" y="157289"/>
                  </a:lnTo>
                  <a:lnTo>
                    <a:pt x="141846" y="150952"/>
                  </a:lnTo>
                  <a:lnTo>
                    <a:pt x="141732" y="82524"/>
                  </a:lnTo>
                  <a:lnTo>
                    <a:pt x="142963" y="69392"/>
                  </a:lnTo>
                  <a:lnTo>
                    <a:pt x="143040" y="68541"/>
                  </a:lnTo>
                  <a:lnTo>
                    <a:pt x="143141" y="67437"/>
                  </a:lnTo>
                  <a:close/>
                </a:path>
                <a:path w="353694" h="281939">
                  <a:moveTo>
                    <a:pt x="182791" y="178701"/>
                  </a:moveTo>
                  <a:lnTo>
                    <a:pt x="182194" y="176733"/>
                  </a:lnTo>
                  <a:lnTo>
                    <a:pt x="180314" y="174294"/>
                  </a:lnTo>
                  <a:lnTo>
                    <a:pt x="175272" y="175806"/>
                  </a:lnTo>
                  <a:lnTo>
                    <a:pt x="172986" y="176491"/>
                  </a:lnTo>
                  <a:lnTo>
                    <a:pt x="171678" y="177241"/>
                  </a:lnTo>
                  <a:lnTo>
                    <a:pt x="171221" y="178701"/>
                  </a:lnTo>
                  <a:lnTo>
                    <a:pt x="172085" y="184759"/>
                  </a:lnTo>
                  <a:lnTo>
                    <a:pt x="176974" y="186766"/>
                  </a:lnTo>
                  <a:lnTo>
                    <a:pt x="181876" y="184734"/>
                  </a:lnTo>
                  <a:lnTo>
                    <a:pt x="182791" y="178701"/>
                  </a:lnTo>
                  <a:close/>
                </a:path>
                <a:path w="353694" h="281939">
                  <a:moveTo>
                    <a:pt x="353301" y="19088"/>
                  </a:moveTo>
                  <a:lnTo>
                    <a:pt x="352907" y="18199"/>
                  </a:lnTo>
                  <a:lnTo>
                    <a:pt x="349554" y="11569"/>
                  </a:lnTo>
                  <a:lnTo>
                    <a:pt x="348195" y="8877"/>
                  </a:lnTo>
                  <a:lnTo>
                    <a:pt x="340741" y="3530"/>
                  </a:lnTo>
                  <a:lnTo>
                    <a:pt x="340741" y="24980"/>
                  </a:lnTo>
                  <a:lnTo>
                    <a:pt x="336765" y="34124"/>
                  </a:lnTo>
                  <a:lnTo>
                    <a:pt x="336613" y="34124"/>
                  </a:lnTo>
                  <a:lnTo>
                    <a:pt x="329692" y="39903"/>
                  </a:lnTo>
                  <a:lnTo>
                    <a:pt x="329653" y="19088"/>
                  </a:lnTo>
                  <a:lnTo>
                    <a:pt x="329768" y="16941"/>
                  </a:lnTo>
                  <a:lnTo>
                    <a:pt x="330098" y="13296"/>
                  </a:lnTo>
                  <a:lnTo>
                    <a:pt x="330212" y="12065"/>
                  </a:lnTo>
                  <a:lnTo>
                    <a:pt x="330263" y="11569"/>
                  </a:lnTo>
                  <a:lnTo>
                    <a:pt x="338836" y="16192"/>
                  </a:lnTo>
                  <a:lnTo>
                    <a:pt x="339242" y="16433"/>
                  </a:lnTo>
                  <a:lnTo>
                    <a:pt x="340652" y="24511"/>
                  </a:lnTo>
                  <a:lnTo>
                    <a:pt x="340741" y="24980"/>
                  </a:lnTo>
                  <a:lnTo>
                    <a:pt x="340741" y="3530"/>
                  </a:lnTo>
                  <a:lnTo>
                    <a:pt x="339026" y="2286"/>
                  </a:lnTo>
                  <a:lnTo>
                    <a:pt x="327952" y="0"/>
                  </a:lnTo>
                  <a:lnTo>
                    <a:pt x="320484" y="1892"/>
                  </a:lnTo>
                  <a:lnTo>
                    <a:pt x="318998" y="2882"/>
                  </a:lnTo>
                  <a:lnTo>
                    <a:pt x="318998" y="43472"/>
                  </a:lnTo>
                  <a:lnTo>
                    <a:pt x="318160" y="50495"/>
                  </a:lnTo>
                  <a:lnTo>
                    <a:pt x="318109" y="50939"/>
                  </a:lnTo>
                  <a:lnTo>
                    <a:pt x="317169" y="54368"/>
                  </a:lnTo>
                  <a:lnTo>
                    <a:pt x="317068" y="54737"/>
                  </a:lnTo>
                  <a:lnTo>
                    <a:pt x="309664" y="60502"/>
                  </a:lnTo>
                  <a:lnTo>
                    <a:pt x="302031" y="68135"/>
                  </a:lnTo>
                  <a:lnTo>
                    <a:pt x="298094" y="72161"/>
                  </a:lnTo>
                  <a:lnTo>
                    <a:pt x="294411" y="74599"/>
                  </a:lnTo>
                  <a:lnTo>
                    <a:pt x="294728" y="68135"/>
                  </a:lnTo>
                  <a:lnTo>
                    <a:pt x="294830" y="66090"/>
                  </a:lnTo>
                  <a:lnTo>
                    <a:pt x="294360" y="60502"/>
                  </a:lnTo>
                  <a:lnTo>
                    <a:pt x="293903" y="54737"/>
                  </a:lnTo>
                  <a:lnTo>
                    <a:pt x="293878" y="54368"/>
                  </a:lnTo>
                  <a:lnTo>
                    <a:pt x="293751" y="52628"/>
                  </a:lnTo>
                  <a:lnTo>
                    <a:pt x="293636" y="50939"/>
                  </a:lnTo>
                  <a:lnTo>
                    <a:pt x="293598" y="50495"/>
                  </a:lnTo>
                  <a:lnTo>
                    <a:pt x="294398" y="43472"/>
                  </a:lnTo>
                  <a:lnTo>
                    <a:pt x="295059" y="42430"/>
                  </a:lnTo>
                  <a:lnTo>
                    <a:pt x="298373" y="37680"/>
                  </a:lnTo>
                  <a:lnTo>
                    <a:pt x="305574" y="31051"/>
                  </a:lnTo>
                  <a:lnTo>
                    <a:pt x="312978" y="24511"/>
                  </a:lnTo>
                  <a:lnTo>
                    <a:pt x="317538" y="19088"/>
                  </a:lnTo>
                  <a:lnTo>
                    <a:pt x="317601" y="23723"/>
                  </a:lnTo>
                  <a:lnTo>
                    <a:pt x="317690" y="27800"/>
                  </a:lnTo>
                  <a:lnTo>
                    <a:pt x="317842" y="29210"/>
                  </a:lnTo>
                  <a:lnTo>
                    <a:pt x="317931" y="30124"/>
                  </a:lnTo>
                  <a:lnTo>
                    <a:pt x="318033" y="31051"/>
                  </a:lnTo>
                  <a:lnTo>
                    <a:pt x="318109" y="31813"/>
                  </a:lnTo>
                  <a:lnTo>
                    <a:pt x="318223" y="32969"/>
                  </a:lnTo>
                  <a:lnTo>
                    <a:pt x="318338" y="34124"/>
                  </a:lnTo>
                  <a:lnTo>
                    <a:pt x="318376" y="34404"/>
                  </a:lnTo>
                  <a:lnTo>
                    <a:pt x="318490" y="35509"/>
                  </a:lnTo>
                  <a:lnTo>
                    <a:pt x="318770" y="39903"/>
                  </a:lnTo>
                  <a:lnTo>
                    <a:pt x="318897" y="41846"/>
                  </a:lnTo>
                  <a:lnTo>
                    <a:pt x="318998" y="43472"/>
                  </a:lnTo>
                  <a:lnTo>
                    <a:pt x="318998" y="2882"/>
                  </a:lnTo>
                  <a:lnTo>
                    <a:pt x="313664" y="6413"/>
                  </a:lnTo>
                  <a:lnTo>
                    <a:pt x="307619" y="12065"/>
                  </a:lnTo>
                  <a:lnTo>
                    <a:pt x="302501" y="17348"/>
                  </a:lnTo>
                  <a:lnTo>
                    <a:pt x="283718" y="36309"/>
                  </a:lnTo>
                  <a:lnTo>
                    <a:pt x="283718" y="78778"/>
                  </a:lnTo>
                  <a:lnTo>
                    <a:pt x="282879" y="85775"/>
                  </a:lnTo>
                  <a:lnTo>
                    <a:pt x="282841" y="86169"/>
                  </a:lnTo>
                  <a:lnTo>
                    <a:pt x="281711" y="90284"/>
                  </a:lnTo>
                  <a:lnTo>
                    <a:pt x="277088" y="93332"/>
                  </a:lnTo>
                  <a:lnTo>
                    <a:pt x="274523" y="95072"/>
                  </a:lnTo>
                  <a:lnTo>
                    <a:pt x="266801" y="102793"/>
                  </a:lnTo>
                  <a:lnTo>
                    <a:pt x="263398" y="107492"/>
                  </a:lnTo>
                  <a:lnTo>
                    <a:pt x="259130" y="109880"/>
                  </a:lnTo>
                  <a:lnTo>
                    <a:pt x="259486" y="102793"/>
                  </a:lnTo>
                  <a:lnTo>
                    <a:pt x="259549" y="101358"/>
                  </a:lnTo>
                  <a:lnTo>
                    <a:pt x="258876" y="93332"/>
                  </a:lnTo>
                  <a:lnTo>
                    <a:pt x="258648" y="90284"/>
                  </a:lnTo>
                  <a:lnTo>
                    <a:pt x="258597" y="89636"/>
                  </a:lnTo>
                  <a:lnTo>
                    <a:pt x="258343" y="86169"/>
                  </a:lnTo>
                  <a:lnTo>
                    <a:pt x="258318" y="85775"/>
                  </a:lnTo>
                  <a:lnTo>
                    <a:pt x="259105" y="78778"/>
                  </a:lnTo>
                  <a:lnTo>
                    <a:pt x="261950" y="74599"/>
                  </a:lnTo>
                  <a:lnTo>
                    <a:pt x="263093" y="72961"/>
                  </a:lnTo>
                  <a:lnTo>
                    <a:pt x="270306" y="66332"/>
                  </a:lnTo>
                  <a:lnTo>
                    <a:pt x="277710" y="59791"/>
                  </a:lnTo>
                  <a:lnTo>
                    <a:pt x="282270" y="54368"/>
                  </a:lnTo>
                  <a:lnTo>
                    <a:pt x="282371" y="62560"/>
                  </a:lnTo>
                  <a:lnTo>
                    <a:pt x="283210" y="70802"/>
                  </a:lnTo>
                  <a:lnTo>
                    <a:pt x="283718" y="78778"/>
                  </a:lnTo>
                  <a:lnTo>
                    <a:pt x="283718" y="36309"/>
                  </a:lnTo>
                  <a:lnTo>
                    <a:pt x="248437" y="71907"/>
                  </a:lnTo>
                  <a:lnTo>
                    <a:pt x="248437" y="114020"/>
                  </a:lnTo>
                  <a:lnTo>
                    <a:pt x="247599" y="121056"/>
                  </a:lnTo>
                  <a:lnTo>
                    <a:pt x="247561" y="121450"/>
                  </a:lnTo>
                  <a:lnTo>
                    <a:pt x="246608" y="124917"/>
                  </a:lnTo>
                  <a:lnTo>
                    <a:pt x="246507" y="125298"/>
                  </a:lnTo>
                  <a:lnTo>
                    <a:pt x="239102" y="131064"/>
                  </a:lnTo>
                  <a:lnTo>
                    <a:pt x="227520" y="142684"/>
                  </a:lnTo>
                  <a:lnTo>
                    <a:pt x="223850" y="145161"/>
                  </a:lnTo>
                  <a:lnTo>
                    <a:pt x="223964" y="142684"/>
                  </a:lnTo>
                  <a:lnTo>
                    <a:pt x="224040" y="141135"/>
                  </a:lnTo>
                  <a:lnTo>
                    <a:pt x="224167" y="138709"/>
                  </a:lnTo>
                  <a:lnTo>
                    <a:pt x="224269" y="136639"/>
                  </a:lnTo>
                  <a:lnTo>
                    <a:pt x="223596" y="128612"/>
                  </a:lnTo>
                  <a:lnTo>
                    <a:pt x="223354" y="125298"/>
                  </a:lnTo>
                  <a:lnTo>
                    <a:pt x="223316" y="124917"/>
                  </a:lnTo>
                  <a:lnTo>
                    <a:pt x="223062" y="121450"/>
                  </a:lnTo>
                  <a:lnTo>
                    <a:pt x="223037" y="121056"/>
                  </a:lnTo>
                  <a:lnTo>
                    <a:pt x="223837" y="114020"/>
                  </a:lnTo>
                  <a:lnTo>
                    <a:pt x="226682" y="109880"/>
                  </a:lnTo>
                  <a:lnTo>
                    <a:pt x="227825" y="108242"/>
                  </a:lnTo>
                  <a:lnTo>
                    <a:pt x="235026" y="101612"/>
                  </a:lnTo>
                  <a:lnTo>
                    <a:pt x="242430" y="95072"/>
                  </a:lnTo>
                  <a:lnTo>
                    <a:pt x="246989" y="89636"/>
                  </a:lnTo>
                  <a:lnTo>
                    <a:pt x="247091" y="97840"/>
                  </a:lnTo>
                  <a:lnTo>
                    <a:pt x="247929" y="106057"/>
                  </a:lnTo>
                  <a:lnTo>
                    <a:pt x="248437" y="114020"/>
                  </a:lnTo>
                  <a:lnTo>
                    <a:pt x="248437" y="71907"/>
                  </a:lnTo>
                  <a:lnTo>
                    <a:pt x="213182" y="107467"/>
                  </a:lnTo>
                  <a:lnTo>
                    <a:pt x="213182" y="149186"/>
                  </a:lnTo>
                  <a:lnTo>
                    <a:pt x="212293" y="156718"/>
                  </a:lnTo>
                  <a:lnTo>
                    <a:pt x="210604" y="162890"/>
                  </a:lnTo>
                  <a:lnTo>
                    <a:pt x="202653" y="165531"/>
                  </a:lnTo>
                  <a:lnTo>
                    <a:pt x="199567" y="169443"/>
                  </a:lnTo>
                  <a:lnTo>
                    <a:pt x="198018" y="163080"/>
                  </a:lnTo>
                  <a:lnTo>
                    <a:pt x="197535" y="161074"/>
                  </a:lnTo>
                  <a:lnTo>
                    <a:pt x="192620" y="155575"/>
                  </a:lnTo>
                  <a:lnTo>
                    <a:pt x="188747" y="154470"/>
                  </a:lnTo>
                  <a:lnTo>
                    <a:pt x="188747" y="182397"/>
                  </a:lnTo>
                  <a:lnTo>
                    <a:pt x="188696" y="186791"/>
                  </a:lnTo>
                  <a:lnTo>
                    <a:pt x="188582" y="268922"/>
                  </a:lnTo>
                  <a:lnTo>
                    <a:pt x="165442" y="268922"/>
                  </a:lnTo>
                  <a:lnTo>
                    <a:pt x="165392" y="192100"/>
                  </a:lnTo>
                  <a:lnTo>
                    <a:pt x="165290" y="182397"/>
                  </a:lnTo>
                  <a:lnTo>
                    <a:pt x="165823" y="173304"/>
                  </a:lnTo>
                  <a:lnTo>
                    <a:pt x="168960" y="166090"/>
                  </a:lnTo>
                  <a:lnTo>
                    <a:pt x="176428" y="163080"/>
                  </a:lnTo>
                  <a:lnTo>
                    <a:pt x="184607" y="165531"/>
                  </a:lnTo>
                  <a:lnTo>
                    <a:pt x="188074" y="172554"/>
                  </a:lnTo>
                  <a:lnTo>
                    <a:pt x="188747" y="182397"/>
                  </a:lnTo>
                  <a:lnTo>
                    <a:pt x="188747" y="154470"/>
                  </a:lnTo>
                  <a:lnTo>
                    <a:pt x="186296" y="153758"/>
                  </a:lnTo>
                  <a:lnTo>
                    <a:pt x="184531" y="153250"/>
                  </a:lnTo>
                  <a:lnTo>
                    <a:pt x="190995" y="145834"/>
                  </a:lnTo>
                  <a:lnTo>
                    <a:pt x="197929" y="138899"/>
                  </a:lnTo>
                  <a:lnTo>
                    <a:pt x="204965" y="132054"/>
                  </a:lnTo>
                  <a:lnTo>
                    <a:pt x="211709" y="124917"/>
                  </a:lnTo>
                  <a:lnTo>
                    <a:pt x="211797" y="132918"/>
                  </a:lnTo>
                  <a:lnTo>
                    <a:pt x="212648" y="141135"/>
                  </a:lnTo>
                  <a:lnTo>
                    <a:pt x="213182" y="149186"/>
                  </a:lnTo>
                  <a:lnTo>
                    <a:pt x="213182" y="107467"/>
                  </a:lnTo>
                  <a:lnTo>
                    <a:pt x="203060" y="117678"/>
                  </a:lnTo>
                  <a:lnTo>
                    <a:pt x="169037" y="151384"/>
                  </a:lnTo>
                  <a:lnTo>
                    <a:pt x="167411" y="153758"/>
                  </a:lnTo>
                  <a:lnTo>
                    <a:pt x="165442" y="153250"/>
                  </a:lnTo>
                  <a:lnTo>
                    <a:pt x="165442" y="45783"/>
                  </a:lnTo>
                  <a:lnTo>
                    <a:pt x="169113" y="41846"/>
                  </a:lnTo>
                  <a:lnTo>
                    <a:pt x="168922" y="41846"/>
                  </a:lnTo>
                  <a:lnTo>
                    <a:pt x="173240" y="40767"/>
                  </a:lnTo>
                  <a:lnTo>
                    <a:pt x="173558" y="40767"/>
                  </a:lnTo>
                  <a:lnTo>
                    <a:pt x="175653" y="34696"/>
                  </a:lnTo>
                  <a:lnTo>
                    <a:pt x="175755" y="34404"/>
                  </a:lnTo>
                  <a:lnTo>
                    <a:pt x="175856" y="34124"/>
                  </a:lnTo>
                  <a:lnTo>
                    <a:pt x="177152" y="27800"/>
                  </a:lnTo>
                  <a:lnTo>
                    <a:pt x="177025" y="16433"/>
                  </a:lnTo>
                  <a:lnTo>
                    <a:pt x="177012" y="16192"/>
                  </a:lnTo>
                  <a:lnTo>
                    <a:pt x="176796" y="13296"/>
                  </a:lnTo>
                  <a:lnTo>
                    <a:pt x="175856" y="6413"/>
                  </a:lnTo>
                  <a:lnTo>
                    <a:pt x="176212" y="6413"/>
                  </a:lnTo>
                  <a:lnTo>
                    <a:pt x="166077" y="4800"/>
                  </a:lnTo>
                  <a:lnTo>
                    <a:pt x="166077" y="30124"/>
                  </a:lnTo>
                  <a:lnTo>
                    <a:pt x="163131" y="32969"/>
                  </a:lnTo>
                  <a:lnTo>
                    <a:pt x="153301" y="33261"/>
                  </a:lnTo>
                  <a:lnTo>
                    <a:pt x="153301" y="45783"/>
                  </a:lnTo>
                  <a:lnTo>
                    <a:pt x="153301" y="268922"/>
                  </a:lnTo>
                  <a:lnTo>
                    <a:pt x="24333" y="268922"/>
                  </a:lnTo>
                  <a:lnTo>
                    <a:pt x="24244" y="45783"/>
                  </a:lnTo>
                  <a:lnTo>
                    <a:pt x="153301" y="45783"/>
                  </a:lnTo>
                  <a:lnTo>
                    <a:pt x="153301" y="33261"/>
                  </a:lnTo>
                  <a:lnTo>
                    <a:pt x="124117" y="34124"/>
                  </a:lnTo>
                  <a:lnTo>
                    <a:pt x="88811" y="34404"/>
                  </a:lnTo>
                  <a:lnTo>
                    <a:pt x="53505" y="34124"/>
                  </a:lnTo>
                  <a:lnTo>
                    <a:pt x="14503" y="32969"/>
                  </a:lnTo>
                  <a:lnTo>
                    <a:pt x="11569" y="30124"/>
                  </a:lnTo>
                  <a:lnTo>
                    <a:pt x="12052" y="24980"/>
                  </a:lnTo>
                  <a:lnTo>
                    <a:pt x="12166" y="16941"/>
                  </a:lnTo>
                  <a:lnTo>
                    <a:pt x="12623" y="16433"/>
                  </a:lnTo>
                  <a:lnTo>
                    <a:pt x="13347" y="16192"/>
                  </a:lnTo>
                  <a:lnTo>
                    <a:pt x="164871" y="16192"/>
                  </a:lnTo>
                  <a:lnTo>
                    <a:pt x="165976" y="21247"/>
                  </a:lnTo>
                  <a:lnTo>
                    <a:pt x="166077" y="30124"/>
                  </a:lnTo>
                  <a:lnTo>
                    <a:pt x="166077" y="4800"/>
                  </a:lnTo>
                  <a:lnTo>
                    <a:pt x="162267" y="4622"/>
                  </a:lnTo>
                  <a:lnTo>
                    <a:pt x="155498" y="4330"/>
                  </a:lnTo>
                  <a:lnTo>
                    <a:pt x="133642" y="4622"/>
                  </a:lnTo>
                  <a:lnTo>
                    <a:pt x="16408" y="4622"/>
                  </a:lnTo>
                  <a:lnTo>
                    <a:pt x="4318" y="3416"/>
                  </a:lnTo>
                  <a:lnTo>
                    <a:pt x="1765" y="6413"/>
                  </a:lnTo>
                  <a:lnTo>
                    <a:pt x="228" y="11569"/>
                  </a:lnTo>
                  <a:lnTo>
                    <a:pt x="114" y="12065"/>
                  </a:lnTo>
                  <a:lnTo>
                    <a:pt x="0" y="21247"/>
                  </a:lnTo>
                  <a:lnTo>
                    <a:pt x="520" y="27292"/>
                  </a:lnTo>
                  <a:lnTo>
                    <a:pt x="571" y="27800"/>
                  </a:lnTo>
                  <a:lnTo>
                    <a:pt x="685" y="29210"/>
                  </a:lnTo>
                  <a:lnTo>
                    <a:pt x="1676" y="34124"/>
                  </a:lnTo>
                  <a:lnTo>
                    <a:pt x="1790" y="34696"/>
                  </a:lnTo>
                  <a:lnTo>
                    <a:pt x="4038" y="40767"/>
                  </a:lnTo>
                  <a:lnTo>
                    <a:pt x="10807" y="41846"/>
                  </a:lnTo>
                  <a:lnTo>
                    <a:pt x="12192" y="46266"/>
                  </a:lnTo>
                  <a:lnTo>
                    <a:pt x="12788" y="50495"/>
                  </a:lnTo>
                  <a:lnTo>
                    <a:pt x="12700" y="62560"/>
                  </a:lnTo>
                  <a:lnTo>
                    <a:pt x="12496" y="66090"/>
                  </a:lnTo>
                  <a:lnTo>
                    <a:pt x="12407" y="68135"/>
                  </a:lnTo>
                  <a:lnTo>
                    <a:pt x="12306" y="70802"/>
                  </a:lnTo>
                  <a:lnTo>
                    <a:pt x="12192" y="268338"/>
                  </a:lnTo>
                  <a:lnTo>
                    <a:pt x="7493" y="269646"/>
                  </a:lnTo>
                  <a:lnTo>
                    <a:pt x="495" y="268338"/>
                  </a:lnTo>
                  <a:lnTo>
                    <a:pt x="622" y="275272"/>
                  </a:lnTo>
                  <a:lnTo>
                    <a:pt x="4902" y="280136"/>
                  </a:lnTo>
                  <a:lnTo>
                    <a:pt x="14770" y="281686"/>
                  </a:lnTo>
                  <a:lnTo>
                    <a:pt x="21551" y="281686"/>
                  </a:lnTo>
                  <a:lnTo>
                    <a:pt x="35902" y="281063"/>
                  </a:lnTo>
                  <a:lnTo>
                    <a:pt x="282841" y="281063"/>
                  </a:lnTo>
                  <a:lnTo>
                    <a:pt x="297916" y="281686"/>
                  </a:lnTo>
                  <a:lnTo>
                    <a:pt x="303377" y="281686"/>
                  </a:lnTo>
                  <a:lnTo>
                    <a:pt x="307035" y="281063"/>
                  </a:lnTo>
                  <a:lnTo>
                    <a:pt x="314071" y="279844"/>
                  </a:lnTo>
                  <a:lnTo>
                    <a:pt x="318122" y="274701"/>
                  </a:lnTo>
                  <a:lnTo>
                    <a:pt x="315112" y="270522"/>
                  </a:lnTo>
                  <a:lnTo>
                    <a:pt x="311429" y="269646"/>
                  </a:lnTo>
                  <a:lnTo>
                    <a:pt x="308394" y="268922"/>
                  </a:lnTo>
                  <a:lnTo>
                    <a:pt x="309308" y="268922"/>
                  </a:lnTo>
                  <a:lnTo>
                    <a:pt x="300189" y="268732"/>
                  </a:lnTo>
                  <a:lnTo>
                    <a:pt x="293255" y="268922"/>
                  </a:lnTo>
                  <a:lnTo>
                    <a:pt x="224955" y="268922"/>
                  </a:lnTo>
                  <a:lnTo>
                    <a:pt x="200723" y="268338"/>
                  </a:lnTo>
                  <a:lnTo>
                    <a:pt x="200723" y="200596"/>
                  </a:lnTo>
                  <a:lnTo>
                    <a:pt x="199263" y="192100"/>
                  </a:lnTo>
                  <a:lnTo>
                    <a:pt x="200723" y="186791"/>
                  </a:lnTo>
                  <a:lnTo>
                    <a:pt x="203415" y="182397"/>
                  </a:lnTo>
                  <a:lnTo>
                    <a:pt x="208445" y="177139"/>
                  </a:lnTo>
                  <a:lnTo>
                    <a:pt x="214236" y="171792"/>
                  </a:lnTo>
                  <a:lnTo>
                    <a:pt x="216750" y="169443"/>
                  </a:lnTo>
                  <a:lnTo>
                    <a:pt x="219227" y="167132"/>
                  </a:lnTo>
                  <a:lnTo>
                    <a:pt x="241261" y="145161"/>
                  </a:lnTo>
                  <a:lnTo>
                    <a:pt x="276758" y="109880"/>
                  </a:lnTo>
                  <a:lnTo>
                    <a:pt x="312267" y="74599"/>
                  </a:lnTo>
                  <a:lnTo>
                    <a:pt x="334314" y="52628"/>
                  </a:lnTo>
                  <a:lnTo>
                    <a:pt x="339280" y="47790"/>
                  </a:lnTo>
                  <a:lnTo>
                    <a:pt x="344627" y="42430"/>
                  </a:lnTo>
                  <a:lnTo>
                    <a:pt x="346786" y="39903"/>
                  </a:lnTo>
                  <a:lnTo>
                    <a:pt x="349300" y="36957"/>
                  </a:lnTo>
                  <a:lnTo>
                    <a:pt x="352247" y="31813"/>
                  </a:lnTo>
                  <a:lnTo>
                    <a:pt x="353301" y="19088"/>
                  </a:lnTo>
                  <a:close/>
                </a:path>
                <a:path w="353694" h="281939">
                  <a:moveTo>
                    <a:pt x="353606" y="267677"/>
                  </a:moveTo>
                  <a:lnTo>
                    <a:pt x="342417" y="267550"/>
                  </a:lnTo>
                  <a:lnTo>
                    <a:pt x="335470" y="269494"/>
                  </a:lnTo>
                  <a:lnTo>
                    <a:pt x="331063" y="270725"/>
                  </a:lnTo>
                  <a:lnTo>
                    <a:pt x="329603" y="272084"/>
                  </a:lnTo>
                  <a:lnTo>
                    <a:pt x="329692" y="275272"/>
                  </a:lnTo>
                  <a:lnTo>
                    <a:pt x="333451" y="280212"/>
                  </a:lnTo>
                  <a:lnTo>
                    <a:pt x="341528" y="281736"/>
                  </a:lnTo>
                  <a:lnTo>
                    <a:pt x="349618" y="280035"/>
                  </a:lnTo>
                  <a:lnTo>
                    <a:pt x="353402" y="275272"/>
                  </a:lnTo>
                  <a:lnTo>
                    <a:pt x="353606" y="267677"/>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194217" y="3393568"/>
            <a:ext cx="476884" cy="476884"/>
            <a:chOff x="7194217" y="3393568"/>
            <a:chExt cx="476884" cy="476884"/>
          </a:xfrm>
        </p:grpSpPr>
        <p:sp>
          <p:nvSpPr>
            <p:cNvPr id="16" name="object 16"/>
            <p:cNvSpPr/>
            <p:nvPr/>
          </p:nvSpPr>
          <p:spPr>
            <a:xfrm>
              <a:off x="7194217" y="3393568"/>
              <a:ext cx="476884" cy="476884"/>
            </a:xfrm>
            <a:custGeom>
              <a:avLst/>
              <a:gdLst/>
              <a:ahLst/>
              <a:cxnLst/>
              <a:rect l="l" t="t" r="r" b="b"/>
              <a:pathLst>
                <a:path w="476884" h="476885">
                  <a:moveTo>
                    <a:pt x="238353" y="0"/>
                  </a:moveTo>
                  <a:lnTo>
                    <a:pt x="190314" y="4842"/>
                  </a:lnTo>
                  <a:lnTo>
                    <a:pt x="145571" y="18731"/>
                  </a:lnTo>
                  <a:lnTo>
                    <a:pt x="105083" y="40707"/>
                  </a:lnTo>
                  <a:lnTo>
                    <a:pt x="69808" y="69813"/>
                  </a:lnTo>
                  <a:lnTo>
                    <a:pt x="40704" y="105089"/>
                  </a:lnTo>
                  <a:lnTo>
                    <a:pt x="18729" y="145577"/>
                  </a:lnTo>
                  <a:lnTo>
                    <a:pt x="4842" y="190318"/>
                  </a:lnTo>
                  <a:lnTo>
                    <a:pt x="0" y="238353"/>
                  </a:lnTo>
                  <a:lnTo>
                    <a:pt x="4842" y="286393"/>
                  </a:lnTo>
                  <a:lnTo>
                    <a:pt x="18729" y="331137"/>
                  </a:lnTo>
                  <a:lnTo>
                    <a:pt x="40704" y="371627"/>
                  </a:lnTo>
                  <a:lnTo>
                    <a:pt x="69808" y="406904"/>
                  </a:lnTo>
                  <a:lnTo>
                    <a:pt x="105083" y="436011"/>
                  </a:lnTo>
                  <a:lnTo>
                    <a:pt x="145571" y="457988"/>
                  </a:lnTo>
                  <a:lnTo>
                    <a:pt x="190314" y="471877"/>
                  </a:lnTo>
                  <a:lnTo>
                    <a:pt x="238353" y="476719"/>
                  </a:lnTo>
                  <a:lnTo>
                    <a:pt x="286392" y="471877"/>
                  </a:lnTo>
                  <a:lnTo>
                    <a:pt x="331135" y="457988"/>
                  </a:lnTo>
                  <a:lnTo>
                    <a:pt x="371623" y="436011"/>
                  </a:lnTo>
                  <a:lnTo>
                    <a:pt x="406898" y="406904"/>
                  </a:lnTo>
                  <a:lnTo>
                    <a:pt x="436002" y="371627"/>
                  </a:lnTo>
                  <a:lnTo>
                    <a:pt x="457977" y="331137"/>
                  </a:lnTo>
                  <a:lnTo>
                    <a:pt x="471865" y="286393"/>
                  </a:lnTo>
                  <a:lnTo>
                    <a:pt x="476707" y="238353"/>
                  </a:lnTo>
                  <a:lnTo>
                    <a:pt x="471865" y="190318"/>
                  </a:lnTo>
                  <a:lnTo>
                    <a:pt x="457977" y="145577"/>
                  </a:lnTo>
                  <a:lnTo>
                    <a:pt x="436002" y="105089"/>
                  </a:lnTo>
                  <a:lnTo>
                    <a:pt x="406898" y="69813"/>
                  </a:lnTo>
                  <a:lnTo>
                    <a:pt x="371623" y="40707"/>
                  </a:lnTo>
                  <a:lnTo>
                    <a:pt x="331135" y="18731"/>
                  </a:lnTo>
                  <a:lnTo>
                    <a:pt x="286392" y="4842"/>
                  </a:lnTo>
                  <a:lnTo>
                    <a:pt x="238353" y="0"/>
                  </a:lnTo>
                  <a:close/>
                </a:path>
              </a:pathLst>
            </a:custGeom>
            <a:solidFill>
              <a:srgbClr val="F04E23"/>
            </a:solidFill>
          </p:spPr>
          <p:txBody>
            <a:bodyPr wrap="square" lIns="0" tIns="0" rIns="0" bIns="0" rtlCol="0"/>
            <a:lstStyle/>
            <a:p>
              <a:endParaRPr/>
            </a:p>
          </p:txBody>
        </p:sp>
        <p:sp>
          <p:nvSpPr>
            <p:cNvPr id="17" name="object 17"/>
            <p:cNvSpPr/>
            <p:nvPr/>
          </p:nvSpPr>
          <p:spPr>
            <a:xfrm>
              <a:off x="7239313" y="3450083"/>
              <a:ext cx="368935" cy="368935"/>
            </a:xfrm>
            <a:custGeom>
              <a:avLst/>
              <a:gdLst/>
              <a:ahLst/>
              <a:cxnLst/>
              <a:rect l="l" t="t" r="r" b="b"/>
              <a:pathLst>
                <a:path w="368934" h="368935">
                  <a:moveTo>
                    <a:pt x="11518" y="0"/>
                  </a:moveTo>
                  <a:lnTo>
                    <a:pt x="4610" y="0"/>
                  </a:lnTo>
                  <a:lnTo>
                    <a:pt x="3568" y="2032"/>
                  </a:lnTo>
                  <a:lnTo>
                    <a:pt x="2032" y="3568"/>
                  </a:lnTo>
                  <a:lnTo>
                    <a:pt x="0" y="4610"/>
                  </a:lnTo>
                  <a:lnTo>
                    <a:pt x="0" y="10375"/>
                  </a:lnTo>
                  <a:lnTo>
                    <a:pt x="901" y="10617"/>
                  </a:lnTo>
                  <a:lnTo>
                    <a:pt x="1346" y="11341"/>
                  </a:lnTo>
                  <a:lnTo>
                    <a:pt x="1155" y="12674"/>
                  </a:lnTo>
                  <a:lnTo>
                    <a:pt x="3975" y="15341"/>
                  </a:lnTo>
                  <a:lnTo>
                    <a:pt x="10896" y="15697"/>
                  </a:lnTo>
                  <a:lnTo>
                    <a:pt x="14986" y="13830"/>
                  </a:lnTo>
                  <a:lnTo>
                    <a:pt x="18351" y="8496"/>
                  </a:lnTo>
                  <a:lnTo>
                    <a:pt x="16598" y="2667"/>
                  </a:lnTo>
                  <a:lnTo>
                    <a:pt x="11518" y="0"/>
                  </a:lnTo>
                  <a:close/>
                </a:path>
                <a:path w="368934" h="368935">
                  <a:moveTo>
                    <a:pt x="94338" y="14422"/>
                  </a:moveTo>
                  <a:lnTo>
                    <a:pt x="62483" y="14422"/>
                  </a:lnTo>
                  <a:lnTo>
                    <a:pt x="74891" y="16129"/>
                  </a:lnTo>
                  <a:lnTo>
                    <a:pt x="80530" y="18389"/>
                  </a:lnTo>
                  <a:lnTo>
                    <a:pt x="84848" y="31534"/>
                  </a:lnTo>
                  <a:lnTo>
                    <a:pt x="91033" y="31115"/>
                  </a:lnTo>
                  <a:lnTo>
                    <a:pt x="97095" y="28290"/>
                  </a:lnTo>
                  <a:lnTo>
                    <a:pt x="97778" y="22713"/>
                  </a:lnTo>
                  <a:lnTo>
                    <a:pt x="95664" y="16727"/>
                  </a:lnTo>
                  <a:lnTo>
                    <a:pt x="94338" y="14422"/>
                  </a:lnTo>
                  <a:close/>
                </a:path>
                <a:path w="368934" h="368935">
                  <a:moveTo>
                    <a:pt x="76047" y="0"/>
                  </a:moveTo>
                  <a:lnTo>
                    <a:pt x="35725" y="0"/>
                  </a:lnTo>
                  <a:lnTo>
                    <a:pt x="32842" y="1968"/>
                  </a:lnTo>
                  <a:lnTo>
                    <a:pt x="29438" y="4953"/>
                  </a:lnTo>
                  <a:lnTo>
                    <a:pt x="31115" y="10375"/>
                  </a:lnTo>
                  <a:lnTo>
                    <a:pt x="37546" y="15443"/>
                  </a:lnTo>
                  <a:lnTo>
                    <a:pt x="48955" y="15443"/>
                  </a:lnTo>
                  <a:lnTo>
                    <a:pt x="62483" y="14422"/>
                  </a:lnTo>
                  <a:lnTo>
                    <a:pt x="94338" y="14422"/>
                  </a:lnTo>
                  <a:lnTo>
                    <a:pt x="93332" y="12674"/>
                  </a:lnTo>
                  <a:lnTo>
                    <a:pt x="88671" y="5880"/>
                  </a:lnTo>
                  <a:lnTo>
                    <a:pt x="82804" y="2717"/>
                  </a:lnTo>
                  <a:lnTo>
                    <a:pt x="76047" y="0"/>
                  </a:lnTo>
                  <a:close/>
                </a:path>
                <a:path w="368934" h="368935">
                  <a:moveTo>
                    <a:pt x="99090" y="44038"/>
                  </a:moveTo>
                  <a:lnTo>
                    <a:pt x="79724" y="45115"/>
                  </a:lnTo>
                  <a:lnTo>
                    <a:pt x="63129" y="50999"/>
                  </a:lnTo>
                  <a:lnTo>
                    <a:pt x="54152" y="62217"/>
                  </a:lnTo>
                  <a:lnTo>
                    <a:pt x="52968" y="72308"/>
                  </a:lnTo>
                  <a:lnTo>
                    <a:pt x="53738" y="81994"/>
                  </a:lnTo>
                  <a:lnTo>
                    <a:pt x="54715" y="93028"/>
                  </a:lnTo>
                  <a:lnTo>
                    <a:pt x="54168" y="106764"/>
                  </a:lnTo>
                  <a:lnTo>
                    <a:pt x="54152" y="107162"/>
                  </a:lnTo>
                  <a:lnTo>
                    <a:pt x="33523" y="111586"/>
                  </a:lnTo>
                  <a:lnTo>
                    <a:pt x="17946" y="121067"/>
                  </a:lnTo>
                  <a:lnTo>
                    <a:pt x="6934" y="135117"/>
                  </a:lnTo>
                  <a:lnTo>
                    <a:pt x="441" y="152095"/>
                  </a:lnTo>
                  <a:lnTo>
                    <a:pt x="0" y="153289"/>
                  </a:lnTo>
                  <a:lnTo>
                    <a:pt x="0" y="277698"/>
                  </a:lnTo>
                  <a:lnTo>
                    <a:pt x="3759" y="290038"/>
                  </a:lnTo>
                  <a:lnTo>
                    <a:pt x="3861" y="290372"/>
                  </a:lnTo>
                  <a:lnTo>
                    <a:pt x="8686" y="303282"/>
                  </a:lnTo>
                  <a:lnTo>
                    <a:pt x="16034" y="312741"/>
                  </a:lnTo>
                  <a:lnTo>
                    <a:pt x="27660" y="315722"/>
                  </a:lnTo>
                  <a:lnTo>
                    <a:pt x="29640" y="308549"/>
                  </a:lnTo>
                  <a:lnTo>
                    <a:pt x="26979" y="301328"/>
                  </a:lnTo>
                  <a:lnTo>
                    <a:pt x="22354" y="293813"/>
                  </a:lnTo>
                  <a:lnTo>
                    <a:pt x="18440" y="285762"/>
                  </a:lnTo>
                  <a:lnTo>
                    <a:pt x="15800" y="273366"/>
                  </a:lnTo>
                  <a:lnTo>
                    <a:pt x="14990" y="260913"/>
                  </a:lnTo>
                  <a:lnTo>
                    <a:pt x="14986" y="230454"/>
                  </a:lnTo>
                  <a:lnTo>
                    <a:pt x="368719" y="230454"/>
                  </a:lnTo>
                  <a:lnTo>
                    <a:pt x="368719" y="226999"/>
                  </a:lnTo>
                  <a:lnTo>
                    <a:pt x="360324" y="216789"/>
                  </a:lnTo>
                  <a:lnTo>
                    <a:pt x="357165" y="216477"/>
                  </a:lnTo>
                  <a:lnTo>
                    <a:pt x="323070" y="216477"/>
                  </a:lnTo>
                  <a:lnTo>
                    <a:pt x="308767" y="215662"/>
                  </a:lnTo>
                  <a:lnTo>
                    <a:pt x="119644" y="215662"/>
                  </a:lnTo>
                  <a:lnTo>
                    <a:pt x="72395" y="215507"/>
                  </a:lnTo>
                  <a:lnTo>
                    <a:pt x="14986" y="214312"/>
                  </a:lnTo>
                  <a:lnTo>
                    <a:pt x="15045" y="176288"/>
                  </a:lnTo>
                  <a:lnTo>
                    <a:pt x="16052" y="158432"/>
                  </a:lnTo>
                  <a:lnTo>
                    <a:pt x="16107" y="157457"/>
                  </a:lnTo>
                  <a:lnTo>
                    <a:pt x="16194" y="155919"/>
                  </a:lnTo>
                  <a:lnTo>
                    <a:pt x="25228" y="134447"/>
                  </a:lnTo>
                  <a:lnTo>
                    <a:pt x="47244" y="123291"/>
                  </a:lnTo>
                  <a:lnTo>
                    <a:pt x="63204" y="121941"/>
                  </a:lnTo>
                  <a:lnTo>
                    <a:pt x="149083" y="121941"/>
                  </a:lnTo>
                  <a:lnTo>
                    <a:pt x="152788" y="121748"/>
                  </a:lnTo>
                  <a:lnTo>
                    <a:pt x="170394" y="121555"/>
                  </a:lnTo>
                  <a:lnTo>
                    <a:pt x="209858" y="121555"/>
                  </a:lnTo>
                  <a:lnTo>
                    <a:pt x="208734" y="120378"/>
                  </a:lnTo>
                  <a:lnTo>
                    <a:pt x="201301" y="113870"/>
                  </a:lnTo>
                  <a:lnTo>
                    <a:pt x="193573" y="109461"/>
                  </a:lnTo>
                  <a:lnTo>
                    <a:pt x="184442" y="107580"/>
                  </a:lnTo>
                  <a:lnTo>
                    <a:pt x="149103" y="107580"/>
                  </a:lnTo>
                  <a:lnTo>
                    <a:pt x="130200" y="107162"/>
                  </a:lnTo>
                  <a:lnTo>
                    <a:pt x="69138" y="107162"/>
                  </a:lnTo>
                  <a:lnTo>
                    <a:pt x="69245" y="93028"/>
                  </a:lnTo>
                  <a:lnTo>
                    <a:pt x="68827" y="82656"/>
                  </a:lnTo>
                  <a:lnTo>
                    <a:pt x="69195" y="74322"/>
                  </a:lnTo>
                  <a:lnTo>
                    <a:pt x="69284" y="72308"/>
                  </a:lnTo>
                  <a:lnTo>
                    <a:pt x="69338" y="71067"/>
                  </a:lnTo>
                  <a:lnTo>
                    <a:pt x="72593" y="62217"/>
                  </a:lnTo>
                  <a:lnTo>
                    <a:pt x="82931" y="61290"/>
                  </a:lnTo>
                  <a:lnTo>
                    <a:pt x="94618" y="60748"/>
                  </a:lnTo>
                  <a:lnTo>
                    <a:pt x="128166" y="60748"/>
                  </a:lnTo>
                  <a:lnTo>
                    <a:pt x="127001" y="55893"/>
                  </a:lnTo>
                  <a:lnTo>
                    <a:pt x="116382" y="47244"/>
                  </a:lnTo>
                  <a:lnTo>
                    <a:pt x="99090" y="44038"/>
                  </a:lnTo>
                  <a:close/>
                </a:path>
                <a:path w="368934" h="368935">
                  <a:moveTo>
                    <a:pt x="368719" y="230454"/>
                  </a:moveTo>
                  <a:lnTo>
                    <a:pt x="352590" y="230454"/>
                  </a:lnTo>
                  <a:lnTo>
                    <a:pt x="341461" y="245779"/>
                  </a:lnTo>
                  <a:lnTo>
                    <a:pt x="329396" y="260913"/>
                  </a:lnTo>
                  <a:lnTo>
                    <a:pt x="317117" y="275797"/>
                  </a:lnTo>
                  <a:lnTo>
                    <a:pt x="305346" y="290372"/>
                  </a:lnTo>
                  <a:lnTo>
                    <a:pt x="301389" y="295183"/>
                  </a:lnTo>
                  <a:lnTo>
                    <a:pt x="297484" y="300824"/>
                  </a:lnTo>
                  <a:lnTo>
                    <a:pt x="295494" y="306999"/>
                  </a:lnTo>
                  <a:lnTo>
                    <a:pt x="297281" y="313410"/>
                  </a:lnTo>
                  <a:lnTo>
                    <a:pt x="304592" y="313924"/>
                  </a:lnTo>
                  <a:lnTo>
                    <a:pt x="310495" y="310400"/>
                  </a:lnTo>
                  <a:lnTo>
                    <a:pt x="315265" y="304923"/>
                  </a:lnTo>
                  <a:lnTo>
                    <a:pt x="319176" y="299580"/>
                  </a:lnTo>
                  <a:lnTo>
                    <a:pt x="332059" y="283095"/>
                  </a:lnTo>
                  <a:lnTo>
                    <a:pt x="344752" y="266673"/>
                  </a:lnTo>
                  <a:lnTo>
                    <a:pt x="357043" y="250286"/>
                  </a:lnTo>
                  <a:lnTo>
                    <a:pt x="368719" y="233908"/>
                  </a:lnTo>
                  <a:lnTo>
                    <a:pt x="368719" y="230454"/>
                  </a:lnTo>
                  <a:close/>
                </a:path>
                <a:path w="368934" h="368935">
                  <a:moveTo>
                    <a:pt x="116265" y="283721"/>
                  </a:moveTo>
                  <a:lnTo>
                    <a:pt x="105933" y="284130"/>
                  </a:lnTo>
                  <a:lnTo>
                    <a:pt x="96786" y="284607"/>
                  </a:lnTo>
                  <a:lnTo>
                    <a:pt x="58762" y="284607"/>
                  </a:lnTo>
                  <a:lnTo>
                    <a:pt x="53969" y="285762"/>
                  </a:lnTo>
                  <a:lnTo>
                    <a:pt x="54121" y="285762"/>
                  </a:lnTo>
                  <a:lnTo>
                    <a:pt x="52984" y="292531"/>
                  </a:lnTo>
                  <a:lnTo>
                    <a:pt x="55308" y="297281"/>
                  </a:lnTo>
                  <a:lnTo>
                    <a:pt x="63496" y="299285"/>
                  </a:lnTo>
                  <a:lnTo>
                    <a:pt x="74923" y="299989"/>
                  </a:lnTo>
                  <a:lnTo>
                    <a:pt x="107265" y="299989"/>
                  </a:lnTo>
                  <a:lnTo>
                    <a:pt x="96786" y="299580"/>
                  </a:lnTo>
                  <a:lnTo>
                    <a:pt x="120116" y="299580"/>
                  </a:lnTo>
                  <a:lnTo>
                    <a:pt x="128565" y="296922"/>
                  </a:lnTo>
                  <a:lnTo>
                    <a:pt x="130200" y="289217"/>
                  </a:lnTo>
                  <a:lnTo>
                    <a:pt x="125211" y="284907"/>
                  </a:lnTo>
                  <a:lnTo>
                    <a:pt x="116265" y="283721"/>
                  </a:lnTo>
                  <a:close/>
                </a:path>
                <a:path w="368934" h="368935">
                  <a:moveTo>
                    <a:pt x="101692" y="299580"/>
                  </a:moveTo>
                  <a:lnTo>
                    <a:pt x="96786" y="299580"/>
                  </a:lnTo>
                  <a:lnTo>
                    <a:pt x="107265" y="299989"/>
                  </a:lnTo>
                  <a:lnTo>
                    <a:pt x="64576" y="299989"/>
                  </a:lnTo>
                  <a:lnTo>
                    <a:pt x="101692" y="299580"/>
                  </a:lnTo>
                  <a:close/>
                </a:path>
                <a:path w="368934" h="368935">
                  <a:moveTo>
                    <a:pt x="120116" y="299580"/>
                  </a:moveTo>
                  <a:lnTo>
                    <a:pt x="101692" y="299580"/>
                  </a:lnTo>
                  <a:lnTo>
                    <a:pt x="64576" y="299989"/>
                  </a:lnTo>
                  <a:lnTo>
                    <a:pt x="118814" y="299989"/>
                  </a:lnTo>
                  <a:lnTo>
                    <a:pt x="120116" y="299580"/>
                  </a:lnTo>
                  <a:close/>
                </a:path>
                <a:path w="368934" h="368935">
                  <a:moveTo>
                    <a:pt x="156912" y="284607"/>
                  </a:moveTo>
                  <a:lnTo>
                    <a:pt x="150372" y="285532"/>
                  </a:lnTo>
                  <a:lnTo>
                    <a:pt x="146152" y="290038"/>
                  </a:lnTo>
                  <a:lnTo>
                    <a:pt x="147419" y="296922"/>
                  </a:lnTo>
                  <a:lnTo>
                    <a:pt x="147485" y="297281"/>
                  </a:lnTo>
                  <a:lnTo>
                    <a:pt x="153037" y="299580"/>
                  </a:lnTo>
                  <a:lnTo>
                    <a:pt x="152350" y="299580"/>
                  </a:lnTo>
                  <a:lnTo>
                    <a:pt x="158392" y="298691"/>
                  </a:lnTo>
                  <a:lnTo>
                    <a:pt x="162220" y="294867"/>
                  </a:lnTo>
                  <a:lnTo>
                    <a:pt x="162306" y="292531"/>
                  </a:lnTo>
                  <a:lnTo>
                    <a:pt x="162428" y="289217"/>
                  </a:lnTo>
                  <a:lnTo>
                    <a:pt x="162471" y="288061"/>
                  </a:lnTo>
                  <a:lnTo>
                    <a:pt x="156912" y="284607"/>
                  </a:lnTo>
                  <a:close/>
                </a:path>
                <a:path w="368934" h="368935">
                  <a:moveTo>
                    <a:pt x="343252" y="215099"/>
                  </a:moveTo>
                  <a:lnTo>
                    <a:pt x="323070" y="216477"/>
                  </a:lnTo>
                  <a:lnTo>
                    <a:pt x="357165" y="216477"/>
                  </a:lnTo>
                  <a:lnTo>
                    <a:pt x="343252" y="215099"/>
                  </a:lnTo>
                  <a:close/>
                </a:path>
                <a:path w="368934" h="368935">
                  <a:moveTo>
                    <a:pt x="306038" y="215507"/>
                  </a:moveTo>
                  <a:lnTo>
                    <a:pt x="172802" y="215507"/>
                  </a:lnTo>
                  <a:lnTo>
                    <a:pt x="119644" y="215662"/>
                  </a:lnTo>
                  <a:lnTo>
                    <a:pt x="308767" y="215662"/>
                  </a:lnTo>
                  <a:lnTo>
                    <a:pt x="306038" y="215507"/>
                  </a:lnTo>
                  <a:close/>
                </a:path>
                <a:path w="368934" h="368935">
                  <a:moveTo>
                    <a:pt x="277747" y="190255"/>
                  </a:moveTo>
                  <a:lnTo>
                    <a:pt x="237402" y="190255"/>
                  </a:lnTo>
                  <a:lnTo>
                    <a:pt x="255803" y="192430"/>
                  </a:lnTo>
                  <a:lnTo>
                    <a:pt x="263287" y="196244"/>
                  </a:lnTo>
                  <a:lnTo>
                    <a:pt x="269879" y="202644"/>
                  </a:lnTo>
                  <a:lnTo>
                    <a:pt x="275193" y="209696"/>
                  </a:lnTo>
                  <a:lnTo>
                    <a:pt x="278866" y="215507"/>
                  </a:lnTo>
                  <a:lnTo>
                    <a:pt x="305413" y="215507"/>
                  </a:lnTo>
                  <a:lnTo>
                    <a:pt x="298552" y="211478"/>
                  </a:lnTo>
                  <a:lnTo>
                    <a:pt x="290810" y="204258"/>
                  </a:lnTo>
                  <a:lnTo>
                    <a:pt x="277747" y="190255"/>
                  </a:lnTo>
                  <a:close/>
                </a:path>
                <a:path w="368934" h="368935">
                  <a:moveTo>
                    <a:pt x="114388" y="176132"/>
                  </a:moveTo>
                  <a:lnTo>
                    <a:pt x="104395" y="176449"/>
                  </a:lnTo>
                  <a:lnTo>
                    <a:pt x="96072" y="178415"/>
                  </a:lnTo>
                  <a:lnTo>
                    <a:pt x="93761" y="181259"/>
                  </a:lnTo>
                  <a:lnTo>
                    <a:pt x="92220" y="183246"/>
                  </a:lnTo>
                  <a:lnTo>
                    <a:pt x="101496" y="190930"/>
                  </a:lnTo>
                  <a:lnTo>
                    <a:pt x="124739" y="193401"/>
                  </a:lnTo>
                  <a:lnTo>
                    <a:pt x="151001" y="193082"/>
                  </a:lnTo>
                  <a:lnTo>
                    <a:pt x="192238" y="191705"/>
                  </a:lnTo>
                  <a:lnTo>
                    <a:pt x="214234" y="190565"/>
                  </a:lnTo>
                  <a:lnTo>
                    <a:pt x="209341" y="190565"/>
                  </a:lnTo>
                  <a:lnTo>
                    <a:pt x="237402" y="190255"/>
                  </a:lnTo>
                  <a:lnTo>
                    <a:pt x="277747" y="190255"/>
                  </a:lnTo>
                  <a:lnTo>
                    <a:pt x="276542" y="188963"/>
                  </a:lnTo>
                  <a:lnTo>
                    <a:pt x="263809" y="176288"/>
                  </a:lnTo>
                  <a:lnTo>
                    <a:pt x="123291" y="176288"/>
                  </a:lnTo>
                  <a:lnTo>
                    <a:pt x="114388" y="176132"/>
                  </a:lnTo>
                  <a:close/>
                </a:path>
                <a:path w="368934" h="368935">
                  <a:moveTo>
                    <a:pt x="36868" y="177444"/>
                  </a:moveTo>
                  <a:lnTo>
                    <a:pt x="32017" y="181259"/>
                  </a:lnTo>
                  <a:lnTo>
                    <a:pt x="31356" y="186237"/>
                  </a:lnTo>
                  <a:lnTo>
                    <a:pt x="34028" y="190565"/>
                  </a:lnTo>
                  <a:lnTo>
                    <a:pt x="39179" y="192430"/>
                  </a:lnTo>
                  <a:lnTo>
                    <a:pt x="45090" y="189469"/>
                  </a:lnTo>
                  <a:lnTo>
                    <a:pt x="46739" y="183246"/>
                  </a:lnTo>
                  <a:lnTo>
                    <a:pt x="44030" y="177869"/>
                  </a:lnTo>
                  <a:lnTo>
                    <a:pt x="36868" y="177444"/>
                  </a:lnTo>
                  <a:close/>
                </a:path>
                <a:path w="368934" h="368935">
                  <a:moveTo>
                    <a:pt x="67844" y="176857"/>
                  </a:moveTo>
                  <a:lnTo>
                    <a:pt x="62323" y="180563"/>
                  </a:lnTo>
                  <a:lnTo>
                    <a:pt x="62217" y="188963"/>
                  </a:lnTo>
                  <a:lnTo>
                    <a:pt x="67714" y="191932"/>
                  </a:lnTo>
                  <a:lnTo>
                    <a:pt x="73155" y="191458"/>
                  </a:lnTo>
                  <a:lnTo>
                    <a:pt x="77162" y="188298"/>
                  </a:lnTo>
                  <a:lnTo>
                    <a:pt x="78350" y="183246"/>
                  </a:lnTo>
                  <a:lnTo>
                    <a:pt x="77008" y="181259"/>
                  </a:lnTo>
                  <a:lnTo>
                    <a:pt x="74660" y="177869"/>
                  </a:lnTo>
                  <a:lnTo>
                    <a:pt x="75361" y="177869"/>
                  </a:lnTo>
                  <a:lnTo>
                    <a:pt x="67844" y="176857"/>
                  </a:lnTo>
                  <a:close/>
                </a:path>
                <a:path w="368934" h="368935">
                  <a:moveTo>
                    <a:pt x="209858" y="121555"/>
                  </a:moveTo>
                  <a:lnTo>
                    <a:pt x="170394" y="121555"/>
                  </a:lnTo>
                  <a:lnTo>
                    <a:pt x="185508" y="123291"/>
                  </a:lnTo>
                  <a:lnTo>
                    <a:pt x="193398" y="127087"/>
                  </a:lnTo>
                  <a:lnTo>
                    <a:pt x="200479" y="133469"/>
                  </a:lnTo>
                  <a:lnTo>
                    <a:pt x="206125" y="140524"/>
                  </a:lnTo>
                  <a:lnTo>
                    <a:pt x="209759" y="146413"/>
                  </a:lnTo>
                  <a:lnTo>
                    <a:pt x="81328" y="146413"/>
                  </a:lnTo>
                  <a:lnTo>
                    <a:pt x="73277" y="147992"/>
                  </a:lnTo>
                  <a:lnTo>
                    <a:pt x="69138" y="152095"/>
                  </a:lnTo>
                  <a:lnTo>
                    <a:pt x="71123" y="158432"/>
                  </a:lnTo>
                  <a:lnTo>
                    <a:pt x="79132" y="161160"/>
                  </a:lnTo>
                  <a:lnTo>
                    <a:pt x="204339" y="161160"/>
                  </a:lnTo>
                  <a:lnTo>
                    <a:pt x="221368" y="162148"/>
                  </a:lnTo>
                  <a:lnTo>
                    <a:pt x="234009" y="166464"/>
                  </a:lnTo>
                  <a:lnTo>
                    <a:pt x="240709" y="176132"/>
                  </a:lnTo>
                  <a:lnTo>
                    <a:pt x="240817" y="176288"/>
                  </a:lnTo>
                  <a:lnTo>
                    <a:pt x="263809" y="176288"/>
                  </a:lnTo>
                  <a:lnTo>
                    <a:pt x="236605" y="149210"/>
                  </a:lnTo>
                  <a:lnTo>
                    <a:pt x="222389" y="134810"/>
                  </a:lnTo>
                  <a:lnTo>
                    <a:pt x="215790" y="127765"/>
                  </a:lnTo>
                  <a:lnTo>
                    <a:pt x="209858" y="121555"/>
                  </a:lnTo>
                  <a:close/>
                </a:path>
                <a:path w="368934" h="368935">
                  <a:moveTo>
                    <a:pt x="41764" y="146413"/>
                  </a:moveTo>
                  <a:lnTo>
                    <a:pt x="37258" y="151114"/>
                  </a:lnTo>
                  <a:lnTo>
                    <a:pt x="38034" y="157457"/>
                  </a:lnTo>
                  <a:lnTo>
                    <a:pt x="43789" y="161315"/>
                  </a:lnTo>
                  <a:lnTo>
                    <a:pt x="52120" y="162585"/>
                  </a:lnTo>
                  <a:lnTo>
                    <a:pt x="56692" y="153289"/>
                  </a:lnTo>
                  <a:lnTo>
                    <a:pt x="51854" y="147485"/>
                  </a:lnTo>
                  <a:lnTo>
                    <a:pt x="41764" y="146413"/>
                  </a:lnTo>
                  <a:close/>
                </a:path>
                <a:path w="368934" h="368935">
                  <a:moveTo>
                    <a:pt x="204339" y="161160"/>
                  </a:moveTo>
                  <a:lnTo>
                    <a:pt x="81311" y="161160"/>
                  </a:lnTo>
                  <a:lnTo>
                    <a:pt x="89761" y="161507"/>
                  </a:lnTo>
                  <a:lnTo>
                    <a:pt x="101396" y="161315"/>
                  </a:lnTo>
                  <a:lnTo>
                    <a:pt x="184365" y="161315"/>
                  </a:lnTo>
                  <a:lnTo>
                    <a:pt x="204339" y="161160"/>
                  </a:lnTo>
                  <a:close/>
                </a:path>
                <a:path w="368934" h="368935">
                  <a:moveTo>
                    <a:pt x="91102" y="146173"/>
                  </a:moveTo>
                  <a:lnTo>
                    <a:pt x="79474" y="146413"/>
                  </a:lnTo>
                  <a:lnTo>
                    <a:pt x="102476" y="146413"/>
                  </a:lnTo>
                  <a:lnTo>
                    <a:pt x="91102" y="146173"/>
                  </a:lnTo>
                  <a:close/>
                </a:path>
                <a:path w="368934" h="368935">
                  <a:moveTo>
                    <a:pt x="149083" y="121941"/>
                  </a:moveTo>
                  <a:lnTo>
                    <a:pt x="63204" y="121941"/>
                  </a:lnTo>
                  <a:lnTo>
                    <a:pt x="80108" y="122091"/>
                  </a:lnTo>
                  <a:lnTo>
                    <a:pt x="97864" y="122841"/>
                  </a:lnTo>
                  <a:lnTo>
                    <a:pt x="116382" y="123291"/>
                  </a:lnTo>
                  <a:lnTo>
                    <a:pt x="134261" y="122712"/>
                  </a:lnTo>
                  <a:lnTo>
                    <a:pt x="149083" y="121941"/>
                  </a:lnTo>
                  <a:close/>
                </a:path>
                <a:path w="368934" h="368935">
                  <a:moveTo>
                    <a:pt x="180478" y="106764"/>
                  </a:moveTo>
                  <a:lnTo>
                    <a:pt x="165620" y="106764"/>
                  </a:lnTo>
                  <a:lnTo>
                    <a:pt x="149103" y="107580"/>
                  </a:lnTo>
                  <a:lnTo>
                    <a:pt x="184442" y="107580"/>
                  </a:lnTo>
                  <a:lnTo>
                    <a:pt x="180478" y="106764"/>
                  </a:lnTo>
                  <a:close/>
                </a:path>
                <a:path w="368934" h="368935">
                  <a:moveTo>
                    <a:pt x="128166" y="60748"/>
                  </a:moveTo>
                  <a:lnTo>
                    <a:pt x="94618" y="60748"/>
                  </a:lnTo>
                  <a:lnTo>
                    <a:pt x="105661" y="61518"/>
                  </a:lnTo>
                  <a:lnTo>
                    <a:pt x="114071" y="64528"/>
                  </a:lnTo>
                  <a:lnTo>
                    <a:pt x="115221" y="74322"/>
                  </a:lnTo>
                  <a:lnTo>
                    <a:pt x="115227" y="107162"/>
                  </a:lnTo>
                  <a:lnTo>
                    <a:pt x="130200" y="107162"/>
                  </a:lnTo>
                  <a:lnTo>
                    <a:pt x="130319" y="72308"/>
                  </a:lnTo>
                  <a:lnTo>
                    <a:pt x="130344" y="69826"/>
                  </a:lnTo>
                  <a:lnTo>
                    <a:pt x="128166" y="60748"/>
                  </a:lnTo>
                  <a:close/>
                </a:path>
                <a:path w="368934" h="368935">
                  <a:moveTo>
                    <a:pt x="8178" y="329641"/>
                  </a:moveTo>
                  <a:lnTo>
                    <a:pt x="7785" y="329641"/>
                  </a:lnTo>
                  <a:lnTo>
                    <a:pt x="0" y="334149"/>
                  </a:lnTo>
                  <a:lnTo>
                    <a:pt x="29868" y="364543"/>
                  </a:lnTo>
                  <a:lnTo>
                    <a:pt x="43789" y="368719"/>
                  </a:lnTo>
                  <a:lnTo>
                    <a:pt x="59918" y="368719"/>
                  </a:lnTo>
                  <a:lnTo>
                    <a:pt x="91876" y="353701"/>
                  </a:lnTo>
                  <a:lnTo>
                    <a:pt x="53245" y="353701"/>
                  </a:lnTo>
                  <a:lnTo>
                    <a:pt x="45276" y="353234"/>
                  </a:lnTo>
                  <a:lnTo>
                    <a:pt x="44665" y="353234"/>
                  </a:lnTo>
                  <a:lnTo>
                    <a:pt x="35960" y="350934"/>
                  </a:lnTo>
                  <a:lnTo>
                    <a:pt x="27660" y="346824"/>
                  </a:lnTo>
                  <a:lnTo>
                    <a:pt x="21699" y="340877"/>
                  </a:lnTo>
                  <a:lnTo>
                    <a:pt x="15173" y="333443"/>
                  </a:lnTo>
                  <a:lnTo>
                    <a:pt x="8178" y="329641"/>
                  </a:lnTo>
                  <a:close/>
                </a:path>
                <a:path w="368934" h="368935">
                  <a:moveTo>
                    <a:pt x="122794" y="350278"/>
                  </a:moveTo>
                  <a:lnTo>
                    <a:pt x="96786" y="350278"/>
                  </a:lnTo>
                  <a:lnTo>
                    <a:pt x="103519" y="356362"/>
                  </a:lnTo>
                  <a:lnTo>
                    <a:pt x="131356" y="368719"/>
                  </a:lnTo>
                  <a:lnTo>
                    <a:pt x="148640" y="368719"/>
                  </a:lnTo>
                  <a:lnTo>
                    <a:pt x="159066" y="365752"/>
                  </a:lnTo>
                  <a:lnTo>
                    <a:pt x="159204" y="365752"/>
                  </a:lnTo>
                  <a:lnTo>
                    <a:pt x="168343" y="361370"/>
                  </a:lnTo>
                  <a:lnTo>
                    <a:pt x="173520" y="358193"/>
                  </a:lnTo>
                  <a:lnTo>
                    <a:pt x="177098" y="355956"/>
                  </a:lnTo>
                  <a:lnTo>
                    <a:pt x="180659" y="353557"/>
                  </a:lnTo>
                  <a:lnTo>
                    <a:pt x="142352" y="353557"/>
                  </a:lnTo>
                  <a:lnTo>
                    <a:pt x="136316" y="353234"/>
                  </a:lnTo>
                  <a:lnTo>
                    <a:pt x="134136" y="353234"/>
                  </a:lnTo>
                  <a:lnTo>
                    <a:pt x="124920" y="351205"/>
                  </a:lnTo>
                  <a:lnTo>
                    <a:pt x="122794" y="350278"/>
                  </a:lnTo>
                  <a:close/>
                </a:path>
                <a:path w="368934" h="368935">
                  <a:moveTo>
                    <a:pt x="212196" y="350278"/>
                  </a:moveTo>
                  <a:lnTo>
                    <a:pt x="185508" y="350278"/>
                  </a:lnTo>
                  <a:lnTo>
                    <a:pt x="192403" y="356646"/>
                  </a:lnTo>
                  <a:lnTo>
                    <a:pt x="200536" y="361765"/>
                  </a:lnTo>
                  <a:lnTo>
                    <a:pt x="209797" y="365752"/>
                  </a:lnTo>
                  <a:lnTo>
                    <a:pt x="220078" y="368719"/>
                  </a:lnTo>
                  <a:lnTo>
                    <a:pt x="237363" y="368719"/>
                  </a:lnTo>
                  <a:lnTo>
                    <a:pt x="269227" y="353234"/>
                  </a:lnTo>
                  <a:lnTo>
                    <a:pt x="229885" y="353234"/>
                  </a:lnTo>
                  <a:lnTo>
                    <a:pt x="218532" y="352269"/>
                  </a:lnTo>
                  <a:lnTo>
                    <a:pt x="212196" y="350278"/>
                  </a:lnTo>
                  <a:close/>
                </a:path>
                <a:path w="368934" h="368935">
                  <a:moveTo>
                    <a:pt x="303348" y="350278"/>
                  </a:moveTo>
                  <a:lnTo>
                    <a:pt x="273088" y="350278"/>
                  </a:lnTo>
                  <a:lnTo>
                    <a:pt x="280546" y="356362"/>
                  </a:lnTo>
                  <a:lnTo>
                    <a:pt x="283485" y="358193"/>
                  </a:lnTo>
                  <a:lnTo>
                    <a:pt x="288458" y="361370"/>
                  </a:lnTo>
                  <a:lnTo>
                    <a:pt x="298337" y="365752"/>
                  </a:lnTo>
                  <a:lnTo>
                    <a:pt x="308800" y="368719"/>
                  </a:lnTo>
                  <a:lnTo>
                    <a:pt x="324929" y="368719"/>
                  </a:lnTo>
                  <a:lnTo>
                    <a:pt x="338901" y="364543"/>
                  </a:lnTo>
                  <a:lnTo>
                    <a:pt x="350700" y="358193"/>
                  </a:lnTo>
                  <a:lnTo>
                    <a:pt x="357055" y="352853"/>
                  </a:lnTo>
                  <a:lnTo>
                    <a:pt x="313142" y="352853"/>
                  </a:lnTo>
                  <a:lnTo>
                    <a:pt x="303348" y="350278"/>
                  </a:lnTo>
                  <a:close/>
                </a:path>
                <a:path w="368934" h="368935">
                  <a:moveTo>
                    <a:pt x="96978" y="329641"/>
                  </a:moveTo>
                  <a:lnTo>
                    <a:pt x="96553" y="329641"/>
                  </a:lnTo>
                  <a:lnTo>
                    <a:pt x="89506" y="332714"/>
                  </a:lnTo>
                  <a:lnTo>
                    <a:pt x="89643" y="332714"/>
                  </a:lnTo>
                  <a:lnTo>
                    <a:pt x="81254" y="339917"/>
                  </a:lnTo>
                  <a:lnTo>
                    <a:pt x="71847" y="347815"/>
                  </a:lnTo>
                  <a:lnTo>
                    <a:pt x="62217" y="352590"/>
                  </a:lnTo>
                  <a:lnTo>
                    <a:pt x="53245" y="353701"/>
                  </a:lnTo>
                  <a:lnTo>
                    <a:pt x="91876" y="353701"/>
                  </a:lnTo>
                  <a:lnTo>
                    <a:pt x="96786" y="350278"/>
                  </a:lnTo>
                  <a:lnTo>
                    <a:pt x="122794" y="350278"/>
                  </a:lnTo>
                  <a:lnTo>
                    <a:pt x="117525" y="347980"/>
                  </a:lnTo>
                  <a:lnTo>
                    <a:pt x="112542" y="343650"/>
                  </a:lnTo>
                  <a:lnTo>
                    <a:pt x="106994" y="337545"/>
                  </a:lnTo>
                  <a:lnTo>
                    <a:pt x="101527" y="332047"/>
                  </a:lnTo>
                  <a:lnTo>
                    <a:pt x="96978" y="329641"/>
                  </a:lnTo>
                  <a:close/>
                </a:path>
                <a:path w="368934" h="368935">
                  <a:moveTo>
                    <a:pt x="185710" y="329641"/>
                  </a:moveTo>
                  <a:lnTo>
                    <a:pt x="185268" y="329641"/>
                  </a:lnTo>
                  <a:lnTo>
                    <a:pt x="178607" y="332453"/>
                  </a:lnTo>
                  <a:lnTo>
                    <a:pt x="170338" y="339736"/>
                  </a:lnTo>
                  <a:lnTo>
                    <a:pt x="161012" y="347682"/>
                  </a:lnTo>
                  <a:lnTo>
                    <a:pt x="150939" y="352590"/>
                  </a:lnTo>
                  <a:lnTo>
                    <a:pt x="142352" y="353557"/>
                  </a:lnTo>
                  <a:lnTo>
                    <a:pt x="180659" y="353557"/>
                  </a:lnTo>
                  <a:lnTo>
                    <a:pt x="185508" y="350278"/>
                  </a:lnTo>
                  <a:lnTo>
                    <a:pt x="212196" y="350278"/>
                  </a:lnTo>
                  <a:lnTo>
                    <a:pt x="208559" y="349135"/>
                  </a:lnTo>
                  <a:lnTo>
                    <a:pt x="203018" y="344759"/>
                  </a:lnTo>
                  <a:lnTo>
                    <a:pt x="197110" y="338318"/>
                  </a:lnTo>
                  <a:lnTo>
                    <a:pt x="191231" y="332453"/>
                  </a:lnTo>
                  <a:lnTo>
                    <a:pt x="190490" y="332047"/>
                  </a:lnTo>
                  <a:lnTo>
                    <a:pt x="185710" y="329641"/>
                  </a:lnTo>
                  <a:close/>
                </a:path>
                <a:path w="368934" h="368935">
                  <a:moveTo>
                    <a:pt x="277736" y="329641"/>
                  </a:moveTo>
                  <a:lnTo>
                    <a:pt x="272845" y="329641"/>
                  </a:lnTo>
                  <a:lnTo>
                    <a:pt x="267547" y="331861"/>
                  </a:lnTo>
                  <a:lnTo>
                    <a:pt x="261745" y="337383"/>
                  </a:lnTo>
                  <a:lnTo>
                    <a:pt x="256076" y="343650"/>
                  </a:lnTo>
                  <a:lnTo>
                    <a:pt x="251193" y="347980"/>
                  </a:lnTo>
                  <a:lnTo>
                    <a:pt x="241234" y="351861"/>
                  </a:lnTo>
                  <a:lnTo>
                    <a:pt x="229885" y="353234"/>
                  </a:lnTo>
                  <a:lnTo>
                    <a:pt x="269227" y="353234"/>
                  </a:lnTo>
                  <a:lnTo>
                    <a:pt x="273088" y="350278"/>
                  </a:lnTo>
                  <a:lnTo>
                    <a:pt x="303348" y="350278"/>
                  </a:lnTo>
                  <a:lnTo>
                    <a:pt x="299610" y="349296"/>
                  </a:lnTo>
                  <a:lnTo>
                    <a:pt x="288061" y="342214"/>
                  </a:lnTo>
                  <a:lnTo>
                    <a:pt x="282168" y="337210"/>
                  </a:lnTo>
                  <a:lnTo>
                    <a:pt x="277736" y="329641"/>
                  </a:lnTo>
                  <a:close/>
                </a:path>
                <a:path w="368934" h="368935">
                  <a:moveTo>
                    <a:pt x="361279" y="329139"/>
                  </a:moveTo>
                  <a:lnTo>
                    <a:pt x="354642" y="332714"/>
                  </a:lnTo>
                  <a:lnTo>
                    <a:pt x="348132" y="340175"/>
                  </a:lnTo>
                  <a:lnTo>
                    <a:pt x="341071" y="346824"/>
                  </a:lnTo>
                  <a:lnTo>
                    <a:pt x="327320" y="352269"/>
                  </a:lnTo>
                  <a:lnTo>
                    <a:pt x="326783" y="352269"/>
                  </a:lnTo>
                  <a:lnTo>
                    <a:pt x="313142" y="352853"/>
                  </a:lnTo>
                  <a:lnTo>
                    <a:pt x="357055" y="352853"/>
                  </a:lnTo>
                  <a:lnTo>
                    <a:pt x="360562" y="349906"/>
                  </a:lnTo>
                  <a:lnTo>
                    <a:pt x="368717" y="339917"/>
                  </a:lnTo>
                  <a:lnTo>
                    <a:pt x="368719" y="334149"/>
                  </a:lnTo>
                  <a:lnTo>
                    <a:pt x="361279" y="329139"/>
                  </a:lnTo>
                  <a:close/>
                </a:path>
              </a:pathLst>
            </a:custGeom>
            <a:solidFill>
              <a:srgbClr val="FFFFFF"/>
            </a:solidFill>
          </p:spPr>
          <p:txBody>
            <a:bodyPr wrap="square" lIns="0" tIns="0" rIns="0" bIns="0" rtlCol="0"/>
            <a:lstStyle/>
            <a:p>
              <a:endParaRPr/>
            </a:p>
          </p:txBody>
        </p:sp>
      </p:grpSp>
      <p:sp>
        <p:nvSpPr>
          <p:cNvPr id="18" name="object 18"/>
          <p:cNvSpPr txBox="1"/>
          <p:nvPr/>
        </p:nvSpPr>
        <p:spPr>
          <a:xfrm>
            <a:off x="3892998" y="329689"/>
            <a:ext cx="7115809" cy="25400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31F20"/>
                </a:solidFill>
                <a:latin typeface="Arial"/>
                <a:cs typeface="Arial"/>
              </a:rPr>
              <a:t>Анализ</a:t>
            </a:r>
            <a:r>
              <a:rPr sz="1500" b="1" i="1" spc="-55" dirty="0">
                <a:solidFill>
                  <a:srgbClr val="231F20"/>
                </a:solidFill>
                <a:latin typeface="Arial"/>
                <a:cs typeface="Arial"/>
              </a:rPr>
              <a:t> </a:t>
            </a:r>
            <a:r>
              <a:rPr sz="1500" b="1" i="1" dirty="0">
                <a:solidFill>
                  <a:srgbClr val="231F20"/>
                </a:solidFill>
                <a:latin typeface="Arial"/>
                <a:cs typeface="Arial"/>
              </a:rPr>
              <a:t>экономической</a:t>
            </a:r>
            <a:r>
              <a:rPr sz="1500" b="1" i="1" spc="-50" dirty="0">
                <a:solidFill>
                  <a:srgbClr val="231F20"/>
                </a:solidFill>
                <a:latin typeface="Arial"/>
                <a:cs typeface="Arial"/>
              </a:rPr>
              <a:t> </a:t>
            </a:r>
            <a:r>
              <a:rPr sz="1500" b="1" i="1" dirty="0">
                <a:solidFill>
                  <a:srgbClr val="231F20"/>
                </a:solidFill>
                <a:latin typeface="Arial"/>
                <a:cs typeface="Arial"/>
              </a:rPr>
              <a:t>отрасли</a:t>
            </a:r>
            <a:r>
              <a:rPr sz="1500" b="1" i="1" spc="-50" dirty="0">
                <a:solidFill>
                  <a:srgbClr val="231F20"/>
                </a:solidFill>
                <a:latin typeface="Arial"/>
                <a:cs typeface="Arial"/>
              </a:rPr>
              <a:t> </a:t>
            </a:r>
            <a:r>
              <a:rPr sz="1500" b="1" i="1" dirty="0">
                <a:solidFill>
                  <a:srgbClr val="231F20"/>
                </a:solidFill>
                <a:latin typeface="Arial"/>
                <a:cs typeface="Arial"/>
              </a:rPr>
              <a:t>инвестиционного</a:t>
            </a:r>
            <a:r>
              <a:rPr sz="1500" b="1" i="1" spc="-50" dirty="0">
                <a:solidFill>
                  <a:srgbClr val="231F20"/>
                </a:solidFill>
                <a:latin typeface="Arial"/>
                <a:cs typeface="Arial"/>
              </a:rPr>
              <a:t> </a:t>
            </a:r>
            <a:r>
              <a:rPr sz="1500" b="1" i="1" dirty="0">
                <a:solidFill>
                  <a:srgbClr val="231F20"/>
                </a:solidFill>
                <a:latin typeface="Arial"/>
                <a:cs typeface="Arial"/>
              </a:rPr>
              <a:t>проекта</a:t>
            </a:r>
            <a:r>
              <a:rPr sz="1500" b="1" i="1" spc="-45" dirty="0">
                <a:solidFill>
                  <a:srgbClr val="231F20"/>
                </a:solidFill>
                <a:latin typeface="Arial"/>
                <a:cs typeface="Arial"/>
              </a:rPr>
              <a:t> </a:t>
            </a:r>
            <a:r>
              <a:rPr sz="1500" b="1" i="1" dirty="0">
                <a:solidFill>
                  <a:srgbClr val="231F20"/>
                </a:solidFill>
                <a:latin typeface="Arial"/>
                <a:cs typeface="Arial"/>
              </a:rPr>
              <a:t>и</a:t>
            </a:r>
            <a:r>
              <a:rPr sz="1500" b="1" i="1" spc="-50" dirty="0">
                <a:solidFill>
                  <a:srgbClr val="231F20"/>
                </a:solidFill>
                <a:latin typeface="Arial"/>
                <a:cs typeface="Arial"/>
              </a:rPr>
              <a:t> </a:t>
            </a:r>
            <a:r>
              <a:rPr sz="1500" b="1" i="1" spc="-10" dirty="0">
                <a:solidFill>
                  <a:srgbClr val="231F20"/>
                </a:solidFill>
                <a:latin typeface="Arial"/>
                <a:cs typeface="Arial"/>
              </a:rPr>
              <a:t>маркетинг</a:t>
            </a:r>
            <a:endParaRPr sz="1500">
              <a:latin typeface="Arial"/>
              <a:cs typeface="Arial"/>
            </a:endParaRPr>
          </a:p>
        </p:txBody>
      </p:sp>
      <p:sp>
        <p:nvSpPr>
          <p:cNvPr id="19" name="object 19"/>
          <p:cNvSpPr/>
          <p:nvPr/>
        </p:nvSpPr>
        <p:spPr>
          <a:xfrm>
            <a:off x="655194" y="595596"/>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20" name="object 20"/>
          <p:cNvSpPr/>
          <p:nvPr/>
        </p:nvSpPr>
        <p:spPr>
          <a:xfrm>
            <a:off x="655194" y="5186970"/>
            <a:ext cx="10340340" cy="0"/>
          </a:xfrm>
          <a:custGeom>
            <a:avLst/>
            <a:gdLst/>
            <a:ahLst/>
            <a:cxnLst/>
            <a:rect l="l" t="t" r="r" b="b"/>
            <a:pathLst>
              <a:path w="10340340">
                <a:moveTo>
                  <a:pt x="10340022" y="0"/>
                </a:moveTo>
                <a:lnTo>
                  <a:pt x="0" y="0"/>
                </a:lnTo>
              </a:path>
            </a:pathLst>
          </a:custGeom>
          <a:ln w="6350">
            <a:solidFill>
              <a:srgbClr val="F04E23"/>
            </a:solidFill>
          </a:ln>
        </p:spPr>
        <p:txBody>
          <a:bodyPr wrap="square" lIns="0" tIns="0" rIns="0" bIns="0" rtlCol="0"/>
          <a:lstStyle/>
          <a:p>
            <a:endParaRPr/>
          </a:p>
        </p:txBody>
      </p:sp>
      <p:sp>
        <p:nvSpPr>
          <p:cNvPr id="21" name="object 21"/>
          <p:cNvSpPr txBox="1">
            <a:spLocks noGrp="1"/>
          </p:cNvSpPr>
          <p:nvPr>
            <p:ph type="title"/>
          </p:nvPr>
        </p:nvSpPr>
        <p:spPr>
          <a:xfrm>
            <a:off x="647400" y="645166"/>
            <a:ext cx="9817735" cy="360680"/>
          </a:xfrm>
          <a:prstGeom prst="rect">
            <a:avLst/>
          </a:prstGeom>
        </p:spPr>
        <p:txBody>
          <a:bodyPr vert="horz" wrap="square" lIns="0" tIns="12700" rIns="0" bIns="0" rtlCol="0">
            <a:spAutoFit/>
          </a:bodyPr>
          <a:lstStyle/>
          <a:p>
            <a:pPr marL="12700">
              <a:lnSpc>
                <a:spcPct val="100000"/>
              </a:lnSpc>
              <a:spcBef>
                <a:spcPts val="100"/>
              </a:spcBef>
            </a:pPr>
            <a:r>
              <a:rPr sz="2200" dirty="0"/>
              <a:t>ТРАНСПОРТНО-</a:t>
            </a:r>
            <a:r>
              <a:rPr sz="2200" spc="45" dirty="0"/>
              <a:t>ЛОГИСТИЧЕСКИЙ</a:t>
            </a:r>
            <a:r>
              <a:rPr sz="2200" spc="335" dirty="0"/>
              <a:t> </a:t>
            </a:r>
            <a:r>
              <a:rPr sz="2200" spc="55" dirty="0"/>
              <a:t>ПОТЕНЦИАЛ</a:t>
            </a:r>
            <a:r>
              <a:rPr sz="2200" spc="340" dirty="0"/>
              <a:t> </a:t>
            </a:r>
            <a:r>
              <a:rPr sz="2200" dirty="0"/>
              <a:t>ОМСКОЙ</a:t>
            </a:r>
            <a:r>
              <a:rPr sz="2200" spc="340" dirty="0"/>
              <a:t> </a:t>
            </a:r>
            <a:r>
              <a:rPr sz="2200" spc="-10" dirty="0"/>
              <a:t>ОБЛАСТИ</a:t>
            </a:r>
            <a:endParaRPr sz="2200"/>
          </a:p>
        </p:txBody>
      </p:sp>
      <p:sp>
        <p:nvSpPr>
          <p:cNvPr id="22" name="object 22"/>
          <p:cNvSpPr txBox="1"/>
          <p:nvPr/>
        </p:nvSpPr>
        <p:spPr>
          <a:xfrm>
            <a:off x="1244199" y="1311445"/>
            <a:ext cx="5610860" cy="237871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04E23"/>
                </a:solidFill>
                <a:latin typeface="Arial"/>
                <a:cs typeface="Arial"/>
              </a:rPr>
              <a:t>Автомобильные </a:t>
            </a:r>
            <a:r>
              <a:rPr sz="1400" b="1" dirty="0">
                <a:solidFill>
                  <a:srgbClr val="F04E23"/>
                </a:solidFill>
                <a:latin typeface="Arial"/>
                <a:cs typeface="Arial"/>
              </a:rPr>
              <a:t>дороги</a:t>
            </a:r>
            <a:r>
              <a:rPr sz="1400" b="1" spc="-5" dirty="0">
                <a:solidFill>
                  <a:srgbClr val="F04E23"/>
                </a:solidFill>
                <a:latin typeface="Arial"/>
                <a:cs typeface="Arial"/>
              </a:rPr>
              <a:t> </a:t>
            </a:r>
            <a:r>
              <a:rPr sz="1400" b="1" dirty="0">
                <a:solidFill>
                  <a:srgbClr val="F04E23"/>
                </a:solidFill>
                <a:latin typeface="Arial"/>
                <a:cs typeface="Arial"/>
              </a:rPr>
              <a:t>Омской</a:t>
            </a:r>
            <a:r>
              <a:rPr sz="1400" b="1" spc="-10" dirty="0">
                <a:solidFill>
                  <a:srgbClr val="F04E23"/>
                </a:solidFill>
                <a:latin typeface="Arial"/>
                <a:cs typeface="Arial"/>
              </a:rPr>
              <a:t> области:</a:t>
            </a:r>
            <a:endParaRPr sz="1400">
              <a:latin typeface="Arial"/>
              <a:cs typeface="Arial"/>
            </a:endParaRPr>
          </a:p>
          <a:p>
            <a:pPr marL="99695" indent="-86995">
              <a:lnSpc>
                <a:spcPct val="100000"/>
              </a:lnSpc>
              <a:spcBef>
                <a:spcPts val="75"/>
              </a:spcBef>
              <a:buFont typeface="Arial Black"/>
              <a:buChar char="•"/>
              <a:tabLst>
                <a:tab pos="99695" algn="l"/>
              </a:tabLst>
            </a:pPr>
            <a:r>
              <a:rPr sz="950" b="1" dirty="0">
                <a:solidFill>
                  <a:srgbClr val="231F20"/>
                </a:solidFill>
                <a:latin typeface="Arial"/>
                <a:cs typeface="Arial"/>
              </a:rPr>
              <a:t>Общая</a:t>
            </a:r>
            <a:r>
              <a:rPr sz="950" b="1" spc="95" dirty="0">
                <a:solidFill>
                  <a:srgbClr val="231F20"/>
                </a:solidFill>
                <a:latin typeface="Arial"/>
                <a:cs typeface="Arial"/>
              </a:rPr>
              <a:t> </a:t>
            </a:r>
            <a:r>
              <a:rPr sz="950" b="1" dirty="0">
                <a:solidFill>
                  <a:srgbClr val="231F20"/>
                </a:solidFill>
                <a:latin typeface="Arial"/>
                <a:cs typeface="Arial"/>
              </a:rPr>
              <a:t>протяженность</a:t>
            </a:r>
            <a:r>
              <a:rPr sz="950" b="1" spc="100" dirty="0">
                <a:solidFill>
                  <a:srgbClr val="231F20"/>
                </a:solidFill>
                <a:latin typeface="Arial"/>
                <a:cs typeface="Arial"/>
              </a:rPr>
              <a:t> </a:t>
            </a:r>
            <a:r>
              <a:rPr sz="1500" b="1" dirty="0">
                <a:solidFill>
                  <a:srgbClr val="F04E23"/>
                </a:solidFill>
                <a:latin typeface="Arial"/>
                <a:cs typeface="Arial"/>
              </a:rPr>
              <a:t>729,9</a:t>
            </a:r>
            <a:r>
              <a:rPr sz="1500" b="1" spc="-50" dirty="0">
                <a:solidFill>
                  <a:srgbClr val="F04E23"/>
                </a:solidFill>
                <a:latin typeface="Arial"/>
                <a:cs typeface="Arial"/>
              </a:rPr>
              <a:t> </a:t>
            </a:r>
            <a:r>
              <a:rPr sz="950" spc="-25" dirty="0">
                <a:solidFill>
                  <a:srgbClr val="231F20"/>
                </a:solidFill>
                <a:latin typeface="Microsoft Sans Serif"/>
                <a:cs typeface="Microsoft Sans Serif"/>
              </a:rPr>
              <a:t>км</a:t>
            </a:r>
            <a:endParaRPr sz="950">
              <a:latin typeface="Microsoft Sans Serif"/>
              <a:cs typeface="Microsoft Sans Serif"/>
            </a:endParaRPr>
          </a:p>
          <a:p>
            <a:pPr marL="127000" indent="-114300">
              <a:lnSpc>
                <a:spcPct val="100000"/>
              </a:lnSpc>
              <a:spcBef>
                <a:spcPts val="385"/>
              </a:spcBef>
              <a:buFont typeface="Arial Black"/>
              <a:buChar char="•"/>
              <a:tabLst>
                <a:tab pos="127000" algn="l"/>
              </a:tabLst>
            </a:pPr>
            <a:r>
              <a:rPr sz="950" b="1" dirty="0">
                <a:solidFill>
                  <a:srgbClr val="231F20"/>
                </a:solidFill>
                <a:latin typeface="Arial"/>
                <a:cs typeface="Arial"/>
              </a:rPr>
              <a:t>Крупные</a:t>
            </a:r>
            <a:r>
              <a:rPr sz="950" b="1" spc="130" dirty="0">
                <a:solidFill>
                  <a:srgbClr val="231F20"/>
                </a:solidFill>
                <a:latin typeface="Arial"/>
                <a:cs typeface="Arial"/>
              </a:rPr>
              <a:t> </a:t>
            </a:r>
            <a:r>
              <a:rPr sz="950" b="1" dirty="0">
                <a:solidFill>
                  <a:srgbClr val="231F20"/>
                </a:solidFill>
                <a:latin typeface="Arial"/>
                <a:cs typeface="Arial"/>
              </a:rPr>
              <a:t>федеральные</a:t>
            </a:r>
            <a:r>
              <a:rPr sz="950" b="1" spc="130" dirty="0">
                <a:solidFill>
                  <a:srgbClr val="231F20"/>
                </a:solidFill>
                <a:latin typeface="Arial"/>
                <a:cs typeface="Arial"/>
              </a:rPr>
              <a:t> </a:t>
            </a:r>
            <a:r>
              <a:rPr sz="950" b="1" dirty="0">
                <a:solidFill>
                  <a:srgbClr val="231F20"/>
                </a:solidFill>
                <a:latin typeface="Arial"/>
                <a:cs typeface="Arial"/>
              </a:rPr>
              <a:t>автомобильные</a:t>
            </a:r>
            <a:r>
              <a:rPr sz="950" b="1" spc="130" dirty="0">
                <a:solidFill>
                  <a:srgbClr val="231F20"/>
                </a:solidFill>
                <a:latin typeface="Arial"/>
                <a:cs typeface="Arial"/>
              </a:rPr>
              <a:t> </a:t>
            </a:r>
            <a:r>
              <a:rPr sz="950" b="1" spc="-10" dirty="0">
                <a:solidFill>
                  <a:srgbClr val="231F20"/>
                </a:solidFill>
                <a:latin typeface="Arial"/>
                <a:cs typeface="Arial"/>
              </a:rPr>
              <a:t>автомагистрали:</a:t>
            </a:r>
            <a:endParaRPr sz="950">
              <a:latin typeface="Arial"/>
              <a:cs typeface="Arial"/>
            </a:endParaRPr>
          </a:p>
          <a:p>
            <a:pPr marL="128270">
              <a:lnSpc>
                <a:spcPct val="100000"/>
              </a:lnSpc>
              <a:spcBef>
                <a:spcPts val="190"/>
              </a:spcBef>
            </a:pPr>
            <a:r>
              <a:rPr sz="950" b="1" dirty="0">
                <a:solidFill>
                  <a:srgbClr val="F04E23"/>
                </a:solidFill>
                <a:latin typeface="Arial"/>
                <a:cs typeface="Arial"/>
              </a:rPr>
              <a:t>Р-402</a:t>
            </a:r>
            <a:r>
              <a:rPr sz="950" b="1" spc="30" dirty="0">
                <a:solidFill>
                  <a:srgbClr val="F04E23"/>
                </a:solidFill>
                <a:latin typeface="Arial"/>
                <a:cs typeface="Arial"/>
              </a:rPr>
              <a:t> </a:t>
            </a:r>
            <a:r>
              <a:rPr sz="950" dirty="0">
                <a:solidFill>
                  <a:srgbClr val="231F20"/>
                </a:solidFill>
                <a:latin typeface="Microsoft Sans Serif"/>
                <a:cs typeface="Microsoft Sans Serif"/>
              </a:rPr>
              <a:t>Тюмень</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Ялуторовск</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Ишим</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0" dirty="0">
                <a:solidFill>
                  <a:srgbClr val="231F20"/>
                </a:solidFill>
                <a:latin typeface="Microsoft Sans Serif"/>
                <a:cs typeface="Microsoft Sans Serif"/>
              </a:rPr>
              <a:t> </a:t>
            </a:r>
            <a:r>
              <a:rPr sz="950" spc="-20" dirty="0">
                <a:solidFill>
                  <a:srgbClr val="231F20"/>
                </a:solidFill>
                <a:latin typeface="Microsoft Sans Serif"/>
                <a:cs typeface="Microsoft Sans Serif"/>
              </a:rPr>
              <a:t>Омск</a:t>
            </a:r>
            <a:endParaRPr sz="950">
              <a:latin typeface="Microsoft Sans Serif"/>
              <a:cs typeface="Microsoft Sans Serif"/>
            </a:endParaRPr>
          </a:p>
          <a:p>
            <a:pPr marL="128270" marR="565785">
              <a:lnSpc>
                <a:spcPct val="103200"/>
              </a:lnSpc>
              <a:spcBef>
                <a:spcPts val="155"/>
              </a:spcBef>
            </a:pPr>
            <a:r>
              <a:rPr sz="950" b="1" dirty="0">
                <a:solidFill>
                  <a:srgbClr val="F04E23"/>
                </a:solidFill>
                <a:latin typeface="Arial"/>
                <a:cs typeface="Arial"/>
              </a:rPr>
              <a:t>Р-254</a:t>
            </a:r>
            <a:r>
              <a:rPr sz="950" b="1" spc="30" dirty="0">
                <a:solidFill>
                  <a:srgbClr val="F04E23"/>
                </a:solidFill>
                <a:latin typeface="Arial"/>
                <a:cs typeface="Arial"/>
              </a:rPr>
              <a:t> </a:t>
            </a:r>
            <a:r>
              <a:rPr sz="950" dirty="0">
                <a:solidFill>
                  <a:srgbClr val="231F20"/>
                </a:solidFill>
                <a:latin typeface="Microsoft Sans Serif"/>
                <a:cs typeface="Microsoft Sans Serif"/>
              </a:rPr>
              <a:t>Челябинск</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Курган</a:t>
            </a:r>
            <a:r>
              <a:rPr sz="950" spc="40"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Омск</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Новосибирск</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(часть</a:t>
            </a:r>
            <a:r>
              <a:rPr sz="950" spc="50" dirty="0">
                <a:solidFill>
                  <a:srgbClr val="231F20"/>
                </a:solidFill>
                <a:latin typeface="Microsoft Sans Serif"/>
                <a:cs typeface="Microsoft Sans Serif"/>
              </a:rPr>
              <a:t> </a:t>
            </a:r>
            <a:r>
              <a:rPr sz="950" dirty="0">
                <a:solidFill>
                  <a:srgbClr val="231F20"/>
                </a:solidFill>
                <a:latin typeface="Microsoft Sans Serif"/>
                <a:cs typeface="Microsoft Sans Serif"/>
              </a:rPr>
              <a:t>европейского</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маршрута</a:t>
            </a:r>
            <a:r>
              <a:rPr sz="950" spc="40" dirty="0">
                <a:solidFill>
                  <a:srgbClr val="231F20"/>
                </a:solidFill>
                <a:latin typeface="Microsoft Sans Serif"/>
                <a:cs typeface="Microsoft Sans Serif"/>
              </a:rPr>
              <a:t> </a:t>
            </a:r>
            <a:r>
              <a:rPr sz="950" spc="-25" dirty="0">
                <a:solidFill>
                  <a:srgbClr val="231F20"/>
                </a:solidFill>
                <a:latin typeface="Microsoft Sans Serif"/>
                <a:cs typeface="Microsoft Sans Serif"/>
              </a:rPr>
              <a:t>E30 </a:t>
            </a:r>
            <a:r>
              <a:rPr sz="950" dirty="0">
                <a:solidFill>
                  <a:srgbClr val="231F20"/>
                </a:solidFill>
                <a:latin typeface="Microsoft Sans Serif"/>
                <a:cs typeface="Microsoft Sans Serif"/>
              </a:rPr>
              <a:t>и</a:t>
            </a:r>
            <a:r>
              <a:rPr sz="950" spc="25" dirty="0">
                <a:solidFill>
                  <a:srgbClr val="231F20"/>
                </a:solidFill>
                <a:latin typeface="Microsoft Sans Serif"/>
                <a:cs typeface="Microsoft Sans Serif"/>
              </a:rPr>
              <a:t> </a:t>
            </a:r>
            <a:r>
              <a:rPr sz="950" dirty="0">
                <a:solidFill>
                  <a:srgbClr val="231F20"/>
                </a:solidFill>
                <a:latin typeface="Microsoft Sans Serif"/>
                <a:cs typeface="Microsoft Sans Serif"/>
              </a:rPr>
              <a:t>азиатского</a:t>
            </a:r>
            <a:r>
              <a:rPr sz="950" spc="20" dirty="0">
                <a:solidFill>
                  <a:srgbClr val="231F20"/>
                </a:solidFill>
                <a:latin typeface="Microsoft Sans Serif"/>
                <a:cs typeface="Microsoft Sans Serif"/>
              </a:rPr>
              <a:t> </a:t>
            </a:r>
            <a:r>
              <a:rPr sz="950" dirty="0">
                <a:solidFill>
                  <a:srgbClr val="231F20"/>
                </a:solidFill>
                <a:latin typeface="Microsoft Sans Serif"/>
                <a:cs typeface="Microsoft Sans Serif"/>
              </a:rPr>
              <a:t>маршрута</a:t>
            </a:r>
            <a:r>
              <a:rPr sz="950" spc="-30" dirty="0">
                <a:solidFill>
                  <a:srgbClr val="231F20"/>
                </a:solidFill>
                <a:latin typeface="Microsoft Sans Serif"/>
                <a:cs typeface="Microsoft Sans Serif"/>
              </a:rPr>
              <a:t> </a:t>
            </a:r>
            <a:r>
              <a:rPr sz="950" spc="-20" dirty="0">
                <a:solidFill>
                  <a:srgbClr val="231F20"/>
                </a:solidFill>
                <a:latin typeface="Microsoft Sans Serif"/>
                <a:cs typeface="Microsoft Sans Serif"/>
              </a:rPr>
              <a:t>AH6)</a:t>
            </a:r>
            <a:endParaRPr sz="950">
              <a:latin typeface="Microsoft Sans Serif"/>
              <a:cs typeface="Microsoft Sans Serif"/>
            </a:endParaRPr>
          </a:p>
          <a:p>
            <a:pPr marL="128270" marR="17780">
              <a:lnSpc>
                <a:spcPct val="103200"/>
              </a:lnSpc>
              <a:spcBef>
                <a:spcPts val="150"/>
              </a:spcBef>
            </a:pPr>
            <a:r>
              <a:rPr sz="950" b="1" dirty="0">
                <a:solidFill>
                  <a:srgbClr val="F04E23"/>
                </a:solidFill>
                <a:latin typeface="Arial"/>
                <a:cs typeface="Arial"/>
              </a:rPr>
              <a:t>А-320</a:t>
            </a:r>
            <a:r>
              <a:rPr sz="950" b="1" spc="30" dirty="0">
                <a:solidFill>
                  <a:srgbClr val="F04E23"/>
                </a:solidFill>
                <a:latin typeface="Arial"/>
                <a:cs typeface="Arial"/>
              </a:rPr>
              <a:t> </a:t>
            </a:r>
            <a:r>
              <a:rPr sz="950" dirty="0">
                <a:solidFill>
                  <a:srgbClr val="231F20"/>
                </a:solidFill>
                <a:latin typeface="Microsoft Sans Serif"/>
                <a:cs typeface="Microsoft Sans Serif"/>
              </a:rPr>
              <a:t>Омск</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Черлак</a:t>
            </a:r>
            <a:r>
              <a:rPr sz="950" spc="45"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граница</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с</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республикой</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Казахстан</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(часть</a:t>
            </a:r>
            <a:r>
              <a:rPr sz="950" spc="50" dirty="0">
                <a:solidFill>
                  <a:srgbClr val="231F20"/>
                </a:solidFill>
                <a:latin typeface="Microsoft Sans Serif"/>
                <a:cs typeface="Microsoft Sans Serif"/>
              </a:rPr>
              <a:t> </a:t>
            </a:r>
            <a:r>
              <a:rPr sz="950" dirty="0">
                <a:solidFill>
                  <a:srgbClr val="231F20"/>
                </a:solidFill>
                <a:latin typeface="Microsoft Sans Serif"/>
                <a:cs typeface="Microsoft Sans Serif"/>
              </a:rPr>
              <a:t>европейского</a:t>
            </a:r>
            <a:r>
              <a:rPr sz="950" spc="40" dirty="0">
                <a:solidFill>
                  <a:srgbClr val="231F20"/>
                </a:solidFill>
                <a:latin typeface="Microsoft Sans Serif"/>
                <a:cs typeface="Microsoft Sans Serif"/>
              </a:rPr>
              <a:t> </a:t>
            </a:r>
            <a:r>
              <a:rPr sz="950" dirty="0">
                <a:solidFill>
                  <a:srgbClr val="231F20"/>
                </a:solidFill>
                <a:latin typeface="Microsoft Sans Serif"/>
                <a:cs typeface="Microsoft Sans Serif"/>
              </a:rPr>
              <a:t>маршрута</a:t>
            </a:r>
            <a:r>
              <a:rPr sz="950" spc="40" dirty="0">
                <a:solidFill>
                  <a:srgbClr val="231F20"/>
                </a:solidFill>
                <a:latin typeface="Microsoft Sans Serif"/>
                <a:cs typeface="Microsoft Sans Serif"/>
              </a:rPr>
              <a:t> </a:t>
            </a:r>
            <a:r>
              <a:rPr sz="950" spc="-20" dirty="0">
                <a:solidFill>
                  <a:srgbClr val="231F20"/>
                </a:solidFill>
                <a:latin typeface="Microsoft Sans Serif"/>
                <a:cs typeface="Microsoft Sans Serif"/>
              </a:rPr>
              <a:t>E127</a:t>
            </a:r>
            <a:r>
              <a:rPr sz="950" dirty="0">
                <a:solidFill>
                  <a:srgbClr val="231F20"/>
                </a:solidFill>
                <a:latin typeface="Microsoft Sans Serif"/>
                <a:cs typeface="Microsoft Sans Serif"/>
              </a:rPr>
              <a:t> и</a:t>
            </a:r>
            <a:r>
              <a:rPr sz="950" spc="25" dirty="0">
                <a:solidFill>
                  <a:srgbClr val="231F20"/>
                </a:solidFill>
                <a:latin typeface="Microsoft Sans Serif"/>
                <a:cs typeface="Microsoft Sans Serif"/>
              </a:rPr>
              <a:t> </a:t>
            </a:r>
            <a:r>
              <a:rPr sz="950" dirty="0">
                <a:solidFill>
                  <a:srgbClr val="231F20"/>
                </a:solidFill>
                <a:latin typeface="Microsoft Sans Serif"/>
                <a:cs typeface="Microsoft Sans Serif"/>
              </a:rPr>
              <a:t>азиатского</a:t>
            </a:r>
            <a:r>
              <a:rPr sz="950" spc="20" dirty="0">
                <a:solidFill>
                  <a:srgbClr val="231F20"/>
                </a:solidFill>
                <a:latin typeface="Microsoft Sans Serif"/>
                <a:cs typeface="Microsoft Sans Serif"/>
              </a:rPr>
              <a:t> </a:t>
            </a:r>
            <a:r>
              <a:rPr sz="950" dirty="0">
                <a:solidFill>
                  <a:srgbClr val="231F20"/>
                </a:solidFill>
                <a:latin typeface="Microsoft Sans Serif"/>
                <a:cs typeface="Microsoft Sans Serif"/>
              </a:rPr>
              <a:t>маршрута</a:t>
            </a:r>
            <a:r>
              <a:rPr sz="950" spc="-30" dirty="0">
                <a:solidFill>
                  <a:srgbClr val="231F20"/>
                </a:solidFill>
                <a:latin typeface="Microsoft Sans Serif"/>
                <a:cs typeface="Microsoft Sans Serif"/>
              </a:rPr>
              <a:t> </a:t>
            </a:r>
            <a:r>
              <a:rPr sz="950" spc="-10" dirty="0">
                <a:solidFill>
                  <a:srgbClr val="231F20"/>
                </a:solidFill>
                <a:latin typeface="Microsoft Sans Serif"/>
                <a:cs typeface="Microsoft Sans Serif"/>
              </a:rPr>
              <a:t>AH60)</a:t>
            </a:r>
            <a:endParaRPr sz="950">
              <a:latin typeface="Microsoft Sans Serif"/>
              <a:cs typeface="Microsoft Sans Serif"/>
            </a:endParaRPr>
          </a:p>
          <a:p>
            <a:pPr marL="127000" indent="-114300">
              <a:lnSpc>
                <a:spcPts val="1635"/>
              </a:lnSpc>
              <a:spcBef>
                <a:spcPts val="105"/>
              </a:spcBef>
              <a:buFont typeface="Arial Black"/>
              <a:buChar char="•"/>
              <a:tabLst>
                <a:tab pos="127000" algn="l"/>
              </a:tabLst>
            </a:pPr>
            <a:r>
              <a:rPr sz="950" b="1" dirty="0">
                <a:solidFill>
                  <a:srgbClr val="231F20"/>
                </a:solidFill>
                <a:latin typeface="Arial"/>
                <a:cs typeface="Arial"/>
              </a:rPr>
              <a:t>Объем</a:t>
            </a:r>
            <a:r>
              <a:rPr sz="950" b="1" spc="75" dirty="0">
                <a:solidFill>
                  <a:srgbClr val="231F20"/>
                </a:solidFill>
                <a:latin typeface="Arial"/>
                <a:cs typeface="Arial"/>
              </a:rPr>
              <a:t> </a:t>
            </a:r>
            <a:r>
              <a:rPr sz="950" b="1" dirty="0">
                <a:solidFill>
                  <a:srgbClr val="231F20"/>
                </a:solidFill>
                <a:latin typeface="Arial"/>
                <a:cs typeface="Arial"/>
              </a:rPr>
              <a:t>перевозимых</a:t>
            </a:r>
            <a:r>
              <a:rPr sz="950" b="1" spc="80" dirty="0">
                <a:solidFill>
                  <a:srgbClr val="231F20"/>
                </a:solidFill>
                <a:latin typeface="Arial"/>
                <a:cs typeface="Arial"/>
              </a:rPr>
              <a:t> </a:t>
            </a:r>
            <a:r>
              <a:rPr sz="950" b="1" dirty="0">
                <a:solidFill>
                  <a:srgbClr val="231F20"/>
                </a:solidFill>
                <a:latin typeface="Arial"/>
                <a:cs typeface="Arial"/>
              </a:rPr>
              <a:t>грузов</a:t>
            </a:r>
            <a:r>
              <a:rPr sz="950" b="1" spc="80" dirty="0">
                <a:solidFill>
                  <a:srgbClr val="231F20"/>
                </a:solidFill>
                <a:latin typeface="Arial"/>
                <a:cs typeface="Arial"/>
              </a:rPr>
              <a:t> </a:t>
            </a:r>
            <a:r>
              <a:rPr sz="950" dirty="0">
                <a:solidFill>
                  <a:srgbClr val="231F20"/>
                </a:solidFill>
                <a:latin typeface="Microsoft Sans Serif"/>
                <a:cs typeface="Microsoft Sans Serif"/>
              </a:rPr>
              <a:t>автомобильным</a:t>
            </a:r>
            <a:r>
              <a:rPr sz="950" spc="90" dirty="0">
                <a:solidFill>
                  <a:srgbClr val="231F20"/>
                </a:solidFill>
                <a:latin typeface="Microsoft Sans Serif"/>
                <a:cs typeface="Microsoft Sans Serif"/>
              </a:rPr>
              <a:t> </a:t>
            </a:r>
            <a:r>
              <a:rPr sz="950" dirty="0">
                <a:solidFill>
                  <a:srgbClr val="231F20"/>
                </a:solidFill>
                <a:latin typeface="Microsoft Sans Serif"/>
                <a:cs typeface="Microsoft Sans Serif"/>
              </a:rPr>
              <a:t>транспортом</a:t>
            </a:r>
            <a:r>
              <a:rPr sz="950" spc="95" dirty="0">
                <a:solidFill>
                  <a:srgbClr val="231F20"/>
                </a:solidFill>
                <a:latin typeface="Microsoft Sans Serif"/>
                <a:cs typeface="Microsoft Sans Serif"/>
              </a:rPr>
              <a:t> </a:t>
            </a:r>
            <a:r>
              <a:rPr sz="950" dirty="0">
                <a:solidFill>
                  <a:srgbClr val="231F20"/>
                </a:solidFill>
                <a:latin typeface="Microsoft Sans Serif"/>
                <a:cs typeface="Microsoft Sans Serif"/>
              </a:rPr>
              <a:t>организаций</a:t>
            </a:r>
            <a:r>
              <a:rPr sz="950" spc="85" dirty="0">
                <a:solidFill>
                  <a:srgbClr val="231F20"/>
                </a:solidFill>
                <a:latin typeface="Microsoft Sans Serif"/>
                <a:cs typeface="Microsoft Sans Serif"/>
              </a:rPr>
              <a:t> </a:t>
            </a:r>
            <a:r>
              <a:rPr sz="1950" b="1" baseline="4273" dirty="0">
                <a:solidFill>
                  <a:srgbClr val="F04E23"/>
                </a:solidFill>
                <a:latin typeface="Arial"/>
                <a:cs typeface="Arial"/>
              </a:rPr>
              <a:t>&gt;</a:t>
            </a:r>
            <a:r>
              <a:rPr sz="1500" b="1" dirty="0">
                <a:solidFill>
                  <a:srgbClr val="F04E23"/>
                </a:solidFill>
                <a:latin typeface="Arial"/>
                <a:cs typeface="Arial"/>
              </a:rPr>
              <a:t>18</a:t>
            </a:r>
            <a:r>
              <a:rPr sz="1500" b="1" spc="-75" dirty="0">
                <a:solidFill>
                  <a:srgbClr val="F04E23"/>
                </a:solidFill>
                <a:latin typeface="Arial"/>
                <a:cs typeface="Arial"/>
              </a:rPr>
              <a:t> </a:t>
            </a:r>
            <a:r>
              <a:rPr sz="950" dirty="0">
                <a:solidFill>
                  <a:srgbClr val="231F20"/>
                </a:solidFill>
                <a:latin typeface="Microsoft Sans Serif"/>
                <a:cs typeface="Microsoft Sans Serif"/>
              </a:rPr>
              <a:t>млн</a:t>
            </a:r>
            <a:r>
              <a:rPr sz="950" spc="90" dirty="0">
                <a:solidFill>
                  <a:srgbClr val="231F20"/>
                </a:solidFill>
                <a:latin typeface="Microsoft Sans Serif"/>
                <a:cs typeface="Microsoft Sans Serif"/>
              </a:rPr>
              <a:t> </a:t>
            </a:r>
            <a:r>
              <a:rPr sz="950" spc="-10" dirty="0">
                <a:solidFill>
                  <a:srgbClr val="231F20"/>
                </a:solidFill>
                <a:latin typeface="Microsoft Sans Serif"/>
                <a:cs typeface="Microsoft Sans Serif"/>
              </a:rPr>
              <a:t>тонн,</a:t>
            </a:r>
            <a:endParaRPr sz="950">
              <a:latin typeface="Microsoft Sans Serif"/>
              <a:cs typeface="Microsoft Sans Serif"/>
            </a:endParaRPr>
          </a:p>
          <a:p>
            <a:pPr marL="128270">
              <a:lnSpc>
                <a:spcPts val="1635"/>
              </a:lnSpc>
            </a:pPr>
            <a:r>
              <a:rPr sz="950" dirty="0">
                <a:solidFill>
                  <a:srgbClr val="231F20"/>
                </a:solidFill>
                <a:latin typeface="Microsoft Sans Serif"/>
                <a:cs typeface="Microsoft Sans Serif"/>
              </a:rPr>
              <a:t>из них</a:t>
            </a:r>
            <a:r>
              <a:rPr sz="950" spc="5" dirty="0">
                <a:solidFill>
                  <a:srgbClr val="231F20"/>
                </a:solidFill>
                <a:latin typeface="Microsoft Sans Serif"/>
                <a:cs typeface="Microsoft Sans Serif"/>
              </a:rPr>
              <a:t> </a:t>
            </a:r>
            <a:r>
              <a:rPr sz="950" dirty="0">
                <a:solidFill>
                  <a:srgbClr val="231F20"/>
                </a:solidFill>
                <a:latin typeface="Microsoft Sans Serif"/>
                <a:cs typeface="Microsoft Sans Serif"/>
              </a:rPr>
              <a:t>междугородные </a:t>
            </a:r>
            <a:r>
              <a:rPr sz="950" spc="-10" dirty="0">
                <a:solidFill>
                  <a:srgbClr val="231F20"/>
                </a:solidFill>
                <a:latin typeface="Microsoft Sans Serif"/>
                <a:cs typeface="Microsoft Sans Serif"/>
              </a:rPr>
              <a:t>перевозки</a:t>
            </a:r>
            <a:r>
              <a:rPr sz="950" spc="5" dirty="0">
                <a:solidFill>
                  <a:srgbClr val="231F20"/>
                </a:solidFill>
                <a:latin typeface="Microsoft Sans Serif"/>
                <a:cs typeface="Microsoft Sans Serif"/>
              </a:rPr>
              <a:t> </a:t>
            </a:r>
            <a:r>
              <a:rPr sz="1950" b="1" baseline="4273" dirty="0">
                <a:solidFill>
                  <a:srgbClr val="F04E23"/>
                </a:solidFill>
                <a:latin typeface="Arial"/>
                <a:cs typeface="Arial"/>
              </a:rPr>
              <a:t>&gt;</a:t>
            </a:r>
            <a:r>
              <a:rPr sz="1500" b="1" dirty="0">
                <a:solidFill>
                  <a:srgbClr val="F04E23"/>
                </a:solidFill>
                <a:latin typeface="Arial"/>
                <a:cs typeface="Arial"/>
              </a:rPr>
              <a:t>4</a:t>
            </a:r>
            <a:r>
              <a:rPr sz="1500" b="1" spc="-150" dirty="0">
                <a:solidFill>
                  <a:srgbClr val="F04E23"/>
                </a:solidFill>
                <a:latin typeface="Arial"/>
                <a:cs typeface="Arial"/>
              </a:rPr>
              <a:t> </a:t>
            </a:r>
            <a:r>
              <a:rPr sz="950" dirty="0">
                <a:solidFill>
                  <a:srgbClr val="231F20"/>
                </a:solidFill>
                <a:latin typeface="Microsoft Sans Serif"/>
                <a:cs typeface="Microsoft Sans Serif"/>
              </a:rPr>
              <a:t>млн тонн,</a:t>
            </a:r>
            <a:r>
              <a:rPr sz="950" spc="5" dirty="0">
                <a:solidFill>
                  <a:srgbClr val="231F20"/>
                </a:solidFill>
                <a:latin typeface="Microsoft Sans Serif"/>
                <a:cs typeface="Microsoft Sans Serif"/>
              </a:rPr>
              <a:t> </a:t>
            </a:r>
            <a:r>
              <a:rPr sz="950" dirty="0">
                <a:solidFill>
                  <a:srgbClr val="231F20"/>
                </a:solidFill>
                <a:latin typeface="Microsoft Sans Serif"/>
                <a:cs typeface="Microsoft Sans Serif"/>
              </a:rPr>
              <a:t>международные </a:t>
            </a:r>
            <a:r>
              <a:rPr sz="950" spc="-10" dirty="0">
                <a:solidFill>
                  <a:srgbClr val="231F20"/>
                </a:solidFill>
                <a:latin typeface="Microsoft Sans Serif"/>
                <a:cs typeface="Microsoft Sans Serif"/>
              </a:rPr>
              <a:t>перевозки</a:t>
            </a:r>
            <a:r>
              <a:rPr sz="950" spc="5" dirty="0">
                <a:solidFill>
                  <a:srgbClr val="231F20"/>
                </a:solidFill>
                <a:latin typeface="Microsoft Sans Serif"/>
                <a:cs typeface="Microsoft Sans Serif"/>
              </a:rPr>
              <a:t> </a:t>
            </a:r>
            <a:r>
              <a:rPr sz="950" dirty="0">
                <a:solidFill>
                  <a:srgbClr val="231F20"/>
                </a:solidFill>
                <a:latin typeface="Microsoft Sans Serif"/>
                <a:cs typeface="Microsoft Sans Serif"/>
              </a:rPr>
              <a:t>более</a:t>
            </a:r>
            <a:r>
              <a:rPr sz="950" spc="5" dirty="0">
                <a:solidFill>
                  <a:srgbClr val="231F20"/>
                </a:solidFill>
                <a:latin typeface="Microsoft Sans Serif"/>
                <a:cs typeface="Microsoft Sans Serif"/>
              </a:rPr>
              <a:t> </a:t>
            </a:r>
            <a:r>
              <a:rPr sz="1950" b="1" baseline="4273" dirty="0">
                <a:solidFill>
                  <a:srgbClr val="F04E23"/>
                </a:solidFill>
                <a:latin typeface="Arial"/>
                <a:cs typeface="Arial"/>
              </a:rPr>
              <a:t>&gt;</a:t>
            </a:r>
            <a:r>
              <a:rPr sz="1500" b="1" dirty="0">
                <a:solidFill>
                  <a:srgbClr val="F04E23"/>
                </a:solidFill>
                <a:latin typeface="Arial"/>
                <a:cs typeface="Arial"/>
              </a:rPr>
              <a:t>9</a:t>
            </a:r>
            <a:r>
              <a:rPr sz="1500" b="1" spc="-155" dirty="0">
                <a:solidFill>
                  <a:srgbClr val="F04E23"/>
                </a:solidFill>
                <a:latin typeface="Arial"/>
                <a:cs typeface="Arial"/>
              </a:rPr>
              <a:t> </a:t>
            </a:r>
            <a:r>
              <a:rPr sz="950" dirty="0">
                <a:solidFill>
                  <a:srgbClr val="231F20"/>
                </a:solidFill>
                <a:latin typeface="Microsoft Sans Serif"/>
                <a:cs typeface="Microsoft Sans Serif"/>
              </a:rPr>
              <a:t>тыс.</a:t>
            </a:r>
            <a:r>
              <a:rPr sz="950" spc="5" dirty="0">
                <a:solidFill>
                  <a:srgbClr val="231F20"/>
                </a:solidFill>
                <a:latin typeface="Microsoft Sans Serif"/>
                <a:cs typeface="Microsoft Sans Serif"/>
              </a:rPr>
              <a:t> </a:t>
            </a:r>
            <a:r>
              <a:rPr sz="950" spc="-20" dirty="0">
                <a:solidFill>
                  <a:srgbClr val="231F20"/>
                </a:solidFill>
                <a:latin typeface="Microsoft Sans Serif"/>
                <a:cs typeface="Microsoft Sans Serif"/>
              </a:rPr>
              <a:t>тонн</a:t>
            </a:r>
            <a:endParaRPr sz="950">
              <a:latin typeface="Microsoft Sans Serif"/>
              <a:cs typeface="Microsoft Sans Serif"/>
            </a:endParaRPr>
          </a:p>
          <a:p>
            <a:pPr marL="127635" indent="-114935">
              <a:lnSpc>
                <a:spcPct val="100000"/>
              </a:lnSpc>
              <a:spcBef>
                <a:spcPts val="229"/>
              </a:spcBef>
              <a:buFont typeface="Arial Black"/>
              <a:buChar char="•"/>
              <a:tabLst>
                <a:tab pos="127635" algn="l"/>
              </a:tabLst>
            </a:pPr>
            <a:r>
              <a:rPr sz="950" b="1" spc="-10" dirty="0">
                <a:solidFill>
                  <a:srgbClr val="231F20"/>
                </a:solidFill>
                <a:latin typeface="Arial"/>
                <a:cs typeface="Arial"/>
              </a:rPr>
              <a:t>Заключено</a:t>
            </a:r>
            <a:r>
              <a:rPr sz="950" b="1" spc="-20" dirty="0">
                <a:solidFill>
                  <a:srgbClr val="231F20"/>
                </a:solidFill>
                <a:latin typeface="Arial"/>
                <a:cs typeface="Arial"/>
              </a:rPr>
              <a:t> </a:t>
            </a:r>
            <a:r>
              <a:rPr sz="950" b="1" spc="-10" dirty="0">
                <a:solidFill>
                  <a:srgbClr val="231F20"/>
                </a:solidFill>
                <a:latin typeface="Arial"/>
                <a:cs typeface="Arial"/>
              </a:rPr>
              <a:t>концессионное</a:t>
            </a:r>
            <a:r>
              <a:rPr sz="950" b="1" spc="-15" dirty="0">
                <a:solidFill>
                  <a:srgbClr val="231F20"/>
                </a:solidFill>
                <a:latin typeface="Arial"/>
                <a:cs typeface="Arial"/>
              </a:rPr>
              <a:t> </a:t>
            </a:r>
            <a:r>
              <a:rPr sz="950" b="1" spc="-10" dirty="0">
                <a:solidFill>
                  <a:srgbClr val="231F20"/>
                </a:solidFill>
                <a:latin typeface="Arial"/>
                <a:cs typeface="Arial"/>
              </a:rPr>
              <a:t>соглашение</a:t>
            </a:r>
            <a:r>
              <a:rPr sz="950" b="1" spc="-15" dirty="0">
                <a:solidFill>
                  <a:srgbClr val="231F20"/>
                </a:solidFill>
                <a:latin typeface="Arial"/>
                <a:cs typeface="Arial"/>
              </a:rPr>
              <a:t> </a:t>
            </a:r>
            <a:r>
              <a:rPr sz="950" b="1" dirty="0">
                <a:solidFill>
                  <a:srgbClr val="231F20"/>
                </a:solidFill>
                <a:latin typeface="Arial"/>
                <a:cs typeface="Arial"/>
              </a:rPr>
              <a:t>о</a:t>
            </a:r>
            <a:r>
              <a:rPr sz="950" b="1" spc="-20" dirty="0">
                <a:solidFill>
                  <a:srgbClr val="231F20"/>
                </a:solidFill>
                <a:latin typeface="Arial"/>
                <a:cs typeface="Arial"/>
              </a:rPr>
              <a:t> </a:t>
            </a:r>
            <a:r>
              <a:rPr sz="950" b="1" spc="-10" dirty="0">
                <a:solidFill>
                  <a:srgbClr val="231F20"/>
                </a:solidFill>
                <a:latin typeface="Arial"/>
                <a:cs typeface="Arial"/>
              </a:rPr>
              <a:t>строительстве</a:t>
            </a:r>
            <a:r>
              <a:rPr sz="950" b="1" spc="-15" dirty="0">
                <a:solidFill>
                  <a:srgbClr val="231F20"/>
                </a:solidFill>
                <a:latin typeface="Arial"/>
                <a:cs typeface="Arial"/>
              </a:rPr>
              <a:t> </a:t>
            </a:r>
            <a:r>
              <a:rPr sz="950" b="1" spc="-20" dirty="0">
                <a:solidFill>
                  <a:srgbClr val="231F20"/>
                </a:solidFill>
                <a:latin typeface="Arial"/>
                <a:cs typeface="Arial"/>
              </a:rPr>
              <a:t>автомобильной</a:t>
            </a:r>
            <a:r>
              <a:rPr sz="950" b="1" spc="-15" dirty="0">
                <a:solidFill>
                  <a:srgbClr val="231F20"/>
                </a:solidFill>
                <a:latin typeface="Arial"/>
                <a:cs typeface="Arial"/>
              </a:rPr>
              <a:t> </a:t>
            </a:r>
            <a:r>
              <a:rPr sz="950" b="1" spc="-10" dirty="0">
                <a:solidFill>
                  <a:srgbClr val="231F20"/>
                </a:solidFill>
                <a:latin typeface="Arial"/>
                <a:cs typeface="Arial"/>
              </a:rPr>
              <a:t>дороги</a:t>
            </a:r>
            <a:endParaRPr sz="950">
              <a:latin typeface="Arial"/>
              <a:cs typeface="Arial"/>
            </a:endParaRPr>
          </a:p>
          <a:p>
            <a:pPr marL="128270">
              <a:lnSpc>
                <a:spcPct val="100000"/>
              </a:lnSpc>
              <a:spcBef>
                <a:spcPts val="40"/>
              </a:spcBef>
            </a:pPr>
            <a:r>
              <a:rPr sz="950" b="1" dirty="0">
                <a:solidFill>
                  <a:srgbClr val="F04E23"/>
                </a:solidFill>
                <a:latin typeface="Arial"/>
                <a:cs typeface="Arial"/>
              </a:rPr>
              <a:t>«Северный</a:t>
            </a:r>
            <a:r>
              <a:rPr sz="950" b="1" spc="60" dirty="0">
                <a:solidFill>
                  <a:srgbClr val="F04E23"/>
                </a:solidFill>
                <a:latin typeface="Arial"/>
                <a:cs typeface="Arial"/>
              </a:rPr>
              <a:t> </a:t>
            </a:r>
            <a:r>
              <a:rPr sz="950" b="1" dirty="0">
                <a:solidFill>
                  <a:srgbClr val="F04E23"/>
                </a:solidFill>
                <a:latin typeface="Arial"/>
                <a:cs typeface="Arial"/>
              </a:rPr>
              <a:t>обход</a:t>
            </a:r>
            <a:r>
              <a:rPr sz="950" b="1" spc="65" dirty="0">
                <a:solidFill>
                  <a:srgbClr val="F04E23"/>
                </a:solidFill>
                <a:latin typeface="Arial"/>
                <a:cs typeface="Arial"/>
              </a:rPr>
              <a:t> </a:t>
            </a:r>
            <a:r>
              <a:rPr sz="950" b="1" dirty="0">
                <a:solidFill>
                  <a:srgbClr val="F04E23"/>
                </a:solidFill>
                <a:latin typeface="Arial"/>
                <a:cs typeface="Arial"/>
              </a:rPr>
              <a:t>города</a:t>
            </a:r>
            <a:r>
              <a:rPr sz="950" b="1" spc="65" dirty="0">
                <a:solidFill>
                  <a:srgbClr val="F04E23"/>
                </a:solidFill>
                <a:latin typeface="Arial"/>
                <a:cs typeface="Arial"/>
              </a:rPr>
              <a:t> </a:t>
            </a:r>
            <a:r>
              <a:rPr sz="950" b="1" dirty="0">
                <a:solidFill>
                  <a:srgbClr val="F04E23"/>
                </a:solidFill>
                <a:latin typeface="Arial"/>
                <a:cs typeface="Arial"/>
              </a:rPr>
              <a:t>Омска»,</a:t>
            </a:r>
            <a:r>
              <a:rPr sz="950" b="1" spc="55" dirty="0">
                <a:solidFill>
                  <a:srgbClr val="F04E23"/>
                </a:solidFill>
                <a:latin typeface="Arial"/>
                <a:cs typeface="Arial"/>
              </a:rPr>
              <a:t> </a:t>
            </a:r>
            <a:r>
              <a:rPr sz="950" dirty="0">
                <a:solidFill>
                  <a:srgbClr val="231F20"/>
                </a:solidFill>
                <a:latin typeface="Microsoft Sans Serif"/>
                <a:cs typeface="Microsoft Sans Serif"/>
              </a:rPr>
              <a:t>которая</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может</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стать</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частью</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продолжения</a:t>
            </a:r>
            <a:r>
              <a:rPr sz="950" spc="75" dirty="0">
                <a:solidFill>
                  <a:srgbClr val="231F20"/>
                </a:solidFill>
                <a:latin typeface="Microsoft Sans Serif"/>
                <a:cs typeface="Microsoft Sans Serif"/>
              </a:rPr>
              <a:t> </a:t>
            </a:r>
            <a:r>
              <a:rPr sz="950" dirty="0">
                <a:solidFill>
                  <a:srgbClr val="231F20"/>
                </a:solidFill>
                <a:latin typeface="Microsoft Sans Serif"/>
                <a:cs typeface="Microsoft Sans Serif"/>
              </a:rPr>
              <a:t>трассы</a:t>
            </a:r>
            <a:r>
              <a:rPr sz="950" spc="70" dirty="0">
                <a:solidFill>
                  <a:srgbClr val="231F20"/>
                </a:solidFill>
                <a:latin typeface="Microsoft Sans Serif"/>
                <a:cs typeface="Microsoft Sans Serif"/>
              </a:rPr>
              <a:t> </a:t>
            </a:r>
            <a:r>
              <a:rPr sz="950" b="1" dirty="0">
                <a:solidFill>
                  <a:srgbClr val="F04E23"/>
                </a:solidFill>
                <a:latin typeface="Arial"/>
                <a:cs typeface="Arial"/>
              </a:rPr>
              <a:t>М-</a:t>
            </a:r>
            <a:r>
              <a:rPr sz="950" b="1" spc="-25" dirty="0">
                <a:solidFill>
                  <a:srgbClr val="F04E23"/>
                </a:solidFill>
                <a:latin typeface="Arial"/>
                <a:cs typeface="Arial"/>
              </a:rPr>
              <a:t>12</a:t>
            </a:r>
            <a:endParaRPr sz="950">
              <a:latin typeface="Arial"/>
              <a:cs typeface="Arial"/>
            </a:endParaRPr>
          </a:p>
          <a:p>
            <a:pPr marL="128270">
              <a:lnSpc>
                <a:spcPct val="100000"/>
              </a:lnSpc>
              <a:spcBef>
                <a:spcPts val="35"/>
              </a:spcBef>
            </a:pPr>
            <a:r>
              <a:rPr sz="950" dirty="0">
                <a:solidFill>
                  <a:srgbClr val="231F20"/>
                </a:solidFill>
                <a:latin typeface="Microsoft Sans Serif"/>
                <a:cs typeface="Microsoft Sans Serif"/>
              </a:rPr>
              <a:t>(Москва-Казань-</a:t>
            </a:r>
            <a:r>
              <a:rPr sz="950" spc="-10" dirty="0">
                <a:solidFill>
                  <a:srgbClr val="231F20"/>
                </a:solidFill>
                <a:latin typeface="Microsoft Sans Serif"/>
                <a:cs typeface="Microsoft Sans Serif"/>
              </a:rPr>
              <a:t>Монголия)</a:t>
            </a:r>
            <a:endParaRPr sz="950">
              <a:latin typeface="Microsoft Sans Serif"/>
              <a:cs typeface="Microsoft Sans Serif"/>
            </a:endParaRPr>
          </a:p>
        </p:txBody>
      </p:sp>
      <p:sp>
        <p:nvSpPr>
          <p:cNvPr id="23" name="object 23"/>
          <p:cNvSpPr txBox="1"/>
          <p:nvPr/>
        </p:nvSpPr>
        <p:spPr>
          <a:xfrm>
            <a:off x="1244201" y="3775628"/>
            <a:ext cx="5541645" cy="1189990"/>
          </a:xfrm>
          <a:prstGeom prst="rect">
            <a:avLst/>
          </a:prstGeom>
        </p:spPr>
        <p:txBody>
          <a:bodyPr vert="horz" wrap="square" lIns="0" tIns="13335" rIns="0" bIns="0" rtlCol="0">
            <a:spAutoFit/>
          </a:bodyPr>
          <a:lstStyle/>
          <a:p>
            <a:pPr marL="12700">
              <a:lnSpc>
                <a:spcPts val="1605"/>
              </a:lnSpc>
              <a:spcBef>
                <a:spcPts val="105"/>
              </a:spcBef>
            </a:pPr>
            <a:r>
              <a:rPr sz="1400" b="1" spc="-10" dirty="0">
                <a:solidFill>
                  <a:srgbClr val="F04E23"/>
                </a:solidFill>
                <a:latin typeface="Arial"/>
                <a:cs typeface="Arial"/>
              </a:rPr>
              <a:t>Транссибирская</a:t>
            </a:r>
            <a:r>
              <a:rPr sz="1400" b="1" spc="-15" dirty="0">
                <a:solidFill>
                  <a:srgbClr val="F04E23"/>
                </a:solidFill>
                <a:latin typeface="Arial"/>
                <a:cs typeface="Arial"/>
              </a:rPr>
              <a:t> </a:t>
            </a:r>
            <a:r>
              <a:rPr sz="1400" b="1" dirty="0">
                <a:solidFill>
                  <a:srgbClr val="F04E23"/>
                </a:solidFill>
                <a:latin typeface="Arial"/>
                <a:cs typeface="Arial"/>
              </a:rPr>
              <a:t>железнодорожная</a:t>
            </a:r>
            <a:r>
              <a:rPr sz="1400" b="1" spc="-10" dirty="0">
                <a:solidFill>
                  <a:srgbClr val="F04E23"/>
                </a:solidFill>
                <a:latin typeface="Arial"/>
                <a:cs typeface="Arial"/>
              </a:rPr>
              <a:t> магистраль:</a:t>
            </a:r>
            <a:endParaRPr sz="1400">
              <a:latin typeface="Arial"/>
              <a:cs typeface="Arial"/>
            </a:endParaRPr>
          </a:p>
          <a:p>
            <a:pPr marL="127000" indent="-114300">
              <a:lnSpc>
                <a:spcPts val="1725"/>
              </a:lnSpc>
              <a:buFont typeface="Arial Black"/>
              <a:buChar char="•"/>
              <a:tabLst>
                <a:tab pos="127000" algn="l"/>
              </a:tabLst>
            </a:pPr>
            <a:r>
              <a:rPr sz="950" b="1" dirty="0">
                <a:solidFill>
                  <a:srgbClr val="231F20"/>
                </a:solidFill>
                <a:latin typeface="Arial"/>
                <a:cs typeface="Arial"/>
              </a:rPr>
              <a:t>Общая</a:t>
            </a:r>
            <a:r>
              <a:rPr sz="950" b="1" spc="80" dirty="0">
                <a:solidFill>
                  <a:srgbClr val="231F20"/>
                </a:solidFill>
                <a:latin typeface="Arial"/>
                <a:cs typeface="Arial"/>
              </a:rPr>
              <a:t> </a:t>
            </a:r>
            <a:r>
              <a:rPr sz="950" b="1" dirty="0">
                <a:solidFill>
                  <a:srgbClr val="231F20"/>
                </a:solidFill>
                <a:latin typeface="Arial"/>
                <a:cs typeface="Arial"/>
              </a:rPr>
              <a:t>протяженность</a:t>
            </a:r>
            <a:r>
              <a:rPr sz="950" b="1" spc="85" dirty="0">
                <a:solidFill>
                  <a:srgbClr val="231F20"/>
                </a:solidFill>
                <a:latin typeface="Arial"/>
                <a:cs typeface="Arial"/>
              </a:rPr>
              <a:t> </a:t>
            </a:r>
            <a:r>
              <a:rPr sz="950" dirty="0">
                <a:solidFill>
                  <a:srgbClr val="231F20"/>
                </a:solidFill>
                <a:latin typeface="Microsoft Sans Serif"/>
                <a:cs typeface="Microsoft Sans Serif"/>
              </a:rPr>
              <a:t>по</a:t>
            </a:r>
            <a:r>
              <a:rPr sz="950" spc="90" dirty="0">
                <a:solidFill>
                  <a:srgbClr val="231F20"/>
                </a:solidFill>
                <a:latin typeface="Microsoft Sans Serif"/>
                <a:cs typeface="Microsoft Sans Serif"/>
              </a:rPr>
              <a:t> </a:t>
            </a:r>
            <a:r>
              <a:rPr sz="950" dirty="0">
                <a:solidFill>
                  <a:srgbClr val="231F20"/>
                </a:solidFill>
                <a:latin typeface="Microsoft Sans Serif"/>
                <a:cs typeface="Microsoft Sans Serif"/>
              </a:rPr>
              <a:t>территории</a:t>
            </a:r>
            <a:r>
              <a:rPr sz="950" spc="100" dirty="0">
                <a:solidFill>
                  <a:srgbClr val="231F20"/>
                </a:solidFill>
                <a:latin typeface="Microsoft Sans Serif"/>
                <a:cs typeface="Microsoft Sans Serif"/>
              </a:rPr>
              <a:t> </a:t>
            </a:r>
            <a:r>
              <a:rPr sz="950" dirty="0">
                <a:solidFill>
                  <a:srgbClr val="231F20"/>
                </a:solidFill>
                <a:latin typeface="Microsoft Sans Serif"/>
                <a:cs typeface="Microsoft Sans Serif"/>
              </a:rPr>
              <a:t>Омской</a:t>
            </a:r>
            <a:r>
              <a:rPr sz="950" spc="100" dirty="0">
                <a:solidFill>
                  <a:srgbClr val="231F20"/>
                </a:solidFill>
                <a:latin typeface="Microsoft Sans Serif"/>
                <a:cs typeface="Microsoft Sans Serif"/>
              </a:rPr>
              <a:t> </a:t>
            </a:r>
            <a:r>
              <a:rPr sz="950" dirty="0">
                <a:solidFill>
                  <a:srgbClr val="231F20"/>
                </a:solidFill>
                <a:latin typeface="Microsoft Sans Serif"/>
                <a:cs typeface="Microsoft Sans Serif"/>
              </a:rPr>
              <a:t>области</a:t>
            </a:r>
            <a:r>
              <a:rPr sz="950" spc="85" dirty="0">
                <a:solidFill>
                  <a:srgbClr val="231F20"/>
                </a:solidFill>
                <a:latin typeface="Microsoft Sans Serif"/>
                <a:cs typeface="Microsoft Sans Serif"/>
              </a:rPr>
              <a:t> </a:t>
            </a:r>
            <a:r>
              <a:rPr sz="1500" b="1" dirty="0">
                <a:solidFill>
                  <a:srgbClr val="F04E23"/>
                </a:solidFill>
                <a:latin typeface="Arial"/>
                <a:cs typeface="Arial"/>
              </a:rPr>
              <a:t>1209</a:t>
            </a:r>
            <a:r>
              <a:rPr sz="1500" b="1" spc="-65" dirty="0">
                <a:solidFill>
                  <a:srgbClr val="F04E23"/>
                </a:solidFill>
                <a:latin typeface="Arial"/>
                <a:cs typeface="Arial"/>
              </a:rPr>
              <a:t> </a:t>
            </a:r>
            <a:r>
              <a:rPr sz="950" spc="-25" dirty="0">
                <a:solidFill>
                  <a:srgbClr val="231F20"/>
                </a:solidFill>
                <a:latin typeface="Microsoft Sans Serif"/>
                <a:cs typeface="Microsoft Sans Serif"/>
              </a:rPr>
              <a:t>км</a:t>
            </a:r>
            <a:endParaRPr sz="950">
              <a:latin typeface="Microsoft Sans Serif"/>
              <a:cs typeface="Microsoft Sans Serif"/>
            </a:endParaRPr>
          </a:p>
          <a:p>
            <a:pPr marL="127000" indent="-114300">
              <a:lnSpc>
                <a:spcPct val="100000"/>
              </a:lnSpc>
              <a:spcBef>
                <a:spcPts val="145"/>
              </a:spcBef>
              <a:buClr>
                <a:srgbClr val="231F20"/>
              </a:buClr>
              <a:buSzPct val="63333"/>
              <a:buFont typeface="Arial Black"/>
              <a:buChar char="•"/>
              <a:tabLst>
                <a:tab pos="127000" algn="l"/>
              </a:tabLst>
            </a:pPr>
            <a:r>
              <a:rPr sz="1500" b="1" dirty="0">
                <a:solidFill>
                  <a:srgbClr val="F04E23"/>
                </a:solidFill>
                <a:latin typeface="Arial"/>
                <a:cs typeface="Arial"/>
              </a:rPr>
              <a:t>7</a:t>
            </a:r>
            <a:r>
              <a:rPr sz="1500" b="1" spc="-90" dirty="0">
                <a:solidFill>
                  <a:srgbClr val="F04E23"/>
                </a:solidFill>
                <a:latin typeface="Arial"/>
                <a:cs typeface="Arial"/>
              </a:rPr>
              <a:t> </a:t>
            </a:r>
            <a:r>
              <a:rPr sz="950" b="1" dirty="0">
                <a:solidFill>
                  <a:srgbClr val="231F20"/>
                </a:solidFill>
                <a:latin typeface="Arial"/>
                <a:cs typeface="Arial"/>
              </a:rPr>
              <a:t>грузовых</a:t>
            </a:r>
            <a:r>
              <a:rPr sz="950" b="1" spc="65" dirty="0">
                <a:solidFill>
                  <a:srgbClr val="231F20"/>
                </a:solidFill>
                <a:latin typeface="Arial"/>
                <a:cs typeface="Arial"/>
              </a:rPr>
              <a:t> </a:t>
            </a:r>
            <a:r>
              <a:rPr sz="950" b="1" dirty="0">
                <a:solidFill>
                  <a:srgbClr val="231F20"/>
                </a:solidFill>
                <a:latin typeface="Arial"/>
                <a:cs typeface="Arial"/>
              </a:rPr>
              <a:t>дворов</a:t>
            </a:r>
            <a:r>
              <a:rPr sz="950" b="1" spc="65" dirty="0">
                <a:solidFill>
                  <a:srgbClr val="231F20"/>
                </a:solidFill>
                <a:latin typeface="Arial"/>
                <a:cs typeface="Arial"/>
              </a:rPr>
              <a:t> </a:t>
            </a:r>
            <a:r>
              <a:rPr sz="950" dirty="0">
                <a:solidFill>
                  <a:srgbClr val="231F20"/>
                </a:solidFill>
                <a:latin typeface="Microsoft Sans Serif"/>
                <a:cs typeface="Microsoft Sans Serif"/>
              </a:rPr>
              <a:t>с</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площадками</a:t>
            </a:r>
            <a:r>
              <a:rPr sz="950" spc="85" dirty="0">
                <a:solidFill>
                  <a:srgbClr val="231F20"/>
                </a:solidFill>
                <a:latin typeface="Microsoft Sans Serif"/>
                <a:cs typeface="Microsoft Sans Serif"/>
              </a:rPr>
              <a:t> </a:t>
            </a:r>
            <a:r>
              <a:rPr sz="950" dirty="0">
                <a:solidFill>
                  <a:srgbClr val="231F20"/>
                </a:solidFill>
                <a:latin typeface="Microsoft Sans Serif"/>
                <a:cs typeface="Microsoft Sans Serif"/>
              </a:rPr>
              <a:t>для</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хранения</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складами,</a:t>
            </a:r>
            <a:r>
              <a:rPr sz="950" spc="75" dirty="0">
                <a:solidFill>
                  <a:srgbClr val="231F20"/>
                </a:solidFill>
                <a:latin typeface="Microsoft Sans Serif"/>
                <a:cs typeface="Microsoft Sans Serif"/>
              </a:rPr>
              <a:t> </a:t>
            </a:r>
            <a:r>
              <a:rPr sz="1500" b="1" dirty="0">
                <a:solidFill>
                  <a:srgbClr val="F04E23"/>
                </a:solidFill>
                <a:latin typeface="Arial"/>
                <a:cs typeface="Arial"/>
              </a:rPr>
              <a:t>25</a:t>
            </a:r>
            <a:r>
              <a:rPr sz="1500" b="1" spc="-85" dirty="0">
                <a:solidFill>
                  <a:srgbClr val="F04E23"/>
                </a:solidFill>
                <a:latin typeface="Arial"/>
                <a:cs typeface="Arial"/>
              </a:rPr>
              <a:t> </a:t>
            </a:r>
            <a:r>
              <a:rPr sz="950" b="1" dirty="0">
                <a:solidFill>
                  <a:srgbClr val="231F20"/>
                </a:solidFill>
                <a:latin typeface="Arial"/>
                <a:cs typeface="Arial"/>
              </a:rPr>
              <a:t>ж/д</a:t>
            </a:r>
            <a:r>
              <a:rPr sz="950" b="1" spc="65" dirty="0">
                <a:solidFill>
                  <a:srgbClr val="231F20"/>
                </a:solidFill>
                <a:latin typeface="Arial"/>
                <a:cs typeface="Arial"/>
              </a:rPr>
              <a:t> </a:t>
            </a:r>
            <a:r>
              <a:rPr sz="950" b="1" spc="-10" dirty="0">
                <a:solidFill>
                  <a:srgbClr val="231F20"/>
                </a:solidFill>
                <a:latin typeface="Arial"/>
                <a:cs typeface="Arial"/>
              </a:rPr>
              <a:t>станций</a:t>
            </a:r>
            <a:endParaRPr sz="950">
              <a:latin typeface="Arial"/>
              <a:cs typeface="Arial"/>
            </a:endParaRPr>
          </a:p>
          <a:p>
            <a:pPr marL="126364" marR="5080" indent="-114300" algn="just">
              <a:lnSpc>
                <a:spcPct val="103200"/>
              </a:lnSpc>
              <a:spcBef>
                <a:spcPts val="345"/>
              </a:spcBef>
              <a:buFont typeface="Arial Black"/>
              <a:buChar char="•"/>
              <a:tabLst>
                <a:tab pos="128270" algn="l"/>
              </a:tabLst>
            </a:pPr>
            <a:r>
              <a:rPr sz="950" b="1" dirty="0">
                <a:solidFill>
                  <a:srgbClr val="231F20"/>
                </a:solidFill>
                <a:latin typeface="Arial"/>
                <a:cs typeface="Arial"/>
              </a:rPr>
              <a:t>Международное</a:t>
            </a:r>
            <a:r>
              <a:rPr sz="950" b="1" spc="75" dirty="0">
                <a:solidFill>
                  <a:srgbClr val="231F20"/>
                </a:solidFill>
                <a:latin typeface="Arial"/>
                <a:cs typeface="Arial"/>
              </a:rPr>
              <a:t> </a:t>
            </a:r>
            <a:r>
              <a:rPr sz="950" b="1" dirty="0">
                <a:solidFill>
                  <a:srgbClr val="231F20"/>
                </a:solidFill>
                <a:latin typeface="Arial"/>
                <a:cs typeface="Arial"/>
              </a:rPr>
              <a:t>сообщение:</a:t>
            </a:r>
            <a:r>
              <a:rPr sz="950" b="1" spc="75" dirty="0">
                <a:solidFill>
                  <a:srgbClr val="231F20"/>
                </a:solidFill>
                <a:latin typeface="Arial"/>
                <a:cs typeface="Arial"/>
              </a:rPr>
              <a:t> </a:t>
            </a:r>
            <a:r>
              <a:rPr sz="950" dirty="0">
                <a:solidFill>
                  <a:srgbClr val="231F20"/>
                </a:solidFill>
                <a:latin typeface="Microsoft Sans Serif"/>
                <a:cs typeface="Microsoft Sans Serif"/>
              </a:rPr>
              <a:t>на</a:t>
            </a:r>
            <a:r>
              <a:rPr sz="950" spc="85" dirty="0">
                <a:solidFill>
                  <a:srgbClr val="231F20"/>
                </a:solidFill>
                <a:latin typeface="Microsoft Sans Serif"/>
                <a:cs typeface="Microsoft Sans Serif"/>
              </a:rPr>
              <a:t> </a:t>
            </a:r>
            <a:r>
              <a:rPr sz="950" dirty="0">
                <a:solidFill>
                  <a:srgbClr val="231F20"/>
                </a:solidFill>
                <a:latin typeface="Microsoft Sans Serif"/>
                <a:cs typeface="Microsoft Sans Serif"/>
              </a:rPr>
              <a:t>востоке</a:t>
            </a:r>
            <a:r>
              <a:rPr sz="950" spc="85" dirty="0">
                <a:solidFill>
                  <a:srgbClr val="231F20"/>
                </a:solidFill>
                <a:latin typeface="Microsoft Sans Serif"/>
                <a:cs typeface="Microsoft Sans Serif"/>
              </a:rPr>
              <a:t> </a:t>
            </a:r>
            <a:r>
              <a:rPr sz="950" dirty="0">
                <a:solidFill>
                  <a:srgbClr val="231F20"/>
                </a:solidFill>
                <a:latin typeface="Microsoft Sans Serif"/>
                <a:cs typeface="Microsoft Sans Serif"/>
              </a:rPr>
              <a:t>магистраль</a:t>
            </a:r>
            <a:r>
              <a:rPr sz="950" spc="95" dirty="0">
                <a:solidFill>
                  <a:srgbClr val="231F20"/>
                </a:solidFill>
                <a:latin typeface="Microsoft Sans Serif"/>
                <a:cs typeface="Microsoft Sans Serif"/>
              </a:rPr>
              <a:t> </a:t>
            </a:r>
            <a:r>
              <a:rPr sz="950" dirty="0">
                <a:solidFill>
                  <a:srgbClr val="231F20"/>
                </a:solidFill>
                <a:latin typeface="Microsoft Sans Serif"/>
                <a:cs typeface="Microsoft Sans Serif"/>
              </a:rPr>
              <a:t>обеспечивает</a:t>
            </a:r>
            <a:r>
              <a:rPr sz="950" spc="90" dirty="0">
                <a:solidFill>
                  <a:srgbClr val="231F20"/>
                </a:solidFill>
                <a:latin typeface="Microsoft Sans Serif"/>
                <a:cs typeface="Microsoft Sans Serif"/>
              </a:rPr>
              <a:t> </a:t>
            </a:r>
            <a:r>
              <a:rPr sz="950" dirty="0">
                <a:solidFill>
                  <a:srgbClr val="231F20"/>
                </a:solidFill>
                <a:latin typeface="Microsoft Sans Serif"/>
                <a:cs typeface="Microsoft Sans Serif"/>
              </a:rPr>
              <a:t>выход</a:t>
            </a:r>
            <a:r>
              <a:rPr sz="950" spc="90" dirty="0">
                <a:solidFill>
                  <a:srgbClr val="231F20"/>
                </a:solidFill>
                <a:latin typeface="Microsoft Sans Serif"/>
                <a:cs typeface="Microsoft Sans Serif"/>
              </a:rPr>
              <a:t> </a:t>
            </a:r>
            <a:r>
              <a:rPr sz="950" dirty="0">
                <a:solidFill>
                  <a:srgbClr val="231F20"/>
                </a:solidFill>
                <a:latin typeface="Microsoft Sans Serif"/>
                <a:cs typeface="Microsoft Sans Serif"/>
              </a:rPr>
              <a:t>на</a:t>
            </a:r>
            <a:r>
              <a:rPr sz="950" spc="85" dirty="0">
                <a:solidFill>
                  <a:srgbClr val="231F20"/>
                </a:solidFill>
                <a:latin typeface="Microsoft Sans Serif"/>
                <a:cs typeface="Microsoft Sans Serif"/>
              </a:rPr>
              <a:t> </a:t>
            </a:r>
            <a:r>
              <a:rPr sz="950" dirty="0">
                <a:solidFill>
                  <a:srgbClr val="231F20"/>
                </a:solidFill>
                <a:latin typeface="Microsoft Sans Serif"/>
                <a:cs typeface="Microsoft Sans Serif"/>
              </a:rPr>
              <a:t>сеть</a:t>
            </a:r>
            <a:r>
              <a:rPr sz="950" spc="90" dirty="0">
                <a:solidFill>
                  <a:srgbClr val="231F20"/>
                </a:solidFill>
                <a:latin typeface="Microsoft Sans Serif"/>
                <a:cs typeface="Microsoft Sans Serif"/>
              </a:rPr>
              <a:t> </a:t>
            </a:r>
            <a:r>
              <a:rPr sz="950" spc="-10" dirty="0">
                <a:solidFill>
                  <a:srgbClr val="231F20"/>
                </a:solidFill>
                <a:latin typeface="Microsoft Sans Serif"/>
                <a:cs typeface="Microsoft Sans Serif"/>
              </a:rPr>
              <a:t>железных 	</a:t>
            </a:r>
            <a:r>
              <a:rPr sz="950" dirty="0">
                <a:solidFill>
                  <a:srgbClr val="231F20"/>
                </a:solidFill>
                <a:latin typeface="Microsoft Sans Serif"/>
                <a:cs typeface="Microsoft Sans Serif"/>
              </a:rPr>
              <a:t>дорог</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Северной</a:t>
            </a:r>
            <a:r>
              <a:rPr sz="950" spc="30" dirty="0">
                <a:solidFill>
                  <a:srgbClr val="231F20"/>
                </a:solidFill>
                <a:latin typeface="Microsoft Sans Serif"/>
                <a:cs typeface="Microsoft Sans Serif"/>
              </a:rPr>
              <a:t> </a:t>
            </a:r>
            <a:r>
              <a:rPr sz="950" dirty="0">
                <a:solidFill>
                  <a:srgbClr val="231F20"/>
                </a:solidFill>
                <a:latin typeface="Microsoft Sans Serif"/>
                <a:cs typeface="Microsoft Sans Serif"/>
              </a:rPr>
              <a:t>Кореи,</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Китая</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Монголии,</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на</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западе</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через</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российские</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порты</a:t>
            </a:r>
            <a:r>
              <a:rPr sz="950" spc="1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15" dirty="0">
                <a:solidFill>
                  <a:srgbClr val="231F20"/>
                </a:solidFill>
                <a:latin typeface="Microsoft Sans Serif"/>
                <a:cs typeface="Microsoft Sans Serif"/>
              </a:rPr>
              <a:t> </a:t>
            </a:r>
            <a:r>
              <a:rPr sz="950" spc="-10" dirty="0">
                <a:solidFill>
                  <a:srgbClr val="231F20"/>
                </a:solidFill>
                <a:latin typeface="Microsoft Sans Serif"/>
                <a:cs typeface="Microsoft Sans Serif"/>
              </a:rPr>
              <a:t>пограничные 	</a:t>
            </a:r>
            <a:r>
              <a:rPr sz="950" dirty="0">
                <a:solidFill>
                  <a:srgbClr val="231F20"/>
                </a:solidFill>
                <a:latin typeface="Microsoft Sans Serif"/>
                <a:cs typeface="Microsoft Sans Serif"/>
              </a:rPr>
              <a:t>переходы</a:t>
            </a:r>
            <a:r>
              <a:rPr sz="950" spc="10" dirty="0">
                <a:solidFill>
                  <a:srgbClr val="231F20"/>
                </a:solidFill>
                <a:latin typeface="Microsoft Sans Serif"/>
                <a:cs typeface="Microsoft Sans Serif"/>
              </a:rPr>
              <a:t> </a:t>
            </a:r>
            <a:r>
              <a:rPr sz="950" spc="265" dirty="0">
                <a:solidFill>
                  <a:srgbClr val="231F20"/>
                </a:solidFill>
                <a:latin typeface="Microsoft Sans Serif"/>
                <a:cs typeface="Microsoft Sans Serif"/>
              </a:rPr>
              <a:t>–</a:t>
            </a:r>
            <a:r>
              <a:rPr sz="950" spc="10" dirty="0">
                <a:solidFill>
                  <a:srgbClr val="231F20"/>
                </a:solidFill>
                <a:latin typeface="Microsoft Sans Serif"/>
                <a:cs typeface="Microsoft Sans Serif"/>
              </a:rPr>
              <a:t> </a:t>
            </a:r>
            <a:r>
              <a:rPr sz="950" dirty="0">
                <a:solidFill>
                  <a:srgbClr val="231F20"/>
                </a:solidFill>
                <a:latin typeface="Microsoft Sans Serif"/>
                <a:cs typeface="Microsoft Sans Serif"/>
              </a:rPr>
              <a:t>в</a:t>
            </a:r>
            <a:r>
              <a:rPr sz="950" spc="10" dirty="0">
                <a:solidFill>
                  <a:srgbClr val="231F20"/>
                </a:solidFill>
                <a:latin typeface="Microsoft Sans Serif"/>
                <a:cs typeface="Microsoft Sans Serif"/>
              </a:rPr>
              <a:t> </a:t>
            </a:r>
            <a:r>
              <a:rPr sz="950" dirty="0">
                <a:solidFill>
                  <a:srgbClr val="231F20"/>
                </a:solidFill>
                <a:latin typeface="Microsoft Sans Serif"/>
                <a:cs typeface="Microsoft Sans Serif"/>
              </a:rPr>
              <a:t>европейские</a:t>
            </a:r>
            <a:r>
              <a:rPr sz="950" spc="10" dirty="0">
                <a:solidFill>
                  <a:srgbClr val="231F20"/>
                </a:solidFill>
                <a:latin typeface="Microsoft Sans Serif"/>
                <a:cs typeface="Microsoft Sans Serif"/>
              </a:rPr>
              <a:t> </a:t>
            </a:r>
            <a:r>
              <a:rPr sz="950" spc="-10" dirty="0">
                <a:solidFill>
                  <a:srgbClr val="231F20"/>
                </a:solidFill>
                <a:latin typeface="Microsoft Sans Serif"/>
                <a:cs typeface="Microsoft Sans Serif"/>
              </a:rPr>
              <a:t>страны</a:t>
            </a:r>
            <a:endParaRPr sz="950">
              <a:latin typeface="Microsoft Sans Serif"/>
              <a:cs typeface="Microsoft Sans Serif"/>
            </a:endParaRPr>
          </a:p>
        </p:txBody>
      </p:sp>
      <p:sp>
        <p:nvSpPr>
          <p:cNvPr id="24" name="object 24"/>
          <p:cNvSpPr txBox="1"/>
          <p:nvPr/>
        </p:nvSpPr>
        <p:spPr>
          <a:xfrm>
            <a:off x="7745631" y="1274785"/>
            <a:ext cx="3383915" cy="3772535"/>
          </a:xfrm>
          <a:prstGeom prst="rect">
            <a:avLst/>
          </a:prstGeom>
        </p:spPr>
        <p:txBody>
          <a:bodyPr vert="horz" wrap="square" lIns="0" tIns="13335" rIns="0" bIns="0" rtlCol="0">
            <a:spAutoFit/>
          </a:bodyPr>
          <a:lstStyle/>
          <a:p>
            <a:pPr marL="12700" marR="988694">
              <a:lnSpc>
                <a:spcPct val="100000"/>
              </a:lnSpc>
              <a:spcBef>
                <a:spcPts val="105"/>
              </a:spcBef>
            </a:pPr>
            <a:r>
              <a:rPr sz="1400" b="1" dirty="0">
                <a:solidFill>
                  <a:srgbClr val="F04E23"/>
                </a:solidFill>
                <a:latin typeface="Arial"/>
                <a:cs typeface="Arial"/>
              </a:rPr>
              <a:t>Международный</a:t>
            </a:r>
            <a:r>
              <a:rPr sz="1400" b="1" spc="-30" dirty="0">
                <a:solidFill>
                  <a:srgbClr val="F04E23"/>
                </a:solidFill>
                <a:latin typeface="Arial"/>
                <a:cs typeface="Arial"/>
              </a:rPr>
              <a:t> </a:t>
            </a:r>
            <a:r>
              <a:rPr sz="1400" b="1" spc="-10" dirty="0">
                <a:solidFill>
                  <a:srgbClr val="F04E23"/>
                </a:solidFill>
                <a:latin typeface="Arial"/>
                <a:cs typeface="Arial"/>
              </a:rPr>
              <a:t>аэропорт </a:t>
            </a:r>
            <a:r>
              <a:rPr sz="1400" b="1" dirty="0">
                <a:solidFill>
                  <a:srgbClr val="F04E23"/>
                </a:solidFill>
                <a:latin typeface="Arial"/>
                <a:cs typeface="Arial"/>
              </a:rPr>
              <a:t>им.</a:t>
            </a:r>
            <a:r>
              <a:rPr sz="1400" b="1" spc="-15" dirty="0">
                <a:solidFill>
                  <a:srgbClr val="F04E23"/>
                </a:solidFill>
                <a:latin typeface="Arial"/>
                <a:cs typeface="Arial"/>
              </a:rPr>
              <a:t> </a:t>
            </a:r>
            <a:r>
              <a:rPr sz="1400" b="1" dirty="0">
                <a:solidFill>
                  <a:srgbClr val="F04E23"/>
                </a:solidFill>
                <a:latin typeface="Arial"/>
                <a:cs typeface="Arial"/>
              </a:rPr>
              <a:t>Дмитрия</a:t>
            </a:r>
            <a:r>
              <a:rPr sz="1400" b="1" spc="-15" dirty="0">
                <a:solidFill>
                  <a:srgbClr val="F04E23"/>
                </a:solidFill>
                <a:latin typeface="Arial"/>
                <a:cs typeface="Arial"/>
              </a:rPr>
              <a:t> </a:t>
            </a:r>
            <a:r>
              <a:rPr sz="1400" b="1" spc="-10" dirty="0">
                <a:solidFill>
                  <a:srgbClr val="F04E23"/>
                </a:solidFill>
                <a:latin typeface="Arial"/>
                <a:cs typeface="Arial"/>
              </a:rPr>
              <a:t>Карбышева:</a:t>
            </a:r>
            <a:endParaRPr sz="1400">
              <a:latin typeface="Arial"/>
              <a:cs typeface="Arial"/>
            </a:endParaRPr>
          </a:p>
          <a:p>
            <a:pPr marL="127000" indent="-114300">
              <a:lnSpc>
                <a:spcPct val="100000"/>
              </a:lnSpc>
              <a:spcBef>
                <a:spcPts val="335"/>
              </a:spcBef>
              <a:buFont typeface="Arial Black"/>
              <a:buChar char="•"/>
              <a:tabLst>
                <a:tab pos="127000" algn="l"/>
              </a:tabLst>
            </a:pPr>
            <a:r>
              <a:rPr sz="950" b="1" dirty="0">
                <a:solidFill>
                  <a:srgbClr val="231F20"/>
                </a:solidFill>
                <a:latin typeface="Arial"/>
                <a:cs typeface="Arial"/>
              </a:rPr>
              <a:t>Входит</a:t>
            </a:r>
            <a:r>
              <a:rPr sz="950" b="1" spc="85" dirty="0">
                <a:solidFill>
                  <a:srgbClr val="231F20"/>
                </a:solidFill>
                <a:latin typeface="Arial"/>
                <a:cs typeface="Arial"/>
              </a:rPr>
              <a:t> </a:t>
            </a:r>
            <a:r>
              <a:rPr sz="950" b="1" dirty="0">
                <a:solidFill>
                  <a:srgbClr val="231F20"/>
                </a:solidFill>
                <a:latin typeface="Arial"/>
                <a:cs typeface="Arial"/>
              </a:rPr>
              <a:t>в</a:t>
            </a:r>
            <a:r>
              <a:rPr sz="950" b="1" spc="85" dirty="0">
                <a:solidFill>
                  <a:srgbClr val="231F20"/>
                </a:solidFill>
                <a:latin typeface="Arial"/>
                <a:cs typeface="Arial"/>
              </a:rPr>
              <a:t> </a:t>
            </a:r>
            <a:r>
              <a:rPr sz="950" b="1" dirty="0">
                <a:solidFill>
                  <a:srgbClr val="231F20"/>
                </a:solidFill>
                <a:latin typeface="Arial"/>
                <a:cs typeface="Arial"/>
              </a:rPr>
              <a:t>тридцатку</a:t>
            </a:r>
            <a:r>
              <a:rPr sz="950" b="1" spc="85" dirty="0">
                <a:solidFill>
                  <a:srgbClr val="231F20"/>
                </a:solidFill>
                <a:latin typeface="Arial"/>
                <a:cs typeface="Arial"/>
              </a:rPr>
              <a:t> </a:t>
            </a:r>
            <a:r>
              <a:rPr sz="950" b="1" dirty="0">
                <a:solidFill>
                  <a:srgbClr val="231F20"/>
                </a:solidFill>
                <a:latin typeface="Arial"/>
                <a:cs typeface="Arial"/>
              </a:rPr>
              <a:t>лучших</a:t>
            </a:r>
            <a:r>
              <a:rPr sz="950" b="1" spc="85" dirty="0">
                <a:solidFill>
                  <a:srgbClr val="231F20"/>
                </a:solidFill>
                <a:latin typeface="Arial"/>
                <a:cs typeface="Arial"/>
              </a:rPr>
              <a:t> </a:t>
            </a:r>
            <a:r>
              <a:rPr sz="950" b="1" dirty="0">
                <a:solidFill>
                  <a:srgbClr val="231F20"/>
                </a:solidFill>
                <a:latin typeface="Arial"/>
                <a:cs typeface="Arial"/>
              </a:rPr>
              <a:t>российских</a:t>
            </a:r>
            <a:r>
              <a:rPr sz="950" b="1" spc="85" dirty="0">
                <a:solidFill>
                  <a:srgbClr val="231F20"/>
                </a:solidFill>
                <a:latin typeface="Arial"/>
                <a:cs typeface="Arial"/>
              </a:rPr>
              <a:t> </a:t>
            </a:r>
            <a:r>
              <a:rPr sz="950" b="1" spc="-10" dirty="0">
                <a:solidFill>
                  <a:srgbClr val="231F20"/>
                </a:solidFill>
                <a:latin typeface="Arial"/>
                <a:cs typeface="Arial"/>
              </a:rPr>
              <a:t>аэропортов</a:t>
            </a:r>
            <a:endParaRPr sz="950">
              <a:latin typeface="Arial"/>
              <a:cs typeface="Arial"/>
            </a:endParaRPr>
          </a:p>
          <a:p>
            <a:pPr marL="128270">
              <a:lnSpc>
                <a:spcPct val="100000"/>
              </a:lnSpc>
              <a:spcBef>
                <a:spcPts val="35"/>
              </a:spcBef>
            </a:pPr>
            <a:r>
              <a:rPr sz="950" dirty="0">
                <a:solidFill>
                  <a:srgbClr val="231F20"/>
                </a:solidFill>
                <a:latin typeface="Microsoft Sans Serif"/>
                <a:cs typeface="Microsoft Sans Serif"/>
              </a:rPr>
              <a:t>по</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перевозкам</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пассажиров,</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грузов</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45" dirty="0">
                <a:solidFill>
                  <a:srgbClr val="231F20"/>
                </a:solidFill>
                <a:latin typeface="Microsoft Sans Serif"/>
                <a:cs typeface="Microsoft Sans Serif"/>
              </a:rPr>
              <a:t> </a:t>
            </a:r>
            <a:r>
              <a:rPr sz="950" spc="-10" dirty="0">
                <a:solidFill>
                  <a:srgbClr val="231F20"/>
                </a:solidFill>
                <a:latin typeface="Microsoft Sans Serif"/>
                <a:cs typeface="Microsoft Sans Serif"/>
              </a:rPr>
              <a:t>почты</a:t>
            </a:r>
            <a:endParaRPr sz="950">
              <a:latin typeface="Microsoft Sans Serif"/>
              <a:cs typeface="Microsoft Sans Serif"/>
            </a:endParaRPr>
          </a:p>
          <a:p>
            <a:pPr marL="127000" indent="-114300">
              <a:lnSpc>
                <a:spcPts val="1764"/>
              </a:lnSpc>
              <a:spcBef>
                <a:spcPts val="295"/>
              </a:spcBef>
              <a:buClr>
                <a:srgbClr val="231F20"/>
              </a:buClr>
              <a:buSzPct val="63333"/>
              <a:buFont typeface="Arial Black"/>
              <a:buChar char="•"/>
              <a:tabLst>
                <a:tab pos="127000" algn="l"/>
              </a:tabLst>
            </a:pPr>
            <a:r>
              <a:rPr sz="1500" b="1" dirty="0">
                <a:solidFill>
                  <a:srgbClr val="F04E23"/>
                </a:solidFill>
                <a:latin typeface="Arial"/>
                <a:cs typeface="Arial"/>
              </a:rPr>
              <a:t>1</a:t>
            </a:r>
            <a:r>
              <a:rPr sz="1500" b="1" spc="-114" dirty="0">
                <a:solidFill>
                  <a:srgbClr val="F04E23"/>
                </a:solidFill>
                <a:latin typeface="Arial"/>
                <a:cs typeface="Arial"/>
              </a:rPr>
              <a:t> </a:t>
            </a:r>
            <a:r>
              <a:rPr sz="950" b="1" dirty="0">
                <a:solidFill>
                  <a:srgbClr val="231F20"/>
                </a:solidFill>
                <a:latin typeface="Arial"/>
                <a:cs typeface="Arial"/>
              </a:rPr>
              <a:t>грузовой</a:t>
            </a:r>
            <a:r>
              <a:rPr sz="950" b="1" spc="35" dirty="0">
                <a:solidFill>
                  <a:srgbClr val="231F20"/>
                </a:solidFill>
                <a:latin typeface="Arial"/>
                <a:cs typeface="Arial"/>
              </a:rPr>
              <a:t> </a:t>
            </a:r>
            <a:r>
              <a:rPr sz="950" b="1" spc="-10" dirty="0">
                <a:solidFill>
                  <a:srgbClr val="231F20"/>
                </a:solidFill>
                <a:latin typeface="Arial"/>
                <a:cs typeface="Arial"/>
              </a:rPr>
              <a:t>терминал</a:t>
            </a:r>
            <a:endParaRPr sz="950">
              <a:latin typeface="Arial"/>
              <a:cs typeface="Arial"/>
            </a:endParaRPr>
          </a:p>
          <a:p>
            <a:pPr marL="128270">
              <a:lnSpc>
                <a:spcPts val="1105"/>
              </a:lnSpc>
            </a:pPr>
            <a:r>
              <a:rPr sz="950" dirty="0">
                <a:solidFill>
                  <a:srgbClr val="231F20"/>
                </a:solidFill>
                <a:latin typeface="Microsoft Sans Serif"/>
                <a:cs typeface="Microsoft Sans Serif"/>
              </a:rPr>
              <a:t>со</a:t>
            </a:r>
            <a:r>
              <a:rPr sz="950" spc="55" dirty="0">
                <a:solidFill>
                  <a:srgbClr val="231F20"/>
                </a:solidFill>
                <a:latin typeface="Microsoft Sans Serif"/>
                <a:cs typeface="Microsoft Sans Serif"/>
              </a:rPr>
              <a:t> </a:t>
            </a:r>
            <a:r>
              <a:rPr sz="950" dirty="0">
                <a:solidFill>
                  <a:srgbClr val="231F20"/>
                </a:solidFill>
                <a:latin typeface="Microsoft Sans Serif"/>
                <a:cs typeface="Microsoft Sans Serif"/>
              </a:rPr>
              <a:t>складами</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открытыми</a:t>
            </a:r>
            <a:r>
              <a:rPr sz="950" spc="65" dirty="0">
                <a:solidFill>
                  <a:srgbClr val="231F20"/>
                </a:solidFill>
                <a:latin typeface="Microsoft Sans Serif"/>
                <a:cs typeface="Microsoft Sans Serif"/>
              </a:rPr>
              <a:t> </a:t>
            </a:r>
            <a:r>
              <a:rPr sz="950" spc="-10" dirty="0">
                <a:solidFill>
                  <a:srgbClr val="231F20"/>
                </a:solidFill>
                <a:latin typeface="Microsoft Sans Serif"/>
                <a:cs typeface="Microsoft Sans Serif"/>
              </a:rPr>
              <a:t>эстакадами</a:t>
            </a:r>
            <a:endParaRPr sz="950">
              <a:latin typeface="Microsoft Sans Serif"/>
              <a:cs typeface="Microsoft Sans Serif"/>
            </a:endParaRPr>
          </a:p>
          <a:p>
            <a:pPr marL="126364" marR="561975" indent="-114300">
              <a:lnSpc>
                <a:spcPct val="77600"/>
              </a:lnSpc>
              <a:spcBef>
                <a:spcPts val="695"/>
              </a:spcBef>
              <a:buFont typeface="Arial Black"/>
              <a:buChar char="•"/>
              <a:tabLst>
                <a:tab pos="128270" algn="l"/>
              </a:tabLst>
            </a:pPr>
            <a:r>
              <a:rPr sz="950" b="1" dirty="0">
                <a:solidFill>
                  <a:srgbClr val="231F20"/>
                </a:solidFill>
                <a:latin typeface="Arial"/>
                <a:cs typeface="Arial"/>
              </a:rPr>
              <a:t>Ежегодный</a:t>
            </a:r>
            <a:r>
              <a:rPr sz="950" b="1" spc="85" dirty="0">
                <a:solidFill>
                  <a:srgbClr val="231F20"/>
                </a:solidFill>
                <a:latin typeface="Arial"/>
                <a:cs typeface="Arial"/>
              </a:rPr>
              <a:t> </a:t>
            </a:r>
            <a:r>
              <a:rPr sz="950" b="1" dirty="0">
                <a:solidFill>
                  <a:srgbClr val="231F20"/>
                </a:solidFill>
                <a:latin typeface="Arial"/>
                <a:cs typeface="Arial"/>
              </a:rPr>
              <a:t>пассажиропоток</a:t>
            </a:r>
            <a:r>
              <a:rPr sz="950" b="1" spc="90" dirty="0">
                <a:solidFill>
                  <a:srgbClr val="231F20"/>
                </a:solidFill>
                <a:latin typeface="Arial"/>
                <a:cs typeface="Arial"/>
              </a:rPr>
              <a:t> </a:t>
            </a:r>
            <a:r>
              <a:rPr sz="1950" b="1" baseline="4273" dirty="0">
                <a:solidFill>
                  <a:srgbClr val="F04E23"/>
                </a:solidFill>
                <a:latin typeface="Arial"/>
                <a:cs typeface="Arial"/>
              </a:rPr>
              <a:t>&gt;</a:t>
            </a:r>
            <a:r>
              <a:rPr sz="1500" b="1" dirty="0">
                <a:solidFill>
                  <a:srgbClr val="F04E23"/>
                </a:solidFill>
                <a:latin typeface="Arial"/>
                <a:cs typeface="Arial"/>
              </a:rPr>
              <a:t>1,7</a:t>
            </a:r>
            <a:r>
              <a:rPr sz="1500" b="1" spc="-60" dirty="0">
                <a:solidFill>
                  <a:srgbClr val="F04E23"/>
                </a:solidFill>
                <a:latin typeface="Arial"/>
                <a:cs typeface="Arial"/>
              </a:rPr>
              <a:t> </a:t>
            </a:r>
            <a:r>
              <a:rPr sz="950" dirty="0">
                <a:solidFill>
                  <a:srgbClr val="231F20"/>
                </a:solidFill>
                <a:latin typeface="Microsoft Sans Serif"/>
                <a:cs typeface="Microsoft Sans Serif"/>
              </a:rPr>
              <a:t>млн</a:t>
            </a:r>
            <a:r>
              <a:rPr sz="950" spc="95" dirty="0">
                <a:solidFill>
                  <a:srgbClr val="231F20"/>
                </a:solidFill>
                <a:latin typeface="Microsoft Sans Serif"/>
                <a:cs typeface="Microsoft Sans Serif"/>
              </a:rPr>
              <a:t> </a:t>
            </a:r>
            <a:r>
              <a:rPr sz="950" spc="-20" dirty="0">
                <a:solidFill>
                  <a:srgbClr val="231F20"/>
                </a:solidFill>
                <a:latin typeface="Microsoft Sans Serif"/>
                <a:cs typeface="Microsoft Sans Serif"/>
              </a:rPr>
              <a:t>чел, 	</a:t>
            </a:r>
            <a:r>
              <a:rPr sz="950" dirty="0">
                <a:solidFill>
                  <a:srgbClr val="231F20"/>
                </a:solidFill>
                <a:latin typeface="Microsoft Sans Serif"/>
                <a:cs typeface="Microsoft Sans Serif"/>
              </a:rPr>
              <a:t>объем</a:t>
            </a:r>
            <a:r>
              <a:rPr sz="950" spc="20" dirty="0">
                <a:solidFill>
                  <a:srgbClr val="231F20"/>
                </a:solidFill>
                <a:latin typeface="Microsoft Sans Serif"/>
                <a:cs typeface="Microsoft Sans Serif"/>
              </a:rPr>
              <a:t> </a:t>
            </a:r>
            <a:r>
              <a:rPr sz="950" dirty="0">
                <a:solidFill>
                  <a:srgbClr val="231F20"/>
                </a:solidFill>
                <a:latin typeface="Microsoft Sans Serif"/>
                <a:cs typeface="Microsoft Sans Serif"/>
              </a:rPr>
              <a:t>грузоперевозок</a:t>
            </a:r>
            <a:r>
              <a:rPr sz="950" spc="20" dirty="0">
                <a:solidFill>
                  <a:srgbClr val="231F20"/>
                </a:solidFill>
                <a:latin typeface="Microsoft Sans Serif"/>
                <a:cs typeface="Microsoft Sans Serif"/>
              </a:rPr>
              <a:t> </a:t>
            </a:r>
            <a:r>
              <a:rPr sz="1950" b="1" baseline="4273" dirty="0">
                <a:solidFill>
                  <a:srgbClr val="F04E23"/>
                </a:solidFill>
                <a:latin typeface="Arial"/>
                <a:cs typeface="Arial"/>
              </a:rPr>
              <a:t>&gt;</a:t>
            </a:r>
            <a:r>
              <a:rPr sz="1500" b="1" dirty="0">
                <a:solidFill>
                  <a:srgbClr val="F04E23"/>
                </a:solidFill>
                <a:latin typeface="Arial"/>
                <a:cs typeface="Arial"/>
              </a:rPr>
              <a:t>3</a:t>
            </a:r>
            <a:r>
              <a:rPr sz="1500" b="1" spc="-140" dirty="0">
                <a:solidFill>
                  <a:srgbClr val="F04E23"/>
                </a:solidFill>
                <a:latin typeface="Arial"/>
                <a:cs typeface="Arial"/>
              </a:rPr>
              <a:t> </a:t>
            </a:r>
            <a:r>
              <a:rPr sz="950" dirty="0">
                <a:solidFill>
                  <a:srgbClr val="231F20"/>
                </a:solidFill>
                <a:latin typeface="Microsoft Sans Serif"/>
                <a:cs typeface="Microsoft Sans Serif"/>
              </a:rPr>
              <a:t>тыс.</a:t>
            </a:r>
            <a:r>
              <a:rPr sz="950" spc="25" dirty="0">
                <a:solidFill>
                  <a:srgbClr val="231F20"/>
                </a:solidFill>
                <a:latin typeface="Microsoft Sans Serif"/>
                <a:cs typeface="Microsoft Sans Serif"/>
              </a:rPr>
              <a:t> </a:t>
            </a:r>
            <a:r>
              <a:rPr sz="950" spc="-20" dirty="0">
                <a:solidFill>
                  <a:srgbClr val="231F20"/>
                </a:solidFill>
                <a:latin typeface="Microsoft Sans Serif"/>
                <a:cs typeface="Microsoft Sans Serif"/>
              </a:rPr>
              <a:t>тонн</a:t>
            </a:r>
            <a:endParaRPr sz="950">
              <a:latin typeface="Microsoft Sans Serif"/>
              <a:cs typeface="Microsoft Sans Serif"/>
            </a:endParaRPr>
          </a:p>
          <a:p>
            <a:pPr marL="127000" indent="-114300">
              <a:lnSpc>
                <a:spcPct val="100000"/>
              </a:lnSpc>
              <a:spcBef>
                <a:spcPts val="229"/>
              </a:spcBef>
              <a:buFont typeface="Arial Black"/>
              <a:buChar char="•"/>
              <a:tabLst>
                <a:tab pos="127000" algn="l"/>
              </a:tabLst>
            </a:pPr>
            <a:r>
              <a:rPr sz="950" b="1" dirty="0">
                <a:solidFill>
                  <a:srgbClr val="231F20"/>
                </a:solidFill>
                <a:latin typeface="Arial"/>
                <a:cs typeface="Arial"/>
              </a:rPr>
              <a:t>Подписано</a:t>
            </a:r>
            <a:r>
              <a:rPr sz="950" b="1" spc="140" dirty="0">
                <a:solidFill>
                  <a:srgbClr val="231F20"/>
                </a:solidFill>
                <a:latin typeface="Arial"/>
                <a:cs typeface="Arial"/>
              </a:rPr>
              <a:t> </a:t>
            </a:r>
            <a:r>
              <a:rPr sz="950" b="1" dirty="0">
                <a:solidFill>
                  <a:srgbClr val="231F20"/>
                </a:solidFill>
                <a:latin typeface="Arial"/>
                <a:cs typeface="Arial"/>
              </a:rPr>
              <a:t>концессионное</a:t>
            </a:r>
            <a:r>
              <a:rPr sz="950" b="1" spc="140" dirty="0">
                <a:solidFill>
                  <a:srgbClr val="231F20"/>
                </a:solidFill>
                <a:latin typeface="Arial"/>
                <a:cs typeface="Arial"/>
              </a:rPr>
              <a:t> </a:t>
            </a:r>
            <a:r>
              <a:rPr sz="950" b="1" spc="-10" dirty="0">
                <a:solidFill>
                  <a:srgbClr val="231F20"/>
                </a:solidFill>
                <a:latin typeface="Arial"/>
                <a:cs typeface="Arial"/>
              </a:rPr>
              <a:t>соглашение</a:t>
            </a:r>
            <a:endParaRPr sz="950">
              <a:latin typeface="Arial"/>
              <a:cs typeface="Arial"/>
            </a:endParaRPr>
          </a:p>
          <a:p>
            <a:pPr marL="128270">
              <a:lnSpc>
                <a:spcPct val="100000"/>
              </a:lnSpc>
              <a:spcBef>
                <a:spcPts val="40"/>
              </a:spcBef>
            </a:pPr>
            <a:r>
              <a:rPr sz="950" b="1" dirty="0">
                <a:solidFill>
                  <a:srgbClr val="231F20"/>
                </a:solidFill>
                <a:latin typeface="Arial"/>
                <a:cs typeface="Arial"/>
              </a:rPr>
              <a:t>о</a:t>
            </a:r>
            <a:r>
              <a:rPr sz="950" b="1" spc="145" dirty="0">
                <a:solidFill>
                  <a:srgbClr val="231F20"/>
                </a:solidFill>
                <a:latin typeface="Arial"/>
                <a:cs typeface="Arial"/>
              </a:rPr>
              <a:t> </a:t>
            </a:r>
            <a:r>
              <a:rPr sz="950" b="1" dirty="0">
                <a:solidFill>
                  <a:srgbClr val="231F20"/>
                </a:solidFill>
                <a:latin typeface="Arial"/>
                <a:cs typeface="Arial"/>
              </a:rPr>
              <a:t>строительстве</a:t>
            </a:r>
            <a:r>
              <a:rPr sz="950" b="1" spc="145" dirty="0">
                <a:solidFill>
                  <a:srgbClr val="231F20"/>
                </a:solidFill>
                <a:latin typeface="Arial"/>
                <a:cs typeface="Arial"/>
              </a:rPr>
              <a:t> </a:t>
            </a:r>
            <a:r>
              <a:rPr sz="950" b="1" dirty="0">
                <a:solidFill>
                  <a:srgbClr val="231F20"/>
                </a:solidFill>
                <a:latin typeface="Arial"/>
                <a:cs typeface="Arial"/>
              </a:rPr>
              <a:t>аэропорта</a:t>
            </a:r>
            <a:r>
              <a:rPr sz="950" b="1" spc="145" dirty="0">
                <a:solidFill>
                  <a:srgbClr val="231F20"/>
                </a:solidFill>
                <a:latin typeface="Arial"/>
                <a:cs typeface="Arial"/>
              </a:rPr>
              <a:t> </a:t>
            </a:r>
            <a:r>
              <a:rPr sz="950" b="1" dirty="0">
                <a:solidFill>
                  <a:srgbClr val="231F20"/>
                </a:solidFill>
                <a:latin typeface="Arial"/>
                <a:cs typeface="Arial"/>
              </a:rPr>
              <a:t>«Омск-</a:t>
            </a:r>
            <a:r>
              <a:rPr sz="800" b="1" spc="-10" dirty="0">
                <a:solidFill>
                  <a:srgbClr val="231F20"/>
                </a:solidFill>
                <a:latin typeface="Arial"/>
                <a:cs typeface="Arial"/>
              </a:rPr>
              <a:t>Федоровка»</a:t>
            </a:r>
            <a:endParaRPr sz="800">
              <a:latin typeface="Arial"/>
              <a:cs typeface="Arial"/>
            </a:endParaRPr>
          </a:p>
          <a:p>
            <a:pPr marL="128270">
              <a:lnSpc>
                <a:spcPct val="100000"/>
              </a:lnSpc>
              <a:spcBef>
                <a:spcPts val="35"/>
              </a:spcBef>
            </a:pPr>
            <a:r>
              <a:rPr sz="950" dirty="0">
                <a:solidFill>
                  <a:srgbClr val="231F20"/>
                </a:solidFill>
                <a:latin typeface="Microsoft Sans Serif"/>
                <a:cs typeface="Microsoft Sans Serif"/>
              </a:rPr>
              <a:t>в</a:t>
            </a:r>
            <a:r>
              <a:rPr sz="950" spc="25" dirty="0">
                <a:solidFill>
                  <a:srgbClr val="231F20"/>
                </a:solidFill>
                <a:latin typeface="Microsoft Sans Serif"/>
                <a:cs typeface="Microsoft Sans Serif"/>
              </a:rPr>
              <a:t> </a:t>
            </a:r>
            <a:r>
              <a:rPr sz="950" dirty="0">
                <a:solidFill>
                  <a:srgbClr val="231F20"/>
                </a:solidFill>
                <a:latin typeface="Microsoft Sans Serif"/>
                <a:cs typeface="Microsoft Sans Serif"/>
              </a:rPr>
              <a:t>период</a:t>
            </a:r>
            <a:r>
              <a:rPr sz="950" spc="30" dirty="0">
                <a:solidFill>
                  <a:srgbClr val="231F20"/>
                </a:solidFill>
                <a:latin typeface="Microsoft Sans Serif"/>
                <a:cs typeface="Microsoft Sans Serif"/>
              </a:rPr>
              <a:t> </a:t>
            </a:r>
            <a:r>
              <a:rPr sz="950" dirty="0">
                <a:solidFill>
                  <a:srgbClr val="231F20"/>
                </a:solidFill>
                <a:latin typeface="Microsoft Sans Serif"/>
                <a:cs typeface="Microsoft Sans Serif"/>
              </a:rPr>
              <a:t>2026-2028</a:t>
            </a:r>
            <a:r>
              <a:rPr sz="950" spc="30" dirty="0">
                <a:solidFill>
                  <a:srgbClr val="231F20"/>
                </a:solidFill>
                <a:latin typeface="Microsoft Sans Serif"/>
                <a:cs typeface="Microsoft Sans Serif"/>
              </a:rPr>
              <a:t> </a:t>
            </a:r>
            <a:r>
              <a:rPr sz="950" spc="-25" dirty="0">
                <a:solidFill>
                  <a:srgbClr val="231F20"/>
                </a:solidFill>
                <a:latin typeface="Microsoft Sans Serif"/>
                <a:cs typeface="Microsoft Sans Serif"/>
              </a:rPr>
              <a:t>гг.</a:t>
            </a:r>
            <a:endParaRPr sz="950">
              <a:latin typeface="Microsoft Sans Serif"/>
              <a:cs typeface="Microsoft Sans Serif"/>
            </a:endParaRPr>
          </a:p>
          <a:p>
            <a:pPr marL="12700">
              <a:lnSpc>
                <a:spcPct val="100000"/>
              </a:lnSpc>
              <a:spcBef>
                <a:spcPts val="695"/>
              </a:spcBef>
            </a:pPr>
            <a:r>
              <a:rPr sz="1400" b="1" dirty="0">
                <a:solidFill>
                  <a:srgbClr val="F04E23"/>
                </a:solidFill>
                <a:latin typeface="Arial"/>
                <a:cs typeface="Arial"/>
              </a:rPr>
              <a:t>Водный</a:t>
            </a:r>
            <a:r>
              <a:rPr sz="1400" b="1" spc="-20" dirty="0">
                <a:solidFill>
                  <a:srgbClr val="F04E23"/>
                </a:solidFill>
                <a:latin typeface="Arial"/>
                <a:cs typeface="Arial"/>
              </a:rPr>
              <a:t> </a:t>
            </a:r>
            <a:r>
              <a:rPr sz="1400" b="1" spc="-10" dirty="0">
                <a:solidFill>
                  <a:srgbClr val="F04E23"/>
                </a:solidFill>
                <a:latin typeface="Arial"/>
                <a:cs typeface="Arial"/>
              </a:rPr>
              <a:t>транспорт:</a:t>
            </a:r>
            <a:endParaRPr sz="1400">
              <a:latin typeface="Arial"/>
              <a:cs typeface="Arial"/>
            </a:endParaRPr>
          </a:p>
          <a:p>
            <a:pPr marL="126364" marR="904875" indent="-114300">
              <a:lnSpc>
                <a:spcPct val="103200"/>
              </a:lnSpc>
              <a:spcBef>
                <a:spcPts val="409"/>
              </a:spcBef>
              <a:buFont typeface="Arial Black"/>
              <a:buChar char="•"/>
              <a:tabLst>
                <a:tab pos="128270" algn="l"/>
              </a:tabLst>
            </a:pPr>
            <a:r>
              <a:rPr sz="950" b="1" dirty="0">
                <a:solidFill>
                  <a:srgbClr val="231F20"/>
                </a:solidFill>
                <a:latin typeface="Arial"/>
                <a:cs typeface="Arial"/>
              </a:rPr>
              <a:t>Обь-Иртышский</a:t>
            </a:r>
            <a:r>
              <a:rPr sz="950" b="1" spc="130" dirty="0">
                <a:solidFill>
                  <a:srgbClr val="231F20"/>
                </a:solidFill>
                <a:latin typeface="Arial"/>
                <a:cs typeface="Arial"/>
              </a:rPr>
              <a:t> </a:t>
            </a:r>
            <a:r>
              <a:rPr sz="950" b="1" dirty="0">
                <a:solidFill>
                  <a:srgbClr val="231F20"/>
                </a:solidFill>
                <a:latin typeface="Arial"/>
                <a:cs typeface="Arial"/>
              </a:rPr>
              <a:t>бассейн</a:t>
            </a:r>
            <a:r>
              <a:rPr sz="950" b="1" spc="135" dirty="0">
                <a:solidFill>
                  <a:srgbClr val="231F20"/>
                </a:solidFill>
                <a:latin typeface="Arial"/>
                <a:cs typeface="Arial"/>
              </a:rPr>
              <a:t> </a:t>
            </a:r>
            <a:r>
              <a:rPr sz="950" b="1" dirty="0">
                <a:solidFill>
                  <a:srgbClr val="231F20"/>
                </a:solidFill>
                <a:latin typeface="Arial"/>
                <a:cs typeface="Arial"/>
              </a:rPr>
              <a:t>имеет</a:t>
            </a:r>
            <a:r>
              <a:rPr sz="950" b="1" spc="135" dirty="0">
                <a:solidFill>
                  <a:srgbClr val="231F20"/>
                </a:solidFill>
                <a:latin typeface="Arial"/>
                <a:cs typeface="Arial"/>
              </a:rPr>
              <a:t> </a:t>
            </a:r>
            <a:r>
              <a:rPr sz="950" b="1" spc="-10" dirty="0">
                <a:solidFill>
                  <a:srgbClr val="231F20"/>
                </a:solidFill>
                <a:latin typeface="Arial"/>
                <a:cs typeface="Arial"/>
              </a:rPr>
              <a:t>связь 	</a:t>
            </a:r>
            <a:r>
              <a:rPr sz="950" b="1" dirty="0">
                <a:solidFill>
                  <a:srgbClr val="231F20"/>
                </a:solidFill>
                <a:latin typeface="Arial"/>
                <a:cs typeface="Arial"/>
              </a:rPr>
              <a:t>с</a:t>
            </a:r>
            <a:r>
              <a:rPr sz="950" b="1" spc="60" dirty="0">
                <a:solidFill>
                  <a:srgbClr val="231F20"/>
                </a:solidFill>
                <a:latin typeface="Arial"/>
                <a:cs typeface="Arial"/>
              </a:rPr>
              <a:t> </a:t>
            </a:r>
            <a:r>
              <a:rPr sz="950" b="1" dirty="0">
                <a:solidFill>
                  <a:srgbClr val="231F20"/>
                </a:solidFill>
                <a:latin typeface="Arial"/>
                <a:cs typeface="Arial"/>
              </a:rPr>
              <a:t>Казахстаном</a:t>
            </a:r>
            <a:r>
              <a:rPr sz="950" b="1" spc="60" dirty="0">
                <a:solidFill>
                  <a:srgbClr val="231F20"/>
                </a:solidFill>
                <a:latin typeface="Arial"/>
                <a:cs typeface="Arial"/>
              </a:rPr>
              <a:t> </a:t>
            </a:r>
            <a:r>
              <a:rPr sz="950" b="1" dirty="0">
                <a:solidFill>
                  <a:srgbClr val="231F20"/>
                </a:solidFill>
                <a:latin typeface="Arial"/>
                <a:cs typeface="Arial"/>
              </a:rPr>
              <a:t>и</a:t>
            </a:r>
            <a:r>
              <a:rPr sz="950" b="1" spc="60" dirty="0">
                <a:solidFill>
                  <a:srgbClr val="231F20"/>
                </a:solidFill>
                <a:latin typeface="Arial"/>
                <a:cs typeface="Arial"/>
              </a:rPr>
              <a:t> </a:t>
            </a:r>
            <a:r>
              <a:rPr sz="950" b="1" spc="-10" dirty="0">
                <a:solidFill>
                  <a:srgbClr val="231F20"/>
                </a:solidFill>
                <a:latin typeface="Arial"/>
                <a:cs typeface="Arial"/>
              </a:rPr>
              <a:t>Китаем</a:t>
            </a:r>
            <a:endParaRPr sz="950">
              <a:latin typeface="Arial"/>
              <a:cs typeface="Arial"/>
            </a:endParaRPr>
          </a:p>
          <a:p>
            <a:pPr marL="126364" marR="753110" indent="-114300">
              <a:lnSpc>
                <a:spcPct val="103200"/>
              </a:lnSpc>
              <a:spcBef>
                <a:spcPts val="455"/>
              </a:spcBef>
              <a:buFont typeface="Arial Black"/>
              <a:buChar char="•"/>
              <a:tabLst>
                <a:tab pos="163195" algn="l"/>
              </a:tabLst>
            </a:pPr>
            <a:r>
              <a:rPr sz="950" b="1" dirty="0">
                <a:solidFill>
                  <a:srgbClr val="231F20"/>
                </a:solidFill>
                <a:latin typeface="Arial"/>
                <a:cs typeface="Arial"/>
              </a:rPr>
              <a:t>Обеспечивается</a:t>
            </a:r>
            <a:r>
              <a:rPr sz="950" b="1" spc="75" dirty="0">
                <a:solidFill>
                  <a:srgbClr val="231F20"/>
                </a:solidFill>
                <a:latin typeface="Arial"/>
                <a:cs typeface="Arial"/>
              </a:rPr>
              <a:t> </a:t>
            </a:r>
            <a:r>
              <a:rPr sz="950" b="1" dirty="0">
                <a:solidFill>
                  <a:srgbClr val="231F20"/>
                </a:solidFill>
                <a:latin typeface="Arial"/>
                <a:cs typeface="Arial"/>
              </a:rPr>
              <a:t>выход</a:t>
            </a:r>
            <a:r>
              <a:rPr sz="950" b="1" spc="80" dirty="0">
                <a:solidFill>
                  <a:srgbClr val="231F20"/>
                </a:solidFill>
                <a:latin typeface="Arial"/>
                <a:cs typeface="Arial"/>
              </a:rPr>
              <a:t> </a:t>
            </a:r>
            <a:r>
              <a:rPr sz="950" b="1" dirty="0">
                <a:solidFill>
                  <a:srgbClr val="231F20"/>
                </a:solidFill>
                <a:latin typeface="Arial"/>
                <a:cs typeface="Arial"/>
              </a:rPr>
              <a:t>Омской</a:t>
            </a:r>
            <a:r>
              <a:rPr sz="950" b="1" spc="80" dirty="0">
                <a:solidFill>
                  <a:srgbClr val="231F20"/>
                </a:solidFill>
                <a:latin typeface="Arial"/>
                <a:cs typeface="Arial"/>
              </a:rPr>
              <a:t> </a:t>
            </a:r>
            <a:r>
              <a:rPr sz="950" b="1" spc="-10" dirty="0">
                <a:solidFill>
                  <a:srgbClr val="231F20"/>
                </a:solidFill>
                <a:latin typeface="Arial"/>
                <a:cs typeface="Arial"/>
              </a:rPr>
              <a:t>области 	</a:t>
            </a:r>
            <a:r>
              <a:rPr sz="950" b="1" dirty="0">
                <a:solidFill>
                  <a:srgbClr val="231F20"/>
                </a:solidFill>
                <a:latin typeface="Arial"/>
                <a:cs typeface="Arial"/>
              </a:rPr>
              <a:t>на</a:t>
            </a:r>
            <a:r>
              <a:rPr sz="950" b="1" spc="80" dirty="0">
                <a:solidFill>
                  <a:srgbClr val="231F20"/>
                </a:solidFill>
                <a:latin typeface="Arial"/>
                <a:cs typeface="Arial"/>
              </a:rPr>
              <a:t> </a:t>
            </a:r>
            <a:r>
              <a:rPr sz="950" b="1" dirty="0">
                <a:solidFill>
                  <a:srgbClr val="231F20"/>
                </a:solidFill>
                <a:latin typeface="Arial"/>
                <a:cs typeface="Arial"/>
              </a:rPr>
              <a:t>Северный</a:t>
            </a:r>
            <a:r>
              <a:rPr sz="950" b="1" spc="85" dirty="0">
                <a:solidFill>
                  <a:srgbClr val="231F20"/>
                </a:solidFill>
                <a:latin typeface="Arial"/>
                <a:cs typeface="Arial"/>
              </a:rPr>
              <a:t> </a:t>
            </a:r>
            <a:r>
              <a:rPr sz="950" b="1" dirty="0">
                <a:solidFill>
                  <a:srgbClr val="231F20"/>
                </a:solidFill>
                <a:latin typeface="Arial"/>
                <a:cs typeface="Arial"/>
              </a:rPr>
              <a:t>морской</a:t>
            </a:r>
            <a:r>
              <a:rPr sz="950" b="1" spc="80" dirty="0">
                <a:solidFill>
                  <a:srgbClr val="231F20"/>
                </a:solidFill>
                <a:latin typeface="Arial"/>
                <a:cs typeface="Arial"/>
              </a:rPr>
              <a:t> </a:t>
            </a:r>
            <a:r>
              <a:rPr sz="950" b="1" spc="-20" dirty="0">
                <a:solidFill>
                  <a:srgbClr val="231F20"/>
                </a:solidFill>
                <a:latin typeface="Arial"/>
                <a:cs typeface="Arial"/>
              </a:rPr>
              <a:t>путь</a:t>
            </a:r>
            <a:endParaRPr sz="950">
              <a:latin typeface="Arial"/>
              <a:cs typeface="Arial"/>
            </a:endParaRPr>
          </a:p>
          <a:p>
            <a:pPr marL="128270">
              <a:lnSpc>
                <a:spcPct val="100000"/>
              </a:lnSpc>
              <a:spcBef>
                <a:spcPts val="35"/>
              </a:spcBef>
            </a:pPr>
            <a:r>
              <a:rPr sz="950" b="1" dirty="0">
                <a:solidFill>
                  <a:srgbClr val="231F20"/>
                </a:solidFill>
                <a:latin typeface="Arial"/>
                <a:cs typeface="Arial"/>
              </a:rPr>
              <a:t>и</a:t>
            </a:r>
            <a:r>
              <a:rPr sz="950" b="1" spc="105" dirty="0">
                <a:solidFill>
                  <a:srgbClr val="231F20"/>
                </a:solidFill>
                <a:latin typeface="Arial"/>
                <a:cs typeface="Arial"/>
              </a:rPr>
              <a:t> </a:t>
            </a:r>
            <a:r>
              <a:rPr sz="950" b="1" dirty="0">
                <a:solidFill>
                  <a:srgbClr val="231F20"/>
                </a:solidFill>
                <a:latin typeface="Arial"/>
                <a:cs typeface="Arial"/>
              </a:rPr>
              <a:t>на</a:t>
            </a:r>
            <a:r>
              <a:rPr sz="950" b="1" spc="105" dirty="0">
                <a:solidFill>
                  <a:srgbClr val="231F20"/>
                </a:solidFill>
                <a:latin typeface="Arial"/>
                <a:cs typeface="Arial"/>
              </a:rPr>
              <a:t> </a:t>
            </a:r>
            <a:r>
              <a:rPr sz="950" b="1" dirty="0">
                <a:solidFill>
                  <a:srgbClr val="231F20"/>
                </a:solidFill>
                <a:latin typeface="Arial"/>
                <a:cs typeface="Arial"/>
              </a:rPr>
              <a:t>Азиатско-Тихоокеанский</a:t>
            </a:r>
            <a:r>
              <a:rPr sz="950" b="1" spc="105" dirty="0">
                <a:solidFill>
                  <a:srgbClr val="231F20"/>
                </a:solidFill>
                <a:latin typeface="Arial"/>
                <a:cs typeface="Arial"/>
              </a:rPr>
              <a:t> </a:t>
            </a:r>
            <a:r>
              <a:rPr sz="950" b="1" spc="-10" dirty="0">
                <a:solidFill>
                  <a:srgbClr val="231F20"/>
                </a:solidFill>
                <a:latin typeface="Arial"/>
                <a:cs typeface="Arial"/>
              </a:rPr>
              <a:t>регион</a:t>
            </a:r>
            <a:endParaRPr sz="950">
              <a:latin typeface="Arial"/>
              <a:cs typeface="Arial"/>
            </a:endParaRPr>
          </a:p>
          <a:p>
            <a:pPr marL="126364" marR="107314" indent="-114300">
              <a:lnSpc>
                <a:spcPct val="103200"/>
              </a:lnSpc>
              <a:spcBef>
                <a:spcPts val="459"/>
              </a:spcBef>
              <a:buFont typeface="Arial Black"/>
              <a:buChar char="•"/>
              <a:tabLst>
                <a:tab pos="128270" algn="l"/>
              </a:tabLst>
            </a:pPr>
            <a:r>
              <a:rPr sz="950" b="1" dirty="0">
                <a:solidFill>
                  <a:srgbClr val="231F20"/>
                </a:solidFill>
                <a:latin typeface="Arial"/>
                <a:cs typeface="Arial"/>
              </a:rPr>
              <a:t>Развитая</a:t>
            </a:r>
            <a:r>
              <a:rPr sz="950" b="1" spc="65" dirty="0">
                <a:solidFill>
                  <a:srgbClr val="231F20"/>
                </a:solidFill>
                <a:latin typeface="Arial"/>
                <a:cs typeface="Arial"/>
              </a:rPr>
              <a:t> </a:t>
            </a:r>
            <a:r>
              <a:rPr sz="950" b="1" dirty="0">
                <a:solidFill>
                  <a:srgbClr val="231F20"/>
                </a:solidFill>
                <a:latin typeface="Arial"/>
                <a:cs typeface="Arial"/>
              </a:rPr>
              <a:t>имущественная</a:t>
            </a:r>
            <a:r>
              <a:rPr sz="950" b="1" spc="65" dirty="0">
                <a:solidFill>
                  <a:srgbClr val="231F20"/>
                </a:solidFill>
                <a:latin typeface="Arial"/>
                <a:cs typeface="Arial"/>
              </a:rPr>
              <a:t> </a:t>
            </a:r>
            <a:r>
              <a:rPr sz="950" b="1" dirty="0">
                <a:solidFill>
                  <a:srgbClr val="231F20"/>
                </a:solidFill>
                <a:latin typeface="Arial"/>
                <a:cs typeface="Arial"/>
              </a:rPr>
              <a:t>база</a:t>
            </a:r>
            <a:r>
              <a:rPr sz="950" b="1" spc="75" dirty="0">
                <a:solidFill>
                  <a:srgbClr val="231F20"/>
                </a:solidFill>
                <a:latin typeface="Arial"/>
                <a:cs typeface="Arial"/>
              </a:rPr>
              <a:t> </a:t>
            </a:r>
            <a:r>
              <a:rPr sz="950" dirty="0">
                <a:solidFill>
                  <a:srgbClr val="231F20"/>
                </a:solidFill>
                <a:latin typeface="Microsoft Sans Serif"/>
                <a:cs typeface="Microsoft Sans Serif"/>
              </a:rPr>
              <a:t>речного</a:t>
            </a:r>
            <a:r>
              <a:rPr sz="950" spc="75" dirty="0">
                <a:solidFill>
                  <a:srgbClr val="231F20"/>
                </a:solidFill>
                <a:latin typeface="Microsoft Sans Serif"/>
                <a:cs typeface="Microsoft Sans Serif"/>
              </a:rPr>
              <a:t> </a:t>
            </a:r>
            <a:r>
              <a:rPr sz="950" dirty="0">
                <a:solidFill>
                  <a:srgbClr val="231F20"/>
                </a:solidFill>
                <a:latin typeface="Microsoft Sans Serif"/>
                <a:cs typeface="Microsoft Sans Serif"/>
              </a:rPr>
              <a:t>порта</a:t>
            </a:r>
            <a:r>
              <a:rPr sz="950" spc="75" dirty="0">
                <a:solidFill>
                  <a:srgbClr val="231F20"/>
                </a:solidFill>
                <a:latin typeface="Microsoft Sans Serif"/>
                <a:cs typeface="Microsoft Sans Serif"/>
              </a:rPr>
              <a:t> </a:t>
            </a:r>
            <a:r>
              <a:rPr sz="950" spc="-50" dirty="0">
                <a:solidFill>
                  <a:srgbClr val="231F20"/>
                </a:solidFill>
                <a:latin typeface="Microsoft Sans Serif"/>
                <a:cs typeface="Microsoft Sans Serif"/>
              </a:rPr>
              <a:t>-</a:t>
            </a:r>
            <a:r>
              <a:rPr sz="950" dirty="0">
                <a:solidFill>
                  <a:srgbClr val="231F20"/>
                </a:solidFill>
                <a:latin typeface="Microsoft Sans Serif"/>
                <a:cs typeface="Microsoft Sans Serif"/>
              </a:rPr>
              <a:t> 	свыше</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100</a:t>
            </a:r>
            <a:r>
              <a:rPr sz="950" spc="70" dirty="0">
                <a:solidFill>
                  <a:srgbClr val="231F20"/>
                </a:solidFill>
                <a:latin typeface="Microsoft Sans Serif"/>
                <a:cs typeface="Microsoft Sans Serif"/>
              </a:rPr>
              <a:t> </a:t>
            </a:r>
            <a:r>
              <a:rPr sz="950" dirty="0">
                <a:solidFill>
                  <a:srgbClr val="231F20"/>
                </a:solidFill>
                <a:latin typeface="Microsoft Sans Serif"/>
                <a:cs typeface="Microsoft Sans Serif"/>
              </a:rPr>
              <a:t>единиц</a:t>
            </a:r>
            <a:r>
              <a:rPr sz="950" spc="75" dirty="0">
                <a:solidFill>
                  <a:srgbClr val="231F20"/>
                </a:solidFill>
                <a:latin typeface="Microsoft Sans Serif"/>
                <a:cs typeface="Microsoft Sans Serif"/>
              </a:rPr>
              <a:t> </a:t>
            </a:r>
            <a:r>
              <a:rPr sz="950" dirty="0">
                <a:solidFill>
                  <a:srgbClr val="231F20"/>
                </a:solidFill>
                <a:latin typeface="Microsoft Sans Serif"/>
                <a:cs typeface="Microsoft Sans Serif"/>
              </a:rPr>
              <a:t>флота,</a:t>
            </a:r>
            <a:r>
              <a:rPr sz="950" spc="75" dirty="0">
                <a:solidFill>
                  <a:srgbClr val="231F20"/>
                </a:solidFill>
                <a:latin typeface="Microsoft Sans Serif"/>
                <a:cs typeface="Microsoft Sans Serif"/>
              </a:rPr>
              <a:t> </a:t>
            </a:r>
            <a:r>
              <a:rPr sz="950" spc="-10" dirty="0">
                <a:solidFill>
                  <a:srgbClr val="231F20"/>
                </a:solidFill>
                <a:latin typeface="Microsoft Sans Serif"/>
                <a:cs typeface="Microsoft Sans Serif"/>
              </a:rPr>
              <a:t>механизированные</a:t>
            </a:r>
            <a:r>
              <a:rPr sz="950" spc="500" dirty="0">
                <a:solidFill>
                  <a:srgbClr val="231F20"/>
                </a:solidFill>
                <a:latin typeface="Microsoft Sans Serif"/>
                <a:cs typeface="Microsoft Sans Serif"/>
              </a:rPr>
              <a:t> 	</a:t>
            </a:r>
            <a:r>
              <a:rPr sz="950" dirty="0">
                <a:solidFill>
                  <a:srgbClr val="231F20"/>
                </a:solidFill>
                <a:latin typeface="Microsoft Sans Serif"/>
                <a:cs typeface="Microsoft Sans Serif"/>
              </a:rPr>
              <a:t>грузовые</a:t>
            </a:r>
            <a:r>
              <a:rPr sz="950" spc="70" dirty="0">
                <a:solidFill>
                  <a:srgbClr val="231F20"/>
                </a:solidFill>
                <a:latin typeface="Microsoft Sans Serif"/>
                <a:cs typeface="Microsoft Sans Serif"/>
              </a:rPr>
              <a:t> </a:t>
            </a:r>
            <a:r>
              <a:rPr sz="950" dirty="0">
                <a:solidFill>
                  <a:srgbClr val="231F20"/>
                </a:solidFill>
                <a:latin typeface="Microsoft Sans Serif"/>
                <a:cs typeface="Microsoft Sans Serif"/>
              </a:rPr>
              <a:t>причалы,</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складские</a:t>
            </a:r>
            <a:r>
              <a:rPr sz="950" spc="70" dirty="0">
                <a:solidFill>
                  <a:srgbClr val="231F20"/>
                </a:solidFill>
                <a:latin typeface="Microsoft Sans Serif"/>
                <a:cs typeface="Microsoft Sans Serif"/>
              </a:rPr>
              <a:t> </a:t>
            </a:r>
            <a:r>
              <a:rPr sz="950" dirty="0">
                <a:solidFill>
                  <a:srgbClr val="231F20"/>
                </a:solidFill>
                <a:latin typeface="Microsoft Sans Serif"/>
                <a:cs typeface="Microsoft Sans Serif"/>
              </a:rPr>
              <a:t>площадки</a:t>
            </a:r>
            <a:r>
              <a:rPr sz="950" spc="80"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75" dirty="0">
                <a:solidFill>
                  <a:srgbClr val="231F20"/>
                </a:solidFill>
                <a:latin typeface="Microsoft Sans Serif"/>
                <a:cs typeface="Microsoft Sans Serif"/>
              </a:rPr>
              <a:t> </a:t>
            </a:r>
            <a:r>
              <a:rPr sz="950" spc="-10" dirty="0">
                <a:solidFill>
                  <a:srgbClr val="231F20"/>
                </a:solidFill>
                <a:latin typeface="Microsoft Sans Serif"/>
                <a:cs typeface="Microsoft Sans Serif"/>
              </a:rPr>
              <a:t>помещения</a:t>
            </a:r>
            <a:endParaRPr sz="950">
              <a:latin typeface="Microsoft Sans Serif"/>
              <a:cs typeface="Microsoft Sans Serif"/>
            </a:endParaRPr>
          </a:p>
        </p:txBody>
      </p:sp>
      <p:sp>
        <p:nvSpPr>
          <p:cNvPr id="25" name="object 25"/>
          <p:cNvSpPr txBox="1"/>
          <p:nvPr/>
        </p:nvSpPr>
        <p:spPr>
          <a:xfrm>
            <a:off x="642489" y="1001937"/>
            <a:ext cx="5194300" cy="212725"/>
          </a:xfrm>
          <a:prstGeom prst="rect">
            <a:avLst/>
          </a:prstGeom>
        </p:spPr>
        <p:txBody>
          <a:bodyPr vert="horz" wrap="square" lIns="0" tIns="15875" rIns="0" bIns="0" rtlCol="0">
            <a:spAutoFit/>
          </a:bodyPr>
          <a:lstStyle/>
          <a:p>
            <a:pPr marL="12700">
              <a:lnSpc>
                <a:spcPct val="100000"/>
              </a:lnSpc>
              <a:spcBef>
                <a:spcPts val="125"/>
              </a:spcBef>
            </a:pPr>
            <a:r>
              <a:rPr sz="1200" b="1" dirty="0">
                <a:solidFill>
                  <a:srgbClr val="231F20"/>
                </a:solidFill>
                <a:latin typeface="Arial"/>
                <a:cs typeface="Arial"/>
              </a:rPr>
              <a:t>Регион</a:t>
            </a:r>
            <a:r>
              <a:rPr sz="1200" b="1" spc="60" dirty="0">
                <a:solidFill>
                  <a:srgbClr val="231F20"/>
                </a:solidFill>
                <a:latin typeface="Arial"/>
                <a:cs typeface="Arial"/>
              </a:rPr>
              <a:t> </a:t>
            </a:r>
            <a:r>
              <a:rPr sz="1200" b="1" dirty="0">
                <a:solidFill>
                  <a:srgbClr val="231F20"/>
                </a:solidFill>
                <a:latin typeface="Arial"/>
                <a:cs typeface="Arial"/>
              </a:rPr>
              <a:t>расположен</a:t>
            </a:r>
            <a:r>
              <a:rPr sz="1200" b="1" spc="65" dirty="0">
                <a:solidFill>
                  <a:srgbClr val="231F20"/>
                </a:solidFill>
                <a:latin typeface="Arial"/>
                <a:cs typeface="Arial"/>
              </a:rPr>
              <a:t> </a:t>
            </a:r>
            <a:r>
              <a:rPr sz="1200" b="1" dirty="0">
                <a:solidFill>
                  <a:srgbClr val="231F20"/>
                </a:solidFill>
                <a:latin typeface="Arial"/>
                <a:cs typeface="Arial"/>
              </a:rPr>
              <a:t>на</a:t>
            </a:r>
            <a:r>
              <a:rPr sz="1200" b="1" spc="65" dirty="0">
                <a:solidFill>
                  <a:srgbClr val="231F20"/>
                </a:solidFill>
                <a:latin typeface="Arial"/>
                <a:cs typeface="Arial"/>
              </a:rPr>
              <a:t> </a:t>
            </a:r>
            <a:r>
              <a:rPr sz="1200" b="1" dirty="0">
                <a:solidFill>
                  <a:srgbClr val="231F20"/>
                </a:solidFill>
                <a:latin typeface="Arial"/>
                <a:cs typeface="Arial"/>
              </a:rPr>
              <a:t>пересечении</a:t>
            </a:r>
            <a:r>
              <a:rPr sz="1200" b="1" spc="65" dirty="0">
                <a:solidFill>
                  <a:srgbClr val="231F20"/>
                </a:solidFill>
                <a:latin typeface="Arial"/>
                <a:cs typeface="Arial"/>
              </a:rPr>
              <a:t> </a:t>
            </a:r>
            <a:r>
              <a:rPr sz="1200" b="1" dirty="0">
                <a:solidFill>
                  <a:srgbClr val="231F20"/>
                </a:solidFill>
                <a:latin typeface="Arial"/>
                <a:cs typeface="Arial"/>
              </a:rPr>
              <a:t>крупных</a:t>
            </a:r>
            <a:r>
              <a:rPr sz="1200" b="1" spc="65" dirty="0">
                <a:solidFill>
                  <a:srgbClr val="231F20"/>
                </a:solidFill>
                <a:latin typeface="Arial"/>
                <a:cs typeface="Arial"/>
              </a:rPr>
              <a:t> </a:t>
            </a:r>
            <a:r>
              <a:rPr sz="1200" b="1" dirty="0">
                <a:solidFill>
                  <a:srgbClr val="231F20"/>
                </a:solidFill>
                <a:latin typeface="Arial"/>
                <a:cs typeface="Arial"/>
              </a:rPr>
              <a:t>транспортных</a:t>
            </a:r>
            <a:r>
              <a:rPr sz="1200" b="1" spc="65" dirty="0">
                <a:solidFill>
                  <a:srgbClr val="231F20"/>
                </a:solidFill>
                <a:latin typeface="Arial"/>
                <a:cs typeface="Arial"/>
              </a:rPr>
              <a:t> </a:t>
            </a:r>
            <a:r>
              <a:rPr sz="1200" b="1" spc="-10" dirty="0">
                <a:solidFill>
                  <a:srgbClr val="231F20"/>
                </a:solidFill>
                <a:latin typeface="Arial"/>
                <a:cs typeface="Arial"/>
              </a:rPr>
              <a:t>путей:</a:t>
            </a:r>
            <a:endParaRPr sz="1200">
              <a:latin typeface="Arial"/>
              <a:cs typeface="Arial"/>
            </a:endParaRPr>
          </a:p>
        </p:txBody>
      </p:sp>
      <p:sp>
        <p:nvSpPr>
          <p:cNvPr id="26" name="object 26"/>
          <p:cNvSpPr txBox="1"/>
          <p:nvPr/>
        </p:nvSpPr>
        <p:spPr>
          <a:xfrm>
            <a:off x="1244201" y="5268168"/>
            <a:ext cx="6435090" cy="421640"/>
          </a:xfrm>
          <a:prstGeom prst="rect">
            <a:avLst/>
          </a:prstGeom>
        </p:spPr>
        <p:txBody>
          <a:bodyPr vert="horz" wrap="square" lIns="0" tIns="12700" rIns="0" bIns="0" rtlCol="0">
            <a:spAutoFit/>
          </a:bodyPr>
          <a:lstStyle/>
          <a:p>
            <a:pPr marL="12700">
              <a:lnSpc>
                <a:spcPct val="100000"/>
              </a:lnSpc>
              <a:spcBef>
                <a:spcPts val="100"/>
              </a:spcBef>
            </a:pPr>
            <a:r>
              <a:rPr sz="1300" b="1" spc="-10" dirty="0">
                <a:solidFill>
                  <a:srgbClr val="231F20"/>
                </a:solidFill>
                <a:latin typeface="Arial"/>
                <a:cs typeface="Arial"/>
              </a:rPr>
              <a:t>Уникальное</a:t>
            </a:r>
            <a:r>
              <a:rPr sz="1300" b="1" spc="-15" dirty="0">
                <a:solidFill>
                  <a:srgbClr val="231F20"/>
                </a:solidFill>
                <a:latin typeface="Arial"/>
                <a:cs typeface="Arial"/>
              </a:rPr>
              <a:t> </a:t>
            </a:r>
            <a:r>
              <a:rPr sz="1300" b="1" spc="-10" dirty="0">
                <a:solidFill>
                  <a:srgbClr val="231F20"/>
                </a:solidFill>
                <a:latin typeface="Arial"/>
                <a:cs typeface="Arial"/>
              </a:rPr>
              <a:t>приграничное</a:t>
            </a:r>
            <a:r>
              <a:rPr sz="1300" b="1" spc="-15" dirty="0">
                <a:solidFill>
                  <a:srgbClr val="231F20"/>
                </a:solidFill>
                <a:latin typeface="Arial"/>
                <a:cs typeface="Arial"/>
              </a:rPr>
              <a:t> </a:t>
            </a:r>
            <a:r>
              <a:rPr sz="1300" b="1" spc="-20" dirty="0">
                <a:solidFill>
                  <a:srgbClr val="231F20"/>
                </a:solidFill>
                <a:latin typeface="Arial"/>
                <a:cs typeface="Arial"/>
              </a:rPr>
              <a:t>расположение</a:t>
            </a:r>
            <a:r>
              <a:rPr sz="1300" b="1" spc="-15" dirty="0">
                <a:solidFill>
                  <a:srgbClr val="231F20"/>
                </a:solidFill>
                <a:latin typeface="Arial"/>
                <a:cs typeface="Arial"/>
              </a:rPr>
              <a:t> </a:t>
            </a:r>
            <a:r>
              <a:rPr sz="1300" b="1" spc="-10" dirty="0">
                <a:solidFill>
                  <a:srgbClr val="231F20"/>
                </a:solidFill>
                <a:latin typeface="Arial"/>
                <a:cs typeface="Arial"/>
              </a:rPr>
              <a:t>региона,</a:t>
            </a:r>
            <a:endParaRPr sz="1300">
              <a:latin typeface="Arial"/>
              <a:cs typeface="Arial"/>
            </a:endParaRPr>
          </a:p>
          <a:p>
            <a:pPr marL="12700">
              <a:lnSpc>
                <a:spcPct val="100000"/>
              </a:lnSpc>
            </a:pPr>
            <a:r>
              <a:rPr sz="1300" b="1" spc="-10" dirty="0">
                <a:solidFill>
                  <a:srgbClr val="231F20"/>
                </a:solidFill>
                <a:latin typeface="Arial"/>
                <a:cs typeface="Arial"/>
              </a:rPr>
              <a:t>способствующее</a:t>
            </a:r>
            <a:r>
              <a:rPr sz="1300" b="1" spc="-45" dirty="0">
                <a:solidFill>
                  <a:srgbClr val="231F20"/>
                </a:solidFill>
                <a:latin typeface="Arial"/>
                <a:cs typeface="Arial"/>
              </a:rPr>
              <a:t> </a:t>
            </a:r>
            <a:r>
              <a:rPr sz="1300" b="1" spc="-10" dirty="0">
                <a:solidFill>
                  <a:srgbClr val="231F20"/>
                </a:solidFill>
                <a:latin typeface="Arial"/>
                <a:cs typeface="Arial"/>
              </a:rPr>
              <a:t>прохождению</a:t>
            </a:r>
            <a:r>
              <a:rPr sz="1300" b="1" spc="-40" dirty="0">
                <a:solidFill>
                  <a:srgbClr val="231F20"/>
                </a:solidFill>
                <a:latin typeface="Arial"/>
                <a:cs typeface="Arial"/>
              </a:rPr>
              <a:t> </a:t>
            </a:r>
            <a:r>
              <a:rPr sz="1300" b="1" spc="-10" dirty="0">
                <a:solidFill>
                  <a:srgbClr val="231F20"/>
                </a:solidFill>
                <a:latin typeface="Arial"/>
                <a:cs typeface="Arial"/>
              </a:rPr>
              <a:t>мощных</a:t>
            </a:r>
            <a:r>
              <a:rPr sz="1300" b="1" spc="-45" dirty="0">
                <a:solidFill>
                  <a:srgbClr val="231F20"/>
                </a:solidFill>
                <a:latin typeface="Arial"/>
                <a:cs typeface="Arial"/>
              </a:rPr>
              <a:t> </a:t>
            </a:r>
            <a:r>
              <a:rPr sz="1300" b="1" spc="-20" dirty="0">
                <a:solidFill>
                  <a:srgbClr val="231F20"/>
                </a:solidFill>
                <a:latin typeface="Arial"/>
                <a:cs typeface="Arial"/>
              </a:rPr>
              <a:t>грузопотоков</a:t>
            </a:r>
            <a:r>
              <a:rPr sz="1300" b="1" spc="-40" dirty="0">
                <a:solidFill>
                  <a:srgbClr val="231F20"/>
                </a:solidFill>
                <a:latin typeface="Arial"/>
                <a:cs typeface="Arial"/>
              </a:rPr>
              <a:t> </a:t>
            </a:r>
            <a:r>
              <a:rPr sz="1300" b="1" dirty="0">
                <a:solidFill>
                  <a:srgbClr val="231F20"/>
                </a:solidFill>
                <a:latin typeface="Arial"/>
                <a:cs typeface="Arial"/>
              </a:rPr>
              <a:t>по</a:t>
            </a:r>
            <a:r>
              <a:rPr sz="1300" b="1" spc="-40" dirty="0">
                <a:solidFill>
                  <a:srgbClr val="231F20"/>
                </a:solidFill>
                <a:latin typeface="Arial"/>
                <a:cs typeface="Arial"/>
              </a:rPr>
              <a:t> </a:t>
            </a:r>
            <a:r>
              <a:rPr sz="1300" b="1" spc="-10" dirty="0">
                <a:solidFill>
                  <a:srgbClr val="231F20"/>
                </a:solidFill>
                <a:latin typeface="Arial"/>
                <a:cs typeface="Arial"/>
              </a:rPr>
              <a:t>всем</a:t>
            </a:r>
            <a:r>
              <a:rPr sz="1300" b="1" spc="-40" dirty="0">
                <a:solidFill>
                  <a:srgbClr val="231F20"/>
                </a:solidFill>
                <a:latin typeface="Arial"/>
                <a:cs typeface="Arial"/>
              </a:rPr>
              <a:t> </a:t>
            </a:r>
            <a:r>
              <a:rPr sz="1300" b="1" spc="-10" dirty="0">
                <a:solidFill>
                  <a:srgbClr val="231F20"/>
                </a:solidFill>
                <a:latin typeface="Arial"/>
                <a:cs typeface="Arial"/>
              </a:rPr>
              <a:t>направлениям</a:t>
            </a:r>
            <a:endParaRPr sz="1300">
              <a:latin typeface="Arial"/>
              <a:cs typeface="Arial"/>
            </a:endParaRPr>
          </a:p>
        </p:txBody>
      </p:sp>
      <p:sp>
        <p:nvSpPr>
          <p:cNvPr id="27" name="object 27"/>
          <p:cNvSpPr txBox="1"/>
          <p:nvPr/>
        </p:nvSpPr>
        <p:spPr>
          <a:xfrm>
            <a:off x="1393732" y="5704123"/>
            <a:ext cx="4249420" cy="969010"/>
          </a:xfrm>
          <a:prstGeom prst="rect">
            <a:avLst/>
          </a:prstGeom>
        </p:spPr>
        <p:txBody>
          <a:bodyPr vert="horz" wrap="square" lIns="0" tIns="42545" rIns="0" bIns="0" rtlCol="0">
            <a:spAutoFit/>
          </a:bodyPr>
          <a:lstStyle/>
          <a:p>
            <a:pPr marL="12700" marR="39370">
              <a:lnSpc>
                <a:spcPts val="1610"/>
              </a:lnSpc>
              <a:spcBef>
                <a:spcPts val="335"/>
              </a:spcBef>
            </a:pPr>
            <a:r>
              <a:rPr sz="950" dirty="0">
                <a:solidFill>
                  <a:srgbClr val="231F20"/>
                </a:solidFill>
                <a:latin typeface="Microsoft Sans Serif"/>
                <a:cs typeface="Microsoft Sans Serif"/>
              </a:rPr>
              <a:t>Граничит</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с</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Уральским</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федеральным</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округом</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a:t>
            </a:r>
            <a:r>
              <a:rPr sz="1500" b="1" dirty="0">
                <a:solidFill>
                  <a:srgbClr val="F04E23"/>
                </a:solidFill>
                <a:latin typeface="Arial"/>
                <a:cs typeface="Arial"/>
              </a:rPr>
              <a:t>38%</a:t>
            </a:r>
            <a:r>
              <a:rPr sz="1500" b="1" spc="-105" dirty="0">
                <a:solidFill>
                  <a:srgbClr val="F04E23"/>
                </a:solidFill>
                <a:latin typeface="Arial"/>
                <a:cs typeface="Arial"/>
              </a:rPr>
              <a:t> </a:t>
            </a:r>
            <a:r>
              <a:rPr sz="950" dirty="0">
                <a:solidFill>
                  <a:srgbClr val="231F20"/>
                </a:solidFill>
                <a:latin typeface="Microsoft Sans Serif"/>
                <a:cs typeface="Microsoft Sans Serif"/>
              </a:rPr>
              <a:t>границы</a:t>
            </a:r>
            <a:r>
              <a:rPr sz="950" spc="65" dirty="0">
                <a:solidFill>
                  <a:srgbClr val="231F20"/>
                </a:solidFill>
                <a:latin typeface="Microsoft Sans Serif"/>
                <a:cs typeface="Microsoft Sans Serif"/>
              </a:rPr>
              <a:t> </a:t>
            </a:r>
            <a:r>
              <a:rPr sz="950" spc="-10" dirty="0">
                <a:solidFill>
                  <a:srgbClr val="231F20"/>
                </a:solidFill>
                <a:latin typeface="Microsoft Sans Serif"/>
                <a:cs typeface="Microsoft Sans Serif"/>
              </a:rPr>
              <a:t>области), </a:t>
            </a:r>
            <a:r>
              <a:rPr sz="950" dirty="0">
                <a:solidFill>
                  <a:srgbClr val="231F20"/>
                </a:solidFill>
                <a:latin typeface="Microsoft Sans Serif"/>
                <a:cs typeface="Microsoft Sans Serif"/>
              </a:rPr>
              <a:t>с</a:t>
            </a:r>
            <a:r>
              <a:rPr sz="950" spc="45" dirty="0">
                <a:solidFill>
                  <a:srgbClr val="231F20"/>
                </a:solidFill>
                <a:latin typeface="Microsoft Sans Serif"/>
                <a:cs typeface="Microsoft Sans Serif"/>
              </a:rPr>
              <a:t> </a:t>
            </a:r>
            <a:r>
              <a:rPr sz="950" dirty="0">
                <a:solidFill>
                  <a:srgbClr val="231F20"/>
                </a:solidFill>
                <a:latin typeface="Microsoft Sans Serif"/>
                <a:cs typeface="Microsoft Sans Serif"/>
              </a:rPr>
              <a:t>Казахстаном</a:t>
            </a:r>
            <a:r>
              <a:rPr sz="950" spc="50" dirty="0">
                <a:solidFill>
                  <a:srgbClr val="231F20"/>
                </a:solidFill>
                <a:latin typeface="Microsoft Sans Serif"/>
                <a:cs typeface="Microsoft Sans Serif"/>
              </a:rPr>
              <a:t> </a:t>
            </a:r>
            <a:r>
              <a:rPr sz="950" dirty="0">
                <a:solidFill>
                  <a:srgbClr val="231F20"/>
                </a:solidFill>
                <a:latin typeface="Microsoft Sans Serif"/>
                <a:cs typeface="Microsoft Sans Serif"/>
              </a:rPr>
              <a:t>(</a:t>
            </a:r>
            <a:r>
              <a:rPr sz="1500" b="1" dirty="0">
                <a:solidFill>
                  <a:srgbClr val="F04E23"/>
                </a:solidFill>
                <a:latin typeface="Arial"/>
                <a:cs typeface="Arial"/>
              </a:rPr>
              <a:t>34%</a:t>
            </a:r>
            <a:r>
              <a:rPr sz="1500" b="1" spc="-114" dirty="0">
                <a:solidFill>
                  <a:srgbClr val="F04E23"/>
                </a:solidFill>
                <a:latin typeface="Arial"/>
                <a:cs typeface="Arial"/>
              </a:rPr>
              <a:t> </a:t>
            </a:r>
            <a:r>
              <a:rPr sz="950" dirty="0">
                <a:solidFill>
                  <a:srgbClr val="231F20"/>
                </a:solidFill>
                <a:latin typeface="Microsoft Sans Serif"/>
                <a:cs typeface="Microsoft Sans Serif"/>
              </a:rPr>
              <a:t>границы</a:t>
            </a:r>
            <a:r>
              <a:rPr sz="950" spc="50" dirty="0">
                <a:solidFill>
                  <a:srgbClr val="231F20"/>
                </a:solidFill>
                <a:latin typeface="Microsoft Sans Serif"/>
                <a:cs typeface="Microsoft Sans Serif"/>
              </a:rPr>
              <a:t> </a:t>
            </a:r>
            <a:r>
              <a:rPr sz="950" spc="-10" dirty="0">
                <a:solidFill>
                  <a:srgbClr val="231F20"/>
                </a:solidFill>
                <a:latin typeface="Microsoft Sans Serif"/>
                <a:cs typeface="Microsoft Sans Serif"/>
              </a:rPr>
              <a:t>области)</a:t>
            </a:r>
            <a:endParaRPr sz="950">
              <a:latin typeface="Microsoft Sans Serif"/>
              <a:cs typeface="Microsoft Sans Serif"/>
            </a:endParaRPr>
          </a:p>
          <a:p>
            <a:pPr marL="12700">
              <a:lnSpc>
                <a:spcPct val="100000"/>
              </a:lnSpc>
              <a:spcBef>
                <a:spcPts val="190"/>
              </a:spcBef>
            </a:pPr>
            <a:r>
              <a:rPr sz="950" dirty="0">
                <a:solidFill>
                  <a:srgbClr val="231F20"/>
                </a:solidFill>
                <a:latin typeface="Microsoft Sans Serif"/>
                <a:cs typeface="Microsoft Sans Serif"/>
              </a:rPr>
              <a:t>Развитые</a:t>
            </a:r>
            <a:r>
              <a:rPr sz="950" spc="55" dirty="0">
                <a:solidFill>
                  <a:srgbClr val="231F20"/>
                </a:solidFill>
                <a:latin typeface="Microsoft Sans Serif"/>
                <a:cs typeface="Microsoft Sans Serif"/>
              </a:rPr>
              <a:t> </a:t>
            </a:r>
            <a:r>
              <a:rPr sz="950" dirty="0">
                <a:solidFill>
                  <a:srgbClr val="231F20"/>
                </a:solidFill>
                <a:latin typeface="Microsoft Sans Serif"/>
                <a:cs typeface="Microsoft Sans Serif"/>
              </a:rPr>
              <a:t>экономические</a:t>
            </a:r>
            <a:r>
              <a:rPr sz="950" spc="55" dirty="0">
                <a:solidFill>
                  <a:srgbClr val="231F20"/>
                </a:solidFill>
                <a:latin typeface="Microsoft Sans Serif"/>
                <a:cs typeface="Microsoft Sans Serif"/>
              </a:rPr>
              <a:t> </a:t>
            </a:r>
            <a:r>
              <a:rPr sz="950" dirty="0">
                <a:solidFill>
                  <a:srgbClr val="231F20"/>
                </a:solidFill>
                <a:latin typeface="Microsoft Sans Serif"/>
                <a:cs typeface="Microsoft Sans Serif"/>
              </a:rPr>
              <a:t>связи</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с</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Уральским</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федеральным</a:t>
            </a:r>
            <a:r>
              <a:rPr sz="950" spc="60" dirty="0">
                <a:solidFill>
                  <a:srgbClr val="231F20"/>
                </a:solidFill>
                <a:latin typeface="Microsoft Sans Serif"/>
                <a:cs typeface="Microsoft Sans Serif"/>
              </a:rPr>
              <a:t> </a:t>
            </a:r>
            <a:r>
              <a:rPr sz="950" spc="-10" dirty="0">
                <a:solidFill>
                  <a:srgbClr val="231F20"/>
                </a:solidFill>
                <a:latin typeface="Microsoft Sans Serif"/>
                <a:cs typeface="Microsoft Sans Serif"/>
              </a:rPr>
              <a:t>округом</a:t>
            </a:r>
            <a:endParaRPr sz="950">
              <a:latin typeface="Microsoft Sans Serif"/>
              <a:cs typeface="Microsoft Sans Serif"/>
            </a:endParaRPr>
          </a:p>
          <a:p>
            <a:pPr marL="12700" marR="5080">
              <a:lnSpc>
                <a:spcPct val="103200"/>
              </a:lnSpc>
              <a:spcBef>
                <a:spcPts val="280"/>
              </a:spcBef>
            </a:pPr>
            <a:r>
              <a:rPr sz="950" dirty="0">
                <a:solidFill>
                  <a:srgbClr val="231F20"/>
                </a:solidFill>
                <a:latin typeface="Microsoft Sans Serif"/>
                <a:cs typeface="Microsoft Sans Serif"/>
              </a:rPr>
              <a:t>Через</a:t>
            </a:r>
            <a:r>
              <a:rPr sz="950" spc="55" dirty="0">
                <a:solidFill>
                  <a:srgbClr val="231F20"/>
                </a:solidFill>
                <a:latin typeface="Microsoft Sans Serif"/>
                <a:cs typeface="Microsoft Sans Serif"/>
              </a:rPr>
              <a:t> </a:t>
            </a:r>
            <a:r>
              <a:rPr sz="950" dirty="0">
                <a:solidFill>
                  <a:srgbClr val="231F20"/>
                </a:solidFill>
                <a:latin typeface="Microsoft Sans Serif"/>
                <a:cs typeface="Microsoft Sans Serif"/>
              </a:rPr>
              <a:t>территорию</a:t>
            </a:r>
            <a:r>
              <a:rPr sz="950" spc="70" dirty="0">
                <a:solidFill>
                  <a:srgbClr val="231F20"/>
                </a:solidFill>
                <a:latin typeface="Microsoft Sans Serif"/>
                <a:cs typeface="Microsoft Sans Serif"/>
              </a:rPr>
              <a:t> </a:t>
            </a:r>
            <a:r>
              <a:rPr sz="950" dirty="0">
                <a:solidFill>
                  <a:srgbClr val="231F20"/>
                </a:solidFill>
                <a:latin typeface="Microsoft Sans Serif"/>
                <a:cs typeface="Microsoft Sans Serif"/>
              </a:rPr>
              <a:t>региона</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проходит</a:t>
            </a:r>
            <a:r>
              <a:rPr sz="950" spc="65" dirty="0">
                <a:solidFill>
                  <a:srgbClr val="231F20"/>
                </a:solidFill>
                <a:latin typeface="Microsoft Sans Serif"/>
                <a:cs typeface="Microsoft Sans Serif"/>
              </a:rPr>
              <a:t> </a:t>
            </a:r>
            <a:r>
              <a:rPr sz="950" dirty="0">
                <a:solidFill>
                  <a:srgbClr val="231F20"/>
                </a:solidFill>
                <a:latin typeface="Microsoft Sans Serif"/>
                <a:cs typeface="Microsoft Sans Serif"/>
              </a:rPr>
              <a:t>большинство</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грузов</a:t>
            </a:r>
            <a:r>
              <a:rPr sz="950" spc="60" dirty="0">
                <a:solidFill>
                  <a:srgbClr val="231F20"/>
                </a:solidFill>
                <a:latin typeface="Microsoft Sans Serif"/>
                <a:cs typeface="Microsoft Sans Serif"/>
              </a:rPr>
              <a:t> </a:t>
            </a:r>
            <a:r>
              <a:rPr sz="950" dirty="0">
                <a:solidFill>
                  <a:srgbClr val="231F20"/>
                </a:solidFill>
                <a:latin typeface="Microsoft Sans Serif"/>
                <a:cs typeface="Microsoft Sans Serif"/>
              </a:rPr>
              <a:t>в</a:t>
            </a:r>
            <a:r>
              <a:rPr sz="950" spc="60" dirty="0">
                <a:solidFill>
                  <a:srgbClr val="231F20"/>
                </a:solidFill>
                <a:latin typeface="Microsoft Sans Serif"/>
                <a:cs typeface="Microsoft Sans Serif"/>
              </a:rPr>
              <a:t> </a:t>
            </a:r>
            <a:r>
              <a:rPr sz="950" spc="-10" dirty="0">
                <a:solidFill>
                  <a:srgbClr val="231F20"/>
                </a:solidFill>
                <a:latin typeface="Microsoft Sans Serif"/>
                <a:cs typeface="Microsoft Sans Serif"/>
              </a:rPr>
              <a:t>направлении </a:t>
            </a:r>
            <a:r>
              <a:rPr sz="950" dirty="0">
                <a:solidFill>
                  <a:srgbClr val="231F20"/>
                </a:solidFill>
                <a:latin typeface="Microsoft Sans Serif"/>
                <a:cs typeface="Microsoft Sans Serif"/>
              </a:rPr>
              <a:t>Европа-</a:t>
            </a:r>
            <a:r>
              <a:rPr sz="950" spc="-10" dirty="0">
                <a:solidFill>
                  <a:srgbClr val="231F20"/>
                </a:solidFill>
                <a:latin typeface="Microsoft Sans Serif"/>
                <a:cs typeface="Microsoft Sans Serif"/>
              </a:rPr>
              <a:t>Казахстан-</a:t>
            </a:r>
            <a:r>
              <a:rPr sz="950" dirty="0">
                <a:solidFill>
                  <a:srgbClr val="231F20"/>
                </a:solidFill>
                <a:latin typeface="Microsoft Sans Serif"/>
                <a:cs typeface="Microsoft Sans Serif"/>
              </a:rPr>
              <a:t>Средняя</a:t>
            </a:r>
            <a:r>
              <a:rPr sz="950" spc="250" dirty="0">
                <a:solidFill>
                  <a:srgbClr val="231F20"/>
                </a:solidFill>
                <a:latin typeface="Microsoft Sans Serif"/>
                <a:cs typeface="Microsoft Sans Serif"/>
              </a:rPr>
              <a:t> </a:t>
            </a:r>
            <a:r>
              <a:rPr sz="950" spc="-20" dirty="0">
                <a:solidFill>
                  <a:srgbClr val="231F20"/>
                </a:solidFill>
                <a:latin typeface="Microsoft Sans Serif"/>
                <a:cs typeface="Microsoft Sans Serif"/>
              </a:rPr>
              <a:t>Азия</a:t>
            </a:r>
            <a:endParaRPr sz="950">
              <a:latin typeface="Microsoft Sans Serif"/>
              <a:cs typeface="Microsoft Sans Serif"/>
            </a:endParaRPr>
          </a:p>
        </p:txBody>
      </p:sp>
      <p:sp>
        <p:nvSpPr>
          <p:cNvPr id="28" name="object 28"/>
          <p:cNvSpPr/>
          <p:nvPr/>
        </p:nvSpPr>
        <p:spPr>
          <a:xfrm>
            <a:off x="1256903" y="5811659"/>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29" name="object 29"/>
          <p:cNvSpPr/>
          <p:nvPr/>
        </p:nvSpPr>
        <p:spPr>
          <a:xfrm>
            <a:off x="6075038" y="5811659"/>
            <a:ext cx="78740" cy="78740"/>
          </a:xfrm>
          <a:custGeom>
            <a:avLst/>
            <a:gdLst/>
            <a:ahLst/>
            <a:cxnLst/>
            <a:rect l="l" t="t" r="r" b="b"/>
            <a:pathLst>
              <a:path w="78739"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0" name="object 30"/>
          <p:cNvSpPr/>
          <p:nvPr/>
        </p:nvSpPr>
        <p:spPr>
          <a:xfrm>
            <a:off x="1256903" y="6206093"/>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1" name="object 31"/>
          <p:cNvSpPr/>
          <p:nvPr/>
        </p:nvSpPr>
        <p:spPr>
          <a:xfrm>
            <a:off x="1256903" y="6387762"/>
            <a:ext cx="78740" cy="78740"/>
          </a:xfrm>
          <a:custGeom>
            <a:avLst/>
            <a:gdLst/>
            <a:ahLst/>
            <a:cxnLst/>
            <a:rect l="l" t="t" r="r" b="b"/>
            <a:pathLst>
              <a:path w="78740"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2" name="object 32"/>
          <p:cNvSpPr/>
          <p:nvPr/>
        </p:nvSpPr>
        <p:spPr>
          <a:xfrm>
            <a:off x="6075038" y="6342762"/>
            <a:ext cx="78740" cy="78740"/>
          </a:xfrm>
          <a:custGeom>
            <a:avLst/>
            <a:gdLst/>
            <a:ahLst/>
            <a:cxnLst/>
            <a:rect l="l" t="t" r="r" b="b"/>
            <a:pathLst>
              <a:path w="78739" h="78739">
                <a:moveTo>
                  <a:pt x="0" y="0"/>
                </a:moveTo>
                <a:lnTo>
                  <a:pt x="0" y="78409"/>
                </a:lnTo>
                <a:lnTo>
                  <a:pt x="78397" y="39204"/>
                </a:lnTo>
                <a:lnTo>
                  <a:pt x="0" y="0"/>
                </a:lnTo>
                <a:close/>
              </a:path>
            </a:pathLst>
          </a:custGeom>
          <a:solidFill>
            <a:srgbClr val="F04E23"/>
          </a:solidFill>
        </p:spPr>
        <p:txBody>
          <a:bodyPr wrap="square" lIns="0" tIns="0" rIns="0" bIns="0" rtlCol="0"/>
          <a:lstStyle/>
          <a:p>
            <a:endParaRPr/>
          </a:p>
        </p:txBody>
      </p:sp>
      <p:sp>
        <p:nvSpPr>
          <p:cNvPr id="33" name="object 33"/>
          <p:cNvSpPr txBox="1"/>
          <p:nvPr/>
        </p:nvSpPr>
        <p:spPr>
          <a:xfrm>
            <a:off x="6220159" y="5774114"/>
            <a:ext cx="4258310" cy="844550"/>
          </a:xfrm>
          <a:prstGeom prst="rect">
            <a:avLst/>
          </a:prstGeom>
        </p:spPr>
        <p:txBody>
          <a:bodyPr vert="horz" wrap="square" lIns="0" tIns="11430" rIns="0" bIns="0" rtlCol="0">
            <a:spAutoFit/>
          </a:bodyPr>
          <a:lstStyle/>
          <a:p>
            <a:pPr marL="12700" marR="5080">
              <a:lnSpc>
                <a:spcPct val="103200"/>
              </a:lnSpc>
              <a:spcBef>
                <a:spcPts val="90"/>
              </a:spcBef>
            </a:pPr>
            <a:r>
              <a:rPr sz="950" dirty="0">
                <a:solidFill>
                  <a:srgbClr val="231F20"/>
                </a:solidFill>
                <a:latin typeface="Microsoft Sans Serif"/>
                <a:cs typeface="Microsoft Sans Serif"/>
              </a:rPr>
              <a:t>Наличие</a:t>
            </a:r>
            <a:r>
              <a:rPr sz="950" spc="30" dirty="0">
                <a:solidFill>
                  <a:srgbClr val="231F20"/>
                </a:solidFill>
                <a:latin typeface="Microsoft Sans Serif"/>
                <a:cs typeface="Microsoft Sans Serif"/>
              </a:rPr>
              <a:t> </a:t>
            </a:r>
            <a:r>
              <a:rPr sz="950" spc="-10" dirty="0">
                <a:solidFill>
                  <a:srgbClr val="231F20"/>
                </a:solidFill>
                <a:latin typeface="Microsoft Sans Serif"/>
                <a:cs typeface="Microsoft Sans Serif"/>
              </a:rPr>
              <a:t>автомобильного</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35" dirty="0">
                <a:solidFill>
                  <a:srgbClr val="231F20"/>
                </a:solidFill>
                <a:latin typeface="Microsoft Sans Serif"/>
                <a:cs typeface="Microsoft Sans Serif"/>
              </a:rPr>
              <a:t> </a:t>
            </a:r>
            <a:r>
              <a:rPr sz="950" spc="-20" dirty="0">
                <a:solidFill>
                  <a:srgbClr val="231F20"/>
                </a:solidFill>
                <a:latin typeface="Microsoft Sans Serif"/>
                <a:cs typeface="Microsoft Sans Serif"/>
              </a:rPr>
              <a:t>железнодорожного</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сообщения</a:t>
            </a:r>
            <a:r>
              <a:rPr sz="950" spc="35" dirty="0">
                <a:solidFill>
                  <a:srgbClr val="231F20"/>
                </a:solidFill>
                <a:latin typeface="Microsoft Sans Serif"/>
                <a:cs typeface="Microsoft Sans Serif"/>
              </a:rPr>
              <a:t> </a:t>
            </a:r>
            <a:r>
              <a:rPr sz="950" dirty="0">
                <a:solidFill>
                  <a:srgbClr val="231F20"/>
                </a:solidFill>
                <a:latin typeface="Microsoft Sans Serif"/>
                <a:cs typeface="Microsoft Sans Serif"/>
              </a:rPr>
              <a:t>с</a:t>
            </a:r>
            <a:r>
              <a:rPr sz="950" spc="30" dirty="0">
                <a:solidFill>
                  <a:srgbClr val="231F20"/>
                </a:solidFill>
                <a:latin typeface="Microsoft Sans Serif"/>
                <a:cs typeface="Microsoft Sans Serif"/>
              </a:rPr>
              <a:t> </a:t>
            </a:r>
            <a:r>
              <a:rPr sz="950" spc="-10" dirty="0">
                <a:solidFill>
                  <a:srgbClr val="231F20"/>
                </a:solidFill>
                <a:latin typeface="Microsoft Sans Serif"/>
                <a:cs typeface="Microsoft Sans Serif"/>
              </a:rPr>
              <a:t>Нур-Султаном способствует</a:t>
            </a:r>
            <a:r>
              <a:rPr sz="950" spc="-5" dirty="0">
                <a:solidFill>
                  <a:srgbClr val="231F20"/>
                </a:solidFill>
                <a:latin typeface="Microsoft Sans Serif"/>
                <a:cs typeface="Microsoft Sans Serif"/>
              </a:rPr>
              <a:t> </a:t>
            </a:r>
            <a:r>
              <a:rPr sz="950" dirty="0">
                <a:solidFill>
                  <a:srgbClr val="231F20"/>
                </a:solidFill>
                <a:latin typeface="Microsoft Sans Serif"/>
                <a:cs typeface="Microsoft Sans Serif"/>
              </a:rPr>
              <a:t>эффективному </a:t>
            </a:r>
            <a:r>
              <a:rPr sz="950" spc="-10" dirty="0">
                <a:solidFill>
                  <a:srgbClr val="231F20"/>
                </a:solidFill>
                <a:latin typeface="Microsoft Sans Serif"/>
                <a:cs typeface="Microsoft Sans Serif"/>
              </a:rPr>
              <a:t>взаимодействию</a:t>
            </a:r>
            <a:r>
              <a:rPr sz="950" dirty="0">
                <a:solidFill>
                  <a:srgbClr val="231F20"/>
                </a:solidFill>
                <a:latin typeface="Microsoft Sans Serif"/>
                <a:cs typeface="Microsoft Sans Serif"/>
              </a:rPr>
              <a:t> </a:t>
            </a:r>
            <a:r>
              <a:rPr sz="950" spc="-10" dirty="0">
                <a:solidFill>
                  <a:srgbClr val="231F20"/>
                </a:solidFill>
                <a:latin typeface="Microsoft Sans Serif"/>
                <a:cs typeface="Microsoft Sans Serif"/>
              </a:rPr>
              <a:t>омского</a:t>
            </a:r>
            <a:r>
              <a:rPr sz="950" spc="-5" dirty="0">
                <a:solidFill>
                  <a:srgbClr val="231F20"/>
                </a:solidFill>
                <a:latin typeface="Microsoft Sans Serif"/>
                <a:cs typeface="Microsoft Sans Serif"/>
              </a:rPr>
              <a:t> </a:t>
            </a:r>
            <a:r>
              <a:rPr sz="950" dirty="0">
                <a:solidFill>
                  <a:srgbClr val="231F20"/>
                </a:solidFill>
                <a:latin typeface="Microsoft Sans Serif"/>
                <a:cs typeface="Microsoft Sans Serif"/>
              </a:rPr>
              <a:t>и </a:t>
            </a:r>
            <a:r>
              <a:rPr sz="950" spc="-10" dirty="0">
                <a:solidFill>
                  <a:srgbClr val="231F20"/>
                </a:solidFill>
                <a:latin typeface="Microsoft Sans Serif"/>
                <a:cs typeface="Microsoft Sans Serif"/>
              </a:rPr>
              <a:t>казахстанского </a:t>
            </a:r>
            <a:r>
              <a:rPr sz="950" dirty="0">
                <a:solidFill>
                  <a:srgbClr val="231F20"/>
                </a:solidFill>
                <a:latin typeface="Microsoft Sans Serif"/>
                <a:cs typeface="Microsoft Sans Serif"/>
              </a:rPr>
              <a:t>транспортных</a:t>
            </a:r>
            <a:r>
              <a:rPr sz="950" spc="-50" dirty="0">
                <a:solidFill>
                  <a:srgbClr val="231F20"/>
                </a:solidFill>
                <a:latin typeface="Microsoft Sans Serif"/>
                <a:cs typeface="Microsoft Sans Serif"/>
              </a:rPr>
              <a:t> </a:t>
            </a:r>
            <a:r>
              <a:rPr sz="950" spc="-20" dirty="0">
                <a:solidFill>
                  <a:srgbClr val="231F20"/>
                </a:solidFill>
                <a:latin typeface="Microsoft Sans Serif"/>
                <a:cs typeface="Microsoft Sans Serif"/>
              </a:rPr>
              <a:t>узлов</a:t>
            </a:r>
            <a:endParaRPr sz="950">
              <a:latin typeface="Microsoft Sans Serif"/>
              <a:cs typeface="Microsoft Sans Serif"/>
            </a:endParaRPr>
          </a:p>
          <a:p>
            <a:pPr marL="12700" marR="989965">
              <a:lnSpc>
                <a:spcPct val="103200"/>
              </a:lnSpc>
              <a:spcBef>
                <a:spcPts val="570"/>
              </a:spcBef>
            </a:pPr>
            <a:r>
              <a:rPr sz="950" dirty="0">
                <a:solidFill>
                  <a:srgbClr val="231F20"/>
                </a:solidFill>
                <a:latin typeface="Microsoft Sans Serif"/>
                <a:cs typeface="Microsoft Sans Serif"/>
              </a:rPr>
              <a:t>Наличие</a:t>
            </a:r>
            <a:r>
              <a:rPr sz="950" spc="100" dirty="0">
                <a:solidFill>
                  <a:srgbClr val="231F20"/>
                </a:solidFill>
                <a:latin typeface="Microsoft Sans Serif"/>
                <a:cs typeface="Microsoft Sans Serif"/>
              </a:rPr>
              <a:t> </a:t>
            </a:r>
            <a:r>
              <a:rPr sz="950" dirty="0">
                <a:solidFill>
                  <a:srgbClr val="231F20"/>
                </a:solidFill>
                <a:latin typeface="Microsoft Sans Serif"/>
                <a:cs typeface="Microsoft Sans Serif"/>
              </a:rPr>
              <a:t>многосторонних</a:t>
            </a:r>
            <a:r>
              <a:rPr sz="950" spc="114" dirty="0">
                <a:solidFill>
                  <a:srgbClr val="231F20"/>
                </a:solidFill>
                <a:latin typeface="Microsoft Sans Serif"/>
                <a:cs typeface="Microsoft Sans Serif"/>
              </a:rPr>
              <a:t> </a:t>
            </a:r>
            <a:r>
              <a:rPr sz="950" dirty="0">
                <a:solidFill>
                  <a:srgbClr val="231F20"/>
                </a:solidFill>
                <a:latin typeface="Microsoft Sans Serif"/>
                <a:cs typeface="Microsoft Sans Serif"/>
              </a:rPr>
              <a:t>и</a:t>
            </a:r>
            <a:r>
              <a:rPr sz="950" spc="110" dirty="0">
                <a:solidFill>
                  <a:srgbClr val="231F20"/>
                </a:solidFill>
                <a:latin typeface="Microsoft Sans Serif"/>
                <a:cs typeface="Microsoft Sans Serif"/>
              </a:rPr>
              <a:t> </a:t>
            </a:r>
            <a:r>
              <a:rPr sz="950" dirty="0">
                <a:solidFill>
                  <a:srgbClr val="231F20"/>
                </a:solidFill>
                <a:latin typeface="Microsoft Sans Serif"/>
                <a:cs typeface="Microsoft Sans Serif"/>
              </a:rPr>
              <a:t>двусторонних</a:t>
            </a:r>
            <a:r>
              <a:rPr sz="950" spc="110" dirty="0">
                <a:solidFill>
                  <a:srgbClr val="231F20"/>
                </a:solidFill>
                <a:latin typeface="Microsoft Sans Serif"/>
                <a:cs typeface="Microsoft Sans Serif"/>
              </a:rPr>
              <a:t> </a:t>
            </a:r>
            <a:r>
              <a:rPr sz="950" spc="-10" dirty="0">
                <a:solidFill>
                  <a:srgbClr val="231F20"/>
                </a:solidFill>
                <a:latin typeface="Microsoft Sans Serif"/>
                <a:cs typeface="Microsoft Sans Serif"/>
              </a:rPr>
              <a:t>приграничных </a:t>
            </a:r>
            <a:r>
              <a:rPr sz="950" dirty="0">
                <a:solidFill>
                  <a:srgbClr val="231F20"/>
                </a:solidFill>
                <a:latin typeface="Microsoft Sans Serif"/>
                <a:cs typeface="Microsoft Sans Serif"/>
              </a:rPr>
              <a:t>автомобильных</a:t>
            </a:r>
            <a:r>
              <a:rPr sz="950" spc="85" dirty="0">
                <a:solidFill>
                  <a:srgbClr val="231F20"/>
                </a:solidFill>
                <a:latin typeface="Microsoft Sans Serif"/>
                <a:cs typeface="Microsoft Sans Serif"/>
              </a:rPr>
              <a:t> </a:t>
            </a:r>
            <a:r>
              <a:rPr sz="950" dirty="0">
                <a:solidFill>
                  <a:srgbClr val="231F20"/>
                </a:solidFill>
                <a:latin typeface="Microsoft Sans Serif"/>
                <a:cs typeface="Microsoft Sans Serif"/>
              </a:rPr>
              <a:t>пунктов</a:t>
            </a:r>
            <a:r>
              <a:rPr sz="950" spc="85" dirty="0">
                <a:solidFill>
                  <a:srgbClr val="231F20"/>
                </a:solidFill>
                <a:latin typeface="Microsoft Sans Serif"/>
                <a:cs typeface="Microsoft Sans Serif"/>
              </a:rPr>
              <a:t> </a:t>
            </a:r>
            <a:r>
              <a:rPr sz="950" spc="-10" dirty="0">
                <a:solidFill>
                  <a:srgbClr val="231F20"/>
                </a:solidFill>
                <a:latin typeface="Microsoft Sans Serif"/>
                <a:cs typeface="Microsoft Sans Serif"/>
              </a:rPr>
              <a:t>пропуска</a:t>
            </a:r>
            <a:endParaRPr sz="95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3516</Words>
  <Application>Microsoft Office PowerPoint</Application>
  <PresentationFormat>Широкоэкранный</PresentationFormat>
  <Paragraphs>544</Paragraphs>
  <Slides>20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20</vt:i4>
      </vt:variant>
    </vt:vector>
  </HeadingPairs>
  <TitlesOfParts>
    <vt:vector size="31" baseType="lpstr">
      <vt:lpstr>Arial</vt:lpstr>
      <vt:lpstr>Arial Black</vt:lpstr>
      <vt:lpstr>Arial MT</vt:lpstr>
      <vt:lpstr>Calibri</vt:lpstr>
      <vt:lpstr>Lucida Sans Unicode</vt:lpstr>
      <vt:lpstr>Microsoft Sans Serif</vt:lpstr>
      <vt:lpstr>Tahoma</vt:lpstr>
      <vt:lpstr>Times New Roman</vt:lpstr>
      <vt:lpstr>Verdana</vt:lpstr>
      <vt:lpstr>Office Theme</vt:lpstr>
      <vt:lpstr>1_Office Theme</vt:lpstr>
      <vt:lpstr>СОЗДАНИЕ ПРОИЗВОДСТВА КАРБОНАТА АММОНИЯ НА ТЕРРИТОРИИ ОМСКОЙ ОБЛАСТИ</vt:lpstr>
      <vt:lpstr>ПРОИЗВОДСТВО КАРБОНАТА АММОНИЯ</vt:lpstr>
      <vt:lpstr>СОДЕРЖАНИЕ:</vt:lpstr>
      <vt:lpstr>ИНФОРМАЦИЯ О ПРОЕКТЕ</vt:lpstr>
      <vt:lpstr>Презентация PowerPoint</vt:lpstr>
      <vt:lpstr>ПЛАНИРУЕМАЯ К ВЫПУСКУ ПРОДУКЦИЯ:</vt:lpstr>
      <vt:lpstr>ПРИМЕНЕНИЕ КАРБОНАТА АММОНИЯ:</vt:lpstr>
      <vt:lpstr>КОНКУРЕНТНЫЕ ПРЕИМУЩЕСТВА РЕГИОНА</vt:lpstr>
      <vt:lpstr>ТРАНСПОРТНО-ЛОГИСТИЧЕСКИЙ ПОТЕНЦИАЛ ОМСКОЙ ОБЛАСТИ</vt:lpstr>
      <vt:lpstr>Презентация PowerPoint</vt:lpstr>
      <vt:lpstr>РЫНОК СБЫТА</vt:lpstr>
      <vt:lpstr>ПРОМЫШЛЕННЫЙ КЛАСТЕР ПИЩЕВОЙ ПРОМЫШЛЕННОСТИ</vt:lpstr>
      <vt:lpstr>ПЛАН МАРКЕТИНГА</vt:lpstr>
      <vt:lpstr>СЫРЬЕ ДЛЯ ОБЕСПЕЧЕНИЯ ПРОИЗВОДСТВА Карбонат аммония получают преимущественно искусственным путём в промышленных условиях. Получение из натуральных ингредиентов утратило актуальность.</vt:lpstr>
      <vt:lpstr>ВОЗМОЖНЫЕ ТЕРРИТОРИИ ДЛЯ РАЗМЕЩЕНИЯ*</vt:lpstr>
      <vt:lpstr>ВОЗМОЖНЫЕ ТЕРРИТОРИИ ДЛЯ РАЗМЕЩЕНИЯ</vt:lpstr>
      <vt:lpstr>Локализация инвестиционного проекта</vt:lpstr>
      <vt:lpstr>Презентация PowerPoint</vt:lpstr>
      <vt:lpstr>ВОЗМОЖНЫЕ МЕРЫ ПОДДЕРЖКИ</vt:lpstr>
      <vt:lpstr>АДМИНИСТРАТИВНАЯ ПОДДЕРЖКА БИЗНЕСА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ПРОИЗВОДСТВА КАРБОНАТА АММОНИЯ НА ТЕРРИТОРИИ ОМСКОЙ ОБЛАСТИ</dc:title>
  <dc:creator>Евгений Артемьев</dc:creator>
  <cp:lastModifiedBy>User</cp:lastModifiedBy>
  <cp:revision>37</cp:revision>
  <dcterms:created xsi:type="dcterms:W3CDTF">2025-12-18T03:15:24Z</dcterms:created>
  <dcterms:modified xsi:type="dcterms:W3CDTF">2026-03-23T05:33:57Z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2025-11-24T00:00:00Z</vt:filetime>
  </property>
  <property fmtid="{D5CDD505-2E9C-101B-9397-08002B2CF9AE}" pid="3" name="Creator">
    <vt:lpwstr>Adobe InDesign CC 13.1 (Windows)</vt:lpwstr>
  </property>
  <property fmtid="{D5CDD505-2E9C-101B-9397-08002B2CF9AE}" pid="4" name="LastSaved">
    <vt:filetime>2025-12-18T00:00:00Z</vt:filetime>
  </property>
  <property fmtid="{D5CDD505-2E9C-101B-9397-08002B2CF9AE}" pid="5" name="Producer">
    <vt:lpwstr>Adobe PDF Library 15.0</vt:lpwstr>
  </property>
</Properties>
</file>