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5"/>
  </p:notesMasterIdLst>
  <p:sldIdLst>
    <p:sldId id="258" r:id="rId3"/>
    <p:sldId id="257" r:id="rId4"/>
    <p:sldId id="259" r:id="rId5"/>
    <p:sldId id="288" r:id="rId6"/>
    <p:sldId id="261" r:id="rId7"/>
    <p:sldId id="262" r:id="rId8"/>
    <p:sldId id="283" r:id="rId9"/>
    <p:sldId id="267" r:id="rId10"/>
    <p:sldId id="270" r:id="rId11"/>
    <p:sldId id="280" r:id="rId12"/>
    <p:sldId id="281" r:id="rId13"/>
    <p:sldId id="28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A8EB0-E47F-4137-9710-0D92574F75F1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89ED2-DFD6-4129-A122-FE58E2E4F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797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DC31C-413C-4455-86D7-0772757C983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75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C3EE8-A562-4B83-8BFC-454E7F556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490B38-8625-454D-A819-80995BD7B0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FC69EF-5C96-4036-8AF0-2035EF37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B4DCBC-F18E-45E1-BC24-B32CAD12B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FFDAFA-084F-402E-953C-4336A1CF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49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A8EFC2-1FE8-4C84-9B32-177D812B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4BB232-0A43-4323-9335-712E67A42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951DFA-4021-4527-8302-BE825F48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A51CD7-F3A0-4D81-B02F-4C83FA467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339842-8BC6-4626-85D5-17F74E95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12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EB122D7-1F54-4703-9BA4-E73D2F29F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C32FC8-F397-44D3-BDE3-27D3B612E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529B15-3C4F-47CE-AFE0-0F67D84D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86A70-6F48-4E3D-87B0-84B3076DA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D953BC-9FB6-4947-8F66-557937E87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65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510" y="0"/>
            <a:ext cx="11325860" cy="6858000"/>
          </a:xfrm>
          <a:custGeom>
            <a:avLst/>
            <a:gdLst/>
            <a:ahLst/>
            <a:cxnLst/>
            <a:rect l="l" t="t" r="r" b="b"/>
            <a:pathLst>
              <a:path w="11325860" h="6858000">
                <a:moveTo>
                  <a:pt x="11325555" y="0"/>
                </a:moveTo>
                <a:lnTo>
                  <a:pt x="0" y="0"/>
                </a:lnTo>
                <a:lnTo>
                  <a:pt x="0" y="6858000"/>
                </a:lnTo>
                <a:lnTo>
                  <a:pt x="11325555" y="6858000"/>
                </a:lnTo>
                <a:lnTo>
                  <a:pt x="11325555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1334053" y="0"/>
            <a:ext cx="858519" cy="6858000"/>
          </a:xfrm>
          <a:custGeom>
            <a:avLst/>
            <a:gdLst/>
            <a:ahLst/>
            <a:cxnLst/>
            <a:rect l="l" t="t" r="r" b="b"/>
            <a:pathLst>
              <a:path w="858520" h="6858000">
                <a:moveTo>
                  <a:pt x="858062" y="0"/>
                </a:moveTo>
                <a:lnTo>
                  <a:pt x="0" y="0"/>
                </a:lnTo>
                <a:lnTo>
                  <a:pt x="0" y="6858000"/>
                </a:lnTo>
                <a:lnTo>
                  <a:pt x="858062" y="6858000"/>
                </a:lnTo>
                <a:lnTo>
                  <a:pt x="8580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g object 18"/>
          <p:cNvSpPr/>
          <p:nvPr/>
        </p:nvSpPr>
        <p:spPr>
          <a:xfrm>
            <a:off x="11541358" y="645139"/>
            <a:ext cx="443865" cy="2758440"/>
          </a:xfrm>
          <a:custGeom>
            <a:avLst/>
            <a:gdLst/>
            <a:ahLst/>
            <a:cxnLst/>
            <a:rect l="l" t="t" r="r" b="b"/>
            <a:pathLst>
              <a:path w="443865" h="2758440">
                <a:moveTo>
                  <a:pt x="395631" y="38188"/>
                </a:moveTo>
                <a:lnTo>
                  <a:pt x="306743" y="38188"/>
                </a:lnTo>
                <a:lnTo>
                  <a:pt x="346862" y="46482"/>
                </a:lnTo>
                <a:lnTo>
                  <a:pt x="376878" y="69442"/>
                </a:lnTo>
                <a:lnTo>
                  <a:pt x="395693" y="104181"/>
                </a:lnTo>
                <a:lnTo>
                  <a:pt x="402208" y="147815"/>
                </a:lnTo>
                <a:lnTo>
                  <a:pt x="402208" y="227888"/>
                </a:lnTo>
                <a:lnTo>
                  <a:pt x="6146" y="227888"/>
                </a:lnTo>
                <a:lnTo>
                  <a:pt x="6146" y="264833"/>
                </a:lnTo>
                <a:lnTo>
                  <a:pt x="437311" y="264833"/>
                </a:lnTo>
                <a:lnTo>
                  <a:pt x="437311" y="147815"/>
                </a:lnTo>
                <a:lnTo>
                  <a:pt x="430886" y="98148"/>
                </a:lnTo>
                <a:lnTo>
                  <a:pt x="412814" y="57203"/>
                </a:lnTo>
                <a:lnTo>
                  <a:pt x="395631" y="38188"/>
                </a:lnTo>
                <a:close/>
              </a:path>
              <a:path w="443865" h="2758440">
                <a:moveTo>
                  <a:pt x="306743" y="0"/>
                </a:moveTo>
                <a:lnTo>
                  <a:pt x="264533" y="6799"/>
                </a:lnTo>
                <a:lnTo>
                  <a:pt x="228564" y="26310"/>
                </a:lnTo>
                <a:lnTo>
                  <a:pt x="200639" y="57203"/>
                </a:lnTo>
                <a:lnTo>
                  <a:pt x="182562" y="98148"/>
                </a:lnTo>
                <a:lnTo>
                  <a:pt x="176136" y="147815"/>
                </a:lnTo>
                <a:lnTo>
                  <a:pt x="176136" y="227888"/>
                </a:lnTo>
                <a:lnTo>
                  <a:pt x="211251" y="227888"/>
                </a:lnTo>
                <a:lnTo>
                  <a:pt x="211251" y="147815"/>
                </a:lnTo>
                <a:lnTo>
                  <a:pt x="217767" y="104181"/>
                </a:lnTo>
                <a:lnTo>
                  <a:pt x="236585" y="69442"/>
                </a:lnTo>
                <a:lnTo>
                  <a:pt x="266608" y="46482"/>
                </a:lnTo>
                <a:lnTo>
                  <a:pt x="306743" y="38188"/>
                </a:lnTo>
                <a:lnTo>
                  <a:pt x="395631" y="38188"/>
                </a:lnTo>
                <a:lnTo>
                  <a:pt x="384897" y="26310"/>
                </a:lnTo>
                <a:lnTo>
                  <a:pt x="348939" y="6799"/>
                </a:lnTo>
                <a:lnTo>
                  <a:pt x="306743" y="0"/>
                </a:lnTo>
                <a:close/>
              </a:path>
              <a:path w="443865" h="2758440">
                <a:moveTo>
                  <a:pt x="41249" y="353517"/>
                </a:moveTo>
                <a:lnTo>
                  <a:pt x="6146" y="353517"/>
                </a:lnTo>
                <a:lnTo>
                  <a:pt x="6146" y="617143"/>
                </a:lnTo>
                <a:lnTo>
                  <a:pt x="41249" y="617143"/>
                </a:lnTo>
                <a:lnTo>
                  <a:pt x="41249" y="503821"/>
                </a:lnTo>
                <a:lnTo>
                  <a:pt x="437311" y="503821"/>
                </a:lnTo>
                <a:lnTo>
                  <a:pt x="437311" y="466864"/>
                </a:lnTo>
                <a:lnTo>
                  <a:pt x="41249" y="466864"/>
                </a:lnTo>
                <a:lnTo>
                  <a:pt x="41249" y="353517"/>
                </a:lnTo>
                <a:close/>
              </a:path>
              <a:path w="443865" h="2758440">
                <a:moveTo>
                  <a:pt x="138569" y="656590"/>
                </a:moveTo>
                <a:lnTo>
                  <a:pt x="92230" y="681282"/>
                </a:lnTo>
                <a:lnTo>
                  <a:pt x="53873" y="714164"/>
                </a:lnTo>
                <a:lnTo>
                  <a:pt x="24830" y="754407"/>
                </a:lnTo>
                <a:lnTo>
                  <a:pt x="6429" y="801184"/>
                </a:lnTo>
                <a:lnTo>
                  <a:pt x="0" y="853668"/>
                </a:lnTo>
                <a:lnTo>
                  <a:pt x="5817" y="903078"/>
                </a:lnTo>
                <a:lnTo>
                  <a:pt x="22408" y="948521"/>
                </a:lnTo>
                <a:lnTo>
                  <a:pt x="48480" y="988674"/>
                </a:lnTo>
                <a:lnTo>
                  <a:pt x="82741" y="1022211"/>
                </a:lnTo>
                <a:lnTo>
                  <a:pt x="123898" y="1047806"/>
                </a:lnTo>
                <a:lnTo>
                  <a:pt x="170658" y="1064135"/>
                </a:lnTo>
                <a:lnTo>
                  <a:pt x="221729" y="1069873"/>
                </a:lnTo>
                <a:lnTo>
                  <a:pt x="272801" y="1064135"/>
                </a:lnTo>
                <a:lnTo>
                  <a:pt x="319562" y="1047806"/>
                </a:lnTo>
                <a:lnTo>
                  <a:pt x="345488" y="1031684"/>
                </a:lnTo>
                <a:lnTo>
                  <a:pt x="221729" y="1031684"/>
                </a:lnTo>
                <a:lnTo>
                  <a:pt x="171118" y="1025257"/>
                </a:lnTo>
                <a:lnTo>
                  <a:pt x="126255" y="1007161"/>
                </a:lnTo>
                <a:lnTo>
                  <a:pt x="88680" y="979176"/>
                </a:lnTo>
                <a:lnTo>
                  <a:pt x="59935" y="943079"/>
                </a:lnTo>
                <a:lnTo>
                  <a:pt x="41558" y="900651"/>
                </a:lnTo>
                <a:lnTo>
                  <a:pt x="35090" y="853668"/>
                </a:lnTo>
                <a:lnTo>
                  <a:pt x="42338" y="803745"/>
                </a:lnTo>
                <a:lnTo>
                  <a:pt x="63041" y="760055"/>
                </a:lnTo>
                <a:lnTo>
                  <a:pt x="95638" y="723754"/>
                </a:lnTo>
                <a:lnTo>
                  <a:pt x="138569" y="695998"/>
                </a:lnTo>
                <a:lnTo>
                  <a:pt x="138569" y="656590"/>
                </a:lnTo>
                <a:close/>
              </a:path>
              <a:path w="443865" h="2758440">
                <a:moveTo>
                  <a:pt x="304888" y="654710"/>
                </a:moveTo>
                <a:lnTo>
                  <a:pt x="304888" y="694143"/>
                </a:lnTo>
                <a:lnTo>
                  <a:pt x="347817" y="721844"/>
                </a:lnTo>
                <a:lnTo>
                  <a:pt x="380411" y="758666"/>
                </a:lnTo>
                <a:lnTo>
                  <a:pt x="401109" y="803107"/>
                </a:lnTo>
                <a:lnTo>
                  <a:pt x="408355" y="853668"/>
                </a:lnTo>
                <a:lnTo>
                  <a:pt x="401889" y="900651"/>
                </a:lnTo>
                <a:lnTo>
                  <a:pt x="383516" y="943079"/>
                </a:lnTo>
                <a:lnTo>
                  <a:pt x="354776" y="979176"/>
                </a:lnTo>
                <a:lnTo>
                  <a:pt x="317205" y="1007161"/>
                </a:lnTo>
                <a:lnTo>
                  <a:pt x="272343" y="1025257"/>
                </a:lnTo>
                <a:lnTo>
                  <a:pt x="221729" y="1031684"/>
                </a:lnTo>
                <a:lnTo>
                  <a:pt x="345488" y="1031684"/>
                </a:lnTo>
                <a:lnTo>
                  <a:pt x="394985" y="988674"/>
                </a:lnTo>
                <a:lnTo>
                  <a:pt x="421060" y="948521"/>
                </a:lnTo>
                <a:lnTo>
                  <a:pt x="437652" y="903078"/>
                </a:lnTo>
                <a:lnTo>
                  <a:pt x="443471" y="853668"/>
                </a:lnTo>
                <a:lnTo>
                  <a:pt x="437122" y="801184"/>
                </a:lnTo>
                <a:lnTo>
                  <a:pt x="437042" y="800519"/>
                </a:lnTo>
                <a:lnTo>
                  <a:pt x="418640" y="753224"/>
                </a:lnTo>
                <a:lnTo>
                  <a:pt x="389594" y="712607"/>
                </a:lnTo>
                <a:lnTo>
                  <a:pt x="351234" y="679494"/>
                </a:lnTo>
                <a:lnTo>
                  <a:pt x="304888" y="654710"/>
                </a:lnTo>
                <a:close/>
              </a:path>
              <a:path w="443865" h="2758440">
                <a:moveTo>
                  <a:pt x="437311" y="1103744"/>
                </a:moveTo>
                <a:lnTo>
                  <a:pt x="6146" y="1278686"/>
                </a:lnTo>
                <a:lnTo>
                  <a:pt x="6146" y="1306398"/>
                </a:lnTo>
                <a:lnTo>
                  <a:pt x="437311" y="1480693"/>
                </a:lnTo>
                <a:lnTo>
                  <a:pt x="437311" y="1441894"/>
                </a:lnTo>
                <a:lnTo>
                  <a:pt x="314109" y="1392618"/>
                </a:lnTo>
                <a:lnTo>
                  <a:pt x="314109" y="1378458"/>
                </a:lnTo>
                <a:lnTo>
                  <a:pt x="279006" y="1378458"/>
                </a:lnTo>
                <a:lnTo>
                  <a:pt x="61582" y="1292847"/>
                </a:lnTo>
                <a:lnTo>
                  <a:pt x="279006" y="1206601"/>
                </a:lnTo>
                <a:lnTo>
                  <a:pt x="314109" y="1206601"/>
                </a:lnTo>
                <a:lnTo>
                  <a:pt x="314109" y="1192453"/>
                </a:lnTo>
                <a:lnTo>
                  <a:pt x="437311" y="1143787"/>
                </a:lnTo>
                <a:lnTo>
                  <a:pt x="437311" y="1103744"/>
                </a:lnTo>
                <a:close/>
              </a:path>
              <a:path w="443865" h="2758440">
                <a:moveTo>
                  <a:pt x="314109" y="1206601"/>
                </a:moveTo>
                <a:lnTo>
                  <a:pt x="279006" y="1206601"/>
                </a:lnTo>
                <a:lnTo>
                  <a:pt x="279006" y="1378458"/>
                </a:lnTo>
                <a:lnTo>
                  <a:pt x="314109" y="1378458"/>
                </a:lnTo>
                <a:lnTo>
                  <a:pt x="314109" y="1206601"/>
                </a:lnTo>
                <a:close/>
              </a:path>
              <a:path w="443865" h="2758440">
                <a:moveTo>
                  <a:pt x="437311" y="1565084"/>
                </a:moveTo>
                <a:lnTo>
                  <a:pt x="6146" y="1565084"/>
                </a:lnTo>
                <a:lnTo>
                  <a:pt x="6146" y="1816379"/>
                </a:lnTo>
                <a:lnTo>
                  <a:pt x="297497" y="1836699"/>
                </a:lnTo>
                <a:lnTo>
                  <a:pt x="344974" y="1843791"/>
                </a:lnTo>
                <a:lnTo>
                  <a:pt x="377951" y="1857871"/>
                </a:lnTo>
                <a:lnTo>
                  <a:pt x="397184" y="1879231"/>
                </a:lnTo>
                <a:lnTo>
                  <a:pt x="403428" y="1908162"/>
                </a:lnTo>
                <a:lnTo>
                  <a:pt x="403428" y="1917407"/>
                </a:lnTo>
                <a:lnTo>
                  <a:pt x="440385" y="1917407"/>
                </a:lnTo>
                <a:lnTo>
                  <a:pt x="440385" y="1906320"/>
                </a:lnTo>
                <a:lnTo>
                  <a:pt x="434082" y="1868179"/>
                </a:lnTo>
                <a:lnTo>
                  <a:pt x="411670" y="1835934"/>
                </a:lnTo>
                <a:lnTo>
                  <a:pt x="367893" y="1812237"/>
                </a:lnTo>
                <a:lnTo>
                  <a:pt x="297497" y="1799742"/>
                </a:lnTo>
                <a:lnTo>
                  <a:pt x="41249" y="1782508"/>
                </a:lnTo>
                <a:lnTo>
                  <a:pt x="41249" y="1602041"/>
                </a:lnTo>
                <a:lnTo>
                  <a:pt x="437311" y="1602041"/>
                </a:lnTo>
                <a:lnTo>
                  <a:pt x="437311" y="1565084"/>
                </a:lnTo>
                <a:close/>
              </a:path>
              <a:path w="443865" h="2758440">
                <a:moveTo>
                  <a:pt x="41249" y="1988845"/>
                </a:moveTo>
                <a:lnTo>
                  <a:pt x="6146" y="1988845"/>
                </a:lnTo>
                <a:lnTo>
                  <a:pt x="6146" y="2213648"/>
                </a:lnTo>
                <a:lnTo>
                  <a:pt x="437311" y="2213648"/>
                </a:lnTo>
                <a:lnTo>
                  <a:pt x="437311" y="2176691"/>
                </a:lnTo>
                <a:lnTo>
                  <a:pt x="41249" y="2176691"/>
                </a:lnTo>
                <a:lnTo>
                  <a:pt x="41249" y="1988845"/>
                </a:lnTo>
                <a:close/>
              </a:path>
              <a:path w="443865" h="2758440">
                <a:moveTo>
                  <a:pt x="309816" y="1954974"/>
                </a:moveTo>
                <a:lnTo>
                  <a:pt x="267696" y="1961887"/>
                </a:lnTo>
                <a:lnTo>
                  <a:pt x="232469" y="1981600"/>
                </a:lnTo>
                <a:lnTo>
                  <a:pt x="205553" y="2012576"/>
                </a:lnTo>
                <a:lnTo>
                  <a:pt x="188365" y="2053277"/>
                </a:lnTo>
                <a:lnTo>
                  <a:pt x="182321" y="2102167"/>
                </a:lnTo>
                <a:lnTo>
                  <a:pt x="182321" y="2176691"/>
                </a:lnTo>
                <a:lnTo>
                  <a:pt x="217411" y="2176691"/>
                </a:lnTo>
                <a:lnTo>
                  <a:pt x="217411" y="2102167"/>
                </a:lnTo>
                <a:lnTo>
                  <a:pt x="224052" y="2057331"/>
                </a:lnTo>
                <a:lnTo>
                  <a:pt x="242820" y="2022946"/>
                </a:lnTo>
                <a:lnTo>
                  <a:pt x="271985" y="2000917"/>
                </a:lnTo>
                <a:lnTo>
                  <a:pt x="309816" y="1993150"/>
                </a:lnTo>
                <a:lnTo>
                  <a:pt x="397190" y="1993150"/>
                </a:lnTo>
                <a:lnTo>
                  <a:pt x="387152" y="1981600"/>
                </a:lnTo>
                <a:lnTo>
                  <a:pt x="351927" y="1961887"/>
                </a:lnTo>
                <a:lnTo>
                  <a:pt x="309816" y="1954974"/>
                </a:lnTo>
                <a:close/>
              </a:path>
              <a:path w="443865" h="2758440">
                <a:moveTo>
                  <a:pt x="397190" y="1993150"/>
                </a:moveTo>
                <a:lnTo>
                  <a:pt x="309816" y="1993150"/>
                </a:lnTo>
                <a:lnTo>
                  <a:pt x="347628" y="2000917"/>
                </a:lnTo>
                <a:lnTo>
                  <a:pt x="376791" y="2022946"/>
                </a:lnTo>
                <a:lnTo>
                  <a:pt x="395564" y="2057331"/>
                </a:lnTo>
                <a:lnTo>
                  <a:pt x="402208" y="2102167"/>
                </a:lnTo>
                <a:lnTo>
                  <a:pt x="402208" y="2176691"/>
                </a:lnTo>
                <a:lnTo>
                  <a:pt x="437311" y="2176691"/>
                </a:lnTo>
                <a:lnTo>
                  <a:pt x="437311" y="2102167"/>
                </a:lnTo>
                <a:lnTo>
                  <a:pt x="431265" y="2053277"/>
                </a:lnTo>
                <a:lnTo>
                  <a:pt x="414071" y="2012576"/>
                </a:lnTo>
                <a:lnTo>
                  <a:pt x="397190" y="1993150"/>
                </a:lnTo>
                <a:close/>
              </a:path>
              <a:path w="443865" h="2758440">
                <a:moveTo>
                  <a:pt x="221729" y="2319591"/>
                </a:moveTo>
                <a:lnTo>
                  <a:pt x="176832" y="2323986"/>
                </a:lnTo>
                <a:lnTo>
                  <a:pt x="135113" y="2336617"/>
                </a:lnTo>
                <a:lnTo>
                  <a:pt x="97436" y="2356654"/>
                </a:lnTo>
                <a:lnTo>
                  <a:pt x="64668" y="2383266"/>
                </a:lnTo>
                <a:lnTo>
                  <a:pt x="37674" y="2415622"/>
                </a:lnTo>
                <a:lnTo>
                  <a:pt x="17321" y="2452893"/>
                </a:lnTo>
                <a:lnTo>
                  <a:pt x="4474" y="2494248"/>
                </a:lnTo>
                <a:lnTo>
                  <a:pt x="0" y="2538857"/>
                </a:lnTo>
                <a:lnTo>
                  <a:pt x="4474" y="2583473"/>
                </a:lnTo>
                <a:lnTo>
                  <a:pt x="17321" y="2624832"/>
                </a:lnTo>
                <a:lnTo>
                  <a:pt x="37674" y="2662106"/>
                </a:lnTo>
                <a:lnTo>
                  <a:pt x="64668" y="2694463"/>
                </a:lnTo>
                <a:lnTo>
                  <a:pt x="97436" y="2721075"/>
                </a:lnTo>
                <a:lnTo>
                  <a:pt x="135113" y="2741110"/>
                </a:lnTo>
                <a:lnTo>
                  <a:pt x="176832" y="2753740"/>
                </a:lnTo>
                <a:lnTo>
                  <a:pt x="221729" y="2758135"/>
                </a:lnTo>
                <a:lnTo>
                  <a:pt x="266626" y="2753740"/>
                </a:lnTo>
                <a:lnTo>
                  <a:pt x="308347" y="2741110"/>
                </a:lnTo>
                <a:lnTo>
                  <a:pt x="346026" y="2721075"/>
                </a:lnTo>
                <a:lnTo>
                  <a:pt x="347400" y="2719959"/>
                </a:lnTo>
                <a:lnTo>
                  <a:pt x="221729" y="2719959"/>
                </a:lnTo>
                <a:lnTo>
                  <a:pt x="171546" y="2713559"/>
                </a:lnTo>
                <a:lnTo>
                  <a:pt x="126802" y="2695457"/>
                </a:lnTo>
                <a:lnTo>
                  <a:pt x="89142" y="2667293"/>
                </a:lnTo>
                <a:lnTo>
                  <a:pt x="60208" y="2630710"/>
                </a:lnTo>
                <a:lnTo>
                  <a:pt x="41643" y="2587351"/>
                </a:lnTo>
                <a:lnTo>
                  <a:pt x="35090" y="2538857"/>
                </a:lnTo>
                <a:lnTo>
                  <a:pt x="41643" y="2490111"/>
                </a:lnTo>
                <a:lnTo>
                  <a:pt x="60208" y="2446583"/>
                </a:lnTo>
                <a:lnTo>
                  <a:pt x="89142" y="2409898"/>
                </a:lnTo>
                <a:lnTo>
                  <a:pt x="126802" y="2381681"/>
                </a:lnTo>
                <a:lnTo>
                  <a:pt x="171546" y="2363559"/>
                </a:lnTo>
                <a:lnTo>
                  <a:pt x="221729" y="2357158"/>
                </a:lnTo>
                <a:lnTo>
                  <a:pt x="346646" y="2357158"/>
                </a:lnTo>
                <a:lnTo>
                  <a:pt x="346026" y="2356654"/>
                </a:lnTo>
                <a:lnTo>
                  <a:pt x="308347" y="2336617"/>
                </a:lnTo>
                <a:lnTo>
                  <a:pt x="266626" y="2323986"/>
                </a:lnTo>
                <a:lnTo>
                  <a:pt x="221729" y="2319591"/>
                </a:lnTo>
                <a:close/>
              </a:path>
              <a:path w="443865" h="2758440">
                <a:moveTo>
                  <a:pt x="346646" y="2357158"/>
                </a:moveTo>
                <a:lnTo>
                  <a:pt x="221729" y="2357158"/>
                </a:lnTo>
                <a:lnTo>
                  <a:pt x="271907" y="2363559"/>
                </a:lnTo>
                <a:lnTo>
                  <a:pt x="316646" y="2381681"/>
                </a:lnTo>
                <a:lnTo>
                  <a:pt x="354304" y="2409898"/>
                </a:lnTo>
                <a:lnTo>
                  <a:pt x="383237" y="2446583"/>
                </a:lnTo>
                <a:lnTo>
                  <a:pt x="401802" y="2490111"/>
                </a:lnTo>
                <a:lnTo>
                  <a:pt x="408355" y="2538857"/>
                </a:lnTo>
                <a:lnTo>
                  <a:pt x="401802" y="2587351"/>
                </a:lnTo>
                <a:lnTo>
                  <a:pt x="383237" y="2630710"/>
                </a:lnTo>
                <a:lnTo>
                  <a:pt x="354304" y="2667293"/>
                </a:lnTo>
                <a:lnTo>
                  <a:pt x="316646" y="2695457"/>
                </a:lnTo>
                <a:lnTo>
                  <a:pt x="271907" y="2713559"/>
                </a:lnTo>
                <a:lnTo>
                  <a:pt x="221729" y="2719959"/>
                </a:lnTo>
                <a:lnTo>
                  <a:pt x="347400" y="2719959"/>
                </a:lnTo>
                <a:lnTo>
                  <a:pt x="378796" y="2694463"/>
                </a:lnTo>
                <a:lnTo>
                  <a:pt x="405792" y="2662106"/>
                </a:lnTo>
                <a:lnTo>
                  <a:pt x="426147" y="2624832"/>
                </a:lnTo>
                <a:lnTo>
                  <a:pt x="438996" y="2583473"/>
                </a:lnTo>
                <a:lnTo>
                  <a:pt x="443471" y="2538857"/>
                </a:lnTo>
                <a:lnTo>
                  <a:pt x="438996" y="2494248"/>
                </a:lnTo>
                <a:lnTo>
                  <a:pt x="426147" y="2452893"/>
                </a:lnTo>
                <a:lnTo>
                  <a:pt x="405792" y="2415622"/>
                </a:lnTo>
                <a:lnTo>
                  <a:pt x="378796" y="2383266"/>
                </a:lnTo>
                <a:lnTo>
                  <a:pt x="346646" y="2357158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41393" y="3525573"/>
            <a:ext cx="443407" cy="268729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5387" y="1962398"/>
            <a:ext cx="867855" cy="108426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spcBef>
                <a:spcPts val="170"/>
              </a:spcBef>
            </a:pPr>
            <a:fld id="{81D60167-4931-47E6-BA6A-407CBD079E47}" type="slidenum">
              <a:rPr lang="ru-RU" spc="-50" smtClean="0"/>
              <a:pPr marL="46355">
                <a:spcBef>
                  <a:spcPts val="170"/>
                </a:spcBef>
              </a:pPr>
              <a:t>‹#›</a:t>
            </a:fld>
            <a:endParaRPr lang="ru-RU" spc="-50" dirty="0"/>
          </a:p>
        </p:txBody>
      </p:sp>
    </p:spTree>
    <p:extLst>
      <p:ext uri="{BB962C8B-B14F-4D97-AF65-F5344CB8AC3E}">
        <p14:creationId xmlns:p14="http://schemas.microsoft.com/office/powerpoint/2010/main" val="3943096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51360" y="1661996"/>
            <a:ext cx="4675505" cy="437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31300" y="1661996"/>
            <a:ext cx="4439284" cy="4367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999338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644643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699522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51360" y="1661996"/>
            <a:ext cx="4675505" cy="437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231F2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31300" y="1661996"/>
            <a:ext cx="4439284" cy="4367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237362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509" y="0"/>
            <a:ext cx="11325860" cy="6858000"/>
          </a:xfrm>
          <a:custGeom>
            <a:avLst/>
            <a:gdLst/>
            <a:ahLst/>
            <a:cxnLst/>
            <a:rect l="l" t="t" r="r" b="b"/>
            <a:pathLst>
              <a:path w="11325860" h="6858000">
                <a:moveTo>
                  <a:pt x="11325555" y="0"/>
                </a:moveTo>
                <a:lnTo>
                  <a:pt x="0" y="0"/>
                </a:lnTo>
                <a:lnTo>
                  <a:pt x="0" y="6858000"/>
                </a:lnTo>
                <a:lnTo>
                  <a:pt x="11325555" y="6858000"/>
                </a:lnTo>
                <a:lnTo>
                  <a:pt x="11325555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334051" y="0"/>
            <a:ext cx="858519" cy="6858000"/>
          </a:xfrm>
          <a:custGeom>
            <a:avLst/>
            <a:gdLst/>
            <a:ahLst/>
            <a:cxnLst/>
            <a:rect l="l" t="t" r="r" b="b"/>
            <a:pathLst>
              <a:path w="858520" h="6858000">
                <a:moveTo>
                  <a:pt x="858062" y="0"/>
                </a:moveTo>
                <a:lnTo>
                  <a:pt x="0" y="0"/>
                </a:lnTo>
                <a:lnTo>
                  <a:pt x="0" y="6858000"/>
                </a:lnTo>
                <a:lnTo>
                  <a:pt x="858062" y="6858000"/>
                </a:lnTo>
                <a:lnTo>
                  <a:pt x="8580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41357" y="645139"/>
            <a:ext cx="443865" cy="2758440"/>
          </a:xfrm>
          <a:custGeom>
            <a:avLst/>
            <a:gdLst/>
            <a:ahLst/>
            <a:cxnLst/>
            <a:rect l="l" t="t" r="r" b="b"/>
            <a:pathLst>
              <a:path w="443865" h="2758440">
                <a:moveTo>
                  <a:pt x="395631" y="38188"/>
                </a:moveTo>
                <a:lnTo>
                  <a:pt x="306743" y="38188"/>
                </a:lnTo>
                <a:lnTo>
                  <a:pt x="346862" y="46482"/>
                </a:lnTo>
                <a:lnTo>
                  <a:pt x="376878" y="69442"/>
                </a:lnTo>
                <a:lnTo>
                  <a:pt x="395693" y="104181"/>
                </a:lnTo>
                <a:lnTo>
                  <a:pt x="402208" y="147815"/>
                </a:lnTo>
                <a:lnTo>
                  <a:pt x="402208" y="227888"/>
                </a:lnTo>
                <a:lnTo>
                  <a:pt x="6146" y="227888"/>
                </a:lnTo>
                <a:lnTo>
                  <a:pt x="6146" y="264833"/>
                </a:lnTo>
                <a:lnTo>
                  <a:pt x="437311" y="264833"/>
                </a:lnTo>
                <a:lnTo>
                  <a:pt x="437311" y="147815"/>
                </a:lnTo>
                <a:lnTo>
                  <a:pt x="430886" y="98148"/>
                </a:lnTo>
                <a:lnTo>
                  <a:pt x="412814" y="57203"/>
                </a:lnTo>
                <a:lnTo>
                  <a:pt x="395631" y="38188"/>
                </a:lnTo>
                <a:close/>
              </a:path>
              <a:path w="443865" h="2758440">
                <a:moveTo>
                  <a:pt x="306743" y="0"/>
                </a:moveTo>
                <a:lnTo>
                  <a:pt x="264533" y="6799"/>
                </a:lnTo>
                <a:lnTo>
                  <a:pt x="228564" y="26310"/>
                </a:lnTo>
                <a:lnTo>
                  <a:pt x="200639" y="57203"/>
                </a:lnTo>
                <a:lnTo>
                  <a:pt x="182562" y="98148"/>
                </a:lnTo>
                <a:lnTo>
                  <a:pt x="176136" y="147815"/>
                </a:lnTo>
                <a:lnTo>
                  <a:pt x="176136" y="227888"/>
                </a:lnTo>
                <a:lnTo>
                  <a:pt x="211251" y="227888"/>
                </a:lnTo>
                <a:lnTo>
                  <a:pt x="211251" y="147815"/>
                </a:lnTo>
                <a:lnTo>
                  <a:pt x="217767" y="104181"/>
                </a:lnTo>
                <a:lnTo>
                  <a:pt x="236585" y="69442"/>
                </a:lnTo>
                <a:lnTo>
                  <a:pt x="266608" y="46482"/>
                </a:lnTo>
                <a:lnTo>
                  <a:pt x="306743" y="38188"/>
                </a:lnTo>
                <a:lnTo>
                  <a:pt x="395631" y="38188"/>
                </a:lnTo>
                <a:lnTo>
                  <a:pt x="384897" y="26310"/>
                </a:lnTo>
                <a:lnTo>
                  <a:pt x="348939" y="6799"/>
                </a:lnTo>
                <a:lnTo>
                  <a:pt x="306743" y="0"/>
                </a:lnTo>
                <a:close/>
              </a:path>
              <a:path w="443865" h="2758440">
                <a:moveTo>
                  <a:pt x="41249" y="353517"/>
                </a:moveTo>
                <a:lnTo>
                  <a:pt x="6146" y="353517"/>
                </a:lnTo>
                <a:lnTo>
                  <a:pt x="6146" y="617143"/>
                </a:lnTo>
                <a:lnTo>
                  <a:pt x="41249" y="617143"/>
                </a:lnTo>
                <a:lnTo>
                  <a:pt x="41249" y="503821"/>
                </a:lnTo>
                <a:lnTo>
                  <a:pt x="437311" y="503821"/>
                </a:lnTo>
                <a:lnTo>
                  <a:pt x="437311" y="466864"/>
                </a:lnTo>
                <a:lnTo>
                  <a:pt x="41249" y="466864"/>
                </a:lnTo>
                <a:lnTo>
                  <a:pt x="41249" y="353517"/>
                </a:lnTo>
                <a:close/>
              </a:path>
              <a:path w="443865" h="2758440">
                <a:moveTo>
                  <a:pt x="138569" y="656590"/>
                </a:moveTo>
                <a:lnTo>
                  <a:pt x="92230" y="681282"/>
                </a:lnTo>
                <a:lnTo>
                  <a:pt x="53873" y="714164"/>
                </a:lnTo>
                <a:lnTo>
                  <a:pt x="24830" y="754407"/>
                </a:lnTo>
                <a:lnTo>
                  <a:pt x="6429" y="801184"/>
                </a:lnTo>
                <a:lnTo>
                  <a:pt x="0" y="853668"/>
                </a:lnTo>
                <a:lnTo>
                  <a:pt x="5817" y="903078"/>
                </a:lnTo>
                <a:lnTo>
                  <a:pt x="22408" y="948521"/>
                </a:lnTo>
                <a:lnTo>
                  <a:pt x="48480" y="988674"/>
                </a:lnTo>
                <a:lnTo>
                  <a:pt x="82741" y="1022211"/>
                </a:lnTo>
                <a:lnTo>
                  <a:pt x="123898" y="1047806"/>
                </a:lnTo>
                <a:lnTo>
                  <a:pt x="170658" y="1064135"/>
                </a:lnTo>
                <a:lnTo>
                  <a:pt x="221729" y="1069873"/>
                </a:lnTo>
                <a:lnTo>
                  <a:pt x="272801" y="1064135"/>
                </a:lnTo>
                <a:lnTo>
                  <a:pt x="319562" y="1047806"/>
                </a:lnTo>
                <a:lnTo>
                  <a:pt x="345488" y="1031684"/>
                </a:lnTo>
                <a:lnTo>
                  <a:pt x="221729" y="1031684"/>
                </a:lnTo>
                <a:lnTo>
                  <a:pt x="171118" y="1025257"/>
                </a:lnTo>
                <a:lnTo>
                  <a:pt x="126255" y="1007161"/>
                </a:lnTo>
                <a:lnTo>
                  <a:pt x="88680" y="979176"/>
                </a:lnTo>
                <a:lnTo>
                  <a:pt x="59935" y="943079"/>
                </a:lnTo>
                <a:lnTo>
                  <a:pt x="41558" y="900651"/>
                </a:lnTo>
                <a:lnTo>
                  <a:pt x="35090" y="853668"/>
                </a:lnTo>
                <a:lnTo>
                  <a:pt x="42338" y="803745"/>
                </a:lnTo>
                <a:lnTo>
                  <a:pt x="63041" y="760055"/>
                </a:lnTo>
                <a:lnTo>
                  <a:pt x="95638" y="723754"/>
                </a:lnTo>
                <a:lnTo>
                  <a:pt x="138569" y="695998"/>
                </a:lnTo>
                <a:lnTo>
                  <a:pt x="138569" y="656590"/>
                </a:lnTo>
                <a:close/>
              </a:path>
              <a:path w="443865" h="2758440">
                <a:moveTo>
                  <a:pt x="304888" y="654710"/>
                </a:moveTo>
                <a:lnTo>
                  <a:pt x="304888" y="694143"/>
                </a:lnTo>
                <a:lnTo>
                  <a:pt x="347817" y="721844"/>
                </a:lnTo>
                <a:lnTo>
                  <a:pt x="380411" y="758666"/>
                </a:lnTo>
                <a:lnTo>
                  <a:pt x="401109" y="803107"/>
                </a:lnTo>
                <a:lnTo>
                  <a:pt x="408355" y="853668"/>
                </a:lnTo>
                <a:lnTo>
                  <a:pt x="401889" y="900651"/>
                </a:lnTo>
                <a:lnTo>
                  <a:pt x="383516" y="943079"/>
                </a:lnTo>
                <a:lnTo>
                  <a:pt x="354776" y="979176"/>
                </a:lnTo>
                <a:lnTo>
                  <a:pt x="317205" y="1007161"/>
                </a:lnTo>
                <a:lnTo>
                  <a:pt x="272343" y="1025257"/>
                </a:lnTo>
                <a:lnTo>
                  <a:pt x="221729" y="1031684"/>
                </a:lnTo>
                <a:lnTo>
                  <a:pt x="345488" y="1031684"/>
                </a:lnTo>
                <a:lnTo>
                  <a:pt x="394985" y="988674"/>
                </a:lnTo>
                <a:lnTo>
                  <a:pt x="421060" y="948521"/>
                </a:lnTo>
                <a:lnTo>
                  <a:pt x="437652" y="903078"/>
                </a:lnTo>
                <a:lnTo>
                  <a:pt x="443471" y="853668"/>
                </a:lnTo>
                <a:lnTo>
                  <a:pt x="437122" y="801184"/>
                </a:lnTo>
                <a:lnTo>
                  <a:pt x="437042" y="800519"/>
                </a:lnTo>
                <a:lnTo>
                  <a:pt x="418640" y="753224"/>
                </a:lnTo>
                <a:lnTo>
                  <a:pt x="389594" y="712607"/>
                </a:lnTo>
                <a:lnTo>
                  <a:pt x="351234" y="679494"/>
                </a:lnTo>
                <a:lnTo>
                  <a:pt x="304888" y="654710"/>
                </a:lnTo>
                <a:close/>
              </a:path>
              <a:path w="443865" h="2758440">
                <a:moveTo>
                  <a:pt x="437311" y="1103744"/>
                </a:moveTo>
                <a:lnTo>
                  <a:pt x="6146" y="1278686"/>
                </a:lnTo>
                <a:lnTo>
                  <a:pt x="6146" y="1306398"/>
                </a:lnTo>
                <a:lnTo>
                  <a:pt x="437311" y="1480693"/>
                </a:lnTo>
                <a:lnTo>
                  <a:pt x="437311" y="1441894"/>
                </a:lnTo>
                <a:lnTo>
                  <a:pt x="314109" y="1392618"/>
                </a:lnTo>
                <a:lnTo>
                  <a:pt x="314109" y="1378458"/>
                </a:lnTo>
                <a:lnTo>
                  <a:pt x="279006" y="1378458"/>
                </a:lnTo>
                <a:lnTo>
                  <a:pt x="61582" y="1292847"/>
                </a:lnTo>
                <a:lnTo>
                  <a:pt x="279006" y="1206601"/>
                </a:lnTo>
                <a:lnTo>
                  <a:pt x="314109" y="1206601"/>
                </a:lnTo>
                <a:lnTo>
                  <a:pt x="314109" y="1192453"/>
                </a:lnTo>
                <a:lnTo>
                  <a:pt x="437311" y="1143787"/>
                </a:lnTo>
                <a:lnTo>
                  <a:pt x="437311" y="1103744"/>
                </a:lnTo>
                <a:close/>
              </a:path>
              <a:path w="443865" h="2758440">
                <a:moveTo>
                  <a:pt x="314109" y="1206601"/>
                </a:moveTo>
                <a:lnTo>
                  <a:pt x="279006" y="1206601"/>
                </a:lnTo>
                <a:lnTo>
                  <a:pt x="279006" y="1378458"/>
                </a:lnTo>
                <a:lnTo>
                  <a:pt x="314109" y="1378458"/>
                </a:lnTo>
                <a:lnTo>
                  <a:pt x="314109" y="1206601"/>
                </a:lnTo>
                <a:close/>
              </a:path>
              <a:path w="443865" h="2758440">
                <a:moveTo>
                  <a:pt x="437311" y="1565084"/>
                </a:moveTo>
                <a:lnTo>
                  <a:pt x="6146" y="1565084"/>
                </a:lnTo>
                <a:lnTo>
                  <a:pt x="6146" y="1816379"/>
                </a:lnTo>
                <a:lnTo>
                  <a:pt x="297497" y="1836699"/>
                </a:lnTo>
                <a:lnTo>
                  <a:pt x="344974" y="1843791"/>
                </a:lnTo>
                <a:lnTo>
                  <a:pt x="377951" y="1857871"/>
                </a:lnTo>
                <a:lnTo>
                  <a:pt x="397184" y="1879231"/>
                </a:lnTo>
                <a:lnTo>
                  <a:pt x="403428" y="1908162"/>
                </a:lnTo>
                <a:lnTo>
                  <a:pt x="403428" y="1917407"/>
                </a:lnTo>
                <a:lnTo>
                  <a:pt x="440385" y="1917407"/>
                </a:lnTo>
                <a:lnTo>
                  <a:pt x="440385" y="1906320"/>
                </a:lnTo>
                <a:lnTo>
                  <a:pt x="434082" y="1868179"/>
                </a:lnTo>
                <a:lnTo>
                  <a:pt x="411670" y="1835934"/>
                </a:lnTo>
                <a:lnTo>
                  <a:pt x="367893" y="1812237"/>
                </a:lnTo>
                <a:lnTo>
                  <a:pt x="297497" y="1799742"/>
                </a:lnTo>
                <a:lnTo>
                  <a:pt x="41249" y="1782508"/>
                </a:lnTo>
                <a:lnTo>
                  <a:pt x="41249" y="1602041"/>
                </a:lnTo>
                <a:lnTo>
                  <a:pt x="437311" y="1602041"/>
                </a:lnTo>
                <a:lnTo>
                  <a:pt x="437311" y="1565084"/>
                </a:lnTo>
                <a:close/>
              </a:path>
              <a:path w="443865" h="2758440">
                <a:moveTo>
                  <a:pt x="41249" y="1988845"/>
                </a:moveTo>
                <a:lnTo>
                  <a:pt x="6146" y="1988845"/>
                </a:lnTo>
                <a:lnTo>
                  <a:pt x="6146" y="2213648"/>
                </a:lnTo>
                <a:lnTo>
                  <a:pt x="437311" y="2213648"/>
                </a:lnTo>
                <a:lnTo>
                  <a:pt x="437311" y="2176691"/>
                </a:lnTo>
                <a:lnTo>
                  <a:pt x="41249" y="2176691"/>
                </a:lnTo>
                <a:lnTo>
                  <a:pt x="41249" y="1988845"/>
                </a:lnTo>
                <a:close/>
              </a:path>
              <a:path w="443865" h="2758440">
                <a:moveTo>
                  <a:pt x="309816" y="1954974"/>
                </a:moveTo>
                <a:lnTo>
                  <a:pt x="267696" y="1961887"/>
                </a:lnTo>
                <a:lnTo>
                  <a:pt x="232469" y="1981600"/>
                </a:lnTo>
                <a:lnTo>
                  <a:pt x="205553" y="2012576"/>
                </a:lnTo>
                <a:lnTo>
                  <a:pt x="188365" y="2053277"/>
                </a:lnTo>
                <a:lnTo>
                  <a:pt x="182321" y="2102167"/>
                </a:lnTo>
                <a:lnTo>
                  <a:pt x="182321" y="2176691"/>
                </a:lnTo>
                <a:lnTo>
                  <a:pt x="217411" y="2176691"/>
                </a:lnTo>
                <a:lnTo>
                  <a:pt x="217411" y="2102167"/>
                </a:lnTo>
                <a:lnTo>
                  <a:pt x="224052" y="2057331"/>
                </a:lnTo>
                <a:lnTo>
                  <a:pt x="242820" y="2022946"/>
                </a:lnTo>
                <a:lnTo>
                  <a:pt x="271985" y="2000917"/>
                </a:lnTo>
                <a:lnTo>
                  <a:pt x="309816" y="1993150"/>
                </a:lnTo>
                <a:lnTo>
                  <a:pt x="397190" y="1993150"/>
                </a:lnTo>
                <a:lnTo>
                  <a:pt x="387152" y="1981600"/>
                </a:lnTo>
                <a:lnTo>
                  <a:pt x="351927" y="1961887"/>
                </a:lnTo>
                <a:lnTo>
                  <a:pt x="309816" y="1954974"/>
                </a:lnTo>
                <a:close/>
              </a:path>
              <a:path w="443865" h="2758440">
                <a:moveTo>
                  <a:pt x="397190" y="1993150"/>
                </a:moveTo>
                <a:lnTo>
                  <a:pt x="309816" y="1993150"/>
                </a:lnTo>
                <a:lnTo>
                  <a:pt x="347628" y="2000917"/>
                </a:lnTo>
                <a:lnTo>
                  <a:pt x="376791" y="2022946"/>
                </a:lnTo>
                <a:lnTo>
                  <a:pt x="395564" y="2057331"/>
                </a:lnTo>
                <a:lnTo>
                  <a:pt x="402208" y="2102167"/>
                </a:lnTo>
                <a:lnTo>
                  <a:pt x="402208" y="2176691"/>
                </a:lnTo>
                <a:lnTo>
                  <a:pt x="437311" y="2176691"/>
                </a:lnTo>
                <a:lnTo>
                  <a:pt x="437311" y="2102167"/>
                </a:lnTo>
                <a:lnTo>
                  <a:pt x="431265" y="2053277"/>
                </a:lnTo>
                <a:lnTo>
                  <a:pt x="414071" y="2012576"/>
                </a:lnTo>
                <a:lnTo>
                  <a:pt x="397190" y="1993150"/>
                </a:lnTo>
                <a:close/>
              </a:path>
              <a:path w="443865" h="2758440">
                <a:moveTo>
                  <a:pt x="221729" y="2319591"/>
                </a:moveTo>
                <a:lnTo>
                  <a:pt x="176832" y="2323986"/>
                </a:lnTo>
                <a:lnTo>
                  <a:pt x="135113" y="2336617"/>
                </a:lnTo>
                <a:lnTo>
                  <a:pt x="97436" y="2356654"/>
                </a:lnTo>
                <a:lnTo>
                  <a:pt x="64668" y="2383266"/>
                </a:lnTo>
                <a:lnTo>
                  <a:pt x="37674" y="2415622"/>
                </a:lnTo>
                <a:lnTo>
                  <a:pt x="17321" y="2452893"/>
                </a:lnTo>
                <a:lnTo>
                  <a:pt x="4474" y="2494248"/>
                </a:lnTo>
                <a:lnTo>
                  <a:pt x="0" y="2538857"/>
                </a:lnTo>
                <a:lnTo>
                  <a:pt x="4474" y="2583473"/>
                </a:lnTo>
                <a:lnTo>
                  <a:pt x="17321" y="2624832"/>
                </a:lnTo>
                <a:lnTo>
                  <a:pt x="37674" y="2662106"/>
                </a:lnTo>
                <a:lnTo>
                  <a:pt x="64668" y="2694463"/>
                </a:lnTo>
                <a:lnTo>
                  <a:pt x="97436" y="2721075"/>
                </a:lnTo>
                <a:lnTo>
                  <a:pt x="135113" y="2741110"/>
                </a:lnTo>
                <a:lnTo>
                  <a:pt x="176832" y="2753740"/>
                </a:lnTo>
                <a:lnTo>
                  <a:pt x="221729" y="2758135"/>
                </a:lnTo>
                <a:lnTo>
                  <a:pt x="266626" y="2753740"/>
                </a:lnTo>
                <a:lnTo>
                  <a:pt x="308347" y="2741110"/>
                </a:lnTo>
                <a:lnTo>
                  <a:pt x="346026" y="2721075"/>
                </a:lnTo>
                <a:lnTo>
                  <a:pt x="347400" y="2719959"/>
                </a:lnTo>
                <a:lnTo>
                  <a:pt x="221729" y="2719959"/>
                </a:lnTo>
                <a:lnTo>
                  <a:pt x="171546" y="2713559"/>
                </a:lnTo>
                <a:lnTo>
                  <a:pt x="126802" y="2695457"/>
                </a:lnTo>
                <a:lnTo>
                  <a:pt x="89142" y="2667293"/>
                </a:lnTo>
                <a:lnTo>
                  <a:pt x="60208" y="2630710"/>
                </a:lnTo>
                <a:lnTo>
                  <a:pt x="41643" y="2587351"/>
                </a:lnTo>
                <a:lnTo>
                  <a:pt x="35090" y="2538857"/>
                </a:lnTo>
                <a:lnTo>
                  <a:pt x="41643" y="2490111"/>
                </a:lnTo>
                <a:lnTo>
                  <a:pt x="60208" y="2446583"/>
                </a:lnTo>
                <a:lnTo>
                  <a:pt x="89142" y="2409898"/>
                </a:lnTo>
                <a:lnTo>
                  <a:pt x="126802" y="2381681"/>
                </a:lnTo>
                <a:lnTo>
                  <a:pt x="171546" y="2363559"/>
                </a:lnTo>
                <a:lnTo>
                  <a:pt x="221729" y="2357158"/>
                </a:lnTo>
                <a:lnTo>
                  <a:pt x="346646" y="2357158"/>
                </a:lnTo>
                <a:lnTo>
                  <a:pt x="346026" y="2356654"/>
                </a:lnTo>
                <a:lnTo>
                  <a:pt x="308347" y="2336617"/>
                </a:lnTo>
                <a:lnTo>
                  <a:pt x="266626" y="2323986"/>
                </a:lnTo>
                <a:lnTo>
                  <a:pt x="221729" y="2319591"/>
                </a:lnTo>
                <a:close/>
              </a:path>
              <a:path w="443865" h="2758440">
                <a:moveTo>
                  <a:pt x="346646" y="2357158"/>
                </a:moveTo>
                <a:lnTo>
                  <a:pt x="221729" y="2357158"/>
                </a:lnTo>
                <a:lnTo>
                  <a:pt x="271907" y="2363559"/>
                </a:lnTo>
                <a:lnTo>
                  <a:pt x="316646" y="2381681"/>
                </a:lnTo>
                <a:lnTo>
                  <a:pt x="354304" y="2409898"/>
                </a:lnTo>
                <a:lnTo>
                  <a:pt x="383237" y="2446583"/>
                </a:lnTo>
                <a:lnTo>
                  <a:pt x="401802" y="2490111"/>
                </a:lnTo>
                <a:lnTo>
                  <a:pt x="408355" y="2538857"/>
                </a:lnTo>
                <a:lnTo>
                  <a:pt x="401802" y="2587351"/>
                </a:lnTo>
                <a:lnTo>
                  <a:pt x="383237" y="2630710"/>
                </a:lnTo>
                <a:lnTo>
                  <a:pt x="354304" y="2667293"/>
                </a:lnTo>
                <a:lnTo>
                  <a:pt x="316646" y="2695457"/>
                </a:lnTo>
                <a:lnTo>
                  <a:pt x="271907" y="2713559"/>
                </a:lnTo>
                <a:lnTo>
                  <a:pt x="221729" y="2719959"/>
                </a:lnTo>
                <a:lnTo>
                  <a:pt x="347400" y="2719959"/>
                </a:lnTo>
                <a:lnTo>
                  <a:pt x="378796" y="2694463"/>
                </a:lnTo>
                <a:lnTo>
                  <a:pt x="405792" y="2662106"/>
                </a:lnTo>
                <a:lnTo>
                  <a:pt x="426147" y="2624832"/>
                </a:lnTo>
                <a:lnTo>
                  <a:pt x="438996" y="2583473"/>
                </a:lnTo>
                <a:lnTo>
                  <a:pt x="443471" y="2538857"/>
                </a:lnTo>
                <a:lnTo>
                  <a:pt x="438996" y="2494248"/>
                </a:lnTo>
                <a:lnTo>
                  <a:pt x="426147" y="2452893"/>
                </a:lnTo>
                <a:lnTo>
                  <a:pt x="405792" y="2415622"/>
                </a:lnTo>
                <a:lnTo>
                  <a:pt x="378796" y="2383266"/>
                </a:lnTo>
                <a:lnTo>
                  <a:pt x="346646" y="2357158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41391" y="3525573"/>
            <a:ext cx="443407" cy="268729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5387" y="1962398"/>
            <a:ext cx="867854" cy="108426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289933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79950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A9BBF-C94F-4C42-8893-0D517CFFF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29AC39-4AE0-412D-BB78-D2F8860C6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A5029-428C-4CDF-B2F9-CEB5C36D6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6BABDA-C98E-417B-8203-3D2502F79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FBF8C2-7CBE-4144-9EB8-E391D7B36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34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2FFC6-2567-48E7-8577-252265611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A44B7C-F1B2-43B3-ADDC-D96158846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BD3910-086F-4782-885A-3125D2425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74F2DD-DAB0-4D3A-96B6-2F3070C8A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007678-BF8F-4D70-A430-8A1B8B14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7C03E-02BB-4C78-83D8-E07327BA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BEF5EE-BD39-4307-9E24-BDE4FBF0E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34BA4-07DC-4A16-86A4-7D55DD803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B99511-7CB7-4D24-BE49-2F9256C4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C037B9-6547-4E8F-8A93-60C0294D0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F9FA00-5D63-44E7-9056-A67B2073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4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690D9-F108-4004-A8CE-7897E4FD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D3F293-C557-4C45-865E-3D2A55D04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3F5308-CF9B-4FEB-9055-8FB568EED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6FA349-F1BF-4D9B-ABE1-71F6FF16B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0841DF8-6035-4AAF-B36C-AD560A1E1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D46EB76-2A36-4E3E-A067-8BABFEDC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387EB3-E815-4914-8DD1-77B0FFFFE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8B6AED5-5663-4600-B179-D0C452E2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78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EBBCC0-0F10-4F1A-AFD4-4003A804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C3F89B8-1B1B-4B00-B325-0E651016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B48C78-ECF2-4FCC-A27D-F30AE0D4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8A943C5-B7E7-4B6D-9749-14006BB19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89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FA23B91-768B-42BA-A972-1F97155EF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024B1B-58F9-4CFC-8D7E-7650E9F1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05AA30-D995-4505-BC02-58C798BF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989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0299D6-B275-4FE6-982A-5CB14B6E2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64DAD4-DC97-4EFB-BD49-6329D7310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B047F9-117A-4847-838D-46F360222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963E3A-55FF-4B31-921C-F49C86652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1FA9C6-0F02-43E8-8392-B3BDFD932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765B8B-89B4-4C93-B84D-EC0651FA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42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C4EE3-D04D-4663-A169-7AE12266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9196ABD-89FB-4348-B90B-AEA87C1EA5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D6164E-B5A3-478D-B11A-979426A31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F7A59B-034F-46A0-8809-A430B803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694E86-41D5-4C45-AAA9-0673F630B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257F49-5DD2-4C82-B4DB-6D2D259A8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6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8FD06-A453-4E45-B734-EA198E703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F231A8-36B9-4E32-AB0B-B62E7A54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EC1E41-C4BE-44D4-855B-C26BA775E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DB73B-4720-4B93-87E2-8B466821917C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9B91A8-DFC4-4012-86FE-B6D6A9A52B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6C822C-91B6-4480-8D88-1F0EB1E2A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3B67D-2858-44E6-8459-D5B9B1BD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6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428704" y="0"/>
            <a:ext cx="763905" cy="6858000"/>
          </a:xfrm>
          <a:custGeom>
            <a:avLst/>
            <a:gdLst/>
            <a:ahLst/>
            <a:cxnLst/>
            <a:rect l="l" t="t" r="r" b="b"/>
            <a:pathLst>
              <a:path w="763904" h="6858000">
                <a:moveTo>
                  <a:pt x="763409" y="0"/>
                </a:moveTo>
                <a:lnTo>
                  <a:pt x="0" y="0"/>
                </a:lnTo>
                <a:lnTo>
                  <a:pt x="0" y="6858000"/>
                </a:lnTo>
                <a:lnTo>
                  <a:pt x="763409" y="6858000"/>
                </a:lnTo>
                <a:lnTo>
                  <a:pt x="763409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660599" y="2381295"/>
            <a:ext cx="299720" cy="1863725"/>
          </a:xfrm>
          <a:custGeom>
            <a:avLst/>
            <a:gdLst/>
            <a:ahLst/>
            <a:cxnLst/>
            <a:rect l="l" t="t" r="r" b="b"/>
            <a:pathLst>
              <a:path w="299720" h="1863725">
                <a:moveTo>
                  <a:pt x="268159" y="25806"/>
                </a:moveTo>
                <a:lnTo>
                  <a:pt x="207251" y="25806"/>
                </a:lnTo>
                <a:lnTo>
                  <a:pt x="234357" y="31408"/>
                </a:lnTo>
                <a:lnTo>
                  <a:pt x="254638" y="46918"/>
                </a:lnTo>
                <a:lnTo>
                  <a:pt x="267351" y="70388"/>
                </a:lnTo>
                <a:lnTo>
                  <a:pt x="271754" y="99872"/>
                </a:lnTo>
                <a:lnTo>
                  <a:pt x="271754" y="153974"/>
                </a:lnTo>
                <a:lnTo>
                  <a:pt x="4165" y="153974"/>
                </a:lnTo>
                <a:lnTo>
                  <a:pt x="4165" y="178942"/>
                </a:lnTo>
                <a:lnTo>
                  <a:pt x="295465" y="178942"/>
                </a:lnTo>
                <a:lnTo>
                  <a:pt x="295465" y="99872"/>
                </a:lnTo>
                <a:lnTo>
                  <a:pt x="288763" y="58812"/>
                </a:lnTo>
                <a:lnTo>
                  <a:pt x="270241" y="27309"/>
                </a:lnTo>
                <a:lnTo>
                  <a:pt x="268159" y="25806"/>
                </a:lnTo>
                <a:close/>
              </a:path>
              <a:path w="299720" h="1863725">
                <a:moveTo>
                  <a:pt x="207251" y="0"/>
                </a:moveTo>
                <a:lnTo>
                  <a:pt x="172212" y="7120"/>
                </a:lnTo>
                <a:lnTo>
                  <a:pt x="144237" y="27309"/>
                </a:lnTo>
                <a:lnTo>
                  <a:pt x="125705" y="58812"/>
                </a:lnTo>
                <a:lnTo>
                  <a:pt x="118999" y="99872"/>
                </a:lnTo>
                <a:lnTo>
                  <a:pt x="118999" y="153974"/>
                </a:lnTo>
                <a:lnTo>
                  <a:pt x="142735" y="153974"/>
                </a:lnTo>
                <a:lnTo>
                  <a:pt x="142735" y="99872"/>
                </a:lnTo>
                <a:lnTo>
                  <a:pt x="147138" y="70388"/>
                </a:lnTo>
                <a:lnTo>
                  <a:pt x="159853" y="46918"/>
                </a:lnTo>
                <a:lnTo>
                  <a:pt x="180138" y="31408"/>
                </a:lnTo>
                <a:lnTo>
                  <a:pt x="207251" y="25806"/>
                </a:lnTo>
                <a:lnTo>
                  <a:pt x="268159" y="25806"/>
                </a:lnTo>
                <a:lnTo>
                  <a:pt x="242278" y="7120"/>
                </a:lnTo>
                <a:lnTo>
                  <a:pt x="207251" y="0"/>
                </a:lnTo>
                <a:close/>
              </a:path>
              <a:path w="299720" h="1863725">
                <a:moveTo>
                  <a:pt x="27876" y="238861"/>
                </a:moveTo>
                <a:lnTo>
                  <a:pt x="4165" y="238861"/>
                </a:lnTo>
                <a:lnTo>
                  <a:pt x="4165" y="416979"/>
                </a:lnTo>
                <a:lnTo>
                  <a:pt x="27876" y="416979"/>
                </a:lnTo>
                <a:lnTo>
                  <a:pt x="27876" y="340410"/>
                </a:lnTo>
                <a:lnTo>
                  <a:pt x="295465" y="340410"/>
                </a:lnTo>
                <a:lnTo>
                  <a:pt x="295465" y="315442"/>
                </a:lnTo>
                <a:lnTo>
                  <a:pt x="27876" y="315442"/>
                </a:lnTo>
                <a:lnTo>
                  <a:pt x="27876" y="238861"/>
                </a:lnTo>
                <a:close/>
              </a:path>
              <a:path w="299720" h="1863725">
                <a:moveTo>
                  <a:pt x="93624" y="443623"/>
                </a:moveTo>
                <a:lnTo>
                  <a:pt x="55297" y="465365"/>
                </a:lnTo>
                <a:lnTo>
                  <a:pt x="25747" y="495534"/>
                </a:lnTo>
                <a:lnTo>
                  <a:pt x="6729" y="533038"/>
                </a:lnTo>
                <a:lnTo>
                  <a:pt x="0" y="576783"/>
                </a:lnTo>
                <a:lnTo>
                  <a:pt x="7590" y="622815"/>
                </a:lnTo>
                <a:lnTo>
                  <a:pt x="28764" y="662897"/>
                </a:lnTo>
                <a:lnTo>
                  <a:pt x="61123" y="694570"/>
                </a:lnTo>
                <a:lnTo>
                  <a:pt x="102271" y="715376"/>
                </a:lnTo>
                <a:lnTo>
                  <a:pt x="149809" y="722858"/>
                </a:lnTo>
                <a:lnTo>
                  <a:pt x="197353" y="715376"/>
                </a:lnTo>
                <a:lnTo>
                  <a:pt x="233596" y="697052"/>
                </a:lnTo>
                <a:lnTo>
                  <a:pt x="149809" y="697052"/>
                </a:lnTo>
                <a:lnTo>
                  <a:pt x="99909" y="687507"/>
                </a:lnTo>
                <a:lnTo>
                  <a:pt x="59918" y="661577"/>
                </a:lnTo>
                <a:lnTo>
                  <a:pt x="33348" y="623317"/>
                </a:lnTo>
                <a:lnTo>
                  <a:pt x="23710" y="576783"/>
                </a:lnTo>
                <a:lnTo>
                  <a:pt x="28607" y="543052"/>
                </a:lnTo>
                <a:lnTo>
                  <a:pt x="42594" y="513532"/>
                </a:lnTo>
                <a:lnTo>
                  <a:pt x="64617" y="489006"/>
                </a:lnTo>
                <a:lnTo>
                  <a:pt x="93624" y="470255"/>
                </a:lnTo>
                <a:lnTo>
                  <a:pt x="93624" y="443623"/>
                </a:lnTo>
                <a:close/>
              </a:path>
              <a:path w="299720" h="1863725">
                <a:moveTo>
                  <a:pt x="205994" y="442353"/>
                </a:moveTo>
                <a:lnTo>
                  <a:pt x="205994" y="468998"/>
                </a:lnTo>
                <a:lnTo>
                  <a:pt x="235000" y="487714"/>
                </a:lnTo>
                <a:lnTo>
                  <a:pt x="257024" y="512594"/>
                </a:lnTo>
                <a:lnTo>
                  <a:pt x="271011" y="542621"/>
                </a:lnTo>
                <a:lnTo>
                  <a:pt x="275907" y="576783"/>
                </a:lnTo>
                <a:lnTo>
                  <a:pt x="266375" y="622815"/>
                </a:lnTo>
                <a:lnTo>
                  <a:pt x="266271" y="623317"/>
                </a:lnTo>
                <a:lnTo>
                  <a:pt x="239704" y="661577"/>
                </a:lnTo>
                <a:lnTo>
                  <a:pt x="199714" y="687507"/>
                </a:lnTo>
                <a:lnTo>
                  <a:pt x="149809" y="697052"/>
                </a:lnTo>
                <a:lnTo>
                  <a:pt x="233596" y="697052"/>
                </a:lnTo>
                <a:lnTo>
                  <a:pt x="238504" y="694570"/>
                </a:lnTo>
                <a:lnTo>
                  <a:pt x="270865" y="662897"/>
                </a:lnTo>
                <a:lnTo>
                  <a:pt x="292040" y="622815"/>
                </a:lnTo>
                <a:lnTo>
                  <a:pt x="299631" y="576783"/>
                </a:lnTo>
                <a:lnTo>
                  <a:pt x="292986" y="533038"/>
                </a:lnTo>
                <a:lnTo>
                  <a:pt x="292903" y="532489"/>
                </a:lnTo>
                <a:lnTo>
                  <a:pt x="273886" y="494595"/>
                </a:lnTo>
                <a:lnTo>
                  <a:pt x="244333" y="464186"/>
                </a:lnTo>
                <a:lnTo>
                  <a:pt x="205994" y="442353"/>
                </a:lnTo>
                <a:close/>
              </a:path>
              <a:path w="299720" h="1863725">
                <a:moveTo>
                  <a:pt x="295465" y="745743"/>
                </a:moveTo>
                <a:lnTo>
                  <a:pt x="4165" y="863942"/>
                </a:lnTo>
                <a:lnTo>
                  <a:pt x="4165" y="882662"/>
                </a:lnTo>
                <a:lnTo>
                  <a:pt x="295465" y="1000429"/>
                </a:lnTo>
                <a:lnTo>
                  <a:pt x="295465" y="974216"/>
                </a:lnTo>
                <a:lnTo>
                  <a:pt x="212229" y="940917"/>
                </a:lnTo>
                <a:lnTo>
                  <a:pt x="212229" y="931354"/>
                </a:lnTo>
                <a:lnTo>
                  <a:pt x="188518" y="931354"/>
                </a:lnTo>
                <a:lnTo>
                  <a:pt x="41605" y="873505"/>
                </a:lnTo>
                <a:lnTo>
                  <a:pt x="188518" y="815238"/>
                </a:lnTo>
                <a:lnTo>
                  <a:pt x="212229" y="815238"/>
                </a:lnTo>
                <a:lnTo>
                  <a:pt x="212229" y="805675"/>
                </a:lnTo>
                <a:lnTo>
                  <a:pt x="295465" y="772807"/>
                </a:lnTo>
                <a:lnTo>
                  <a:pt x="295465" y="745743"/>
                </a:lnTo>
                <a:close/>
              </a:path>
              <a:path w="299720" h="1863725">
                <a:moveTo>
                  <a:pt x="212229" y="815238"/>
                </a:moveTo>
                <a:lnTo>
                  <a:pt x="188518" y="815238"/>
                </a:lnTo>
                <a:lnTo>
                  <a:pt x="188518" y="931354"/>
                </a:lnTo>
                <a:lnTo>
                  <a:pt x="212229" y="931354"/>
                </a:lnTo>
                <a:lnTo>
                  <a:pt x="212229" y="815238"/>
                </a:lnTo>
                <a:close/>
              </a:path>
              <a:path w="299720" h="1863725">
                <a:moveTo>
                  <a:pt x="295465" y="1057440"/>
                </a:moveTo>
                <a:lnTo>
                  <a:pt x="4165" y="1057440"/>
                </a:lnTo>
                <a:lnTo>
                  <a:pt x="4165" y="1227239"/>
                </a:lnTo>
                <a:lnTo>
                  <a:pt x="201002" y="1240967"/>
                </a:lnTo>
                <a:lnTo>
                  <a:pt x="233082" y="1245758"/>
                </a:lnTo>
                <a:lnTo>
                  <a:pt x="255365" y="1255269"/>
                </a:lnTo>
                <a:lnTo>
                  <a:pt x="268361" y="1269698"/>
                </a:lnTo>
                <a:lnTo>
                  <a:pt x="272580" y="1289240"/>
                </a:lnTo>
                <a:lnTo>
                  <a:pt x="272580" y="1295501"/>
                </a:lnTo>
                <a:lnTo>
                  <a:pt x="297548" y="1295501"/>
                </a:lnTo>
                <a:lnTo>
                  <a:pt x="297548" y="1288008"/>
                </a:lnTo>
                <a:lnTo>
                  <a:pt x="293289" y="1262237"/>
                </a:lnTo>
                <a:lnTo>
                  <a:pt x="278145" y="1240450"/>
                </a:lnTo>
                <a:lnTo>
                  <a:pt x="248567" y="1224439"/>
                </a:lnTo>
                <a:lnTo>
                  <a:pt x="201002" y="1215999"/>
                </a:lnTo>
                <a:lnTo>
                  <a:pt x="27876" y="1204353"/>
                </a:lnTo>
                <a:lnTo>
                  <a:pt x="27876" y="1082420"/>
                </a:lnTo>
                <a:lnTo>
                  <a:pt x="295465" y="1082420"/>
                </a:lnTo>
                <a:lnTo>
                  <a:pt x="295465" y="1057440"/>
                </a:lnTo>
                <a:close/>
              </a:path>
              <a:path w="299720" h="1863725">
                <a:moveTo>
                  <a:pt x="27876" y="1343761"/>
                </a:moveTo>
                <a:lnTo>
                  <a:pt x="4165" y="1343761"/>
                </a:lnTo>
                <a:lnTo>
                  <a:pt x="4165" y="1495653"/>
                </a:lnTo>
                <a:lnTo>
                  <a:pt x="295465" y="1495653"/>
                </a:lnTo>
                <a:lnTo>
                  <a:pt x="295465" y="1470685"/>
                </a:lnTo>
                <a:lnTo>
                  <a:pt x="27876" y="1470685"/>
                </a:lnTo>
                <a:lnTo>
                  <a:pt x="27876" y="1343761"/>
                </a:lnTo>
                <a:close/>
              </a:path>
              <a:path w="299720" h="1863725">
                <a:moveTo>
                  <a:pt x="209321" y="1320876"/>
                </a:moveTo>
                <a:lnTo>
                  <a:pt x="174442" y="1328105"/>
                </a:lnTo>
                <a:lnTo>
                  <a:pt x="147215" y="1348443"/>
                </a:lnTo>
                <a:lnTo>
                  <a:pt x="129507" y="1379860"/>
                </a:lnTo>
                <a:lnTo>
                  <a:pt x="123190" y="1420329"/>
                </a:lnTo>
                <a:lnTo>
                  <a:pt x="123190" y="1470685"/>
                </a:lnTo>
                <a:lnTo>
                  <a:pt x="146900" y="1470685"/>
                </a:lnTo>
                <a:lnTo>
                  <a:pt x="146900" y="1420329"/>
                </a:lnTo>
                <a:lnTo>
                  <a:pt x="151387" y="1390036"/>
                </a:lnTo>
                <a:lnTo>
                  <a:pt x="164066" y="1366802"/>
                </a:lnTo>
                <a:lnTo>
                  <a:pt x="183768" y="1351917"/>
                </a:lnTo>
                <a:lnTo>
                  <a:pt x="209321" y="1346669"/>
                </a:lnTo>
                <a:lnTo>
                  <a:pt x="269054" y="1346669"/>
                </a:lnTo>
                <a:lnTo>
                  <a:pt x="244196" y="1328105"/>
                </a:lnTo>
                <a:lnTo>
                  <a:pt x="209321" y="1320876"/>
                </a:lnTo>
                <a:close/>
              </a:path>
              <a:path w="299720" h="1863725">
                <a:moveTo>
                  <a:pt x="269054" y="1346669"/>
                </a:moveTo>
                <a:lnTo>
                  <a:pt x="209321" y="1346669"/>
                </a:lnTo>
                <a:lnTo>
                  <a:pt x="234876" y="1351917"/>
                </a:lnTo>
                <a:lnTo>
                  <a:pt x="254582" y="1366802"/>
                </a:lnTo>
                <a:lnTo>
                  <a:pt x="267266" y="1390036"/>
                </a:lnTo>
                <a:lnTo>
                  <a:pt x="271754" y="1420329"/>
                </a:lnTo>
                <a:lnTo>
                  <a:pt x="271754" y="1470685"/>
                </a:lnTo>
                <a:lnTo>
                  <a:pt x="295465" y="1470685"/>
                </a:lnTo>
                <a:lnTo>
                  <a:pt x="295465" y="1420329"/>
                </a:lnTo>
                <a:lnTo>
                  <a:pt x="289143" y="1379860"/>
                </a:lnTo>
                <a:lnTo>
                  <a:pt x="271429" y="1348443"/>
                </a:lnTo>
                <a:lnTo>
                  <a:pt x="269054" y="1346669"/>
                </a:lnTo>
                <a:close/>
              </a:path>
              <a:path w="299720" h="1863725">
                <a:moveTo>
                  <a:pt x="149809" y="1567230"/>
                </a:moveTo>
                <a:lnTo>
                  <a:pt x="102271" y="1574688"/>
                </a:lnTo>
                <a:lnTo>
                  <a:pt x="61123" y="1595530"/>
                </a:lnTo>
                <a:lnTo>
                  <a:pt x="28764" y="1627457"/>
                </a:lnTo>
                <a:lnTo>
                  <a:pt x="7590" y="1668172"/>
                </a:lnTo>
                <a:lnTo>
                  <a:pt x="0" y="1715376"/>
                </a:lnTo>
                <a:lnTo>
                  <a:pt x="7590" y="1762586"/>
                </a:lnTo>
                <a:lnTo>
                  <a:pt x="28764" y="1803304"/>
                </a:lnTo>
                <a:lnTo>
                  <a:pt x="61123" y="1835234"/>
                </a:lnTo>
                <a:lnTo>
                  <a:pt x="102271" y="1856076"/>
                </a:lnTo>
                <a:lnTo>
                  <a:pt x="149809" y="1863534"/>
                </a:lnTo>
                <a:lnTo>
                  <a:pt x="197353" y="1856076"/>
                </a:lnTo>
                <a:lnTo>
                  <a:pt x="233555" y="1837740"/>
                </a:lnTo>
                <a:lnTo>
                  <a:pt x="149809" y="1837740"/>
                </a:lnTo>
                <a:lnTo>
                  <a:pt x="100257" y="1828220"/>
                </a:lnTo>
                <a:lnTo>
                  <a:pt x="60228" y="1802156"/>
                </a:lnTo>
                <a:lnTo>
                  <a:pt x="33464" y="1763293"/>
                </a:lnTo>
                <a:lnTo>
                  <a:pt x="23710" y="1715376"/>
                </a:lnTo>
                <a:lnTo>
                  <a:pt x="33464" y="1667229"/>
                </a:lnTo>
                <a:lnTo>
                  <a:pt x="60228" y="1628244"/>
                </a:lnTo>
                <a:lnTo>
                  <a:pt x="100257" y="1602133"/>
                </a:lnTo>
                <a:lnTo>
                  <a:pt x="149809" y="1592605"/>
                </a:lnTo>
                <a:lnTo>
                  <a:pt x="232728" y="1592605"/>
                </a:lnTo>
                <a:lnTo>
                  <a:pt x="197353" y="1574688"/>
                </a:lnTo>
                <a:lnTo>
                  <a:pt x="149809" y="1567230"/>
                </a:lnTo>
                <a:close/>
              </a:path>
              <a:path w="299720" h="1863725">
                <a:moveTo>
                  <a:pt x="232728" y="1592605"/>
                </a:moveTo>
                <a:lnTo>
                  <a:pt x="149809" y="1592605"/>
                </a:lnTo>
                <a:lnTo>
                  <a:pt x="199360" y="1602133"/>
                </a:lnTo>
                <a:lnTo>
                  <a:pt x="239390" y="1628244"/>
                </a:lnTo>
                <a:lnTo>
                  <a:pt x="266154" y="1667229"/>
                </a:lnTo>
                <a:lnTo>
                  <a:pt x="275907" y="1715376"/>
                </a:lnTo>
                <a:lnTo>
                  <a:pt x="266154" y="1763293"/>
                </a:lnTo>
                <a:lnTo>
                  <a:pt x="239390" y="1802156"/>
                </a:lnTo>
                <a:lnTo>
                  <a:pt x="199360" y="1828220"/>
                </a:lnTo>
                <a:lnTo>
                  <a:pt x="149809" y="1837740"/>
                </a:lnTo>
                <a:lnTo>
                  <a:pt x="233555" y="1837740"/>
                </a:lnTo>
                <a:lnTo>
                  <a:pt x="238504" y="1835234"/>
                </a:lnTo>
                <a:lnTo>
                  <a:pt x="270865" y="1803304"/>
                </a:lnTo>
                <a:lnTo>
                  <a:pt x="292040" y="1762586"/>
                </a:lnTo>
                <a:lnTo>
                  <a:pt x="299631" y="1715376"/>
                </a:lnTo>
                <a:lnTo>
                  <a:pt x="292040" y="1668172"/>
                </a:lnTo>
                <a:lnTo>
                  <a:pt x="270865" y="1627457"/>
                </a:lnTo>
                <a:lnTo>
                  <a:pt x="238504" y="1595530"/>
                </a:lnTo>
                <a:lnTo>
                  <a:pt x="232728" y="159260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660628" y="4327459"/>
            <a:ext cx="299580" cy="181566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580850" y="615848"/>
            <a:ext cx="459117" cy="5736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8124" y="698186"/>
            <a:ext cx="10751185" cy="76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4199" y="1311445"/>
            <a:ext cx="5610859" cy="2378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F04E2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13261" y="6369564"/>
            <a:ext cx="194309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87746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arvd@mail.ru" TargetMode="External"/><Relationship Id="rId5" Type="http://schemas.openxmlformats.org/officeDocument/2006/relationships/hyperlink" Target="mailto:info@investomsk.ru" TargetMode="Externa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zen.ru/a/aGp04nMZoGaw1fqH" TargetMode="Externa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9CCBA0-C975-493B-B1A9-FF8709931532}"/>
              </a:ext>
            </a:extLst>
          </p:cNvPr>
          <p:cNvSpPr txBox="1"/>
          <p:nvPr/>
        </p:nvSpPr>
        <p:spPr>
          <a:xfrm>
            <a:off x="3341694" y="1772818"/>
            <a:ext cx="66294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prstClr val="white"/>
              </a:solidFill>
              <a:latin typeface="Calibri"/>
            </a:endParaRPr>
          </a:p>
          <a:p>
            <a:r>
              <a:rPr lang="ru-RU" sz="3200" b="1" dirty="0">
                <a:solidFill>
                  <a:prstClr val="white"/>
                </a:solidFill>
                <a:latin typeface="Calibri"/>
              </a:rPr>
              <a:t>Комплексное развитие территорий в историческом центре Тарского района Омской области</a:t>
            </a:r>
          </a:p>
          <a:p>
            <a:br>
              <a:rPr lang="ru-RU" sz="2800" dirty="0">
                <a:solidFill>
                  <a:prstClr val="white"/>
                </a:solidFill>
                <a:latin typeface="Calibri"/>
              </a:rPr>
            </a:br>
            <a:endParaRPr lang="ru-RU" sz="2800" dirty="0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1510" y="331489"/>
            <a:ext cx="55098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Иное</a:t>
            </a:r>
            <a:r>
              <a:rPr sz="1500" b="1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ресурсное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обеспечение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0000" y="619017"/>
            <a:ext cx="10638790" cy="0"/>
          </a:xfrm>
          <a:custGeom>
            <a:avLst/>
            <a:gdLst/>
            <a:ahLst/>
            <a:cxnLst/>
            <a:rect l="l" t="t" r="r" b="b"/>
            <a:pathLst>
              <a:path w="10638790">
                <a:moveTo>
                  <a:pt x="10638713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89896" y="3374976"/>
            <a:ext cx="3496945" cy="6451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989"/>
              </a:lnSpc>
              <a:spcBef>
                <a:spcPts val="90"/>
              </a:spcBef>
            </a:pP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Численность</a:t>
            </a:r>
            <a:r>
              <a:rPr sz="17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70" dirty="0">
                <a:solidFill>
                  <a:srgbClr val="231F20"/>
                </a:solidFill>
                <a:latin typeface="Arial"/>
                <a:cs typeface="Arial"/>
              </a:rPr>
              <a:t>рабочей</a:t>
            </a:r>
            <a:r>
              <a:rPr sz="17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35" dirty="0">
                <a:solidFill>
                  <a:srgbClr val="231F20"/>
                </a:solidFill>
                <a:latin typeface="Arial"/>
                <a:cs typeface="Arial"/>
              </a:rPr>
              <a:t>силы</a:t>
            </a:r>
            <a:r>
              <a:rPr sz="135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,</a:t>
            </a:r>
            <a:r>
              <a:rPr sz="13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350" dirty="0">
                <a:solidFill>
                  <a:srgbClr val="231F20"/>
                </a:solidFill>
                <a:latin typeface="Microsoft Sans Serif"/>
                <a:cs typeface="Microsoft Sans Serif"/>
              </a:rPr>
              <a:t>2024</a:t>
            </a:r>
            <a:r>
              <a:rPr sz="13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3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г</a:t>
            </a:r>
            <a:endParaRPr sz="1350" dirty="0">
              <a:latin typeface="Microsoft Sans Serif"/>
              <a:cs typeface="Microsoft Sans Serif"/>
            </a:endParaRPr>
          </a:p>
          <a:p>
            <a:pPr marL="12700">
              <a:lnSpc>
                <a:spcPts val="2890"/>
              </a:lnSpc>
            </a:pPr>
            <a:r>
              <a:rPr lang="ru-RU" sz="2450" b="1" spc="-10" dirty="0">
                <a:solidFill>
                  <a:srgbClr val="F04E23"/>
                </a:solidFill>
                <a:latin typeface="Arial"/>
                <a:cs typeface="Arial"/>
              </a:rPr>
              <a:t>23,095</a:t>
            </a:r>
            <a:r>
              <a:rPr sz="2450" b="1" spc="-23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50" b="1" dirty="0" err="1">
                <a:solidFill>
                  <a:srgbClr val="F04E23"/>
                </a:solidFill>
                <a:latin typeface="Arial"/>
                <a:cs typeface="Arial"/>
              </a:rPr>
              <a:t>тыс</a:t>
            </a:r>
            <a:r>
              <a:rPr sz="1550" b="1" spc="1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50" b="1" spc="-10" dirty="0" err="1">
                <a:solidFill>
                  <a:srgbClr val="F04E23"/>
                </a:solidFill>
                <a:latin typeface="Arial"/>
                <a:cs typeface="Arial"/>
              </a:rPr>
              <a:t>человек</a:t>
            </a:r>
            <a:endParaRPr sz="155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3103" y="3348328"/>
            <a:ext cx="582559" cy="59309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589896" y="1410792"/>
            <a:ext cx="4000500" cy="1183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spcBef>
                <a:spcPts val="90"/>
              </a:spcBef>
            </a:pP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Среднемесячная</a:t>
            </a:r>
            <a:r>
              <a:rPr sz="17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231F20"/>
                </a:solidFill>
                <a:latin typeface="Arial"/>
                <a:cs typeface="Arial"/>
              </a:rPr>
              <a:t>номинальная </a:t>
            </a: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начисленная</a:t>
            </a:r>
            <a:r>
              <a:rPr sz="17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заработная</a:t>
            </a:r>
            <a:r>
              <a:rPr sz="17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60" dirty="0">
                <a:solidFill>
                  <a:srgbClr val="231F20"/>
                </a:solidFill>
                <a:latin typeface="Arial"/>
                <a:cs typeface="Arial"/>
              </a:rPr>
              <a:t>плата</a:t>
            </a:r>
            <a:r>
              <a:rPr sz="170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</a:t>
            </a:r>
            <a:r>
              <a:rPr sz="13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350" dirty="0">
                <a:solidFill>
                  <a:srgbClr val="231F20"/>
                </a:solidFill>
                <a:latin typeface="Microsoft Sans Serif"/>
                <a:cs typeface="Microsoft Sans Serif"/>
              </a:rPr>
              <a:t>2024</a:t>
            </a:r>
            <a:r>
              <a:rPr sz="135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3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г</a:t>
            </a:r>
            <a:endParaRPr sz="1350" dirty="0">
              <a:latin typeface="Microsoft Sans Serif"/>
              <a:cs typeface="Microsoft Sans Serif"/>
            </a:endParaRPr>
          </a:p>
          <a:p>
            <a:pPr marL="12700">
              <a:spcBef>
                <a:spcPts val="465"/>
              </a:spcBef>
            </a:pPr>
            <a:r>
              <a:rPr lang="ru-RU" sz="1350" dirty="0">
                <a:solidFill>
                  <a:srgbClr val="231F20"/>
                </a:solidFill>
                <a:latin typeface="Microsoft Sans Serif"/>
                <a:cs typeface="Microsoft Sans Serif"/>
              </a:rPr>
              <a:t>Тарский район</a:t>
            </a:r>
            <a:endParaRPr sz="1350" dirty="0">
              <a:latin typeface="Microsoft Sans Serif"/>
              <a:cs typeface="Microsoft Sans Serif"/>
            </a:endParaRPr>
          </a:p>
          <a:p>
            <a:pPr marL="12700">
              <a:spcBef>
                <a:spcPts val="15"/>
              </a:spcBef>
            </a:pPr>
            <a:r>
              <a:rPr lang="ru-RU" sz="2450" b="1" dirty="0">
                <a:solidFill>
                  <a:srgbClr val="F04E23"/>
                </a:solidFill>
                <a:latin typeface="Arial"/>
                <a:cs typeface="Arial"/>
              </a:rPr>
              <a:t>49 200 </a:t>
            </a:r>
            <a:r>
              <a:rPr sz="1550" b="1" spc="-20" dirty="0" err="1">
                <a:solidFill>
                  <a:srgbClr val="F04E23"/>
                </a:solidFill>
                <a:latin typeface="Arial"/>
                <a:cs typeface="Arial"/>
              </a:rPr>
              <a:t>руб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89896" y="2632825"/>
            <a:ext cx="1367155" cy="5791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500"/>
              </a:lnSpc>
              <a:spcBef>
                <a:spcPts val="135"/>
              </a:spcBef>
            </a:pPr>
            <a:r>
              <a:rPr lang="ru-RU" sz="13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Омская область</a:t>
            </a:r>
            <a:endParaRPr sz="1350" dirty="0">
              <a:latin typeface="Microsoft Sans Serif"/>
              <a:cs typeface="Microsoft Sans Serif"/>
            </a:endParaRPr>
          </a:p>
          <a:p>
            <a:pPr marL="12700">
              <a:lnSpc>
                <a:spcPts val="2820"/>
              </a:lnSpc>
            </a:pPr>
            <a:r>
              <a:rPr lang="ru-RU" sz="2450" b="1" dirty="0">
                <a:solidFill>
                  <a:srgbClr val="231F20"/>
                </a:solidFill>
                <a:latin typeface="Arial"/>
                <a:cs typeface="Arial"/>
              </a:rPr>
              <a:t>64 428 </a:t>
            </a:r>
            <a:r>
              <a:rPr sz="1350" spc="-2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руб</a:t>
            </a:r>
            <a:endParaRPr sz="135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66621" y="2632825"/>
            <a:ext cx="1367155" cy="7739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500"/>
              </a:lnSpc>
              <a:spcBef>
                <a:spcPts val="135"/>
              </a:spcBef>
            </a:pPr>
            <a:r>
              <a:rPr lang="ru-RU" sz="13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СФО</a:t>
            </a:r>
            <a:endParaRPr lang="ru-RU" sz="1350" dirty="0">
              <a:latin typeface="Microsoft Sans Serif"/>
              <a:cs typeface="Microsoft Sans Serif"/>
            </a:endParaRPr>
          </a:p>
          <a:p>
            <a:pPr marL="12700">
              <a:lnSpc>
                <a:spcPts val="2820"/>
              </a:lnSpc>
            </a:pPr>
            <a:r>
              <a:rPr lang="ru-RU" sz="2450" b="1" dirty="0">
                <a:solidFill>
                  <a:srgbClr val="231F20"/>
                </a:solidFill>
                <a:latin typeface="Arial"/>
                <a:cs typeface="Arial"/>
              </a:rPr>
              <a:t>76 </a:t>
            </a:r>
            <a:r>
              <a:rPr lang="ru-RU" sz="2450" b="1" spc="-10" dirty="0">
                <a:solidFill>
                  <a:srgbClr val="231F20"/>
                </a:solidFill>
                <a:latin typeface="Arial"/>
                <a:cs typeface="Arial"/>
              </a:rPr>
              <a:t>941</a:t>
            </a:r>
            <a:r>
              <a:rPr lang="ru-RU" sz="2450" b="1" spc="-2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350" spc="-2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руб</a:t>
            </a:r>
            <a:endParaRPr lang="ru-RU" sz="1350" dirty="0">
              <a:latin typeface="Microsoft Sans Serif"/>
              <a:cs typeface="Microsoft Sans Serif"/>
            </a:endParaRPr>
          </a:p>
          <a:p>
            <a:pPr marL="12700">
              <a:lnSpc>
                <a:spcPts val="1500"/>
              </a:lnSpc>
              <a:spcBef>
                <a:spcPts val="135"/>
              </a:spcBef>
            </a:pPr>
            <a:endParaRPr sz="135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366214" y="2704260"/>
            <a:ext cx="0" cy="427990"/>
          </a:xfrm>
          <a:custGeom>
            <a:avLst/>
            <a:gdLst/>
            <a:ahLst/>
            <a:cxnLst/>
            <a:rect l="l" t="t" r="r" b="b"/>
            <a:pathLst>
              <a:path h="427989">
                <a:moveTo>
                  <a:pt x="0" y="0"/>
                </a:moveTo>
                <a:lnTo>
                  <a:pt x="0" y="427723"/>
                </a:lnTo>
              </a:path>
            </a:pathLst>
          </a:custGeom>
          <a:ln w="21729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52657" y="872455"/>
            <a:ext cx="4230370" cy="1584407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spcBef>
                <a:spcPts val="894"/>
              </a:spcBef>
            </a:pPr>
            <a:r>
              <a:rPr sz="2400" b="1" spc="60" dirty="0">
                <a:solidFill>
                  <a:srgbClr val="F04E23"/>
                </a:solidFill>
                <a:latin typeface="Arial"/>
                <a:cs typeface="Arial"/>
              </a:rPr>
              <a:t>КАДРОВЫЙ</a:t>
            </a:r>
            <a:r>
              <a:rPr sz="2400" b="1" spc="8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2400" b="1" spc="55" dirty="0">
                <a:solidFill>
                  <a:srgbClr val="F04E23"/>
                </a:solidFill>
                <a:latin typeface="Arial"/>
                <a:cs typeface="Arial"/>
              </a:rPr>
              <a:t>ПОТЕНЦИАЛ</a:t>
            </a:r>
            <a:endParaRPr sz="2400" dirty="0">
              <a:latin typeface="Arial"/>
              <a:cs typeface="Arial"/>
            </a:endParaRPr>
          </a:p>
          <a:p>
            <a:pPr marL="1019810" marR="5080">
              <a:spcBef>
                <a:spcPts val="555"/>
              </a:spcBef>
            </a:pPr>
            <a:r>
              <a:rPr sz="1700" b="1" spc="-60" dirty="0">
                <a:solidFill>
                  <a:srgbClr val="231F20"/>
                </a:solidFill>
                <a:latin typeface="Arial"/>
                <a:cs typeface="Arial"/>
              </a:rPr>
              <a:t>Общая</a:t>
            </a:r>
            <a:r>
              <a:rPr sz="17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численность</a:t>
            </a:r>
            <a:r>
              <a:rPr sz="17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50" dirty="0" err="1">
                <a:solidFill>
                  <a:srgbClr val="231F20"/>
                </a:solidFill>
                <a:latin typeface="Arial"/>
                <a:cs typeface="Arial"/>
              </a:rPr>
              <a:t>населения</a:t>
            </a:r>
            <a:r>
              <a:rPr sz="1700" b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700" b="1" spc="-50" dirty="0">
                <a:solidFill>
                  <a:srgbClr val="231F20"/>
                </a:solidFill>
                <a:latin typeface="Arial"/>
                <a:cs typeface="Arial"/>
              </a:rPr>
              <a:t>Тарского района </a:t>
            </a:r>
          </a:p>
          <a:p>
            <a:pPr marL="1019810" marR="5080">
              <a:spcBef>
                <a:spcPts val="555"/>
              </a:spcBef>
            </a:pPr>
            <a:r>
              <a:rPr lang="ru-RU" sz="2750" b="1" dirty="0">
                <a:solidFill>
                  <a:srgbClr val="F04E23"/>
                </a:solidFill>
                <a:latin typeface="Arial"/>
                <a:cs typeface="Arial"/>
              </a:rPr>
              <a:t>39,223</a:t>
            </a:r>
            <a:r>
              <a:rPr sz="2750" b="1" spc="-1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50" b="1" dirty="0" err="1">
                <a:solidFill>
                  <a:srgbClr val="F04E23"/>
                </a:solidFill>
                <a:latin typeface="Arial"/>
                <a:cs typeface="Arial"/>
              </a:rPr>
              <a:t>тыс</a:t>
            </a:r>
            <a:r>
              <a:rPr sz="1550" b="1" spc="2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F04E23"/>
                </a:solidFill>
                <a:latin typeface="Arial"/>
                <a:cs typeface="Arial"/>
              </a:rPr>
              <a:t>человек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12673" y="1498072"/>
            <a:ext cx="643255" cy="633730"/>
          </a:xfrm>
          <a:custGeom>
            <a:avLst/>
            <a:gdLst/>
            <a:ahLst/>
            <a:cxnLst/>
            <a:rect l="l" t="t" r="r" b="b"/>
            <a:pathLst>
              <a:path w="643254" h="633730">
                <a:moveTo>
                  <a:pt x="105448" y="402590"/>
                </a:moveTo>
                <a:lnTo>
                  <a:pt x="0" y="402590"/>
                </a:lnTo>
                <a:lnTo>
                  <a:pt x="0" y="633730"/>
                </a:lnTo>
                <a:lnTo>
                  <a:pt x="105448" y="633730"/>
                </a:lnTo>
                <a:lnTo>
                  <a:pt x="105562" y="624840"/>
                </a:lnTo>
                <a:lnTo>
                  <a:pt x="105317" y="615950"/>
                </a:lnTo>
                <a:lnTo>
                  <a:pt x="105341" y="613410"/>
                </a:lnTo>
                <a:lnTo>
                  <a:pt x="21094" y="613410"/>
                </a:lnTo>
                <a:lnTo>
                  <a:pt x="20993" y="425450"/>
                </a:lnTo>
                <a:lnTo>
                  <a:pt x="20916" y="424180"/>
                </a:lnTo>
                <a:lnTo>
                  <a:pt x="22148" y="422910"/>
                </a:lnTo>
                <a:lnTo>
                  <a:pt x="105448" y="422910"/>
                </a:lnTo>
                <a:lnTo>
                  <a:pt x="105448" y="402590"/>
                </a:lnTo>
                <a:close/>
              </a:path>
              <a:path w="643254" h="633730">
                <a:moveTo>
                  <a:pt x="368706" y="598170"/>
                </a:moveTo>
                <a:lnTo>
                  <a:pt x="106502" y="598170"/>
                </a:lnTo>
                <a:lnTo>
                  <a:pt x="116154" y="600710"/>
                </a:lnTo>
                <a:lnTo>
                  <a:pt x="126468" y="605790"/>
                </a:lnTo>
                <a:lnTo>
                  <a:pt x="137079" y="610870"/>
                </a:lnTo>
                <a:lnTo>
                  <a:pt x="147624" y="613410"/>
                </a:lnTo>
                <a:lnTo>
                  <a:pt x="168002" y="614680"/>
                </a:lnTo>
                <a:lnTo>
                  <a:pt x="191412" y="614680"/>
                </a:lnTo>
                <a:lnTo>
                  <a:pt x="216392" y="613410"/>
                </a:lnTo>
                <a:lnTo>
                  <a:pt x="329132" y="613410"/>
                </a:lnTo>
                <a:lnTo>
                  <a:pt x="342709" y="610870"/>
                </a:lnTo>
                <a:lnTo>
                  <a:pt x="357270" y="604520"/>
                </a:lnTo>
                <a:lnTo>
                  <a:pt x="368706" y="598170"/>
                </a:lnTo>
                <a:close/>
              </a:path>
              <a:path w="643254" h="633730">
                <a:moveTo>
                  <a:pt x="329132" y="613410"/>
                </a:moveTo>
                <a:lnTo>
                  <a:pt x="268837" y="613410"/>
                </a:lnTo>
                <a:lnTo>
                  <a:pt x="296756" y="614680"/>
                </a:lnTo>
                <a:lnTo>
                  <a:pt x="322343" y="614680"/>
                </a:lnTo>
                <a:lnTo>
                  <a:pt x="329132" y="613410"/>
                </a:lnTo>
                <a:close/>
              </a:path>
              <a:path w="643254" h="633730">
                <a:moveTo>
                  <a:pt x="105448" y="422910"/>
                </a:moveTo>
                <a:lnTo>
                  <a:pt x="84353" y="422910"/>
                </a:lnTo>
                <a:lnTo>
                  <a:pt x="84353" y="613410"/>
                </a:lnTo>
                <a:lnTo>
                  <a:pt x="105341" y="613410"/>
                </a:lnTo>
                <a:lnTo>
                  <a:pt x="105401" y="607060"/>
                </a:lnTo>
                <a:lnTo>
                  <a:pt x="106502" y="598170"/>
                </a:lnTo>
                <a:lnTo>
                  <a:pt x="368706" y="598170"/>
                </a:lnTo>
                <a:lnTo>
                  <a:pt x="373281" y="595630"/>
                </a:lnTo>
                <a:lnTo>
                  <a:pt x="375061" y="594360"/>
                </a:lnTo>
                <a:lnTo>
                  <a:pt x="170086" y="594360"/>
                </a:lnTo>
                <a:lnTo>
                  <a:pt x="149733" y="591820"/>
                </a:lnTo>
                <a:lnTo>
                  <a:pt x="138564" y="589280"/>
                </a:lnTo>
                <a:lnTo>
                  <a:pt x="127471" y="584200"/>
                </a:lnTo>
                <a:lnTo>
                  <a:pt x="116437" y="577850"/>
                </a:lnTo>
                <a:lnTo>
                  <a:pt x="105448" y="574040"/>
                </a:lnTo>
                <a:lnTo>
                  <a:pt x="105448" y="462280"/>
                </a:lnTo>
                <a:lnTo>
                  <a:pt x="116522" y="455930"/>
                </a:lnTo>
                <a:lnTo>
                  <a:pt x="127962" y="447040"/>
                </a:lnTo>
                <a:lnTo>
                  <a:pt x="140005" y="439420"/>
                </a:lnTo>
                <a:lnTo>
                  <a:pt x="149672" y="435610"/>
                </a:lnTo>
                <a:lnTo>
                  <a:pt x="105448" y="435610"/>
                </a:lnTo>
                <a:lnTo>
                  <a:pt x="105448" y="422910"/>
                </a:lnTo>
                <a:close/>
              </a:path>
              <a:path w="643254" h="633730">
                <a:moveTo>
                  <a:pt x="240423" y="591820"/>
                </a:moveTo>
                <a:lnTo>
                  <a:pt x="193363" y="594360"/>
                </a:lnTo>
                <a:lnTo>
                  <a:pt x="311141" y="594360"/>
                </a:lnTo>
                <a:lnTo>
                  <a:pt x="288091" y="593090"/>
                </a:lnTo>
                <a:lnTo>
                  <a:pt x="264143" y="593090"/>
                </a:lnTo>
                <a:lnTo>
                  <a:pt x="240423" y="591820"/>
                </a:lnTo>
                <a:close/>
              </a:path>
              <a:path w="643254" h="633730">
                <a:moveTo>
                  <a:pt x="571664" y="421640"/>
                </a:moveTo>
                <a:lnTo>
                  <a:pt x="539846" y="421640"/>
                </a:lnTo>
                <a:lnTo>
                  <a:pt x="549498" y="426720"/>
                </a:lnTo>
                <a:lnTo>
                  <a:pt x="555667" y="435610"/>
                </a:lnTo>
                <a:lnTo>
                  <a:pt x="556327" y="443230"/>
                </a:lnTo>
                <a:lnTo>
                  <a:pt x="556437" y="444500"/>
                </a:lnTo>
                <a:lnTo>
                  <a:pt x="556547" y="445770"/>
                </a:lnTo>
                <a:lnTo>
                  <a:pt x="556657" y="447040"/>
                </a:lnTo>
                <a:lnTo>
                  <a:pt x="519047" y="480060"/>
                </a:lnTo>
                <a:lnTo>
                  <a:pt x="505104" y="487680"/>
                </a:lnTo>
                <a:lnTo>
                  <a:pt x="476075" y="505460"/>
                </a:lnTo>
                <a:lnTo>
                  <a:pt x="448456" y="523240"/>
                </a:lnTo>
                <a:lnTo>
                  <a:pt x="420951" y="539750"/>
                </a:lnTo>
                <a:lnTo>
                  <a:pt x="378140" y="566420"/>
                </a:lnTo>
                <a:lnTo>
                  <a:pt x="361726" y="577850"/>
                </a:lnTo>
                <a:lnTo>
                  <a:pt x="345557" y="586740"/>
                </a:lnTo>
                <a:lnTo>
                  <a:pt x="332168" y="591820"/>
                </a:lnTo>
                <a:lnTo>
                  <a:pt x="311141" y="594360"/>
                </a:lnTo>
                <a:lnTo>
                  <a:pt x="375061" y="594360"/>
                </a:lnTo>
                <a:lnTo>
                  <a:pt x="389297" y="584200"/>
                </a:lnTo>
                <a:lnTo>
                  <a:pt x="403872" y="575310"/>
                </a:lnTo>
                <a:lnTo>
                  <a:pt x="434266" y="556260"/>
                </a:lnTo>
                <a:lnTo>
                  <a:pt x="463362" y="538480"/>
                </a:lnTo>
                <a:lnTo>
                  <a:pt x="492501" y="519430"/>
                </a:lnTo>
                <a:lnTo>
                  <a:pt x="523024" y="500380"/>
                </a:lnTo>
                <a:lnTo>
                  <a:pt x="568754" y="469900"/>
                </a:lnTo>
                <a:lnTo>
                  <a:pt x="577148" y="449580"/>
                </a:lnTo>
                <a:lnTo>
                  <a:pt x="577261" y="447040"/>
                </a:lnTo>
                <a:lnTo>
                  <a:pt x="577374" y="444500"/>
                </a:lnTo>
                <a:lnTo>
                  <a:pt x="577431" y="443230"/>
                </a:lnTo>
                <a:lnTo>
                  <a:pt x="577544" y="440690"/>
                </a:lnTo>
                <a:lnTo>
                  <a:pt x="577658" y="438150"/>
                </a:lnTo>
                <a:lnTo>
                  <a:pt x="577771" y="435610"/>
                </a:lnTo>
                <a:lnTo>
                  <a:pt x="577884" y="433070"/>
                </a:lnTo>
                <a:lnTo>
                  <a:pt x="571664" y="421640"/>
                </a:lnTo>
                <a:close/>
              </a:path>
              <a:path w="643254" h="633730">
                <a:moveTo>
                  <a:pt x="236207" y="478790"/>
                </a:moveTo>
                <a:lnTo>
                  <a:pt x="232537" y="483870"/>
                </a:lnTo>
                <a:lnTo>
                  <a:pt x="232435" y="492760"/>
                </a:lnTo>
                <a:lnTo>
                  <a:pt x="229882" y="497840"/>
                </a:lnTo>
                <a:lnTo>
                  <a:pt x="244418" y="502920"/>
                </a:lnTo>
                <a:lnTo>
                  <a:pt x="260154" y="506730"/>
                </a:lnTo>
                <a:lnTo>
                  <a:pt x="294208" y="516890"/>
                </a:lnTo>
                <a:lnTo>
                  <a:pt x="310640" y="520700"/>
                </a:lnTo>
                <a:lnTo>
                  <a:pt x="327491" y="527050"/>
                </a:lnTo>
                <a:lnTo>
                  <a:pt x="344043" y="530860"/>
                </a:lnTo>
                <a:lnTo>
                  <a:pt x="384843" y="521970"/>
                </a:lnTo>
                <a:lnTo>
                  <a:pt x="394845" y="508000"/>
                </a:lnTo>
                <a:lnTo>
                  <a:pt x="348102" y="508000"/>
                </a:lnTo>
                <a:lnTo>
                  <a:pt x="321038" y="502920"/>
                </a:lnTo>
                <a:lnTo>
                  <a:pt x="282298" y="491490"/>
                </a:lnTo>
                <a:lnTo>
                  <a:pt x="266442" y="486410"/>
                </a:lnTo>
                <a:lnTo>
                  <a:pt x="236207" y="478790"/>
                </a:lnTo>
                <a:close/>
              </a:path>
              <a:path w="643254" h="633730">
                <a:moveTo>
                  <a:pt x="305371" y="431800"/>
                </a:moveTo>
                <a:lnTo>
                  <a:pt x="191709" y="431800"/>
                </a:lnTo>
                <a:lnTo>
                  <a:pt x="213731" y="433070"/>
                </a:lnTo>
                <a:lnTo>
                  <a:pt x="231990" y="434340"/>
                </a:lnTo>
                <a:lnTo>
                  <a:pt x="251241" y="438150"/>
                </a:lnTo>
                <a:lnTo>
                  <a:pt x="271160" y="443230"/>
                </a:lnTo>
                <a:lnTo>
                  <a:pt x="291266" y="449580"/>
                </a:lnTo>
                <a:lnTo>
                  <a:pt x="311073" y="454660"/>
                </a:lnTo>
                <a:lnTo>
                  <a:pt x="329626" y="459740"/>
                </a:lnTo>
                <a:lnTo>
                  <a:pt x="351456" y="464820"/>
                </a:lnTo>
                <a:lnTo>
                  <a:pt x="369966" y="473710"/>
                </a:lnTo>
                <a:lnTo>
                  <a:pt x="378561" y="486410"/>
                </a:lnTo>
                <a:lnTo>
                  <a:pt x="370625" y="505460"/>
                </a:lnTo>
                <a:lnTo>
                  <a:pt x="348102" y="508000"/>
                </a:lnTo>
                <a:lnTo>
                  <a:pt x="394845" y="508000"/>
                </a:lnTo>
                <a:lnTo>
                  <a:pt x="399643" y="497840"/>
                </a:lnTo>
                <a:lnTo>
                  <a:pt x="432102" y="480060"/>
                </a:lnTo>
                <a:lnTo>
                  <a:pt x="442169" y="473710"/>
                </a:lnTo>
                <a:lnTo>
                  <a:pt x="396481" y="473710"/>
                </a:lnTo>
                <a:lnTo>
                  <a:pt x="395312" y="467360"/>
                </a:lnTo>
                <a:lnTo>
                  <a:pt x="389445" y="464820"/>
                </a:lnTo>
                <a:lnTo>
                  <a:pt x="386994" y="458470"/>
                </a:lnTo>
                <a:lnTo>
                  <a:pt x="406275" y="447040"/>
                </a:lnTo>
                <a:lnTo>
                  <a:pt x="363804" y="447040"/>
                </a:lnTo>
                <a:lnTo>
                  <a:pt x="355942" y="445770"/>
                </a:lnTo>
                <a:lnTo>
                  <a:pt x="338293" y="440690"/>
                </a:lnTo>
                <a:lnTo>
                  <a:pt x="313401" y="433070"/>
                </a:lnTo>
                <a:lnTo>
                  <a:pt x="305371" y="431800"/>
                </a:lnTo>
                <a:close/>
              </a:path>
              <a:path w="643254" h="633730">
                <a:moveTo>
                  <a:pt x="548351" y="402590"/>
                </a:moveTo>
                <a:lnTo>
                  <a:pt x="523024" y="402590"/>
                </a:lnTo>
                <a:lnTo>
                  <a:pt x="515414" y="405130"/>
                </a:lnTo>
                <a:lnTo>
                  <a:pt x="507534" y="410210"/>
                </a:lnTo>
                <a:lnTo>
                  <a:pt x="491388" y="420370"/>
                </a:lnTo>
                <a:lnTo>
                  <a:pt x="443387" y="448310"/>
                </a:lnTo>
                <a:lnTo>
                  <a:pt x="419620" y="461010"/>
                </a:lnTo>
                <a:lnTo>
                  <a:pt x="396481" y="473710"/>
                </a:lnTo>
                <a:lnTo>
                  <a:pt x="442169" y="473710"/>
                </a:lnTo>
                <a:lnTo>
                  <a:pt x="464316" y="459740"/>
                </a:lnTo>
                <a:lnTo>
                  <a:pt x="496357" y="440690"/>
                </a:lnTo>
                <a:lnTo>
                  <a:pt x="528294" y="422910"/>
                </a:lnTo>
                <a:lnTo>
                  <a:pt x="539846" y="421640"/>
                </a:lnTo>
                <a:lnTo>
                  <a:pt x="571664" y="421640"/>
                </a:lnTo>
                <a:lnTo>
                  <a:pt x="567518" y="414020"/>
                </a:lnTo>
                <a:lnTo>
                  <a:pt x="548351" y="402590"/>
                </a:lnTo>
                <a:close/>
              </a:path>
              <a:path w="643254" h="633730">
                <a:moveTo>
                  <a:pt x="553926" y="156210"/>
                </a:moveTo>
                <a:lnTo>
                  <a:pt x="529348" y="156210"/>
                </a:lnTo>
                <a:lnTo>
                  <a:pt x="550846" y="193040"/>
                </a:lnTo>
                <a:lnTo>
                  <a:pt x="572122" y="229870"/>
                </a:lnTo>
                <a:lnTo>
                  <a:pt x="593103" y="266700"/>
                </a:lnTo>
                <a:lnTo>
                  <a:pt x="613714" y="303530"/>
                </a:lnTo>
                <a:lnTo>
                  <a:pt x="395427" y="429260"/>
                </a:lnTo>
                <a:lnTo>
                  <a:pt x="378920" y="439420"/>
                </a:lnTo>
                <a:lnTo>
                  <a:pt x="370313" y="444500"/>
                </a:lnTo>
                <a:lnTo>
                  <a:pt x="363804" y="447040"/>
                </a:lnTo>
                <a:lnTo>
                  <a:pt x="406275" y="447040"/>
                </a:lnTo>
                <a:lnTo>
                  <a:pt x="429840" y="433070"/>
                </a:lnTo>
                <a:lnTo>
                  <a:pt x="515627" y="384810"/>
                </a:lnTo>
                <a:lnTo>
                  <a:pt x="558395" y="359410"/>
                </a:lnTo>
                <a:lnTo>
                  <a:pt x="600962" y="335280"/>
                </a:lnTo>
                <a:lnTo>
                  <a:pt x="643242" y="309880"/>
                </a:lnTo>
                <a:lnTo>
                  <a:pt x="616399" y="264160"/>
                </a:lnTo>
                <a:lnTo>
                  <a:pt x="563648" y="172720"/>
                </a:lnTo>
                <a:lnTo>
                  <a:pt x="553926" y="156210"/>
                </a:lnTo>
                <a:close/>
              </a:path>
              <a:path w="643254" h="633730">
                <a:moveTo>
                  <a:pt x="108610" y="128270"/>
                </a:moveTo>
                <a:lnTo>
                  <a:pt x="81927" y="172720"/>
                </a:lnTo>
                <a:lnTo>
                  <a:pt x="28655" y="264160"/>
                </a:lnTo>
                <a:lnTo>
                  <a:pt x="2108" y="311150"/>
                </a:lnTo>
                <a:lnTo>
                  <a:pt x="45985" y="336550"/>
                </a:lnTo>
                <a:lnTo>
                  <a:pt x="90135" y="360680"/>
                </a:lnTo>
                <a:lnTo>
                  <a:pt x="134031" y="387350"/>
                </a:lnTo>
                <a:lnTo>
                  <a:pt x="177152" y="412750"/>
                </a:lnTo>
                <a:lnTo>
                  <a:pt x="153814" y="412750"/>
                </a:lnTo>
                <a:lnTo>
                  <a:pt x="135956" y="419100"/>
                </a:lnTo>
                <a:lnTo>
                  <a:pt x="120770" y="426720"/>
                </a:lnTo>
                <a:lnTo>
                  <a:pt x="105448" y="435610"/>
                </a:lnTo>
                <a:lnTo>
                  <a:pt x="149672" y="435610"/>
                </a:lnTo>
                <a:lnTo>
                  <a:pt x="152895" y="434340"/>
                </a:lnTo>
                <a:lnTo>
                  <a:pt x="170054" y="431800"/>
                </a:lnTo>
                <a:lnTo>
                  <a:pt x="305371" y="431800"/>
                </a:lnTo>
                <a:lnTo>
                  <a:pt x="297370" y="429260"/>
                </a:lnTo>
                <a:lnTo>
                  <a:pt x="292787" y="421640"/>
                </a:lnTo>
                <a:lnTo>
                  <a:pt x="266788" y="421640"/>
                </a:lnTo>
                <a:lnTo>
                  <a:pt x="258636" y="419100"/>
                </a:lnTo>
                <a:lnTo>
                  <a:pt x="243212" y="414020"/>
                </a:lnTo>
                <a:lnTo>
                  <a:pt x="226148" y="414020"/>
                </a:lnTo>
                <a:lnTo>
                  <a:pt x="221437" y="412750"/>
                </a:lnTo>
                <a:lnTo>
                  <a:pt x="216091" y="410210"/>
                </a:lnTo>
                <a:lnTo>
                  <a:pt x="209915" y="407670"/>
                </a:lnTo>
                <a:lnTo>
                  <a:pt x="203438" y="402590"/>
                </a:lnTo>
                <a:lnTo>
                  <a:pt x="197192" y="398780"/>
                </a:lnTo>
                <a:lnTo>
                  <a:pt x="72780" y="326390"/>
                </a:lnTo>
                <a:lnTo>
                  <a:pt x="31635" y="303530"/>
                </a:lnTo>
                <a:lnTo>
                  <a:pt x="52034" y="266700"/>
                </a:lnTo>
                <a:lnTo>
                  <a:pt x="94222" y="193040"/>
                </a:lnTo>
                <a:lnTo>
                  <a:pt x="114935" y="156210"/>
                </a:lnTo>
                <a:lnTo>
                  <a:pt x="158369" y="156210"/>
                </a:lnTo>
                <a:lnTo>
                  <a:pt x="108610" y="128270"/>
                </a:lnTo>
                <a:close/>
              </a:path>
              <a:path w="643254" h="633730">
                <a:moveTo>
                  <a:pt x="220383" y="261620"/>
                </a:moveTo>
                <a:lnTo>
                  <a:pt x="188662" y="270510"/>
                </a:lnTo>
                <a:lnTo>
                  <a:pt x="171640" y="293370"/>
                </a:lnTo>
                <a:lnTo>
                  <a:pt x="168546" y="321310"/>
                </a:lnTo>
                <a:lnTo>
                  <a:pt x="178613" y="347980"/>
                </a:lnTo>
                <a:lnTo>
                  <a:pt x="201071" y="364490"/>
                </a:lnTo>
                <a:lnTo>
                  <a:pt x="235153" y="364490"/>
                </a:lnTo>
                <a:lnTo>
                  <a:pt x="242878" y="378460"/>
                </a:lnTo>
                <a:lnTo>
                  <a:pt x="251075" y="392430"/>
                </a:lnTo>
                <a:lnTo>
                  <a:pt x="259220" y="406400"/>
                </a:lnTo>
                <a:lnTo>
                  <a:pt x="266788" y="421640"/>
                </a:lnTo>
                <a:lnTo>
                  <a:pt x="292787" y="421640"/>
                </a:lnTo>
                <a:lnTo>
                  <a:pt x="282093" y="403860"/>
                </a:lnTo>
                <a:lnTo>
                  <a:pt x="267101" y="378460"/>
                </a:lnTo>
                <a:lnTo>
                  <a:pt x="252216" y="351790"/>
                </a:lnTo>
                <a:lnTo>
                  <a:pt x="247730" y="344170"/>
                </a:lnTo>
                <a:lnTo>
                  <a:pt x="208847" y="344170"/>
                </a:lnTo>
                <a:lnTo>
                  <a:pt x="197592" y="337820"/>
                </a:lnTo>
                <a:lnTo>
                  <a:pt x="190357" y="327660"/>
                </a:lnTo>
                <a:lnTo>
                  <a:pt x="187706" y="314960"/>
                </a:lnTo>
                <a:lnTo>
                  <a:pt x="193967" y="295910"/>
                </a:lnTo>
                <a:lnTo>
                  <a:pt x="209472" y="284480"/>
                </a:lnTo>
                <a:lnTo>
                  <a:pt x="228327" y="283210"/>
                </a:lnTo>
                <a:lnTo>
                  <a:pt x="262535" y="283210"/>
                </a:lnTo>
                <a:lnTo>
                  <a:pt x="256100" y="275590"/>
                </a:lnTo>
                <a:lnTo>
                  <a:pt x="246470" y="267970"/>
                </a:lnTo>
                <a:lnTo>
                  <a:pt x="234871" y="262890"/>
                </a:lnTo>
                <a:lnTo>
                  <a:pt x="220383" y="261620"/>
                </a:lnTo>
                <a:close/>
              </a:path>
              <a:path w="643254" h="633730">
                <a:moveTo>
                  <a:pt x="235153" y="412750"/>
                </a:moveTo>
                <a:lnTo>
                  <a:pt x="230847" y="412750"/>
                </a:lnTo>
                <a:lnTo>
                  <a:pt x="226148" y="414020"/>
                </a:lnTo>
                <a:lnTo>
                  <a:pt x="243212" y="414020"/>
                </a:lnTo>
                <a:lnTo>
                  <a:pt x="235153" y="412750"/>
                </a:lnTo>
                <a:close/>
              </a:path>
              <a:path w="643254" h="633730">
                <a:moveTo>
                  <a:pt x="419684" y="261620"/>
                </a:moveTo>
                <a:lnTo>
                  <a:pt x="381018" y="284480"/>
                </a:lnTo>
                <a:lnTo>
                  <a:pt x="372047" y="314960"/>
                </a:lnTo>
                <a:lnTo>
                  <a:pt x="375677" y="332740"/>
                </a:lnTo>
                <a:lnTo>
                  <a:pt x="384437" y="347980"/>
                </a:lnTo>
                <a:lnTo>
                  <a:pt x="396481" y="359410"/>
                </a:lnTo>
                <a:lnTo>
                  <a:pt x="423810" y="367030"/>
                </a:lnTo>
                <a:lnTo>
                  <a:pt x="450497" y="360680"/>
                </a:lnTo>
                <a:lnTo>
                  <a:pt x="468041" y="344170"/>
                </a:lnTo>
                <a:lnTo>
                  <a:pt x="418926" y="344170"/>
                </a:lnTo>
                <a:lnTo>
                  <a:pt x="404767" y="339090"/>
                </a:lnTo>
                <a:lnTo>
                  <a:pt x="395427" y="326390"/>
                </a:lnTo>
                <a:lnTo>
                  <a:pt x="393134" y="311150"/>
                </a:lnTo>
                <a:lnTo>
                  <a:pt x="397238" y="298450"/>
                </a:lnTo>
                <a:lnTo>
                  <a:pt x="407555" y="288290"/>
                </a:lnTo>
                <a:lnTo>
                  <a:pt x="423900" y="283210"/>
                </a:lnTo>
                <a:lnTo>
                  <a:pt x="467025" y="283210"/>
                </a:lnTo>
                <a:lnTo>
                  <a:pt x="461670" y="275590"/>
                </a:lnTo>
                <a:lnTo>
                  <a:pt x="442945" y="264160"/>
                </a:lnTo>
                <a:lnTo>
                  <a:pt x="419684" y="261620"/>
                </a:lnTo>
                <a:close/>
              </a:path>
              <a:path w="643254" h="633730">
                <a:moveTo>
                  <a:pt x="262535" y="283210"/>
                </a:moveTo>
                <a:lnTo>
                  <a:pt x="228327" y="283210"/>
                </a:lnTo>
                <a:lnTo>
                  <a:pt x="244640" y="294640"/>
                </a:lnTo>
                <a:lnTo>
                  <a:pt x="236353" y="300990"/>
                </a:lnTo>
                <a:lnTo>
                  <a:pt x="226985" y="306070"/>
                </a:lnTo>
                <a:lnTo>
                  <a:pt x="217481" y="312420"/>
                </a:lnTo>
                <a:lnTo>
                  <a:pt x="208788" y="317500"/>
                </a:lnTo>
                <a:lnTo>
                  <a:pt x="211970" y="325120"/>
                </a:lnTo>
                <a:lnTo>
                  <a:pt x="215649" y="331470"/>
                </a:lnTo>
                <a:lnTo>
                  <a:pt x="223558" y="344170"/>
                </a:lnTo>
                <a:lnTo>
                  <a:pt x="247730" y="344170"/>
                </a:lnTo>
                <a:lnTo>
                  <a:pt x="237261" y="326390"/>
                </a:lnTo>
                <a:lnTo>
                  <a:pt x="278485" y="302260"/>
                </a:lnTo>
                <a:lnTo>
                  <a:pt x="305484" y="285750"/>
                </a:lnTo>
                <a:lnTo>
                  <a:pt x="264680" y="285750"/>
                </a:lnTo>
                <a:lnTo>
                  <a:pt x="262535" y="283210"/>
                </a:lnTo>
                <a:close/>
              </a:path>
              <a:path w="643254" h="633730">
                <a:moveTo>
                  <a:pt x="467025" y="283210"/>
                </a:moveTo>
                <a:lnTo>
                  <a:pt x="423900" y="283210"/>
                </a:lnTo>
                <a:lnTo>
                  <a:pt x="442545" y="288290"/>
                </a:lnTo>
                <a:lnTo>
                  <a:pt x="454313" y="302260"/>
                </a:lnTo>
                <a:lnTo>
                  <a:pt x="456676" y="321310"/>
                </a:lnTo>
                <a:lnTo>
                  <a:pt x="447103" y="337820"/>
                </a:lnTo>
                <a:lnTo>
                  <a:pt x="434255" y="344170"/>
                </a:lnTo>
                <a:lnTo>
                  <a:pt x="468041" y="344170"/>
                </a:lnTo>
                <a:lnTo>
                  <a:pt x="470740" y="341630"/>
                </a:lnTo>
                <a:lnTo>
                  <a:pt x="478739" y="313690"/>
                </a:lnTo>
                <a:lnTo>
                  <a:pt x="474166" y="293370"/>
                </a:lnTo>
                <a:lnTo>
                  <a:pt x="467025" y="283210"/>
                </a:lnTo>
                <a:close/>
              </a:path>
              <a:path w="643254" h="633730">
                <a:moveTo>
                  <a:pt x="158369" y="156210"/>
                </a:moveTo>
                <a:lnTo>
                  <a:pt x="114935" y="156210"/>
                </a:lnTo>
                <a:lnTo>
                  <a:pt x="300532" y="262890"/>
                </a:lnTo>
                <a:lnTo>
                  <a:pt x="291994" y="269240"/>
                </a:lnTo>
                <a:lnTo>
                  <a:pt x="273432" y="279400"/>
                </a:lnTo>
                <a:lnTo>
                  <a:pt x="264680" y="285750"/>
                </a:lnTo>
                <a:lnTo>
                  <a:pt x="305484" y="285750"/>
                </a:lnTo>
                <a:lnTo>
                  <a:pt x="320022" y="276860"/>
                </a:lnTo>
                <a:lnTo>
                  <a:pt x="366198" y="250190"/>
                </a:lnTo>
                <a:lnTo>
                  <a:pt x="322668" y="250190"/>
                </a:lnTo>
                <a:lnTo>
                  <a:pt x="236822" y="201930"/>
                </a:lnTo>
                <a:lnTo>
                  <a:pt x="194282" y="176530"/>
                </a:lnTo>
                <a:lnTo>
                  <a:pt x="158369" y="156210"/>
                </a:lnTo>
                <a:close/>
              </a:path>
              <a:path w="643254" h="633730">
                <a:moveTo>
                  <a:pt x="536727" y="127000"/>
                </a:moveTo>
                <a:lnTo>
                  <a:pt x="494211" y="152400"/>
                </a:lnTo>
                <a:lnTo>
                  <a:pt x="451596" y="176530"/>
                </a:lnTo>
                <a:lnTo>
                  <a:pt x="408833" y="201930"/>
                </a:lnTo>
                <a:lnTo>
                  <a:pt x="322668" y="250190"/>
                </a:lnTo>
                <a:lnTo>
                  <a:pt x="366198" y="250190"/>
                </a:lnTo>
                <a:lnTo>
                  <a:pt x="529348" y="156210"/>
                </a:lnTo>
                <a:lnTo>
                  <a:pt x="553926" y="156210"/>
                </a:lnTo>
                <a:lnTo>
                  <a:pt x="536727" y="127000"/>
                </a:lnTo>
                <a:close/>
              </a:path>
              <a:path w="643254" h="633730">
                <a:moveTo>
                  <a:pt x="313182" y="0"/>
                </a:moveTo>
                <a:lnTo>
                  <a:pt x="269071" y="11430"/>
                </a:lnTo>
                <a:lnTo>
                  <a:pt x="238315" y="34290"/>
                </a:lnTo>
                <a:lnTo>
                  <a:pt x="215762" y="73660"/>
                </a:lnTo>
                <a:lnTo>
                  <a:pt x="211950" y="91440"/>
                </a:lnTo>
                <a:lnTo>
                  <a:pt x="214388" y="133350"/>
                </a:lnTo>
                <a:lnTo>
                  <a:pt x="229258" y="166370"/>
                </a:lnTo>
                <a:lnTo>
                  <a:pt x="252346" y="190500"/>
                </a:lnTo>
                <a:lnTo>
                  <a:pt x="279438" y="205740"/>
                </a:lnTo>
                <a:lnTo>
                  <a:pt x="323793" y="212090"/>
                </a:lnTo>
                <a:lnTo>
                  <a:pt x="364109" y="201930"/>
                </a:lnTo>
                <a:lnTo>
                  <a:pt x="378028" y="190500"/>
                </a:lnTo>
                <a:lnTo>
                  <a:pt x="313182" y="190500"/>
                </a:lnTo>
                <a:lnTo>
                  <a:pt x="279991" y="182880"/>
                </a:lnTo>
                <a:lnTo>
                  <a:pt x="253515" y="162560"/>
                </a:lnTo>
                <a:lnTo>
                  <a:pt x="236838" y="133350"/>
                </a:lnTo>
                <a:lnTo>
                  <a:pt x="233045" y="96520"/>
                </a:lnTo>
                <a:lnTo>
                  <a:pt x="241291" y="67310"/>
                </a:lnTo>
                <a:lnTo>
                  <a:pt x="258975" y="44450"/>
                </a:lnTo>
                <a:lnTo>
                  <a:pt x="284254" y="27940"/>
                </a:lnTo>
                <a:lnTo>
                  <a:pt x="315290" y="21590"/>
                </a:lnTo>
                <a:lnTo>
                  <a:pt x="381022" y="21590"/>
                </a:lnTo>
                <a:lnTo>
                  <a:pt x="353828" y="6350"/>
                </a:lnTo>
                <a:lnTo>
                  <a:pt x="313182" y="0"/>
                </a:lnTo>
                <a:close/>
              </a:path>
              <a:path w="643254" h="633730">
                <a:moveTo>
                  <a:pt x="381022" y="21590"/>
                </a:moveTo>
                <a:lnTo>
                  <a:pt x="315290" y="21590"/>
                </a:lnTo>
                <a:lnTo>
                  <a:pt x="349375" y="27940"/>
                </a:lnTo>
                <a:lnTo>
                  <a:pt x="378158" y="45720"/>
                </a:lnTo>
                <a:lnTo>
                  <a:pt x="397125" y="74930"/>
                </a:lnTo>
                <a:lnTo>
                  <a:pt x="401764" y="114300"/>
                </a:lnTo>
                <a:lnTo>
                  <a:pt x="392849" y="144780"/>
                </a:lnTo>
                <a:lnTo>
                  <a:pt x="373684" y="170180"/>
                </a:lnTo>
                <a:lnTo>
                  <a:pt x="346414" y="185420"/>
                </a:lnTo>
                <a:lnTo>
                  <a:pt x="313182" y="190500"/>
                </a:lnTo>
                <a:lnTo>
                  <a:pt x="378028" y="190500"/>
                </a:lnTo>
                <a:lnTo>
                  <a:pt x="396587" y="175260"/>
                </a:lnTo>
                <a:lnTo>
                  <a:pt x="417432" y="139700"/>
                </a:lnTo>
                <a:lnTo>
                  <a:pt x="422846" y="95250"/>
                </a:lnTo>
                <a:lnTo>
                  <a:pt x="411910" y="55880"/>
                </a:lnTo>
                <a:lnTo>
                  <a:pt x="387821" y="25400"/>
                </a:lnTo>
                <a:lnTo>
                  <a:pt x="381022" y="21590"/>
                </a:lnTo>
                <a:close/>
              </a:path>
              <a:path w="643254" h="633730">
                <a:moveTo>
                  <a:pt x="306870" y="143510"/>
                </a:moveTo>
                <a:lnTo>
                  <a:pt x="290398" y="143510"/>
                </a:lnTo>
                <a:lnTo>
                  <a:pt x="290398" y="156210"/>
                </a:lnTo>
                <a:lnTo>
                  <a:pt x="290131" y="158750"/>
                </a:lnTo>
                <a:lnTo>
                  <a:pt x="292468" y="160020"/>
                </a:lnTo>
                <a:lnTo>
                  <a:pt x="296354" y="158750"/>
                </a:lnTo>
                <a:lnTo>
                  <a:pt x="306057" y="158750"/>
                </a:lnTo>
                <a:lnTo>
                  <a:pt x="307327" y="157480"/>
                </a:lnTo>
                <a:lnTo>
                  <a:pt x="306870" y="153670"/>
                </a:lnTo>
                <a:lnTo>
                  <a:pt x="306870" y="143510"/>
                </a:lnTo>
                <a:close/>
              </a:path>
              <a:path w="643254" h="633730">
                <a:moveTo>
                  <a:pt x="306057" y="158750"/>
                </a:moveTo>
                <a:lnTo>
                  <a:pt x="300647" y="158750"/>
                </a:lnTo>
                <a:lnTo>
                  <a:pt x="304787" y="160020"/>
                </a:lnTo>
                <a:lnTo>
                  <a:pt x="306057" y="158750"/>
                </a:lnTo>
                <a:close/>
              </a:path>
              <a:path w="643254" h="633730">
                <a:moveTo>
                  <a:pt x="273519" y="128270"/>
                </a:moveTo>
                <a:lnTo>
                  <a:pt x="271919" y="130810"/>
                </a:lnTo>
                <a:lnTo>
                  <a:pt x="272072" y="133350"/>
                </a:lnTo>
                <a:lnTo>
                  <a:pt x="272173" y="139700"/>
                </a:lnTo>
                <a:lnTo>
                  <a:pt x="271767" y="140970"/>
                </a:lnTo>
                <a:lnTo>
                  <a:pt x="273862" y="143510"/>
                </a:lnTo>
                <a:lnTo>
                  <a:pt x="343916" y="143510"/>
                </a:lnTo>
                <a:lnTo>
                  <a:pt x="345325" y="140970"/>
                </a:lnTo>
                <a:lnTo>
                  <a:pt x="345020" y="138430"/>
                </a:lnTo>
                <a:lnTo>
                  <a:pt x="345020" y="134620"/>
                </a:lnTo>
                <a:lnTo>
                  <a:pt x="345478" y="130810"/>
                </a:lnTo>
                <a:lnTo>
                  <a:pt x="342900" y="129540"/>
                </a:lnTo>
                <a:lnTo>
                  <a:pt x="278333" y="129540"/>
                </a:lnTo>
                <a:lnTo>
                  <a:pt x="273519" y="128270"/>
                </a:lnTo>
                <a:close/>
              </a:path>
              <a:path w="643254" h="633730">
                <a:moveTo>
                  <a:pt x="306870" y="120650"/>
                </a:moveTo>
                <a:lnTo>
                  <a:pt x="290283" y="120650"/>
                </a:lnTo>
                <a:lnTo>
                  <a:pt x="290404" y="121920"/>
                </a:lnTo>
                <a:lnTo>
                  <a:pt x="290525" y="123190"/>
                </a:lnTo>
                <a:lnTo>
                  <a:pt x="290322" y="127000"/>
                </a:lnTo>
                <a:lnTo>
                  <a:pt x="290398" y="129540"/>
                </a:lnTo>
                <a:lnTo>
                  <a:pt x="306870" y="129540"/>
                </a:lnTo>
                <a:lnTo>
                  <a:pt x="306870" y="120650"/>
                </a:lnTo>
                <a:close/>
              </a:path>
              <a:path w="643254" h="633730">
                <a:moveTo>
                  <a:pt x="324866" y="105410"/>
                </a:moveTo>
                <a:lnTo>
                  <a:pt x="273265" y="105410"/>
                </a:lnTo>
                <a:lnTo>
                  <a:pt x="271805" y="107950"/>
                </a:lnTo>
                <a:lnTo>
                  <a:pt x="272072" y="109220"/>
                </a:lnTo>
                <a:lnTo>
                  <a:pt x="272173" y="118110"/>
                </a:lnTo>
                <a:lnTo>
                  <a:pt x="271627" y="120650"/>
                </a:lnTo>
                <a:lnTo>
                  <a:pt x="274053" y="121920"/>
                </a:lnTo>
                <a:lnTo>
                  <a:pt x="275971" y="120650"/>
                </a:lnTo>
                <a:lnTo>
                  <a:pt x="334761" y="120650"/>
                </a:lnTo>
                <a:lnTo>
                  <a:pt x="359117" y="106680"/>
                </a:lnTo>
                <a:lnTo>
                  <a:pt x="329438" y="106680"/>
                </a:lnTo>
                <a:lnTo>
                  <a:pt x="324866" y="105410"/>
                </a:lnTo>
                <a:close/>
              </a:path>
              <a:path w="643254" h="633730">
                <a:moveTo>
                  <a:pt x="359192" y="73660"/>
                </a:moveTo>
                <a:lnTo>
                  <a:pt x="330885" y="73660"/>
                </a:lnTo>
                <a:lnTo>
                  <a:pt x="341972" y="76200"/>
                </a:lnTo>
                <a:lnTo>
                  <a:pt x="346989" y="82550"/>
                </a:lnTo>
                <a:lnTo>
                  <a:pt x="345833" y="99060"/>
                </a:lnTo>
                <a:lnTo>
                  <a:pt x="340474" y="104140"/>
                </a:lnTo>
                <a:lnTo>
                  <a:pt x="329438" y="106680"/>
                </a:lnTo>
                <a:lnTo>
                  <a:pt x="359117" y="106680"/>
                </a:lnTo>
                <a:lnTo>
                  <a:pt x="361505" y="101600"/>
                </a:lnTo>
                <a:lnTo>
                  <a:pt x="363181" y="93980"/>
                </a:lnTo>
                <a:lnTo>
                  <a:pt x="362961" y="85090"/>
                </a:lnTo>
                <a:lnTo>
                  <a:pt x="361114" y="77470"/>
                </a:lnTo>
                <a:lnTo>
                  <a:pt x="359192" y="73660"/>
                </a:lnTo>
                <a:close/>
              </a:path>
              <a:path w="643254" h="633730">
                <a:moveTo>
                  <a:pt x="333159" y="58420"/>
                </a:moveTo>
                <a:lnTo>
                  <a:pt x="292125" y="58420"/>
                </a:lnTo>
                <a:lnTo>
                  <a:pt x="289737" y="59690"/>
                </a:lnTo>
                <a:lnTo>
                  <a:pt x="290398" y="62230"/>
                </a:lnTo>
                <a:lnTo>
                  <a:pt x="290398" y="105410"/>
                </a:lnTo>
                <a:lnTo>
                  <a:pt x="306870" y="105410"/>
                </a:lnTo>
                <a:lnTo>
                  <a:pt x="306844" y="73660"/>
                </a:lnTo>
                <a:lnTo>
                  <a:pt x="359192" y="73660"/>
                </a:lnTo>
                <a:lnTo>
                  <a:pt x="357911" y="71120"/>
                </a:lnTo>
                <a:lnTo>
                  <a:pt x="353504" y="67310"/>
                </a:lnTo>
                <a:lnTo>
                  <a:pt x="347887" y="63500"/>
                </a:lnTo>
                <a:lnTo>
                  <a:pt x="341095" y="59690"/>
                </a:lnTo>
                <a:lnTo>
                  <a:pt x="333159" y="5842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353198" y="2807004"/>
            <a:ext cx="1068705" cy="63094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115"/>
              </a:lnSpc>
              <a:spcBef>
                <a:spcPts val="120"/>
              </a:spcBef>
            </a:pPr>
            <a:r>
              <a:rPr sz="2750" b="1" dirty="0">
                <a:solidFill>
                  <a:srgbClr val="F04E23"/>
                </a:solidFill>
                <a:latin typeface="Arial"/>
                <a:cs typeface="Arial"/>
              </a:rPr>
              <a:t>5</a:t>
            </a:r>
            <a:r>
              <a:rPr lang="ru-RU" sz="2750" b="1" dirty="0">
                <a:solidFill>
                  <a:srgbClr val="F04E23"/>
                </a:solidFill>
                <a:latin typeface="Arial"/>
                <a:cs typeface="Arial"/>
              </a:rPr>
              <a:t>6</a:t>
            </a:r>
            <a:r>
              <a:rPr sz="2750" b="1" dirty="0">
                <a:solidFill>
                  <a:srgbClr val="F04E23"/>
                </a:solidFill>
                <a:latin typeface="Arial"/>
                <a:cs typeface="Arial"/>
              </a:rPr>
              <a:t>,</a:t>
            </a:r>
            <a:r>
              <a:rPr lang="ru-RU" sz="2750" b="1" dirty="0">
                <a:solidFill>
                  <a:srgbClr val="F04E23"/>
                </a:solidFill>
                <a:latin typeface="Arial"/>
                <a:cs typeface="Arial"/>
              </a:rPr>
              <a:t>8</a:t>
            </a:r>
            <a:r>
              <a:rPr sz="2750" b="1" spc="-38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2750" b="1" spc="-60" dirty="0">
                <a:solidFill>
                  <a:srgbClr val="F04E23"/>
                </a:solidFill>
                <a:latin typeface="Arial"/>
                <a:cs typeface="Arial"/>
              </a:rPr>
              <a:t>%</a:t>
            </a:r>
            <a:endParaRPr sz="2750" dirty="0">
              <a:latin typeface="Arial"/>
              <a:cs typeface="Arial"/>
            </a:endParaRPr>
          </a:p>
          <a:p>
            <a:pPr marL="177165">
              <a:lnSpc>
                <a:spcPts val="1675"/>
              </a:lnSpc>
            </a:pPr>
            <a:r>
              <a:rPr sz="1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женщины</a:t>
            </a:r>
            <a:endParaRPr sz="155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61210" y="2807004"/>
            <a:ext cx="1068070" cy="6375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115"/>
              </a:lnSpc>
              <a:spcBef>
                <a:spcPts val="120"/>
              </a:spcBef>
            </a:pPr>
            <a:r>
              <a:rPr sz="2750" b="1" dirty="0">
                <a:solidFill>
                  <a:srgbClr val="F04E23"/>
                </a:solidFill>
                <a:latin typeface="Arial"/>
                <a:cs typeface="Arial"/>
              </a:rPr>
              <a:t>4</a:t>
            </a:r>
            <a:r>
              <a:rPr lang="ru-RU" sz="2750" b="1" dirty="0">
                <a:solidFill>
                  <a:srgbClr val="F04E23"/>
                </a:solidFill>
                <a:latin typeface="Arial"/>
                <a:cs typeface="Arial"/>
              </a:rPr>
              <a:t>3</a:t>
            </a:r>
            <a:r>
              <a:rPr sz="2750" b="1" dirty="0">
                <a:solidFill>
                  <a:srgbClr val="F04E23"/>
                </a:solidFill>
                <a:latin typeface="Arial"/>
                <a:cs typeface="Arial"/>
              </a:rPr>
              <a:t>,</a:t>
            </a:r>
            <a:r>
              <a:rPr lang="ru-RU" sz="2750" b="1" dirty="0">
                <a:solidFill>
                  <a:srgbClr val="F04E23"/>
                </a:solidFill>
                <a:latin typeface="Arial"/>
                <a:cs typeface="Arial"/>
              </a:rPr>
              <a:t>2</a:t>
            </a:r>
            <a:r>
              <a:rPr sz="2750" b="1" spc="-38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2750" b="1" spc="-60" dirty="0">
                <a:solidFill>
                  <a:srgbClr val="F04E23"/>
                </a:solidFill>
                <a:latin typeface="Arial"/>
                <a:cs typeface="Arial"/>
              </a:rPr>
              <a:t>%</a:t>
            </a:r>
            <a:endParaRPr sz="2750" dirty="0">
              <a:latin typeface="Arial"/>
              <a:cs typeface="Arial"/>
            </a:endParaRPr>
          </a:p>
          <a:p>
            <a:pPr marL="12700">
              <a:lnSpc>
                <a:spcPts val="1675"/>
              </a:lnSpc>
            </a:pPr>
            <a:r>
              <a:rPr sz="15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мужчины</a:t>
            </a:r>
            <a:endParaRPr sz="1550" dirty="0">
              <a:latin typeface="Microsoft Sans Serif"/>
              <a:cs typeface="Microsoft Sans Serif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005" y="1483198"/>
            <a:ext cx="775512" cy="48386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0209" y="2380355"/>
            <a:ext cx="1569839" cy="1569847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1353198" y="4924546"/>
            <a:ext cx="158750" cy="170815"/>
          </a:xfrm>
          <a:custGeom>
            <a:avLst/>
            <a:gdLst/>
            <a:ahLst/>
            <a:cxnLst/>
            <a:rect l="l" t="t" r="r" b="b"/>
            <a:pathLst>
              <a:path w="158750" h="170814">
                <a:moveTo>
                  <a:pt x="0" y="0"/>
                </a:moveTo>
                <a:lnTo>
                  <a:pt x="0" y="170459"/>
                </a:lnTo>
                <a:lnTo>
                  <a:pt x="158445" y="85229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53198" y="5579157"/>
            <a:ext cx="158750" cy="170815"/>
          </a:xfrm>
          <a:custGeom>
            <a:avLst/>
            <a:gdLst/>
            <a:ahLst/>
            <a:cxnLst/>
            <a:rect l="l" t="t" r="r" b="b"/>
            <a:pathLst>
              <a:path w="158750" h="170814">
                <a:moveTo>
                  <a:pt x="0" y="0"/>
                </a:moveTo>
                <a:lnTo>
                  <a:pt x="0" y="170459"/>
                </a:lnTo>
                <a:lnTo>
                  <a:pt x="158445" y="85229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53198" y="6040362"/>
            <a:ext cx="158750" cy="170815"/>
          </a:xfrm>
          <a:custGeom>
            <a:avLst/>
            <a:gdLst/>
            <a:ahLst/>
            <a:cxnLst/>
            <a:rect l="l" t="t" r="r" b="b"/>
            <a:pathLst>
              <a:path w="158750" h="170814">
                <a:moveTo>
                  <a:pt x="0" y="0"/>
                </a:moveTo>
                <a:lnTo>
                  <a:pt x="0" y="170459"/>
                </a:lnTo>
                <a:lnTo>
                  <a:pt x="158445" y="85229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353198" y="4330787"/>
            <a:ext cx="4133693" cy="216764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spcBef>
                <a:spcPts val="600"/>
              </a:spcBef>
            </a:pPr>
            <a:r>
              <a:rPr sz="2000" b="1" spc="-10" dirty="0" err="1">
                <a:solidFill>
                  <a:srgbClr val="F04E23"/>
                </a:solidFill>
                <a:latin typeface="Arial"/>
                <a:cs typeface="Arial"/>
              </a:rPr>
              <a:t>Образование</a:t>
            </a:r>
            <a:r>
              <a:rPr lang="ru-RU" sz="2000" b="1" spc="-10" dirty="0">
                <a:solidFill>
                  <a:srgbClr val="F04E23"/>
                </a:solidFill>
                <a:latin typeface="Arial"/>
                <a:cs typeface="Arial"/>
              </a:rPr>
              <a:t> в Омской области</a:t>
            </a:r>
            <a:r>
              <a:rPr sz="2000" b="1" spc="-10" dirty="0">
                <a:solidFill>
                  <a:srgbClr val="F04E23"/>
                </a:solidFill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  <a:p>
            <a:pPr marL="315595" marR="5080">
              <a:lnSpc>
                <a:spcPct val="95500"/>
              </a:lnSpc>
              <a:spcBef>
                <a:spcPts val="800"/>
              </a:spcBef>
            </a:pPr>
            <a:r>
              <a:rPr sz="2550" b="1" dirty="0">
                <a:solidFill>
                  <a:srgbClr val="231F20"/>
                </a:solidFill>
                <a:latin typeface="Tahoma"/>
                <a:cs typeface="Tahoma"/>
              </a:rPr>
              <a:t>19</a:t>
            </a:r>
            <a:r>
              <a:rPr sz="2550" b="1" spc="-21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Tahoma"/>
                <a:cs typeface="Tahoma"/>
              </a:rPr>
              <a:t>образовательных</a:t>
            </a:r>
            <a:r>
              <a:rPr sz="1500" spc="5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31F20"/>
                </a:solidFill>
                <a:latin typeface="Tahoma"/>
                <a:cs typeface="Tahoma"/>
              </a:rPr>
              <a:t>организаций</a:t>
            </a:r>
            <a:r>
              <a:rPr sz="1500" spc="1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31F20"/>
                </a:solidFill>
                <a:latin typeface="Tahoma"/>
                <a:cs typeface="Tahoma"/>
              </a:rPr>
              <a:t>высшего</a:t>
            </a:r>
            <a:r>
              <a:rPr sz="1500" spc="10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Tahoma"/>
                <a:cs typeface="Tahoma"/>
              </a:rPr>
              <a:t>образования</a:t>
            </a:r>
            <a:r>
              <a:rPr sz="1500" spc="-1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endParaRPr lang="ru-RU" sz="1500" spc="-10" dirty="0">
              <a:solidFill>
                <a:srgbClr val="231F20"/>
              </a:solidFill>
              <a:latin typeface="Tahoma"/>
              <a:cs typeface="Tahoma"/>
            </a:endParaRPr>
          </a:p>
          <a:p>
            <a:pPr marL="315595" marR="5080">
              <a:lnSpc>
                <a:spcPct val="95500"/>
              </a:lnSpc>
              <a:spcBef>
                <a:spcPts val="800"/>
              </a:spcBef>
            </a:pPr>
            <a:r>
              <a:rPr sz="2550" b="1" dirty="0">
                <a:solidFill>
                  <a:srgbClr val="231F20"/>
                </a:solidFill>
                <a:latin typeface="Tahoma"/>
                <a:cs typeface="Tahoma"/>
              </a:rPr>
              <a:t>59</a:t>
            </a:r>
            <a:r>
              <a:rPr sz="2550" b="1" spc="-27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Tahoma"/>
                <a:cs typeface="Tahoma"/>
              </a:rPr>
              <a:t>СУЗов</a:t>
            </a:r>
            <a:endParaRPr sz="1500" dirty="0">
              <a:latin typeface="Tahoma"/>
              <a:cs typeface="Tahoma"/>
            </a:endParaRPr>
          </a:p>
          <a:p>
            <a:pPr marL="315595">
              <a:lnSpc>
                <a:spcPts val="2985"/>
              </a:lnSpc>
              <a:spcBef>
                <a:spcPts val="340"/>
              </a:spcBef>
            </a:pPr>
            <a:r>
              <a:rPr sz="2550" b="1" dirty="0">
                <a:solidFill>
                  <a:srgbClr val="231F20"/>
                </a:solidFill>
                <a:latin typeface="Tahoma"/>
                <a:cs typeface="Tahoma"/>
              </a:rPr>
              <a:t>120</a:t>
            </a:r>
            <a:r>
              <a:rPr sz="2550" b="1" spc="-2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Tahoma"/>
                <a:cs typeface="Tahoma"/>
              </a:rPr>
              <a:t>тыс</a:t>
            </a:r>
            <a:r>
              <a:rPr sz="1500" spc="3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Tahoma"/>
                <a:cs typeface="Tahoma"/>
              </a:rPr>
              <a:t>студентов</a:t>
            </a:r>
            <a:endParaRPr sz="1500" dirty="0">
              <a:latin typeface="Tahoma"/>
              <a:cs typeface="Tahoma"/>
            </a:endParaRPr>
          </a:p>
          <a:p>
            <a:pPr marL="315595">
              <a:lnSpc>
                <a:spcPts val="1365"/>
              </a:lnSpc>
            </a:pPr>
            <a:r>
              <a:rPr sz="1200" dirty="0">
                <a:solidFill>
                  <a:srgbClr val="231F20"/>
                </a:solidFill>
                <a:latin typeface="Tahoma"/>
                <a:cs typeface="Tahoma"/>
              </a:rPr>
              <a:t>(высшее</a:t>
            </a:r>
            <a:r>
              <a:rPr sz="12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12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231F20"/>
                </a:solidFill>
                <a:latin typeface="Tahoma"/>
                <a:cs typeface="Tahoma"/>
              </a:rPr>
              <a:t>среднеспец.</a:t>
            </a:r>
            <a:r>
              <a:rPr sz="1200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ahoma"/>
                <a:cs typeface="Tahoma"/>
              </a:rPr>
              <a:t>образование)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54304" y="4188866"/>
            <a:ext cx="562610" cy="563245"/>
          </a:xfrm>
          <a:custGeom>
            <a:avLst/>
            <a:gdLst/>
            <a:ahLst/>
            <a:cxnLst/>
            <a:rect l="l" t="t" r="r" b="b"/>
            <a:pathLst>
              <a:path w="562610" h="563245">
                <a:moveTo>
                  <a:pt x="217131" y="452145"/>
                </a:moveTo>
                <a:lnTo>
                  <a:pt x="215950" y="449300"/>
                </a:lnTo>
                <a:lnTo>
                  <a:pt x="211861" y="445223"/>
                </a:lnTo>
                <a:lnTo>
                  <a:pt x="209029" y="444042"/>
                </a:lnTo>
                <a:lnTo>
                  <a:pt x="206146" y="444042"/>
                </a:lnTo>
                <a:lnTo>
                  <a:pt x="203238" y="444042"/>
                </a:lnTo>
                <a:lnTo>
                  <a:pt x="200418" y="445223"/>
                </a:lnTo>
                <a:lnTo>
                  <a:pt x="196316" y="449300"/>
                </a:lnTo>
                <a:lnTo>
                  <a:pt x="195160" y="452145"/>
                </a:lnTo>
                <a:lnTo>
                  <a:pt x="195160" y="457911"/>
                </a:lnTo>
                <a:lnTo>
                  <a:pt x="196316" y="460756"/>
                </a:lnTo>
                <a:lnTo>
                  <a:pt x="200418" y="464832"/>
                </a:lnTo>
                <a:lnTo>
                  <a:pt x="203250" y="466013"/>
                </a:lnTo>
                <a:lnTo>
                  <a:pt x="209029" y="466013"/>
                </a:lnTo>
                <a:lnTo>
                  <a:pt x="211861" y="464832"/>
                </a:lnTo>
                <a:lnTo>
                  <a:pt x="215950" y="460756"/>
                </a:lnTo>
                <a:lnTo>
                  <a:pt x="217131" y="457911"/>
                </a:lnTo>
                <a:lnTo>
                  <a:pt x="217131" y="452145"/>
                </a:lnTo>
                <a:close/>
              </a:path>
              <a:path w="562610" h="563245">
                <a:moveTo>
                  <a:pt x="562394" y="479196"/>
                </a:moveTo>
                <a:lnTo>
                  <a:pt x="558190" y="453009"/>
                </a:lnTo>
                <a:lnTo>
                  <a:pt x="546519" y="430314"/>
                </a:lnTo>
                <a:lnTo>
                  <a:pt x="540435" y="424154"/>
                </a:lnTo>
                <a:lnTo>
                  <a:pt x="540435" y="479196"/>
                </a:lnTo>
                <a:lnTo>
                  <a:pt x="535597" y="503110"/>
                </a:lnTo>
                <a:lnTo>
                  <a:pt x="522401" y="522668"/>
                </a:lnTo>
                <a:lnTo>
                  <a:pt x="502843" y="535863"/>
                </a:lnTo>
                <a:lnTo>
                  <a:pt x="478917" y="540715"/>
                </a:lnTo>
                <a:lnTo>
                  <a:pt x="324383" y="540715"/>
                </a:lnTo>
                <a:lnTo>
                  <a:pt x="335648" y="528078"/>
                </a:lnTo>
                <a:lnTo>
                  <a:pt x="344182" y="513346"/>
                </a:lnTo>
                <a:lnTo>
                  <a:pt x="349478" y="497306"/>
                </a:lnTo>
                <a:lnTo>
                  <a:pt x="349605" y="496912"/>
                </a:lnTo>
                <a:lnTo>
                  <a:pt x="351497" y="479196"/>
                </a:lnTo>
                <a:lnTo>
                  <a:pt x="349605" y="461467"/>
                </a:lnTo>
                <a:lnTo>
                  <a:pt x="344182" y="445046"/>
                </a:lnTo>
                <a:lnTo>
                  <a:pt x="335648" y="430314"/>
                </a:lnTo>
                <a:lnTo>
                  <a:pt x="329526" y="423456"/>
                </a:lnTo>
                <a:lnTo>
                  <a:pt x="329526" y="479196"/>
                </a:lnTo>
                <a:lnTo>
                  <a:pt x="324688" y="503110"/>
                </a:lnTo>
                <a:lnTo>
                  <a:pt x="311492" y="522668"/>
                </a:lnTo>
                <a:lnTo>
                  <a:pt x="291934" y="535863"/>
                </a:lnTo>
                <a:lnTo>
                  <a:pt x="268020" y="540715"/>
                </a:lnTo>
                <a:lnTo>
                  <a:pt x="21958" y="540715"/>
                </a:lnTo>
                <a:lnTo>
                  <a:pt x="21958" y="514350"/>
                </a:lnTo>
                <a:lnTo>
                  <a:pt x="269684" y="514350"/>
                </a:lnTo>
                <a:lnTo>
                  <a:pt x="274612" y="509435"/>
                </a:lnTo>
                <a:lnTo>
                  <a:pt x="274612" y="497306"/>
                </a:lnTo>
                <a:lnTo>
                  <a:pt x="269684" y="492379"/>
                </a:lnTo>
                <a:lnTo>
                  <a:pt x="21958" y="492379"/>
                </a:lnTo>
                <a:lnTo>
                  <a:pt x="21958" y="466026"/>
                </a:lnTo>
                <a:lnTo>
                  <a:pt x="160947" y="466026"/>
                </a:lnTo>
                <a:lnTo>
                  <a:pt x="165862" y="461098"/>
                </a:lnTo>
                <a:lnTo>
                  <a:pt x="165862" y="448970"/>
                </a:lnTo>
                <a:lnTo>
                  <a:pt x="160947" y="444055"/>
                </a:lnTo>
                <a:lnTo>
                  <a:pt x="21958" y="444055"/>
                </a:lnTo>
                <a:lnTo>
                  <a:pt x="21958" y="417690"/>
                </a:lnTo>
                <a:lnTo>
                  <a:pt x="268020" y="417690"/>
                </a:lnTo>
                <a:lnTo>
                  <a:pt x="291934" y="422529"/>
                </a:lnTo>
                <a:lnTo>
                  <a:pt x="311492" y="435724"/>
                </a:lnTo>
                <a:lnTo>
                  <a:pt x="324688" y="455269"/>
                </a:lnTo>
                <a:lnTo>
                  <a:pt x="329526" y="479196"/>
                </a:lnTo>
                <a:lnTo>
                  <a:pt x="329526" y="423456"/>
                </a:lnTo>
                <a:lnTo>
                  <a:pt x="324383" y="417690"/>
                </a:lnTo>
                <a:lnTo>
                  <a:pt x="478917" y="417690"/>
                </a:lnTo>
                <a:lnTo>
                  <a:pt x="502843" y="422529"/>
                </a:lnTo>
                <a:lnTo>
                  <a:pt x="522401" y="435724"/>
                </a:lnTo>
                <a:lnTo>
                  <a:pt x="535597" y="455269"/>
                </a:lnTo>
                <a:lnTo>
                  <a:pt x="540435" y="479196"/>
                </a:lnTo>
                <a:lnTo>
                  <a:pt x="540435" y="424154"/>
                </a:lnTo>
                <a:lnTo>
                  <a:pt x="534060" y="417690"/>
                </a:lnTo>
                <a:lnTo>
                  <a:pt x="528612" y="412178"/>
                </a:lnTo>
                <a:lnTo>
                  <a:pt x="505955" y="400240"/>
                </a:lnTo>
                <a:lnTo>
                  <a:pt x="517042" y="388734"/>
                </a:lnTo>
                <a:lnTo>
                  <a:pt x="525487" y="375081"/>
                </a:lnTo>
                <a:lnTo>
                  <a:pt x="530860" y="359689"/>
                </a:lnTo>
                <a:lnTo>
                  <a:pt x="532739" y="342988"/>
                </a:lnTo>
                <a:lnTo>
                  <a:pt x="526859" y="313944"/>
                </a:lnTo>
                <a:lnTo>
                  <a:pt x="510882" y="290271"/>
                </a:lnTo>
                <a:lnTo>
                  <a:pt x="510768" y="342988"/>
                </a:lnTo>
                <a:lnTo>
                  <a:pt x="506615" y="363486"/>
                </a:lnTo>
                <a:lnTo>
                  <a:pt x="495312" y="380250"/>
                </a:lnTo>
                <a:lnTo>
                  <a:pt x="478548" y="391566"/>
                </a:lnTo>
                <a:lnTo>
                  <a:pt x="458050" y="395719"/>
                </a:lnTo>
                <a:lnTo>
                  <a:pt x="358216" y="395719"/>
                </a:lnTo>
                <a:lnTo>
                  <a:pt x="367322" y="384670"/>
                </a:lnTo>
                <a:lnTo>
                  <a:pt x="374192" y="371995"/>
                </a:lnTo>
                <a:lnTo>
                  <a:pt x="378548" y="358000"/>
                </a:lnTo>
                <a:lnTo>
                  <a:pt x="380060" y="342988"/>
                </a:lnTo>
                <a:lnTo>
                  <a:pt x="379399" y="333717"/>
                </a:lnTo>
                <a:lnTo>
                  <a:pt x="379298" y="332244"/>
                </a:lnTo>
                <a:lnTo>
                  <a:pt x="377037" y="321856"/>
                </a:lnTo>
                <a:lnTo>
                  <a:pt x="373341" y="311962"/>
                </a:lnTo>
                <a:lnTo>
                  <a:pt x="371754" y="309079"/>
                </a:lnTo>
                <a:lnTo>
                  <a:pt x="369049" y="304126"/>
                </a:lnTo>
                <a:lnTo>
                  <a:pt x="368261" y="302691"/>
                </a:lnTo>
                <a:lnTo>
                  <a:pt x="412178" y="290271"/>
                </a:lnTo>
                <a:lnTo>
                  <a:pt x="458050" y="290271"/>
                </a:lnTo>
                <a:lnTo>
                  <a:pt x="478548" y="294411"/>
                </a:lnTo>
                <a:lnTo>
                  <a:pt x="495312" y="305727"/>
                </a:lnTo>
                <a:lnTo>
                  <a:pt x="506615" y="322478"/>
                </a:lnTo>
                <a:lnTo>
                  <a:pt x="510768" y="342988"/>
                </a:lnTo>
                <a:lnTo>
                  <a:pt x="510768" y="290169"/>
                </a:lnTo>
                <a:lnTo>
                  <a:pt x="487095" y="274180"/>
                </a:lnTo>
                <a:lnTo>
                  <a:pt x="458050" y="268300"/>
                </a:lnTo>
                <a:lnTo>
                  <a:pt x="421627" y="268300"/>
                </a:lnTo>
                <a:lnTo>
                  <a:pt x="421627" y="168592"/>
                </a:lnTo>
                <a:lnTo>
                  <a:pt x="421627" y="159448"/>
                </a:lnTo>
                <a:lnTo>
                  <a:pt x="504024" y="125120"/>
                </a:lnTo>
                <a:lnTo>
                  <a:pt x="504024" y="185394"/>
                </a:lnTo>
                <a:lnTo>
                  <a:pt x="508939" y="190309"/>
                </a:lnTo>
                <a:lnTo>
                  <a:pt x="521068" y="190309"/>
                </a:lnTo>
                <a:lnTo>
                  <a:pt x="525983" y="185394"/>
                </a:lnTo>
                <a:lnTo>
                  <a:pt x="525983" y="125120"/>
                </a:lnTo>
                <a:lnTo>
                  <a:pt x="525983" y="104203"/>
                </a:lnTo>
                <a:lnTo>
                  <a:pt x="523328" y="100203"/>
                </a:lnTo>
                <a:lnTo>
                  <a:pt x="460082" y="73850"/>
                </a:lnTo>
                <a:lnTo>
                  <a:pt x="460082" y="97650"/>
                </a:lnTo>
                <a:lnTo>
                  <a:pt x="275272" y="97650"/>
                </a:lnTo>
                <a:lnTo>
                  <a:pt x="270357" y="102565"/>
                </a:lnTo>
                <a:lnTo>
                  <a:pt x="270357" y="114706"/>
                </a:lnTo>
                <a:lnTo>
                  <a:pt x="275272" y="119621"/>
                </a:lnTo>
                <a:lnTo>
                  <a:pt x="460082" y="119621"/>
                </a:lnTo>
                <a:lnTo>
                  <a:pt x="399669" y="144805"/>
                </a:lnTo>
                <a:lnTo>
                  <a:pt x="399669" y="168592"/>
                </a:lnTo>
                <a:lnTo>
                  <a:pt x="399669" y="270979"/>
                </a:lnTo>
                <a:lnTo>
                  <a:pt x="358089" y="282752"/>
                </a:lnTo>
                <a:lnTo>
                  <a:pt x="358089" y="342988"/>
                </a:lnTo>
                <a:lnTo>
                  <a:pt x="353936" y="363486"/>
                </a:lnTo>
                <a:lnTo>
                  <a:pt x="342620" y="380250"/>
                </a:lnTo>
                <a:lnTo>
                  <a:pt x="325856" y="391566"/>
                </a:lnTo>
                <a:lnTo>
                  <a:pt x="305358" y="395719"/>
                </a:lnTo>
                <a:lnTo>
                  <a:pt x="51625" y="395719"/>
                </a:lnTo>
                <a:lnTo>
                  <a:pt x="51625" y="353974"/>
                </a:lnTo>
                <a:lnTo>
                  <a:pt x="208178" y="353974"/>
                </a:lnTo>
                <a:lnTo>
                  <a:pt x="213093" y="349059"/>
                </a:lnTo>
                <a:lnTo>
                  <a:pt x="213093" y="336931"/>
                </a:lnTo>
                <a:lnTo>
                  <a:pt x="208178" y="332016"/>
                </a:lnTo>
                <a:lnTo>
                  <a:pt x="51625" y="332016"/>
                </a:lnTo>
                <a:lnTo>
                  <a:pt x="51625" y="290271"/>
                </a:lnTo>
                <a:lnTo>
                  <a:pt x="150520" y="290271"/>
                </a:lnTo>
                <a:lnTo>
                  <a:pt x="281051" y="326517"/>
                </a:lnTo>
                <a:lnTo>
                  <a:pt x="284086" y="326517"/>
                </a:lnTo>
                <a:lnTo>
                  <a:pt x="345732" y="309079"/>
                </a:lnTo>
                <a:lnTo>
                  <a:pt x="351040" y="316611"/>
                </a:lnTo>
                <a:lnTo>
                  <a:pt x="354914" y="324878"/>
                </a:lnTo>
                <a:lnTo>
                  <a:pt x="357289" y="333717"/>
                </a:lnTo>
                <a:lnTo>
                  <a:pt x="358089" y="342988"/>
                </a:lnTo>
                <a:lnTo>
                  <a:pt x="358089" y="282752"/>
                </a:lnTo>
                <a:lnTo>
                  <a:pt x="282536" y="304126"/>
                </a:lnTo>
                <a:lnTo>
                  <a:pt x="232625" y="290271"/>
                </a:lnTo>
                <a:lnTo>
                  <a:pt x="163144" y="270979"/>
                </a:lnTo>
                <a:lnTo>
                  <a:pt x="163004" y="270979"/>
                </a:lnTo>
                <a:lnTo>
                  <a:pt x="163004" y="168592"/>
                </a:lnTo>
                <a:lnTo>
                  <a:pt x="278460" y="216712"/>
                </a:lnTo>
                <a:lnTo>
                  <a:pt x="279895" y="216992"/>
                </a:lnTo>
                <a:lnTo>
                  <a:pt x="282765" y="216992"/>
                </a:lnTo>
                <a:lnTo>
                  <a:pt x="284213" y="216712"/>
                </a:lnTo>
                <a:lnTo>
                  <a:pt x="338455" y="194106"/>
                </a:lnTo>
                <a:lnTo>
                  <a:pt x="399669" y="168592"/>
                </a:lnTo>
                <a:lnTo>
                  <a:pt x="399669" y="144805"/>
                </a:lnTo>
                <a:lnTo>
                  <a:pt x="281343" y="194106"/>
                </a:lnTo>
                <a:lnTo>
                  <a:pt x="220116" y="168592"/>
                </a:lnTo>
                <a:lnTo>
                  <a:pt x="76225" y="108635"/>
                </a:lnTo>
                <a:lnTo>
                  <a:pt x="281343" y="23164"/>
                </a:lnTo>
                <a:lnTo>
                  <a:pt x="460082" y="97650"/>
                </a:lnTo>
                <a:lnTo>
                  <a:pt x="460082" y="73850"/>
                </a:lnTo>
                <a:lnTo>
                  <a:pt x="338442" y="23164"/>
                </a:lnTo>
                <a:lnTo>
                  <a:pt x="282854" y="0"/>
                </a:lnTo>
                <a:lnTo>
                  <a:pt x="279819" y="0"/>
                </a:lnTo>
                <a:lnTo>
                  <a:pt x="39344" y="100203"/>
                </a:lnTo>
                <a:lnTo>
                  <a:pt x="36677" y="104203"/>
                </a:lnTo>
                <a:lnTo>
                  <a:pt x="36677" y="113068"/>
                </a:lnTo>
                <a:lnTo>
                  <a:pt x="39344" y="117068"/>
                </a:lnTo>
                <a:lnTo>
                  <a:pt x="141033" y="159448"/>
                </a:lnTo>
                <a:lnTo>
                  <a:pt x="141033" y="268300"/>
                </a:lnTo>
                <a:lnTo>
                  <a:pt x="34569" y="268300"/>
                </a:lnTo>
                <a:lnTo>
                  <a:pt x="29654" y="273215"/>
                </a:lnTo>
                <a:lnTo>
                  <a:pt x="29654" y="395719"/>
                </a:lnTo>
                <a:lnTo>
                  <a:pt x="4914" y="395719"/>
                </a:lnTo>
                <a:lnTo>
                  <a:pt x="0" y="400634"/>
                </a:lnTo>
                <a:lnTo>
                  <a:pt x="0" y="557771"/>
                </a:lnTo>
                <a:lnTo>
                  <a:pt x="4914" y="562686"/>
                </a:lnTo>
                <a:lnTo>
                  <a:pt x="478917" y="562686"/>
                </a:lnTo>
                <a:lnTo>
                  <a:pt x="511378" y="556107"/>
                </a:lnTo>
                <a:lnTo>
                  <a:pt x="534200" y="540715"/>
                </a:lnTo>
                <a:lnTo>
                  <a:pt x="537921" y="538200"/>
                </a:lnTo>
                <a:lnTo>
                  <a:pt x="555828" y="511657"/>
                </a:lnTo>
                <a:lnTo>
                  <a:pt x="562394" y="479196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134300" y="4468266"/>
            <a:ext cx="3761104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700" b="1" spc="-70" dirty="0">
                <a:solidFill>
                  <a:srgbClr val="231F20"/>
                </a:solidFill>
                <a:latin typeface="Arial"/>
                <a:cs typeface="Arial"/>
              </a:rPr>
              <a:t>Основные</a:t>
            </a:r>
            <a:r>
              <a:rPr sz="17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65" dirty="0">
                <a:solidFill>
                  <a:srgbClr val="231F20"/>
                </a:solidFill>
                <a:latin typeface="Arial"/>
                <a:cs typeface="Arial"/>
              </a:rPr>
              <a:t>направления</a:t>
            </a:r>
            <a:r>
              <a:rPr sz="17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b="1" spc="-45" dirty="0">
                <a:solidFill>
                  <a:srgbClr val="231F20"/>
                </a:solidFill>
                <a:latin typeface="Arial"/>
                <a:cs typeface="Arial"/>
              </a:rPr>
              <a:t>подготовки: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81434" y="5757607"/>
            <a:ext cx="1271905" cy="767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200" spc="-10" dirty="0">
                <a:solidFill>
                  <a:srgbClr val="231F20"/>
                </a:solidFill>
                <a:latin typeface="Tahoma"/>
                <a:cs typeface="Tahoma"/>
              </a:rPr>
              <a:t>туризм</a:t>
            </a:r>
            <a:r>
              <a:rPr sz="1200" spc="-10" dirty="0">
                <a:solidFill>
                  <a:srgbClr val="231F20"/>
                </a:solidFill>
                <a:latin typeface="Tahoma"/>
                <a:cs typeface="Tahoma"/>
              </a:rPr>
              <a:t>:</a:t>
            </a:r>
            <a:endParaRPr sz="1200" dirty="0">
              <a:latin typeface="Tahoma"/>
              <a:cs typeface="Tahoma"/>
            </a:endParaRPr>
          </a:p>
          <a:p>
            <a:pPr marL="12700">
              <a:lnSpc>
                <a:spcPts val="2985"/>
              </a:lnSpc>
              <a:spcBef>
                <a:spcPts val="45"/>
              </a:spcBef>
            </a:pPr>
            <a:r>
              <a:rPr lang="ru-RU" sz="2550" b="1" spc="-50" dirty="0">
                <a:solidFill>
                  <a:srgbClr val="231F20"/>
                </a:solidFill>
                <a:latin typeface="Tahoma"/>
                <a:cs typeface="Tahoma"/>
              </a:rPr>
              <a:t>130</a:t>
            </a:r>
            <a:endParaRPr sz="2550" dirty="0">
              <a:latin typeface="Tahoma"/>
              <a:cs typeface="Tahoma"/>
            </a:endParaRPr>
          </a:p>
          <a:p>
            <a:pPr marL="12700">
              <a:lnSpc>
                <a:spcPts val="1365"/>
              </a:lnSpc>
            </a:pPr>
            <a:r>
              <a:rPr sz="1200" spc="-10" dirty="0" err="1">
                <a:solidFill>
                  <a:srgbClr val="231F20"/>
                </a:solidFill>
                <a:latin typeface="Tahoma"/>
                <a:cs typeface="Tahoma"/>
              </a:rPr>
              <a:t>студентов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15928" y="5756820"/>
            <a:ext cx="3021690" cy="7617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spcBef>
                <a:spcPts val="100"/>
              </a:spcBef>
            </a:pPr>
            <a:r>
              <a:rPr lang="ru-RU" sz="1200" spc="-10" dirty="0">
                <a:solidFill>
                  <a:srgbClr val="231F20"/>
                </a:solidFill>
                <a:latin typeface="Tahoma"/>
                <a:cs typeface="Tahoma"/>
              </a:rPr>
              <a:t>торговля и общественное питание :</a:t>
            </a:r>
            <a:endParaRPr sz="1000" dirty="0">
              <a:latin typeface="Tahoma"/>
              <a:cs typeface="Tahoma"/>
            </a:endParaRPr>
          </a:p>
          <a:p>
            <a:pPr marL="12700" algn="l">
              <a:lnSpc>
                <a:spcPts val="2985"/>
              </a:lnSpc>
              <a:spcBef>
                <a:spcPts val="45"/>
              </a:spcBef>
            </a:pPr>
            <a:r>
              <a:rPr lang="ru-RU" sz="2550" b="1" spc="-25" dirty="0">
                <a:solidFill>
                  <a:srgbClr val="231F20"/>
                </a:solidFill>
                <a:latin typeface="Tahoma"/>
                <a:cs typeface="Tahoma"/>
              </a:rPr>
              <a:t>450</a:t>
            </a:r>
            <a:endParaRPr sz="2550" dirty="0">
              <a:latin typeface="Tahoma"/>
              <a:cs typeface="Tahoma"/>
            </a:endParaRPr>
          </a:p>
          <a:p>
            <a:pPr marL="12700" algn="l">
              <a:lnSpc>
                <a:spcPts val="1365"/>
              </a:lnSpc>
            </a:pPr>
            <a:r>
              <a:rPr sz="1200" spc="-10" dirty="0" err="1">
                <a:solidFill>
                  <a:srgbClr val="231F20"/>
                </a:solidFill>
                <a:latin typeface="Tahoma"/>
                <a:cs typeface="Tahoma"/>
              </a:rPr>
              <a:t>студентов</a:t>
            </a:r>
            <a:endParaRPr sz="1200" dirty="0">
              <a:latin typeface="Tahoma"/>
              <a:cs typeface="Tahom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617678" y="4847341"/>
            <a:ext cx="450850" cy="1565910"/>
          </a:xfrm>
          <a:custGeom>
            <a:avLst/>
            <a:gdLst/>
            <a:ahLst/>
            <a:cxnLst/>
            <a:rect l="l" t="t" r="r" b="b"/>
            <a:pathLst>
              <a:path w="450850" h="1565910">
                <a:moveTo>
                  <a:pt x="0" y="1565744"/>
                </a:moveTo>
                <a:lnTo>
                  <a:pt x="450672" y="782878"/>
                </a:lnTo>
                <a:lnTo>
                  <a:pt x="0" y="0"/>
                </a:lnTo>
              </a:path>
            </a:pathLst>
          </a:custGeom>
          <a:ln w="8242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1689993" y="6369564"/>
            <a:ext cx="277495" cy="27432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4604">
              <a:spcBef>
                <a:spcPts val="170"/>
              </a:spcBef>
            </a:pPr>
            <a:fld id="{81D60167-4931-47E6-BA6A-407CBD079E47}" type="slidenum">
              <a:rPr sz="1400" spc="25" dirty="0">
                <a:solidFill>
                  <a:srgbClr val="FFFFFF"/>
                </a:solidFill>
                <a:latin typeface="Arial MT"/>
                <a:cs typeface="Arial MT"/>
              </a:rPr>
              <a:pPr marL="14604">
                <a:spcBef>
                  <a:spcPts val="170"/>
                </a:spcBef>
              </a:pPr>
              <a:t>10</a:t>
            </a:fld>
            <a:endParaRPr sz="1400">
              <a:latin typeface="Arial MT"/>
              <a:cs typeface="Arial M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434" y="5026419"/>
            <a:ext cx="647023" cy="647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777" y="4983273"/>
            <a:ext cx="2267998" cy="654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727" y="4885867"/>
            <a:ext cx="995487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object 22"/>
          <p:cNvSpPr txBox="1"/>
          <p:nvPr/>
        </p:nvSpPr>
        <p:spPr>
          <a:xfrm>
            <a:off x="7345494" y="5756820"/>
            <a:ext cx="1454283" cy="7617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200" spc="-10" dirty="0">
                <a:solidFill>
                  <a:srgbClr val="231F20"/>
                </a:solidFill>
                <a:latin typeface="Tahoma"/>
                <a:cs typeface="Tahoma"/>
              </a:rPr>
              <a:t>гостиничное дело</a:t>
            </a:r>
            <a:r>
              <a:rPr sz="1200" spc="-10" dirty="0">
                <a:solidFill>
                  <a:srgbClr val="231F20"/>
                </a:solidFill>
                <a:latin typeface="Tahoma"/>
                <a:cs typeface="Tahoma"/>
              </a:rPr>
              <a:t>:</a:t>
            </a:r>
            <a:endParaRPr sz="1200" dirty="0">
              <a:latin typeface="Tahoma"/>
              <a:cs typeface="Tahoma"/>
            </a:endParaRPr>
          </a:p>
          <a:p>
            <a:pPr marL="12700">
              <a:lnSpc>
                <a:spcPts val="2985"/>
              </a:lnSpc>
              <a:spcBef>
                <a:spcPts val="45"/>
              </a:spcBef>
            </a:pPr>
            <a:r>
              <a:rPr lang="ru-RU" sz="2550" b="1" spc="-50" dirty="0">
                <a:solidFill>
                  <a:srgbClr val="231F20"/>
                </a:solidFill>
                <a:latin typeface="Tahoma"/>
                <a:cs typeface="Tahoma"/>
              </a:rPr>
              <a:t>50</a:t>
            </a:r>
            <a:endParaRPr sz="2550" dirty="0">
              <a:latin typeface="Tahoma"/>
              <a:cs typeface="Tahoma"/>
            </a:endParaRPr>
          </a:p>
          <a:p>
            <a:pPr marL="12700">
              <a:lnSpc>
                <a:spcPts val="1365"/>
              </a:lnSpc>
            </a:pPr>
            <a:r>
              <a:rPr sz="1200" spc="-10" dirty="0" err="1">
                <a:solidFill>
                  <a:srgbClr val="231F20"/>
                </a:solidFill>
                <a:latin typeface="Tahoma"/>
                <a:cs typeface="Tahoma"/>
              </a:rPr>
              <a:t>студентов</a:t>
            </a:r>
            <a:endParaRPr sz="1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22489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104" y="674494"/>
            <a:ext cx="593852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5" dirty="0"/>
              <a:t>ВОЗМОЖНЫЕ</a:t>
            </a:r>
            <a:r>
              <a:rPr spc="200" dirty="0"/>
              <a:t> </a:t>
            </a:r>
            <a:r>
              <a:rPr dirty="0"/>
              <a:t>МЕРЫ</a:t>
            </a:r>
            <a:r>
              <a:rPr spc="200" dirty="0"/>
              <a:t> </a:t>
            </a:r>
            <a:r>
              <a:rPr spc="55" dirty="0"/>
              <a:t>ПОДДЕРЖКИ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1510" y="331489"/>
            <a:ext cx="55098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Иное</a:t>
            </a:r>
            <a:r>
              <a:rPr sz="1500" b="1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ресурсное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обеспечение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0000" y="619017"/>
            <a:ext cx="10638790" cy="0"/>
          </a:xfrm>
          <a:custGeom>
            <a:avLst/>
            <a:gdLst/>
            <a:ahLst/>
            <a:cxnLst/>
            <a:rect l="l" t="t" r="r" b="b"/>
            <a:pathLst>
              <a:path w="10638790">
                <a:moveTo>
                  <a:pt x="10638713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90162"/>
              </p:ext>
            </p:extLst>
          </p:nvPr>
        </p:nvGraphicFramePr>
        <p:xfrm>
          <a:off x="401770" y="1151610"/>
          <a:ext cx="10638155" cy="3398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3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3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поддержки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04E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Эффект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от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применения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F04E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00">
                <a:tc>
                  <a:txBody>
                    <a:bodyPr/>
                    <a:lstStyle/>
                    <a:p>
                      <a:pPr marL="35560" marR="9461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5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Субсидии </a:t>
                      </a:r>
                      <a:r>
                        <a:rPr lang="ru-RU" sz="1500" b="0" dirty="0">
                          <a:solidFill>
                            <a:srgbClr val="231F20"/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Минэкономразвития России в рамках</a:t>
                      </a:r>
                      <a:r>
                        <a:rPr lang="ru-RU" sz="1500" b="0" baseline="0" dirty="0">
                          <a:solidFill>
                            <a:srgbClr val="231F20"/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 </a:t>
                      </a:r>
                      <a:r>
                        <a:rPr lang="ru-RU" sz="1500" b="0" dirty="0">
                          <a:solidFill>
                            <a:srgbClr val="231F20"/>
                          </a:solidFill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государственной программы «Развитие туризма»</a:t>
                      </a:r>
                      <a:endParaRPr sz="1500" b="0" dirty="0"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F04E23"/>
                      </a:solidFill>
                      <a:prstDash val="solid"/>
                    </a:lnR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5099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Субсидии на создание модульных некапитальных средств размещения</a:t>
                      </a:r>
                    </a:p>
                  </a:txBody>
                  <a:tcPr marL="0" marR="0" marT="38100" marB="0">
                    <a:lnL w="12700">
                      <a:solidFill>
                        <a:srgbClr val="F04E23"/>
                      </a:solidFill>
                      <a:prstDash val="solid"/>
                    </a:lnL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22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Субсидии</a:t>
                      </a:r>
                      <a:r>
                        <a:rPr sz="15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СМСП</a:t>
                      </a:r>
                      <a:endParaRPr sz="1500" dirty="0">
                        <a:latin typeface="Arial"/>
                        <a:cs typeface="Arial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(до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1,5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млн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руб.)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0" marB="0">
                    <a:lnR w="12700">
                      <a:solidFill>
                        <a:srgbClr val="F04E23"/>
                      </a:solidFill>
                      <a:prstDash val="solid"/>
                    </a:lnR>
                    <a:lnT w="12700">
                      <a:solidFill>
                        <a:srgbClr val="F04E23"/>
                      </a:solidFill>
                      <a:prstDash val="solid"/>
                    </a:lnT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2838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Возмещение</a:t>
                      </a:r>
                      <a:r>
                        <a:rPr sz="15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затрат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приобретение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оборудования,</a:t>
                      </a:r>
                      <a:r>
                        <a:rPr sz="15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относящегося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ко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второй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выше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амортизационным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группам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F04E23"/>
                      </a:solidFill>
                      <a:prstDash val="solid"/>
                    </a:lnL>
                    <a:lnT w="12700">
                      <a:solidFill>
                        <a:srgbClr val="F04E23"/>
                      </a:solidFill>
                      <a:prstDash val="solid"/>
                    </a:lnT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74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5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Микрозаймы</a:t>
                      </a:r>
                      <a:r>
                        <a:rPr sz="150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СМСП</a:t>
                      </a:r>
                      <a:endParaRPr sz="1500" dirty="0">
                        <a:latin typeface="Arial"/>
                        <a:cs typeface="Arial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(до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млн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руб.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срок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более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лет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ставке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%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br>
                        <a:rPr lang="ru-RU"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</a:br>
                      <a:r>
                        <a:rPr sz="1500" dirty="0" err="1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12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%)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5405" marB="0">
                    <a:lnR w="12700">
                      <a:solidFill>
                        <a:srgbClr val="F04E23"/>
                      </a:solidFill>
                      <a:prstDash val="solid"/>
                    </a:lnR>
                    <a:lnT w="12700">
                      <a:solidFill>
                        <a:srgbClr val="F04E23"/>
                      </a:solidFill>
                      <a:prstDash val="solid"/>
                    </a:lnT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5353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Приобретение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основных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средств,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внедрение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новых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технологий,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развитие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научно-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технической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и инновационной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деятельности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04E23"/>
                      </a:solidFill>
                      <a:prstDash val="solid"/>
                    </a:lnL>
                    <a:lnT w="12700">
                      <a:solidFill>
                        <a:srgbClr val="F04E23"/>
                      </a:solidFill>
                      <a:prstDash val="solid"/>
                    </a:lnT>
                    <a:lnB w="12700">
                      <a:solidFill>
                        <a:srgbClr val="F04E2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2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5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Гарантийная</a:t>
                      </a:r>
                      <a:r>
                        <a:rPr sz="15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поддержка</a:t>
                      </a:r>
                      <a:r>
                        <a:rPr sz="15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СМСП</a:t>
                      </a:r>
                      <a:r>
                        <a:rPr sz="15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Региональным</a:t>
                      </a:r>
                      <a:r>
                        <a:rPr sz="15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гарантийным</a:t>
                      </a:r>
                      <a:r>
                        <a:rPr sz="15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центром</a:t>
                      </a:r>
                      <a:endParaRPr sz="1500" dirty="0">
                        <a:latin typeface="Arial"/>
                        <a:cs typeface="Arial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(поручительство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более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25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млн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руб.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ставке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вознаграждения</a:t>
                      </a:r>
                      <a:r>
                        <a:rPr sz="1500" spc="-1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0,25-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1,25%)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R w="12700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5560" marR="5346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Поручительство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обеспечение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обязательств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СМСП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перед</a:t>
                      </a:r>
                      <a:r>
                        <a:rPr sz="1500" spc="-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500" spc="-1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финансовыми организациями</a:t>
                      </a: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1689993" y="6369564"/>
            <a:ext cx="277495" cy="27432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4604">
              <a:spcBef>
                <a:spcPts val="170"/>
              </a:spcBef>
            </a:pPr>
            <a:fld id="{81D60167-4931-47E6-BA6A-407CBD079E47}" type="slidenum">
              <a:rPr sz="1400" spc="25" dirty="0">
                <a:solidFill>
                  <a:srgbClr val="FFFFFF"/>
                </a:solidFill>
                <a:latin typeface="Arial MT"/>
                <a:cs typeface="Arial MT"/>
              </a:rPr>
              <a:pPr marL="14604">
                <a:spcBef>
                  <a:spcPts val="170"/>
                </a:spcBef>
              </a:pPr>
              <a:t>11</a:t>
            </a:fld>
            <a:endParaRPr sz="140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463944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81E0B-6D21-FC47-2F42-2B73EE3F0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4F0B876-65EE-516A-8554-5A6553387DF5}"/>
              </a:ext>
            </a:extLst>
          </p:cNvPr>
          <p:cNvSpPr txBox="1"/>
          <p:nvPr/>
        </p:nvSpPr>
        <p:spPr>
          <a:xfrm>
            <a:off x="2601742" y="1412803"/>
            <a:ext cx="7875905" cy="266098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841375">
              <a:lnSpc>
                <a:spcPct val="100000"/>
              </a:lnSpc>
              <a:spcBef>
                <a:spcPts val="950"/>
              </a:spcBef>
            </a:pP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инвестиционных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проектов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режиме 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«одного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окна»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75" marR="5080">
              <a:lnSpc>
                <a:spcPct val="100000"/>
              </a:lnSpc>
              <a:spcBef>
                <a:spcPts val="850"/>
              </a:spcBef>
            </a:pP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проектов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представление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интересов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органах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Омской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органах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местного</a:t>
            </a:r>
            <a:r>
              <a:rPr sz="1500" spc="-5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самоуправления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75">
              <a:lnSpc>
                <a:spcPct val="100000"/>
              </a:lnSpc>
              <a:spcBef>
                <a:spcPts val="850"/>
              </a:spcBef>
            </a:pP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Подбор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площадок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инвестиционных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75" marR="431800">
              <a:lnSpc>
                <a:spcPct val="100000"/>
              </a:lnSpc>
              <a:spcBef>
                <a:spcPts val="850"/>
              </a:spcBef>
            </a:pP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Разработка,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доработка,</a:t>
            </a:r>
            <a:r>
              <a:rPr sz="15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экспертиза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планов,</a:t>
            </a:r>
            <a:r>
              <a:rPr sz="15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технико-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экономических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обоснований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5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финансовых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моделей</a:t>
            </a:r>
            <a:r>
              <a:rPr sz="1500" spc="-1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инвестиционных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75" marR="406400">
              <a:lnSpc>
                <a:spcPct val="100000"/>
              </a:lnSpc>
              <a:spcBef>
                <a:spcPts val="850"/>
              </a:spcBef>
            </a:pP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консультационная,</a:t>
            </a:r>
            <a:r>
              <a:rPr sz="1500" spc="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юридическая,</a:t>
            </a:r>
            <a:r>
              <a:rPr sz="1500" spc="5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консалтинговая</a:t>
            </a:r>
            <a:r>
              <a:rPr sz="1500" spc="6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вопросам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получения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государственной</a:t>
            </a:r>
            <a:r>
              <a:rPr sz="1500" spc="-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</a:t>
            </a:r>
            <a:r>
              <a:rPr sz="15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инвестиционного</a:t>
            </a:r>
            <a:r>
              <a:rPr sz="15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sz="1500" spc="-4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территории</a:t>
            </a:r>
            <a:r>
              <a:rPr sz="150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5F2285A-ACA5-7B38-C12D-C7C29FD685F0}"/>
              </a:ext>
            </a:extLst>
          </p:cNvPr>
          <p:cNvSpPr txBox="1"/>
          <p:nvPr/>
        </p:nvSpPr>
        <p:spPr>
          <a:xfrm>
            <a:off x="5334000" y="4518538"/>
            <a:ext cx="21126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spc="-70" dirty="0">
                <a:solidFill>
                  <a:srgbClr val="231F20"/>
                </a:solidFill>
                <a:latin typeface="Arial"/>
                <a:cs typeface="Arial"/>
              </a:rPr>
              <a:t>Омск,</a:t>
            </a:r>
            <a:r>
              <a:rPr sz="14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55" dirty="0">
                <a:solidFill>
                  <a:srgbClr val="231F20"/>
                </a:solidFill>
                <a:latin typeface="Arial"/>
                <a:cs typeface="Arial"/>
              </a:rPr>
              <a:t>ул.</a:t>
            </a:r>
            <a:r>
              <a:rPr sz="14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231F20"/>
                </a:solidFill>
                <a:latin typeface="Arial"/>
                <a:cs typeface="Arial"/>
              </a:rPr>
              <a:t>70</a:t>
            </a:r>
            <a:r>
              <a:rPr sz="14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70" dirty="0">
                <a:solidFill>
                  <a:srgbClr val="231F20"/>
                </a:solidFill>
                <a:latin typeface="Arial"/>
                <a:cs typeface="Arial"/>
              </a:rPr>
              <a:t>лет</a:t>
            </a:r>
            <a:r>
              <a:rPr sz="14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231F20"/>
                </a:solidFill>
                <a:latin typeface="Arial"/>
                <a:cs typeface="Arial"/>
              </a:rPr>
              <a:t>Октября, 25/2,</a:t>
            </a:r>
            <a:r>
              <a:rPr sz="14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50" dirty="0" err="1">
                <a:solidFill>
                  <a:srgbClr val="231F20"/>
                </a:solidFill>
                <a:latin typeface="Arial"/>
                <a:cs typeface="Arial"/>
              </a:rPr>
              <a:t>каб</a:t>
            </a:r>
            <a:r>
              <a:rPr lang="ru-RU" sz="1400" b="1" spc="-5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14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b="1" spc="-55" dirty="0">
                <a:solidFill>
                  <a:srgbClr val="231F20"/>
                </a:solidFill>
                <a:latin typeface="Arial"/>
                <a:cs typeface="Arial"/>
              </a:rPr>
              <a:t>4-</a:t>
            </a:r>
            <a:r>
              <a:rPr sz="1400" b="1" spc="-50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AB4D40B-9AFA-DAA7-F9F9-A53D2D002965}"/>
              </a:ext>
            </a:extLst>
          </p:cNvPr>
          <p:cNvSpPr/>
          <p:nvPr/>
        </p:nvSpPr>
        <p:spPr>
          <a:xfrm>
            <a:off x="3132005" y="1643300"/>
            <a:ext cx="135890" cy="162560"/>
          </a:xfrm>
          <a:custGeom>
            <a:avLst/>
            <a:gdLst/>
            <a:ahLst/>
            <a:cxnLst/>
            <a:rect l="l" t="t" r="r" b="b"/>
            <a:pathLst>
              <a:path w="135889" h="162560">
                <a:moveTo>
                  <a:pt x="0" y="0"/>
                </a:moveTo>
                <a:lnTo>
                  <a:pt x="0" y="162001"/>
                </a:lnTo>
                <a:lnTo>
                  <a:pt x="135661" y="81000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0BC707E-A941-58DC-59A8-ABF7033F6678}"/>
              </a:ext>
            </a:extLst>
          </p:cNvPr>
          <p:cNvSpPr/>
          <p:nvPr/>
        </p:nvSpPr>
        <p:spPr>
          <a:xfrm>
            <a:off x="3132005" y="1994298"/>
            <a:ext cx="135890" cy="162560"/>
          </a:xfrm>
          <a:custGeom>
            <a:avLst/>
            <a:gdLst/>
            <a:ahLst/>
            <a:cxnLst/>
            <a:rect l="l" t="t" r="r" b="b"/>
            <a:pathLst>
              <a:path w="135889" h="162560">
                <a:moveTo>
                  <a:pt x="0" y="0"/>
                </a:moveTo>
                <a:lnTo>
                  <a:pt x="0" y="162001"/>
                </a:lnTo>
                <a:lnTo>
                  <a:pt x="135661" y="81000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C3FF482D-C206-C133-376D-D88417F24363}"/>
              </a:ext>
            </a:extLst>
          </p:cNvPr>
          <p:cNvSpPr/>
          <p:nvPr/>
        </p:nvSpPr>
        <p:spPr>
          <a:xfrm>
            <a:off x="3132005" y="2549298"/>
            <a:ext cx="135890" cy="162560"/>
          </a:xfrm>
          <a:custGeom>
            <a:avLst/>
            <a:gdLst/>
            <a:ahLst/>
            <a:cxnLst/>
            <a:rect l="l" t="t" r="r" b="b"/>
            <a:pathLst>
              <a:path w="135889" h="162560">
                <a:moveTo>
                  <a:pt x="0" y="0"/>
                </a:moveTo>
                <a:lnTo>
                  <a:pt x="0" y="162001"/>
                </a:lnTo>
                <a:lnTo>
                  <a:pt x="135661" y="81000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4AA5920-541F-2777-4F58-5B0A6289805F}"/>
              </a:ext>
            </a:extLst>
          </p:cNvPr>
          <p:cNvSpPr/>
          <p:nvPr/>
        </p:nvSpPr>
        <p:spPr>
          <a:xfrm>
            <a:off x="3132005" y="2903299"/>
            <a:ext cx="135890" cy="162560"/>
          </a:xfrm>
          <a:custGeom>
            <a:avLst/>
            <a:gdLst/>
            <a:ahLst/>
            <a:cxnLst/>
            <a:rect l="l" t="t" r="r" b="b"/>
            <a:pathLst>
              <a:path w="135889" h="162560">
                <a:moveTo>
                  <a:pt x="0" y="0"/>
                </a:moveTo>
                <a:lnTo>
                  <a:pt x="0" y="162001"/>
                </a:lnTo>
                <a:lnTo>
                  <a:pt x="135661" y="81000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5E589928-B1E8-E4F7-CD14-76443170C946}"/>
              </a:ext>
            </a:extLst>
          </p:cNvPr>
          <p:cNvSpPr/>
          <p:nvPr/>
        </p:nvSpPr>
        <p:spPr>
          <a:xfrm>
            <a:off x="3132005" y="3455299"/>
            <a:ext cx="135890" cy="162560"/>
          </a:xfrm>
          <a:custGeom>
            <a:avLst/>
            <a:gdLst/>
            <a:ahLst/>
            <a:cxnLst/>
            <a:rect l="l" t="t" r="r" b="b"/>
            <a:pathLst>
              <a:path w="135889" h="162560">
                <a:moveTo>
                  <a:pt x="0" y="0"/>
                </a:moveTo>
                <a:lnTo>
                  <a:pt x="0" y="162001"/>
                </a:lnTo>
                <a:lnTo>
                  <a:pt x="135661" y="81000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>
            <a:extLst>
              <a:ext uri="{FF2B5EF4-FFF2-40B4-BE49-F238E27FC236}">
                <a16:creationId xmlns:a16="http://schemas.microsoft.com/office/drawing/2014/main" id="{98987207-ACC3-FCA5-08D9-9AF27F1E77CA}"/>
              </a:ext>
            </a:extLst>
          </p:cNvPr>
          <p:cNvGrpSpPr/>
          <p:nvPr/>
        </p:nvGrpSpPr>
        <p:grpSpPr>
          <a:xfrm>
            <a:off x="696053" y="1557000"/>
            <a:ext cx="1826260" cy="1826260"/>
            <a:chOff x="696053" y="1557000"/>
            <a:chExt cx="1826260" cy="1826260"/>
          </a:xfrm>
        </p:grpSpPr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01DC137E-6A03-A2ED-E93D-07AA4BF5ED79}"/>
                </a:ext>
              </a:extLst>
            </p:cNvPr>
            <p:cNvSpPr/>
            <p:nvPr/>
          </p:nvSpPr>
          <p:spPr>
            <a:xfrm>
              <a:off x="696053" y="1557000"/>
              <a:ext cx="1826260" cy="1826260"/>
            </a:xfrm>
            <a:custGeom>
              <a:avLst/>
              <a:gdLst/>
              <a:ahLst/>
              <a:cxnLst/>
              <a:rect l="l" t="t" r="r" b="b"/>
              <a:pathLst>
                <a:path w="1826260" h="1826260">
                  <a:moveTo>
                    <a:pt x="912863" y="0"/>
                  </a:moveTo>
                  <a:lnTo>
                    <a:pt x="864382" y="1265"/>
                  </a:lnTo>
                  <a:lnTo>
                    <a:pt x="816561" y="5019"/>
                  </a:lnTo>
                  <a:lnTo>
                    <a:pt x="769462" y="11198"/>
                  </a:lnTo>
                  <a:lnTo>
                    <a:pt x="723147" y="19740"/>
                  </a:lnTo>
                  <a:lnTo>
                    <a:pt x="677681" y="30582"/>
                  </a:lnTo>
                  <a:lnTo>
                    <a:pt x="633127" y="43659"/>
                  </a:lnTo>
                  <a:lnTo>
                    <a:pt x="589547" y="58910"/>
                  </a:lnTo>
                  <a:lnTo>
                    <a:pt x="547004" y="76271"/>
                  </a:lnTo>
                  <a:lnTo>
                    <a:pt x="505562" y="95679"/>
                  </a:lnTo>
                  <a:lnTo>
                    <a:pt x="465284" y="117071"/>
                  </a:lnTo>
                  <a:lnTo>
                    <a:pt x="426232" y="140383"/>
                  </a:lnTo>
                  <a:lnTo>
                    <a:pt x="388471" y="165554"/>
                  </a:lnTo>
                  <a:lnTo>
                    <a:pt x="352062" y="192519"/>
                  </a:lnTo>
                  <a:lnTo>
                    <a:pt x="317070" y="221216"/>
                  </a:lnTo>
                  <a:lnTo>
                    <a:pt x="283556" y="251581"/>
                  </a:lnTo>
                  <a:lnTo>
                    <a:pt x="251585" y="283551"/>
                  </a:lnTo>
                  <a:lnTo>
                    <a:pt x="221220" y="317064"/>
                  </a:lnTo>
                  <a:lnTo>
                    <a:pt x="192523" y="352057"/>
                  </a:lnTo>
                  <a:lnTo>
                    <a:pt x="165557" y="388465"/>
                  </a:lnTo>
                  <a:lnTo>
                    <a:pt x="140386" y="426227"/>
                  </a:lnTo>
                  <a:lnTo>
                    <a:pt x="117073" y="465278"/>
                  </a:lnTo>
                  <a:lnTo>
                    <a:pt x="95681" y="505556"/>
                  </a:lnTo>
                  <a:lnTo>
                    <a:pt x="76273" y="546998"/>
                  </a:lnTo>
                  <a:lnTo>
                    <a:pt x="58911" y="589541"/>
                  </a:lnTo>
                  <a:lnTo>
                    <a:pt x="43660" y="633122"/>
                  </a:lnTo>
                  <a:lnTo>
                    <a:pt x="30582" y="677677"/>
                  </a:lnTo>
                  <a:lnTo>
                    <a:pt x="19741" y="723144"/>
                  </a:lnTo>
                  <a:lnTo>
                    <a:pt x="11199" y="769459"/>
                  </a:lnTo>
                  <a:lnTo>
                    <a:pt x="5019" y="816559"/>
                  </a:lnTo>
                  <a:lnTo>
                    <a:pt x="1265" y="864381"/>
                  </a:lnTo>
                  <a:lnTo>
                    <a:pt x="0" y="912863"/>
                  </a:lnTo>
                  <a:lnTo>
                    <a:pt x="1265" y="961343"/>
                  </a:lnTo>
                  <a:lnTo>
                    <a:pt x="5019" y="1009165"/>
                  </a:lnTo>
                  <a:lnTo>
                    <a:pt x="11199" y="1056264"/>
                  </a:lnTo>
                  <a:lnTo>
                    <a:pt x="19741" y="1102578"/>
                  </a:lnTo>
                  <a:lnTo>
                    <a:pt x="30582" y="1148043"/>
                  </a:lnTo>
                  <a:lnTo>
                    <a:pt x="43660" y="1192598"/>
                  </a:lnTo>
                  <a:lnTo>
                    <a:pt x="58911" y="1236177"/>
                  </a:lnTo>
                  <a:lnTo>
                    <a:pt x="76273" y="1278720"/>
                  </a:lnTo>
                  <a:lnTo>
                    <a:pt x="95681" y="1320161"/>
                  </a:lnTo>
                  <a:lnTo>
                    <a:pt x="117073" y="1360439"/>
                  </a:lnTo>
                  <a:lnTo>
                    <a:pt x="140386" y="1399490"/>
                  </a:lnTo>
                  <a:lnTo>
                    <a:pt x="165557" y="1437251"/>
                  </a:lnTo>
                  <a:lnTo>
                    <a:pt x="192523" y="1473659"/>
                  </a:lnTo>
                  <a:lnTo>
                    <a:pt x="221220" y="1508651"/>
                  </a:lnTo>
                  <a:lnTo>
                    <a:pt x="251585" y="1542163"/>
                  </a:lnTo>
                  <a:lnTo>
                    <a:pt x="283556" y="1574134"/>
                  </a:lnTo>
                  <a:lnTo>
                    <a:pt x="317070" y="1604498"/>
                  </a:lnTo>
                  <a:lnTo>
                    <a:pt x="352062" y="1633195"/>
                  </a:lnTo>
                  <a:lnTo>
                    <a:pt x="388471" y="1660160"/>
                  </a:lnTo>
                  <a:lnTo>
                    <a:pt x="426232" y="1685330"/>
                  </a:lnTo>
                  <a:lnTo>
                    <a:pt x="465284" y="1708643"/>
                  </a:lnTo>
                  <a:lnTo>
                    <a:pt x="505562" y="1730034"/>
                  </a:lnTo>
                  <a:lnTo>
                    <a:pt x="547004" y="1749442"/>
                  </a:lnTo>
                  <a:lnTo>
                    <a:pt x="589547" y="1766803"/>
                  </a:lnTo>
                  <a:lnTo>
                    <a:pt x="633127" y="1782054"/>
                  </a:lnTo>
                  <a:lnTo>
                    <a:pt x="677681" y="1795131"/>
                  </a:lnTo>
                  <a:lnTo>
                    <a:pt x="723147" y="1805973"/>
                  </a:lnTo>
                  <a:lnTo>
                    <a:pt x="769462" y="1814515"/>
                  </a:lnTo>
                  <a:lnTo>
                    <a:pt x="816561" y="1820694"/>
                  </a:lnTo>
                  <a:lnTo>
                    <a:pt x="864382" y="1824448"/>
                  </a:lnTo>
                  <a:lnTo>
                    <a:pt x="912863" y="1825713"/>
                  </a:lnTo>
                  <a:lnTo>
                    <a:pt x="961343" y="1824448"/>
                  </a:lnTo>
                  <a:lnTo>
                    <a:pt x="1009165" y="1820694"/>
                  </a:lnTo>
                  <a:lnTo>
                    <a:pt x="1056264" y="1814515"/>
                  </a:lnTo>
                  <a:lnTo>
                    <a:pt x="1102578" y="1805973"/>
                  </a:lnTo>
                  <a:lnTo>
                    <a:pt x="1148044" y="1795131"/>
                  </a:lnTo>
                  <a:lnTo>
                    <a:pt x="1192599" y="1782054"/>
                  </a:lnTo>
                  <a:lnTo>
                    <a:pt x="1236179" y="1766803"/>
                  </a:lnTo>
                  <a:lnTo>
                    <a:pt x="1278722" y="1749442"/>
                  </a:lnTo>
                  <a:lnTo>
                    <a:pt x="1320164" y="1730034"/>
                  </a:lnTo>
                  <a:lnTo>
                    <a:pt x="1360442" y="1708643"/>
                  </a:lnTo>
                  <a:lnTo>
                    <a:pt x="1399493" y="1685330"/>
                  </a:lnTo>
                  <a:lnTo>
                    <a:pt x="1437255" y="1660160"/>
                  </a:lnTo>
                  <a:lnTo>
                    <a:pt x="1473664" y="1633195"/>
                  </a:lnTo>
                  <a:lnTo>
                    <a:pt x="1508656" y="1604498"/>
                  </a:lnTo>
                  <a:lnTo>
                    <a:pt x="1542169" y="1574134"/>
                  </a:lnTo>
                  <a:lnTo>
                    <a:pt x="1574140" y="1542163"/>
                  </a:lnTo>
                  <a:lnTo>
                    <a:pt x="1604506" y="1508651"/>
                  </a:lnTo>
                  <a:lnTo>
                    <a:pt x="1633203" y="1473659"/>
                  </a:lnTo>
                  <a:lnTo>
                    <a:pt x="1660168" y="1437251"/>
                  </a:lnTo>
                  <a:lnTo>
                    <a:pt x="1685339" y="1399490"/>
                  </a:lnTo>
                  <a:lnTo>
                    <a:pt x="1708652" y="1360439"/>
                  </a:lnTo>
                  <a:lnTo>
                    <a:pt x="1730045" y="1320161"/>
                  </a:lnTo>
                  <a:lnTo>
                    <a:pt x="1749453" y="1278720"/>
                  </a:lnTo>
                  <a:lnTo>
                    <a:pt x="1766814" y="1236177"/>
                  </a:lnTo>
                  <a:lnTo>
                    <a:pt x="1782065" y="1192598"/>
                  </a:lnTo>
                  <a:lnTo>
                    <a:pt x="1795143" y="1148043"/>
                  </a:lnTo>
                  <a:lnTo>
                    <a:pt x="1805985" y="1102578"/>
                  </a:lnTo>
                  <a:lnTo>
                    <a:pt x="1814527" y="1056264"/>
                  </a:lnTo>
                  <a:lnTo>
                    <a:pt x="1820707" y="1009165"/>
                  </a:lnTo>
                  <a:lnTo>
                    <a:pt x="1824461" y="961343"/>
                  </a:lnTo>
                  <a:lnTo>
                    <a:pt x="1825726" y="912863"/>
                  </a:lnTo>
                  <a:lnTo>
                    <a:pt x="1824461" y="864381"/>
                  </a:lnTo>
                  <a:lnTo>
                    <a:pt x="1820707" y="816559"/>
                  </a:lnTo>
                  <a:lnTo>
                    <a:pt x="1814527" y="769459"/>
                  </a:lnTo>
                  <a:lnTo>
                    <a:pt x="1805985" y="723144"/>
                  </a:lnTo>
                  <a:lnTo>
                    <a:pt x="1795143" y="677677"/>
                  </a:lnTo>
                  <a:lnTo>
                    <a:pt x="1782065" y="633122"/>
                  </a:lnTo>
                  <a:lnTo>
                    <a:pt x="1766814" y="589541"/>
                  </a:lnTo>
                  <a:lnTo>
                    <a:pt x="1749453" y="546998"/>
                  </a:lnTo>
                  <a:lnTo>
                    <a:pt x="1730045" y="505556"/>
                  </a:lnTo>
                  <a:lnTo>
                    <a:pt x="1708652" y="465278"/>
                  </a:lnTo>
                  <a:lnTo>
                    <a:pt x="1685339" y="426227"/>
                  </a:lnTo>
                  <a:lnTo>
                    <a:pt x="1660168" y="388465"/>
                  </a:lnTo>
                  <a:lnTo>
                    <a:pt x="1633203" y="352057"/>
                  </a:lnTo>
                  <a:lnTo>
                    <a:pt x="1604506" y="317064"/>
                  </a:lnTo>
                  <a:lnTo>
                    <a:pt x="1574140" y="283551"/>
                  </a:lnTo>
                  <a:lnTo>
                    <a:pt x="1542169" y="251581"/>
                  </a:lnTo>
                  <a:lnTo>
                    <a:pt x="1508656" y="221216"/>
                  </a:lnTo>
                  <a:lnTo>
                    <a:pt x="1473664" y="192519"/>
                  </a:lnTo>
                  <a:lnTo>
                    <a:pt x="1437255" y="165554"/>
                  </a:lnTo>
                  <a:lnTo>
                    <a:pt x="1399493" y="140383"/>
                  </a:lnTo>
                  <a:lnTo>
                    <a:pt x="1360442" y="117071"/>
                  </a:lnTo>
                  <a:lnTo>
                    <a:pt x="1320164" y="95679"/>
                  </a:lnTo>
                  <a:lnTo>
                    <a:pt x="1278722" y="76271"/>
                  </a:lnTo>
                  <a:lnTo>
                    <a:pt x="1236179" y="58910"/>
                  </a:lnTo>
                  <a:lnTo>
                    <a:pt x="1192599" y="43659"/>
                  </a:lnTo>
                  <a:lnTo>
                    <a:pt x="1148044" y="30582"/>
                  </a:lnTo>
                  <a:lnTo>
                    <a:pt x="1102578" y="19740"/>
                  </a:lnTo>
                  <a:lnTo>
                    <a:pt x="1056264" y="11198"/>
                  </a:lnTo>
                  <a:lnTo>
                    <a:pt x="1009165" y="5019"/>
                  </a:lnTo>
                  <a:lnTo>
                    <a:pt x="961343" y="1265"/>
                  </a:lnTo>
                  <a:lnTo>
                    <a:pt x="912863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CB07F02B-B6DD-7CB2-94DB-075D807A0443}"/>
                </a:ext>
              </a:extLst>
            </p:cNvPr>
            <p:cNvSpPr/>
            <p:nvPr/>
          </p:nvSpPr>
          <p:spPr>
            <a:xfrm>
              <a:off x="1273060" y="1842401"/>
              <a:ext cx="664210" cy="793115"/>
            </a:xfrm>
            <a:custGeom>
              <a:avLst/>
              <a:gdLst/>
              <a:ahLst/>
              <a:cxnLst/>
              <a:rect l="l" t="t" r="r" b="b"/>
              <a:pathLst>
                <a:path w="664210" h="793114">
                  <a:moveTo>
                    <a:pt x="81521" y="792302"/>
                  </a:moveTo>
                  <a:lnTo>
                    <a:pt x="73533" y="773277"/>
                  </a:lnTo>
                  <a:lnTo>
                    <a:pt x="69291" y="763155"/>
                  </a:lnTo>
                  <a:lnTo>
                    <a:pt x="55168" y="729538"/>
                  </a:lnTo>
                  <a:lnTo>
                    <a:pt x="55168" y="763155"/>
                  </a:lnTo>
                  <a:lnTo>
                    <a:pt x="26238" y="763155"/>
                  </a:lnTo>
                  <a:lnTo>
                    <a:pt x="39039" y="731431"/>
                  </a:lnTo>
                  <a:lnTo>
                    <a:pt x="39789" y="729386"/>
                  </a:lnTo>
                  <a:lnTo>
                    <a:pt x="41732" y="729386"/>
                  </a:lnTo>
                  <a:lnTo>
                    <a:pt x="42481" y="731431"/>
                  </a:lnTo>
                  <a:lnTo>
                    <a:pt x="55168" y="763155"/>
                  </a:lnTo>
                  <a:lnTo>
                    <a:pt x="55168" y="729538"/>
                  </a:lnTo>
                  <a:lnTo>
                    <a:pt x="55105" y="729386"/>
                  </a:lnTo>
                  <a:lnTo>
                    <a:pt x="50431" y="718312"/>
                  </a:lnTo>
                  <a:lnTo>
                    <a:pt x="47205" y="716153"/>
                  </a:lnTo>
                  <a:lnTo>
                    <a:pt x="33985" y="716153"/>
                  </a:lnTo>
                  <a:lnTo>
                    <a:pt x="31076" y="718312"/>
                  </a:lnTo>
                  <a:lnTo>
                    <a:pt x="0" y="792302"/>
                  </a:lnTo>
                  <a:lnTo>
                    <a:pt x="14947" y="792302"/>
                  </a:lnTo>
                  <a:lnTo>
                    <a:pt x="22580" y="773277"/>
                  </a:lnTo>
                  <a:lnTo>
                    <a:pt x="58826" y="773277"/>
                  </a:lnTo>
                  <a:lnTo>
                    <a:pt x="66573" y="792302"/>
                  </a:lnTo>
                  <a:lnTo>
                    <a:pt x="81521" y="792302"/>
                  </a:lnTo>
                  <a:close/>
                </a:path>
                <a:path w="664210" h="793114">
                  <a:moveTo>
                    <a:pt x="145097" y="717016"/>
                  </a:moveTo>
                  <a:lnTo>
                    <a:pt x="91427" y="717016"/>
                  </a:lnTo>
                  <a:lnTo>
                    <a:pt x="88849" y="718413"/>
                  </a:lnTo>
                  <a:lnTo>
                    <a:pt x="84861" y="722401"/>
                  </a:lnTo>
                  <a:lnTo>
                    <a:pt x="84759" y="725081"/>
                  </a:lnTo>
                  <a:lnTo>
                    <a:pt x="84759" y="792302"/>
                  </a:lnTo>
                  <a:lnTo>
                    <a:pt x="98958" y="792302"/>
                  </a:lnTo>
                  <a:lnTo>
                    <a:pt x="98958" y="730250"/>
                  </a:lnTo>
                  <a:lnTo>
                    <a:pt x="100571" y="728192"/>
                  </a:lnTo>
                  <a:lnTo>
                    <a:pt x="103047" y="728306"/>
                  </a:lnTo>
                  <a:lnTo>
                    <a:pt x="145097" y="728306"/>
                  </a:lnTo>
                  <a:lnTo>
                    <a:pt x="145097" y="717016"/>
                  </a:lnTo>
                  <a:close/>
                </a:path>
                <a:path w="664210" h="793114">
                  <a:moveTo>
                    <a:pt x="210807" y="781011"/>
                  </a:moveTo>
                  <a:lnTo>
                    <a:pt x="170586" y="781011"/>
                  </a:lnTo>
                  <a:lnTo>
                    <a:pt x="166598" y="780910"/>
                  </a:lnTo>
                  <a:lnTo>
                    <a:pt x="165100" y="779500"/>
                  </a:lnTo>
                  <a:lnTo>
                    <a:pt x="164668" y="778319"/>
                  </a:lnTo>
                  <a:lnTo>
                    <a:pt x="164668" y="759498"/>
                  </a:lnTo>
                  <a:lnTo>
                    <a:pt x="209308" y="759498"/>
                  </a:lnTo>
                  <a:lnTo>
                    <a:pt x="209308" y="748207"/>
                  </a:lnTo>
                  <a:lnTo>
                    <a:pt x="164668" y="748207"/>
                  </a:lnTo>
                  <a:lnTo>
                    <a:pt x="164668" y="730465"/>
                  </a:lnTo>
                  <a:lnTo>
                    <a:pt x="166928" y="728421"/>
                  </a:lnTo>
                  <a:lnTo>
                    <a:pt x="168440" y="728306"/>
                  </a:lnTo>
                  <a:lnTo>
                    <a:pt x="210375" y="728306"/>
                  </a:lnTo>
                  <a:lnTo>
                    <a:pt x="210375" y="717016"/>
                  </a:lnTo>
                  <a:lnTo>
                    <a:pt x="159181" y="717016"/>
                  </a:lnTo>
                  <a:lnTo>
                    <a:pt x="155524" y="717232"/>
                  </a:lnTo>
                  <a:lnTo>
                    <a:pt x="151434" y="721741"/>
                  </a:lnTo>
                  <a:lnTo>
                    <a:pt x="150469" y="724763"/>
                  </a:lnTo>
                  <a:lnTo>
                    <a:pt x="150469" y="784021"/>
                  </a:lnTo>
                  <a:lnTo>
                    <a:pt x="150685" y="787463"/>
                  </a:lnTo>
                  <a:lnTo>
                    <a:pt x="155740" y="792302"/>
                  </a:lnTo>
                  <a:lnTo>
                    <a:pt x="161874" y="792302"/>
                  </a:lnTo>
                  <a:lnTo>
                    <a:pt x="210807" y="792302"/>
                  </a:lnTo>
                  <a:lnTo>
                    <a:pt x="210807" y="781011"/>
                  </a:lnTo>
                  <a:close/>
                </a:path>
                <a:path w="664210" h="793114">
                  <a:moveTo>
                    <a:pt x="288036" y="717016"/>
                  </a:moveTo>
                  <a:lnTo>
                    <a:pt x="273837" y="717016"/>
                  </a:lnTo>
                  <a:lnTo>
                    <a:pt x="273837" y="747877"/>
                  </a:lnTo>
                  <a:lnTo>
                    <a:pt x="234683" y="747877"/>
                  </a:lnTo>
                  <a:lnTo>
                    <a:pt x="234683" y="717016"/>
                  </a:lnTo>
                  <a:lnTo>
                    <a:pt x="220497" y="717016"/>
                  </a:lnTo>
                  <a:lnTo>
                    <a:pt x="220497" y="792302"/>
                  </a:lnTo>
                  <a:lnTo>
                    <a:pt x="234683" y="792302"/>
                  </a:lnTo>
                  <a:lnTo>
                    <a:pt x="234683" y="759180"/>
                  </a:lnTo>
                  <a:lnTo>
                    <a:pt x="273837" y="759180"/>
                  </a:lnTo>
                  <a:lnTo>
                    <a:pt x="273837" y="792302"/>
                  </a:lnTo>
                  <a:lnTo>
                    <a:pt x="288036" y="792302"/>
                  </a:lnTo>
                  <a:lnTo>
                    <a:pt x="288036" y="717016"/>
                  </a:lnTo>
                  <a:close/>
                </a:path>
                <a:path w="664210" h="793114">
                  <a:moveTo>
                    <a:pt x="366445" y="717016"/>
                  </a:moveTo>
                  <a:lnTo>
                    <a:pt x="293420" y="717016"/>
                  </a:lnTo>
                  <a:lnTo>
                    <a:pt x="293420" y="728306"/>
                  </a:lnTo>
                  <a:lnTo>
                    <a:pt x="322783" y="728306"/>
                  </a:lnTo>
                  <a:lnTo>
                    <a:pt x="322783" y="792302"/>
                  </a:lnTo>
                  <a:lnTo>
                    <a:pt x="336981" y="792302"/>
                  </a:lnTo>
                  <a:lnTo>
                    <a:pt x="336981" y="728306"/>
                  </a:lnTo>
                  <a:lnTo>
                    <a:pt x="366445" y="728306"/>
                  </a:lnTo>
                  <a:lnTo>
                    <a:pt x="366445" y="717016"/>
                  </a:lnTo>
                  <a:close/>
                </a:path>
                <a:path w="664210" h="793114">
                  <a:moveTo>
                    <a:pt x="430872" y="781011"/>
                  </a:moveTo>
                  <a:lnTo>
                    <a:pt x="396455" y="781011"/>
                  </a:lnTo>
                  <a:lnTo>
                    <a:pt x="389572" y="779729"/>
                  </a:lnTo>
                  <a:lnTo>
                    <a:pt x="384200" y="771436"/>
                  </a:lnTo>
                  <a:lnTo>
                    <a:pt x="382155" y="766813"/>
                  </a:lnTo>
                  <a:lnTo>
                    <a:pt x="382155" y="744334"/>
                  </a:lnTo>
                  <a:lnTo>
                    <a:pt x="384086" y="738632"/>
                  </a:lnTo>
                  <a:lnTo>
                    <a:pt x="390639" y="728840"/>
                  </a:lnTo>
                  <a:lnTo>
                    <a:pt x="397738" y="728306"/>
                  </a:lnTo>
                  <a:lnTo>
                    <a:pt x="429691" y="728306"/>
                  </a:lnTo>
                  <a:lnTo>
                    <a:pt x="429691" y="717016"/>
                  </a:lnTo>
                  <a:lnTo>
                    <a:pt x="399465" y="717016"/>
                  </a:lnTo>
                  <a:lnTo>
                    <a:pt x="394411" y="717257"/>
                  </a:lnTo>
                  <a:lnTo>
                    <a:pt x="367779" y="747674"/>
                  </a:lnTo>
                  <a:lnTo>
                    <a:pt x="367525" y="755738"/>
                  </a:lnTo>
                  <a:lnTo>
                    <a:pt x="367728" y="762444"/>
                  </a:lnTo>
                  <a:lnTo>
                    <a:pt x="393344" y="792035"/>
                  </a:lnTo>
                  <a:lnTo>
                    <a:pt x="399148" y="792302"/>
                  </a:lnTo>
                  <a:lnTo>
                    <a:pt x="430872" y="792302"/>
                  </a:lnTo>
                  <a:lnTo>
                    <a:pt x="430872" y="781011"/>
                  </a:lnTo>
                  <a:close/>
                </a:path>
                <a:path w="664210" h="793114">
                  <a:moveTo>
                    <a:pt x="462876" y="256324"/>
                  </a:moveTo>
                  <a:lnTo>
                    <a:pt x="439254" y="214020"/>
                  </a:lnTo>
                  <a:lnTo>
                    <a:pt x="339242" y="152120"/>
                  </a:lnTo>
                  <a:lnTo>
                    <a:pt x="115582" y="297434"/>
                  </a:lnTo>
                  <a:lnTo>
                    <a:pt x="106159" y="305041"/>
                  </a:lnTo>
                  <a:lnTo>
                    <a:pt x="99352" y="314274"/>
                  </a:lnTo>
                  <a:lnTo>
                    <a:pt x="95173" y="325132"/>
                  </a:lnTo>
                  <a:lnTo>
                    <a:pt x="93624" y="337616"/>
                  </a:lnTo>
                  <a:lnTo>
                    <a:pt x="93624" y="366141"/>
                  </a:lnTo>
                  <a:lnTo>
                    <a:pt x="338696" y="206857"/>
                  </a:lnTo>
                  <a:lnTo>
                    <a:pt x="462775" y="283565"/>
                  </a:lnTo>
                  <a:lnTo>
                    <a:pt x="462876" y="256324"/>
                  </a:lnTo>
                  <a:close/>
                </a:path>
                <a:path w="664210" h="793114">
                  <a:moveTo>
                    <a:pt x="506069" y="717016"/>
                  </a:moveTo>
                  <a:lnTo>
                    <a:pt x="433044" y="717016"/>
                  </a:lnTo>
                  <a:lnTo>
                    <a:pt x="433044" y="728306"/>
                  </a:lnTo>
                  <a:lnTo>
                    <a:pt x="462394" y="728306"/>
                  </a:lnTo>
                  <a:lnTo>
                    <a:pt x="462394" y="792302"/>
                  </a:lnTo>
                  <a:lnTo>
                    <a:pt x="476592" y="792302"/>
                  </a:lnTo>
                  <a:lnTo>
                    <a:pt x="476592" y="728306"/>
                  </a:lnTo>
                  <a:lnTo>
                    <a:pt x="506069" y="728306"/>
                  </a:lnTo>
                  <a:lnTo>
                    <a:pt x="506069" y="717016"/>
                  </a:lnTo>
                  <a:close/>
                </a:path>
                <a:path w="664210" h="793114">
                  <a:moveTo>
                    <a:pt x="521411" y="217322"/>
                  </a:moveTo>
                  <a:lnTo>
                    <a:pt x="499262" y="177304"/>
                  </a:lnTo>
                  <a:lnTo>
                    <a:pt x="339140" y="75323"/>
                  </a:lnTo>
                  <a:lnTo>
                    <a:pt x="113652" y="221932"/>
                  </a:lnTo>
                  <a:lnTo>
                    <a:pt x="104851" y="229298"/>
                  </a:lnTo>
                  <a:lnTo>
                    <a:pt x="98590" y="238125"/>
                  </a:lnTo>
                  <a:lnTo>
                    <a:pt x="94856" y="248424"/>
                  </a:lnTo>
                  <a:lnTo>
                    <a:pt x="93637" y="260197"/>
                  </a:lnTo>
                  <a:lnTo>
                    <a:pt x="93637" y="289356"/>
                  </a:lnTo>
                  <a:lnTo>
                    <a:pt x="338709" y="130060"/>
                  </a:lnTo>
                  <a:lnTo>
                    <a:pt x="519785" y="245694"/>
                  </a:lnTo>
                  <a:lnTo>
                    <a:pt x="521398" y="246684"/>
                  </a:lnTo>
                  <a:lnTo>
                    <a:pt x="521411" y="217322"/>
                  </a:lnTo>
                  <a:close/>
                </a:path>
                <a:path w="664210" h="793114">
                  <a:moveTo>
                    <a:pt x="578078" y="295656"/>
                  </a:moveTo>
                  <a:lnTo>
                    <a:pt x="333006" y="454926"/>
                  </a:lnTo>
                  <a:lnTo>
                    <a:pt x="151930" y="339305"/>
                  </a:lnTo>
                  <a:lnTo>
                    <a:pt x="150317" y="338315"/>
                  </a:lnTo>
                  <a:lnTo>
                    <a:pt x="151739" y="380034"/>
                  </a:lnTo>
                  <a:lnTo>
                    <a:pt x="332574" y="509676"/>
                  </a:lnTo>
                  <a:lnTo>
                    <a:pt x="558050" y="363067"/>
                  </a:lnTo>
                  <a:lnTo>
                    <a:pt x="566851" y="355701"/>
                  </a:lnTo>
                  <a:lnTo>
                    <a:pt x="573125" y="346875"/>
                  </a:lnTo>
                  <a:lnTo>
                    <a:pt x="576859" y="336575"/>
                  </a:lnTo>
                  <a:lnTo>
                    <a:pt x="578078" y="324789"/>
                  </a:lnTo>
                  <a:lnTo>
                    <a:pt x="578078" y="295656"/>
                  </a:lnTo>
                  <a:close/>
                </a:path>
                <a:path w="664210" h="793114">
                  <a:moveTo>
                    <a:pt x="578091" y="218859"/>
                  </a:moveTo>
                  <a:lnTo>
                    <a:pt x="333006" y="378155"/>
                  </a:lnTo>
                  <a:lnTo>
                    <a:pt x="208927" y="301447"/>
                  </a:lnTo>
                  <a:lnTo>
                    <a:pt x="208813" y="328714"/>
                  </a:lnTo>
                  <a:lnTo>
                    <a:pt x="232460" y="370992"/>
                  </a:lnTo>
                  <a:lnTo>
                    <a:pt x="332460" y="432892"/>
                  </a:lnTo>
                  <a:lnTo>
                    <a:pt x="556133" y="287578"/>
                  </a:lnTo>
                  <a:lnTo>
                    <a:pt x="565543" y="279958"/>
                  </a:lnTo>
                  <a:lnTo>
                    <a:pt x="572338" y="270725"/>
                  </a:lnTo>
                  <a:lnTo>
                    <a:pt x="576516" y="259867"/>
                  </a:lnTo>
                  <a:lnTo>
                    <a:pt x="578091" y="247396"/>
                  </a:lnTo>
                  <a:lnTo>
                    <a:pt x="578091" y="218859"/>
                  </a:lnTo>
                  <a:close/>
                </a:path>
                <a:path w="664210" h="793114">
                  <a:moveTo>
                    <a:pt x="578345" y="762088"/>
                  </a:moveTo>
                  <a:lnTo>
                    <a:pt x="576364" y="759929"/>
                  </a:lnTo>
                  <a:lnTo>
                    <a:pt x="572960" y="756170"/>
                  </a:lnTo>
                  <a:lnTo>
                    <a:pt x="570064" y="754557"/>
                  </a:lnTo>
                  <a:lnTo>
                    <a:pt x="566508" y="754240"/>
                  </a:lnTo>
                  <a:lnTo>
                    <a:pt x="566508" y="753808"/>
                  </a:lnTo>
                  <a:lnTo>
                    <a:pt x="569315" y="753579"/>
                  </a:lnTo>
                  <a:lnTo>
                    <a:pt x="571449" y="752513"/>
                  </a:lnTo>
                  <a:lnTo>
                    <a:pt x="574687" y="748639"/>
                  </a:lnTo>
                  <a:lnTo>
                    <a:pt x="576935" y="745947"/>
                  </a:lnTo>
                  <a:lnTo>
                    <a:pt x="576961" y="745299"/>
                  </a:lnTo>
                  <a:lnTo>
                    <a:pt x="577062" y="743470"/>
                  </a:lnTo>
                  <a:lnTo>
                    <a:pt x="563714" y="717092"/>
                  </a:lnTo>
                  <a:lnTo>
                    <a:pt x="563714" y="768540"/>
                  </a:lnTo>
                  <a:lnTo>
                    <a:pt x="563714" y="773061"/>
                  </a:lnTo>
                  <a:lnTo>
                    <a:pt x="563486" y="775423"/>
                  </a:lnTo>
                  <a:lnTo>
                    <a:pt x="563397" y="776389"/>
                  </a:lnTo>
                  <a:lnTo>
                    <a:pt x="559447" y="781113"/>
                  </a:lnTo>
                  <a:lnTo>
                    <a:pt x="527685" y="781113"/>
                  </a:lnTo>
                  <a:lnTo>
                    <a:pt x="526503" y="779830"/>
                  </a:lnTo>
                  <a:lnTo>
                    <a:pt x="525957" y="779183"/>
                  </a:lnTo>
                  <a:lnTo>
                    <a:pt x="525640" y="777887"/>
                  </a:lnTo>
                  <a:lnTo>
                    <a:pt x="525640" y="759929"/>
                  </a:lnTo>
                  <a:lnTo>
                    <a:pt x="559092" y="759929"/>
                  </a:lnTo>
                  <a:lnTo>
                    <a:pt x="561238" y="761873"/>
                  </a:lnTo>
                  <a:lnTo>
                    <a:pt x="562102" y="763054"/>
                  </a:lnTo>
                  <a:lnTo>
                    <a:pt x="563499" y="765098"/>
                  </a:lnTo>
                  <a:lnTo>
                    <a:pt x="563714" y="768540"/>
                  </a:lnTo>
                  <a:lnTo>
                    <a:pt x="563714" y="717092"/>
                  </a:lnTo>
                  <a:lnTo>
                    <a:pt x="562851" y="717016"/>
                  </a:lnTo>
                  <a:lnTo>
                    <a:pt x="562533" y="717016"/>
                  </a:lnTo>
                  <a:lnTo>
                    <a:pt x="562533" y="743470"/>
                  </a:lnTo>
                  <a:lnTo>
                    <a:pt x="561454" y="745299"/>
                  </a:lnTo>
                  <a:lnTo>
                    <a:pt x="560920" y="745947"/>
                  </a:lnTo>
                  <a:lnTo>
                    <a:pt x="558977" y="748639"/>
                  </a:lnTo>
                  <a:lnTo>
                    <a:pt x="525640" y="748639"/>
                  </a:lnTo>
                  <a:lnTo>
                    <a:pt x="525741" y="730250"/>
                  </a:lnTo>
                  <a:lnTo>
                    <a:pt x="527367" y="728319"/>
                  </a:lnTo>
                  <a:lnTo>
                    <a:pt x="558012" y="728319"/>
                  </a:lnTo>
                  <a:lnTo>
                    <a:pt x="560070" y="730250"/>
                  </a:lnTo>
                  <a:lnTo>
                    <a:pt x="562432" y="732510"/>
                  </a:lnTo>
                  <a:lnTo>
                    <a:pt x="562533" y="743470"/>
                  </a:lnTo>
                  <a:lnTo>
                    <a:pt x="562533" y="717016"/>
                  </a:lnTo>
                  <a:lnTo>
                    <a:pt x="519404" y="717016"/>
                  </a:lnTo>
                  <a:lnTo>
                    <a:pt x="516064" y="717448"/>
                  </a:lnTo>
                  <a:lnTo>
                    <a:pt x="512191" y="722071"/>
                  </a:lnTo>
                  <a:lnTo>
                    <a:pt x="511441" y="725093"/>
                  </a:lnTo>
                  <a:lnTo>
                    <a:pt x="511441" y="785964"/>
                  </a:lnTo>
                  <a:lnTo>
                    <a:pt x="513270" y="788441"/>
                  </a:lnTo>
                  <a:lnTo>
                    <a:pt x="517042" y="792734"/>
                  </a:lnTo>
                  <a:lnTo>
                    <a:pt x="520484" y="792302"/>
                  </a:lnTo>
                  <a:lnTo>
                    <a:pt x="569747" y="792302"/>
                  </a:lnTo>
                  <a:lnTo>
                    <a:pt x="578345" y="782624"/>
                  </a:lnTo>
                  <a:lnTo>
                    <a:pt x="578345" y="781113"/>
                  </a:lnTo>
                  <a:lnTo>
                    <a:pt x="578345" y="762088"/>
                  </a:lnTo>
                  <a:close/>
                </a:path>
                <a:path w="664210" h="793114">
                  <a:moveTo>
                    <a:pt x="578929" y="181698"/>
                  </a:moveTo>
                  <a:lnTo>
                    <a:pt x="560044" y="143979"/>
                  </a:lnTo>
                  <a:lnTo>
                    <a:pt x="338391" y="0"/>
                  </a:lnTo>
                  <a:lnTo>
                    <a:pt x="113588" y="145999"/>
                  </a:lnTo>
                  <a:lnTo>
                    <a:pt x="104457" y="153784"/>
                  </a:lnTo>
                  <a:lnTo>
                    <a:pt x="97929" y="163004"/>
                  </a:lnTo>
                  <a:lnTo>
                    <a:pt x="94030" y="173659"/>
                  </a:lnTo>
                  <a:lnTo>
                    <a:pt x="92760" y="185762"/>
                  </a:lnTo>
                  <a:lnTo>
                    <a:pt x="92760" y="213956"/>
                  </a:lnTo>
                  <a:lnTo>
                    <a:pt x="337858" y="54635"/>
                  </a:lnTo>
                  <a:lnTo>
                    <a:pt x="578929" y="211074"/>
                  </a:lnTo>
                  <a:lnTo>
                    <a:pt x="578929" y="181698"/>
                  </a:lnTo>
                  <a:close/>
                </a:path>
                <a:path w="664210" h="793114">
                  <a:moveTo>
                    <a:pt x="578942" y="371055"/>
                  </a:moveTo>
                  <a:lnTo>
                    <a:pt x="333832" y="530364"/>
                  </a:lnTo>
                  <a:lnTo>
                    <a:pt x="92773" y="373900"/>
                  </a:lnTo>
                  <a:lnTo>
                    <a:pt x="92773" y="403313"/>
                  </a:lnTo>
                  <a:lnTo>
                    <a:pt x="111671" y="441045"/>
                  </a:lnTo>
                  <a:lnTo>
                    <a:pt x="333324" y="585000"/>
                  </a:lnTo>
                  <a:lnTo>
                    <a:pt x="558114" y="438988"/>
                  </a:lnTo>
                  <a:lnTo>
                    <a:pt x="567245" y="431215"/>
                  </a:lnTo>
                  <a:lnTo>
                    <a:pt x="573773" y="422008"/>
                  </a:lnTo>
                  <a:lnTo>
                    <a:pt x="577672" y="411353"/>
                  </a:lnTo>
                  <a:lnTo>
                    <a:pt x="578942" y="399262"/>
                  </a:lnTo>
                  <a:lnTo>
                    <a:pt x="578942" y="371055"/>
                  </a:lnTo>
                  <a:close/>
                </a:path>
                <a:path w="664210" h="793114">
                  <a:moveTo>
                    <a:pt x="664159" y="754672"/>
                  </a:moveTo>
                  <a:lnTo>
                    <a:pt x="649541" y="720026"/>
                  </a:lnTo>
                  <a:lnTo>
                    <a:pt x="649541" y="765733"/>
                  </a:lnTo>
                  <a:lnTo>
                    <a:pt x="647598" y="771867"/>
                  </a:lnTo>
                  <a:lnTo>
                    <a:pt x="639965" y="781659"/>
                  </a:lnTo>
                  <a:lnTo>
                    <a:pt x="631901" y="781875"/>
                  </a:lnTo>
                  <a:lnTo>
                    <a:pt x="617054" y="781875"/>
                  </a:lnTo>
                  <a:lnTo>
                    <a:pt x="610819" y="781113"/>
                  </a:lnTo>
                  <a:lnTo>
                    <a:pt x="606412" y="775423"/>
                  </a:lnTo>
                  <a:lnTo>
                    <a:pt x="603288" y="771448"/>
                  </a:lnTo>
                  <a:lnTo>
                    <a:pt x="601649" y="765733"/>
                  </a:lnTo>
                  <a:lnTo>
                    <a:pt x="601560" y="743153"/>
                  </a:lnTo>
                  <a:lnTo>
                    <a:pt x="603402" y="737565"/>
                  </a:lnTo>
                  <a:lnTo>
                    <a:pt x="611352" y="727659"/>
                  </a:lnTo>
                  <a:lnTo>
                    <a:pt x="618998" y="727456"/>
                  </a:lnTo>
                  <a:lnTo>
                    <a:pt x="631786" y="727456"/>
                  </a:lnTo>
                  <a:lnTo>
                    <a:pt x="649541" y="765733"/>
                  </a:lnTo>
                  <a:lnTo>
                    <a:pt x="649541" y="720026"/>
                  </a:lnTo>
                  <a:lnTo>
                    <a:pt x="648766" y="719505"/>
                  </a:lnTo>
                  <a:lnTo>
                    <a:pt x="640880" y="717143"/>
                  </a:lnTo>
                  <a:lnTo>
                    <a:pt x="632879" y="716280"/>
                  </a:lnTo>
                  <a:lnTo>
                    <a:pt x="618299" y="716280"/>
                  </a:lnTo>
                  <a:lnTo>
                    <a:pt x="587146" y="746772"/>
                  </a:lnTo>
                  <a:lnTo>
                    <a:pt x="586930" y="754672"/>
                  </a:lnTo>
                  <a:lnTo>
                    <a:pt x="587070" y="761707"/>
                  </a:lnTo>
                  <a:lnTo>
                    <a:pt x="610425" y="792162"/>
                  </a:lnTo>
                  <a:lnTo>
                    <a:pt x="618375" y="793038"/>
                  </a:lnTo>
                  <a:lnTo>
                    <a:pt x="632802" y="793038"/>
                  </a:lnTo>
                  <a:lnTo>
                    <a:pt x="663968" y="761834"/>
                  </a:lnTo>
                  <a:lnTo>
                    <a:pt x="664159" y="7546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3DDDF527-9E48-6CBE-0582-06B70DFA857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4868" y="2684631"/>
              <a:ext cx="1528097" cy="235576"/>
            </a:xfrm>
            <a:prstGeom prst="rect">
              <a:avLst/>
            </a:prstGeom>
          </p:spPr>
        </p:pic>
      </p:grpSp>
      <p:grpSp>
        <p:nvGrpSpPr>
          <p:cNvPr id="13" name="object 13">
            <a:extLst>
              <a:ext uri="{FF2B5EF4-FFF2-40B4-BE49-F238E27FC236}">
                <a16:creationId xmlns:a16="http://schemas.microsoft.com/office/drawing/2014/main" id="{56109355-5605-D2B6-6D01-3C730EF138B0}"/>
              </a:ext>
            </a:extLst>
          </p:cNvPr>
          <p:cNvGrpSpPr/>
          <p:nvPr/>
        </p:nvGrpSpPr>
        <p:grpSpPr>
          <a:xfrm>
            <a:off x="448945" y="4288036"/>
            <a:ext cx="791845" cy="792480"/>
            <a:chOff x="1553714" y="4398580"/>
            <a:chExt cx="791845" cy="792480"/>
          </a:xfrm>
        </p:grpSpPr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05B5585B-919F-DEA6-C493-66246B908F18}"/>
                </a:ext>
              </a:extLst>
            </p:cNvPr>
            <p:cNvSpPr/>
            <p:nvPr/>
          </p:nvSpPr>
          <p:spPr>
            <a:xfrm>
              <a:off x="1553714" y="4398580"/>
              <a:ext cx="791845" cy="792480"/>
            </a:xfrm>
            <a:custGeom>
              <a:avLst/>
              <a:gdLst/>
              <a:ahLst/>
              <a:cxnLst/>
              <a:rect l="l" t="t" r="r" b="b"/>
              <a:pathLst>
                <a:path w="791844" h="792479">
                  <a:moveTo>
                    <a:pt x="395922" y="0"/>
                  </a:moveTo>
                  <a:lnTo>
                    <a:pt x="349748" y="2663"/>
                  </a:lnTo>
                  <a:lnTo>
                    <a:pt x="305139" y="10456"/>
                  </a:lnTo>
                  <a:lnTo>
                    <a:pt x="262391" y="23082"/>
                  </a:lnTo>
                  <a:lnTo>
                    <a:pt x="221802" y="40243"/>
                  </a:lnTo>
                  <a:lnTo>
                    <a:pt x="183670" y="61642"/>
                  </a:lnTo>
                  <a:lnTo>
                    <a:pt x="148290" y="86982"/>
                  </a:lnTo>
                  <a:lnTo>
                    <a:pt x="115960" y="115966"/>
                  </a:lnTo>
                  <a:lnTo>
                    <a:pt x="86977" y="148298"/>
                  </a:lnTo>
                  <a:lnTo>
                    <a:pt x="61638" y="183679"/>
                  </a:lnTo>
                  <a:lnTo>
                    <a:pt x="40240" y="221813"/>
                  </a:lnTo>
                  <a:lnTo>
                    <a:pt x="23081" y="262402"/>
                  </a:lnTo>
                  <a:lnTo>
                    <a:pt x="10456" y="305151"/>
                  </a:lnTo>
                  <a:lnTo>
                    <a:pt x="2663" y="349760"/>
                  </a:lnTo>
                  <a:lnTo>
                    <a:pt x="0" y="395935"/>
                  </a:lnTo>
                  <a:lnTo>
                    <a:pt x="2663" y="442107"/>
                  </a:lnTo>
                  <a:lnTo>
                    <a:pt x="10456" y="486714"/>
                  </a:lnTo>
                  <a:lnTo>
                    <a:pt x="23081" y="529461"/>
                  </a:lnTo>
                  <a:lnTo>
                    <a:pt x="40240" y="570049"/>
                  </a:lnTo>
                  <a:lnTo>
                    <a:pt x="61638" y="608181"/>
                  </a:lnTo>
                  <a:lnTo>
                    <a:pt x="86977" y="643561"/>
                  </a:lnTo>
                  <a:lnTo>
                    <a:pt x="115960" y="675892"/>
                  </a:lnTo>
                  <a:lnTo>
                    <a:pt x="148290" y="704876"/>
                  </a:lnTo>
                  <a:lnTo>
                    <a:pt x="183670" y="730215"/>
                  </a:lnTo>
                  <a:lnTo>
                    <a:pt x="221802" y="751614"/>
                  </a:lnTo>
                  <a:lnTo>
                    <a:pt x="262391" y="768775"/>
                  </a:lnTo>
                  <a:lnTo>
                    <a:pt x="305139" y="781400"/>
                  </a:lnTo>
                  <a:lnTo>
                    <a:pt x="349748" y="789193"/>
                  </a:lnTo>
                  <a:lnTo>
                    <a:pt x="395922" y="791857"/>
                  </a:lnTo>
                  <a:lnTo>
                    <a:pt x="442096" y="789193"/>
                  </a:lnTo>
                  <a:lnTo>
                    <a:pt x="486705" y="781400"/>
                  </a:lnTo>
                  <a:lnTo>
                    <a:pt x="529453" y="768775"/>
                  </a:lnTo>
                  <a:lnTo>
                    <a:pt x="570042" y="751614"/>
                  </a:lnTo>
                  <a:lnTo>
                    <a:pt x="608174" y="730215"/>
                  </a:lnTo>
                  <a:lnTo>
                    <a:pt x="643554" y="704876"/>
                  </a:lnTo>
                  <a:lnTo>
                    <a:pt x="675884" y="675892"/>
                  </a:lnTo>
                  <a:lnTo>
                    <a:pt x="704867" y="643561"/>
                  </a:lnTo>
                  <a:lnTo>
                    <a:pt x="730206" y="608181"/>
                  </a:lnTo>
                  <a:lnTo>
                    <a:pt x="751604" y="570049"/>
                  </a:lnTo>
                  <a:lnTo>
                    <a:pt x="768763" y="529461"/>
                  </a:lnTo>
                  <a:lnTo>
                    <a:pt x="781388" y="486714"/>
                  </a:lnTo>
                  <a:lnTo>
                    <a:pt x="789181" y="442107"/>
                  </a:lnTo>
                  <a:lnTo>
                    <a:pt x="791844" y="395935"/>
                  </a:lnTo>
                  <a:lnTo>
                    <a:pt x="789181" y="349760"/>
                  </a:lnTo>
                  <a:lnTo>
                    <a:pt x="781388" y="305151"/>
                  </a:lnTo>
                  <a:lnTo>
                    <a:pt x="768763" y="262402"/>
                  </a:lnTo>
                  <a:lnTo>
                    <a:pt x="751604" y="221813"/>
                  </a:lnTo>
                  <a:lnTo>
                    <a:pt x="730206" y="183679"/>
                  </a:lnTo>
                  <a:lnTo>
                    <a:pt x="704867" y="148298"/>
                  </a:lnTo>
                  <a:lnTo>
                    <a:pt x="675884" y="115966"/>
                  </a:lnTo>
                  <a:lnTo>
                    <a:pt x="643554" y="86982"/>
                  </a:lnTo>
                  <a:lnTo>
                    <a:pt x="608174" y="61642"/>
                  </a:lnTo>
                  <a:lnTo>
                    <a:pt x="570042" y="40243"/>
                  </a:lnTo>
                  <a:lnTo>
                    <a:pt x="529453" y="23082"/>
                  </a:lnTo>
                  <a:lnTo>
                    <a:pt x="486705" y="10456"/>
                  </a:lnTo>
                  <a:lnTo>
                    <a:pt x="442096" y="2663"/>
                  </a:lnTo>
                  <a:lnTo>
                    <a:pt x="395922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A8508775-3828-C301-186F-26E5CE064872}"/>
                </a:ext>
              </a:extLst>
            </p:cNvPr>
            <p:cNvSpPr/>
            <p:nvPr/>
          </p:nvSpPr>
          <p:spPr>
            <a:xfrm>
              <a:off x="1746291" y="4614476"/>
              <a:ext cx="407034" cy="360680"/>
            </a:xfrm>
            <a:custGeom>
              <a:avLst/>
              <a:gdLst/>
              <a:ahLst/>
              <a:cxnLst/>
              <a:rect l="l" t="t" r="r" b="b"/>
              <a:pathLst>
                <a:path w="407035" h="360679">
                  <a:moveTo>
                    <a:pt x="49330" y="0"/>
                  </a:moveTo>
                  <a:lnTo>
                    <a:pt x="11944" y="8987"/>
                  </a:lnTo>
                  <a:lnTo>
                    <a:pt x="1035" y="60947"/>
                  </a:lnTo>
                  <a:lnTo>
                    <a:pt x="993" y="262889"/>
                  </a:lnTo>
                  <a:lnTo>
                    <a:pt x="867" y="267652"/>
                  </a:lnTo>
                  <a:lnTo>
                    <a:pt x="783" y="270810"/>
                  </a:lnTo>
                  <a:lnTo>
                    <a:pt x="731" y="272789"/>
                  </a:lnTo>
                  <a:lnTo>
                    <a:pt x="604" y="277555"/>
                  </a:lnTo>
                  <a:lnTo>
                    <a:pt x="493" y="281725"/>
                  </a:lnTo>
                  <a:lnTo>
                    <a:pt x="20" y="296500"/>
                  </a:lnTo>
                  <a:lnTo>
                    <a:pt x="0" y="311623"/>
                  </a:lnTo>
                  <a:lnTo>
                    <a:pt x="12610" y="351323"/>
                  </a:lnTo>
                  <a:lnTo>
                    <a:pt x="44103" y="358723"/>
                  </a:lnTo>
                  <a:lnTo>
                    <a:pt x="305523" y="358723"/>
                  </a:lnTo>
                  <a:lnTo>
                    <a:pt x="353768" y="360122"/>
                  </a:lnTo>
                  <a:lnTo>
                    <a:pt x="379250" y="358963"/>
                  </a:lnTo>
                  <a:lnTo>
                    <a:pt x="396209" y="353961"/>
                  </a:lnTo>
                  <a:lnTo>
                    <a:pt x="402767" y="346355"/>
                  </a:lnTo>
                  <a:lnTo>
                    <a:pt x="405538" y="337075"/>
                  </a:lnTo>
                  <a:lnTo>
                    <a:pt x="45373" y="337075"/>
                  </a:lnTo>
                  <a:lnTo>
                    <a:pt x="32778" y="335953"/>
                  </a:lnTo>
                  <a:lnTo>
                    <a:pt x="25585" y="332574"/>
                  </a:lnTo>
                  <a:lnTo>
                    <a:pt x="22711" y="323875"/>
                  </a:lnTo>
                  <a:lnTo>
                    <a:pt x="22589" y="318144"/>
                  </a:lnTo>
                  <a:lnTo>
                    <a:pt x="22747" y="311623"/>
                  </a:lnTo>
                  <a:lnTo>
                    <a:pt x="22808" y="310414"/>
                  </a:lnTo>
                  <a:lnTo>
                    <a:pt x="23802" y="299082"/>
                  </a:lnTo>
                  <a:lnTo>
                    <a:pt x="23768" y="296500"/>
                  </a:lnTo>
                  <a:lnTo>
                    <a:pt x="23210" y="287439"/>
                  </a:lnTo>
                  <a:lnTo>
                    <a:pt x="23146" y="286308"/>
                  </a:lnTo>
                  <a:lnTo>
                    <a:pt x="23083" y="285191"/>
                  </a:lnTo>
                  <a:lnTo>
                    <a:pt x="24010" y="285064"/>
                  </a:lnTo>
                  <a:lnTo>
                    <a:pt x="236998" y="285064"/>
                  </a:lnTo>
                  <a:lnTo>
                    <a:pt x="236993" y="262889"/>
                  </a:lnTo>
                  <a:lnTo>
                    <a:pt x="23210" y="262889"/>
                  </a:lnTo>
                  <a:lnTo>
                    <a:pt x="23210" y="79959"/>
                  </a:lnTo>
                  <a:lnTo>
                    <a:pt x="22855" y="68147"/>
                  </a:lnTo>
                  <a:lnTo>
                    <a:pt x="22768" y="65248"/>
                  </a:lnTo>
                  <a:lnTo>
                    <a:pt x="22544" y="53960"/>
                  </a:lnTo>
                  <a:lnTo>
                    <a:pt x="22427" y="48064"/>
                  </a:lnTo>
                  <a:lnTo>
                    <a:pt x="23665" y="32969"/>
                  </a:lnTo>
                  <a:lnTo>
                    <a:pt x="27959" y="24523"/>
                  </a:lnTo>
                  <a:lnTo>
                    <a:pt x="36835" y="22427"/>
                  </a:lnTo>
                  <a:lnTo>
                    <a:pt x="49956" y="22086"/>
                  </a:lnTo>
                  <a:lnTo>
                    <a:pt x="234812" y="22086"/>
                  </a:lnTo>
                  <a:lnTo>
                    <a:pt x="234652" y="21361"/>
                  </a:lnTo>
                  <a:lnTo>
                    <a:pt x="225313" y="8429"/>
                  </a:lnTo>
                  <a:lnTo>
                    <a:pt x="211270" y="2427"/>
                  </a:lnTo>
                  <a:lnTo>
                    <a:pt x="193091" y="761"/>
                  </a:lnTo>
                  <a:lnTo>
                    <a:pt x="76270" y="761"/>
                  </a:lnTo>
                  <a:lnTo>
                    <a:pt x="49330" y="0"/>
                  </a:lnTo>
                  <a:close/>
                </a:path>
                <a:path w="407035" h="360679">
                  <a:moveTo>
                    <a:pt x="168168" y="336576"/>
                  </a:moveTo>
                  <a:lnTo>
                    <a:pt x="68378" y="336576"/>
                  </a:lnTo>
                  <a:lnTo>
                    <a:pt x="58039" y="336837"/>
                  </a:lnTo>
                  <a:lnTo>
                    <a:pt x="39390" y="337075"/>
                  </a:lnTo>
                  <a:lnTo>
                    <a:pt x="192929" y="337075"/>
                  </a:lnTo>
                  <a:lnTo>
                    <a:pt x="168168" y="336576"/>
                  </a:lnTo>
                  <a:close/>
                </a:path>
                <a:path w="407035" h="360679">
                  <a:moveTo>
                    <a:pt x="236998" y="285064"/>
                  </a:moveTo>
                  <a:lnTo>
                    <a:pt x="214853" y="285064"/>
                  </a:lnTo>
                  <a:lnTo>
                    <a:pt x="214142" y="296500"/>
                  </a:lnTo>
                  <a:lnTo>
                    <a:pt x="215370" y="310414"/>
                  </a:lnTo>
                  <a:lnTo>
                    <a:pt x="215588" y="318144"/>
                  </a:lnTo>
                  <a:lnTo>
                    <a:pt x="215697" y="323875"/>
                  </a:lnTo>
                  <a:lnTo>
                    <a:pt x="212478" y="333374"/>
                  </a:lnTo>
                  <a:lnTo>
                    <a:pt x="204907" y="336356"/>
                  </a:lnTo>
                  <a:lnTo>
                    <a:pt x="203635" y="336356"/>
                  </a:lnTo>
                  <a:lnTo>
                    <a:pt x="192929" y="337075"/>
                  </a:lnTo>
                  <a:lnTo>
                    <a:pt x="405538" y="337075"/>
                  </a:lnTo>
                  <a:lnTo>
                    <a:pt x="405609" y="336837"/>
                  </a:lnTo>
                  <a:lnTo>
                    <a:pt x="405687" y="336576"/>
                  </a:lnTo>
                  <a:lnTo>
                    <a:pt x="235449" y="336576"/>
                  </a:lnTo>
                  <a:lnTo>
                    <a:pt x="237036" y="318325"/>
                  </a:lnTo>
                  <a:lnTo>
                    <a:pt x="237159" y="304787"/>
                  </a:lnTo>
                  <a:lnTo>
                    <a:pt x="237182" y="296500"/>
                  </a:lnTo>
                  <a:lnTo>
                    <a:pt x="237036" y="287439"/>
                  </a:lnTo>
                  <a:lnTo>
                    <a:pt x="236998" y="285064"/>
                  </a:lnTo>
                  <a:close/>
                </a:path>
                <a:path w="407035" h="360679">
                  <a:moveTo>
                    <a:pt x="406689" y="209829"/>
                  </a:moveTo>
                  <a:lnTo>
                    <a:pt x="383534" y="209829"/>
                  </a:lnTo>
                  <a:lnTo>
                    <a:pt x="383687" y="216212"/>
                  </a:lnTo>
                  <a:lnTo>
                    <a:pt x="383762" y="219341"/>
                  </a:lnTo>
                  <a:lnTo>
                    <a:pt x="383838" y="222507"/>
                  </a:lnTo>
                  <a:lnTo>
                    <a:pt x="383932" y="226466"/>
                  </a:lnTo>
                  <a:lnTo>
                    <a:pt x="384047" y="231254"/>
                  </a:lnTo>
                  <a:lnTo>
                    <a:pt x="384109" y="311623"/>
                  </a:lnTo>
                  <a:lnTo>
                    <a:pt x="383610" y="332574"/>
                  </a:lnTo>
                  <a:lnTo>
                    <a:pt x="383534" y="335749"/>
                  </a:lnTo>
                  <a:lnTo>
                    <a:pt x="347145" y="336576"/>
                  </a:lnTo>
                  <a:lnTo>
                    <a:pt x="405687" y="336576"/>
                  </a:lnTo>
                  <a:lnTo>
                    <a:pt x="405791" y="335749"/>
                  </a:lnTo>
                  <a:lnTo>
                    <a:pt x="406539" y="323875"/>
                  </a:lnTo>
                  <a:lnTo>
                    <a:pt x="406559" y="216212"/>
                  </a:lnTo>
                  <a:lnTo>
                    <a:pt x="406689" y="209829"/>
                  </a:lnTo>
                  <a:close/>
                </a:path>
                <a:path w="407035" h="360679">
                  <a:moveTo>
                    <a:pt x="117078" y="299082"/>
                  </a:moveTo>
                  <a:lnTo>
                    <a:pt x="103982" y="300901"/>
                  </a:lnTo>
                  <a:lnTo>
                    <a:pt x="98676" y="305089"/>
                  </a:lnTo>
                  <a:lnTo>
                    <a:pt x="96662" y="311623"/>
                  </a:lnTo>
                  <a:lnTo>
                    <a:pt x="98310" y="318144"/>
                  </a:lnTo>
                  <a:lnTo>
                    <a:pt x="103982" y="322287"/>
                  </a:lnTo>
                  <a:lnTo>
                    <a:pt x="113040" y="323411"/>
                  </a:lnTo>
                  <a:lnTo>
                    <a:pt x="122016" y="323139"/>
                  </a:lnTo>
                  <a:lnTo>
                    <a:pt x="123940" y="323139"/>
                  </a:lnTo>
                  <a:lnTo>
                    <a:pt x="134603" y="321344"/>
                  </a:lnTo>
                  <a:lnTo>
                    <a:pt x="140418" y="318325"/>
                  </a:lnTo>
                  <a:lnTo>
                    <a:pt x="142160" y="306792"/>
                  </a:lnTo>
                  <a:lnTo>
                    <a:pt x="132092" y="300712"/>
                  </a:lnTo>
                  <a:lnTo>
                    <a:pt x="117078" y="299082"/>
                  </a:lnTo>
                  <a:close/>
                </a:path>
                <a:path w="407035" h="360679">
                  <a:moveTo>
                    <a:pt x="271450" y="256946"/>
                  </a:moveTo>
                  <a:lnTo>
                    <a:pt x="240354" y="256946"/>
                  </a:lnTo>
                  <a:lnTo>
                    <a:pt x="243631" y="261137"/>
                  </a:lnTo>
                  <a:lnTo>
                    <a:pt x="245739" y="262889"/>
                  </a:lnTo>
                  <a:lnTo>
                    <a:pt x="254236" y="270810"/>
                  </a:lnTo>
                  <a:lnTo>
                    <a:pt x="264025" y="279012"/>
                  </a:lnTo>
                  <a:lnTo>
                    <a:pt x="275955" y="284499"/>
                  </a:lnTo>
                  <a:lnTo>
                    <a:pt x="290875" y="284276"/>
                  </a:lnTo>
                  <a:lnTo>
                    <a:pt x="297038" y="281725"/>
                  </a:lnTo>
                  <a:lnTo>
                    <a:pt x="303383" y="277555"/>
                  </a:lnTo>
                  <a:lnTo>
                    <a:pt x="309611" y="272589"/>
                  </a:lnTo>
                  <a:lnTo>
                    <a:pt x="320999" y="262889"/>
                  </a:lnTo>
                  <a:lnTo>
                    <a:pt x="283750" y="262889"/>
                  </a:lnTo>
                  <a:lnTo>
                    <a:pt x="277339" y="261137"/>
                  </a:lnTo>
                  <a:lnTo>
                    <a:pt x="277167" y="261137"/>
                  </a:lnTo>
                  <a:lnTo>
                    <a:pt x="271450" y="256946"/>
                  </a:lnTo>
                  <a:close/>
                </a:path>
                <a:path w="407035" h="360679">
                  <a:moveTo>
                    <a:pt x="234886" y="22427"/>
                  </a:moveTo>
                  <a:lnTo>
                    <a:pt x="192457" y="22427"/>
                  </a:lnTo>
                  <a:lnTo>
                    <a:pt x="204050" y="22995"/>
                  </a:lnTo>
                  <a:lnTo>
                    <a:pt x="211690" y="25323"/>
                  </a:lnTo>
                  <a:lnTo>
                    <a:pt x="215169" y="34781"/>
                  </a:lnTo>
                  <a:lnTo>
                    <a:pt x="215800" y="48064"/>
                  </a:lnTo>
                  <a:lnTo>
                    <a:pt x="215817" y="53960"/>
                  </a:lnTo>
                  <a:lnTo>
                    <a:pt x="215448" y="65248"/>
                  </a:lnTo>
                  <a:lnTo>
                    <a:pt x="214936" y="79959"/>
                  </a:lnTo>
                  <a:lnTo>
                    <a:pt x="214853" y="262889"/>
                  </a:lnTo>
                  <a:lnTo>
                    <a:pt x="236993" y="262889"/>
                  </a:lnTo>
                  <a:lnTo>
                    <a:pt x="237027" y="258140"/>
                  </a:lnTo>
                  <a:lnTo>
                    <a:pt x="240354" y="256946"/>
                  </a:lnTo>
                  <a:lnTo>
                    <a:pt x="271450" y="256946"/>
                  </a:lnTo>
                  <a:lnTo>
                    <a:pt x="270409" y="256182"/>
                  </a:lnTo>
                  <a:lnTo>
                    <a:pt x="264287" y="250300"/>
                  </a:lnTo>
                  <a:lnTo>
                    <a:pt x="259201" y="245465"/>
                  </a:lnTo>
                  <a:lnTo>
                    <a:pt x="247447" y="235789"/>
                  </a:lnTo>
                  <a:lnTo>
                    <a:pt x="242192" y="231254"/>
                  </a:lnTo>
                  <a:lnTo>
                    <a:pt x="237027" y="226466"/>
                  </a:lnTo>
                  <a:lnTo>
                    <a:pt x="236988" y="194355"/>
                  </a:lnTo>
                  <a:lnTo>
                    <a:pt x="237775" y="184962"/>
                  </a:lnTo>
                  <a:lnTo>
                    <a:pt x="237814" y="184492"/>
                  </a:lnTo>
                  <a:lnTo>
                    <a:pt x="406191" y="184492"/>
                  </a:lnTo>
                  <a:lnTo>
                    <a:pt x="404121" y="176568"/>
                  </a:lnTo>
                  <a:lnTo>
                    <a:pt x="396647" y="167912"/>
                  </a:lnTo>
                  <a:lnTo>
                    <a:pt x="385691" y="163728"/>
                  </a:lnTo>
                  <a:lnTo>
                    <a:pt x="371876" y="162402"/>
                  </a:lnTo>
                  <a:lnTo>
                    <a:pt x="237027" y="162402"/>
                  </a:lnTo>
                  <a:lnTo>
                    <a:pt x="237027" y="91046"/>
                  </a:lnTo>
                  <a:lnTo>
                    <a:pt x="237627" y="72751"/>
                  </a:lnTo>
                  <a:lnTo>
                    <a:pt x="238430" y="53960"/>
                  </a:lnTo>
                  <a:lnTo>
                    <a:pt x="237997" y="38434"/>
                  </a:lnTo>
                  <a:lnTo>
                    <a:pt x="237938" y="36291"/>
                  </a:lnTo>
                  <a:lnTo>
                    <a:pt x="235011" y="22995"/>
                  </a:lnTo>
                  <a:lnTo>
                    <a:pt x="234886" y="22427"/>
                  </a:lnTo>
                  <a:close/>
                </a:path>
                <a:path w="407035" h="360679">
                  <a:moveTo>
                    <a:pt x="406191" y="184492"/>
                  </a:moveTo>
                  <a:lnTo>
                    <a:pt x="377197" y="184492"/>
                  </a:lnTo>
                  <a:lnTo>
                    <a:pt x="378365" y="186550"/>
                  </a:lnTo>
                  <a:lnTo>
                    <a:pt x="375025" y="188366"/>
                  </a:lnTo>
                  <a:lnTo>
                    <a:pt x="374034" y="189242"/>
                  </a:lnTo>
                  <a:lnTo>
                    <a:pt x="358227" y="202785"/>
                  </a:lnTo>
                  <a:lnTo>
                    <a:pt x="308299" y="243878"/>
                  </a:lnTo>
                  <a:lnTo>
                    <a:pt x="302845" y="248959"/>
                  </a:lnTo>
                  <a:lnTo>
                    <a:pt x="296329" y="255155"/>
                  </a:lnTo>
                  <a:lnTo>
                    <a:pt x="289661" y="260465"/>
                  </a:lnTo>
                  <a:lnTo>
                    <a:pt x="283750" y="262889"/>
                  </a:lnTo>
                  <a:lnTo>
                    <a:pt x="320999" y="262889"/>
                  </a:lnTo>
                  <a:lnTo>
                    <a:pt x="368168" y="222507"/>
                  </a:lnTo>
                  <a:lnTo>
                    <a:pt x="383534" y="209829"/>
                  </a:lnTo>
                  <a:lnTo>
                    <a:pt x="406689" y="209829"/>
                  </a:lnTo>
                  <a:lnTo>
                    <a:pt x="406813" y="202785"/>
                  </a:lnTo>
                  <a:lnTo>
                    <a:pt x="406845" y="194355"/>
                  </a:lnTo>
                  <a:lnTo>
                    <a:pt x="406555" y="189242"/>
                  </a:lnTo>
                  <a:lnTo>
                    <a:pt x="406506" y="188366"/>
                  </a:lnTo>
                  <a:lnTo>
                    <a:pt x="406403" y="186550"/>
                  </a:lnTo>
                  <a:lnTo>
                    <a:pt x="406313" y="184962"/>
                  </a:lnTo>
                  <a:lnTo>
                    <a:pt x="406191" y="184492"/>
                  </a:lnTo>
                  <a:close/>
                </a:path>
                <a:path w="407035" h="360679">
                  <a:moveTo>
                    <a:pt x="234812" y="22086"/>
                  </a:moveTo>
                  <a:lnTo>
                    <a:pt x="49956" y="22086"/>
                  </a:lnTo>
                  <a:lnTo>
                    <a:pt x="67025" y="22657"/>
                  </a:lnTo>
                  <a:lnTo>
                    <a:pt x="79092" y="22995"/>
                  </a:lnTo>
                  <a:lnTo>
                    <a:pt x="166849" y="22995"/>
                  </a:lnTo>
                  <a:lnTo>
                    <a:pt x="189990" y="22427"/>
                  </a:lnTo>
                  <a:lnTo>
                    <a:pt x="234886" y="22427"/>
                  </a:lnTo>
                  <a:lnTo>
                    <a:pt x="234812" y="220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>
            <a:extLst>
              <a:ext uri="{FF2B5EF4-FFF2-40B4-BE49-F238E27FC236}">
                <a16:creationId xmlns:a16="http://schemas.microsoft.com/office/drawing/2014/main" id="{12BF10D7-6FC1-F530-A283-65F189303315}"/>
              </a:ext>
            </a:extLst>
          </p:cNvPr>
          <p:cNvGrpSpPr/>
          <p:nvPr/>
        </p:nvGrpSpPr>
        <p:grpSpPr>
          <a:xfrm>
            <a:off x="4464613" y="4348286"/>
            <a:ext cx="791845" cy="792480"/>
            <a:chOff x="1553714" y="5697142"/>
            <a:chExt cx="791845" cy="792480"/>
          </a:xfrm>
        </p:grpSpPr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3DE1D905-4845-9D77-458D-84A67D74F4FA}"/>
                </a:ext>
              </a:extLst>
            </p:cNvPr>
            <p:cNvSpPr/>
            <p:nvPr/>
          </p:nvSpPr>
          <p:spPr>
            <a:xfrm>
              <a:off x="1553714" y="5697142"/>
              <a:ext cx="791845" cy="792480"/>
            </a:xfrm>
            <a:custGeom>
              <a:avLst/>
              <a:gdLst/>
              <a:ahLst/>
              <a:cxnLst/>
              <a:rect l="l" t="t" r="r" b="b"/>
              <a:pathLst>
                <a:path w="791844" h="792479">
                  <a:moveTo>
                    <a:pt x="395922" y="0"/>
                  </a:moveTo>
                  <a:lnTo>
                    <a:pt x="349748" y="2663"/>
                  </a:lnTo>
                  <a:lnTo>
                    <a:pt x="305139" y="10456"/>
                  </a:lnTo>
                  <a:lnTo>
                    <a:pt x="262391" y="23082"/>
                  </a:lnTo>
                  <a:lnTo>
                    <a:pt x="221802" y="40243"/>
                  </a:lnTo>
                  <a:lnTo>
                    <a:pt x="183670" y="61642"/>
                  </a:lnTo>
                  <a:lnTo>
                    <a:pt x="148290" y="86982"/>
                  </a:lnTo>
                  <a:lnTo>
                    <a:pt x="115960" y="115966"/>
                  </a:lnTo>
                  <a:lnTo>
                    <a:pt x="86977" y="148298"/>
                  </a:lnTo>
                  <a:lnTo>
                    <a:pt x="61638" y="183679"/>
                  </a:lnTo>
                  <a:lnTo>
                    <a:pt x="40240" y="221813"/>
                  </a:lnTo>
                  <a:lnTo>
                    <a:pt x="23081" y="262402"/>
                  </a:lnTo>
                  <a:lnTo>
                    <a:pt x="10456" y="305151"/>
                  </a:lnTo>
                  <a:lnTo>
                    <a:pt x="2663" y="349760"/>
                  </a:lnTo>
                  <a:lnTo>
                    <a:pt x="0" y="395935"/>
                  </a:lnTo>
                  <a:lnTo>
                    <a:pt x="2663" y="442107"/>
                  </a:lnTo>
                  <a:lnTo>
                    <a:pt x="10456" y="486714"/>
                  </a:lnTo>
                  <a:lnTo>
                    <a:pt x="23081" y="529461"/>
                  </a:lnTo>
                  <a:lnTo>
                    <a:pt x="40240" y="570049"/>
                  </a:lnTo>
                  <a:lnTo>
                    <a:pt x="61638" y="608181"/>
                  </a:lnTo>
                  <a:lnTo>
                    <a:pt x="86977" y="643561"/>
                  </a:lnTo>
                  <a:lnTo>
                    <a:pt x="115960" y="675892"/>
                  </a:lnTo>
                  <a:lnTo>
                    <a:pt x="148290" y="704876"/>
                  </a:lnTo>
                  <a:lnTo>
                    <a:pt x="183670" y="730215"/>
                  </a:lnTo>
                  <a:lnTo>
                    <a:pt x="221802" y="751614"/>
                  </a:lnTo>
                  <a:lnTo>
                    <a:pt x="262391" y="768775"/>
                  </a:lnTo>
                  <a:lnTo>
                    <a:pt x="305139" y="781400"/>
                  </a:lnTo>
                  <a:lnTo>
                    <a:pt x="349748" y="789193"/>
                  </a:lnTo>
                  <a:lnTo>
                    <a:pt x="395922" y="791857"/>
                  </a:lnTo>
                  <a:lnTo>
                    <a:pt x="442096" y="789193"/>
                  </a:lnTo>
                  <a:lnTo>
                    <a:pt x="486705" y="781400"/>
                  </a:lnTo>
                  <a:lnTo>
                    <a:pt x="529453" y="768775"/>
                  </a:lnTo>
                  <a:lnTo>
                    <a:pt x="570042" y="751614"/>
                  </a:lnTo>
                  <a:lnTo>
                    <a:pt x="608174" y="730215"/>
                  </a:lnTo>
                  <a:lnTo>
                    <a:pt x="643554" y="704876"/>
                  </a:lnTo>
                  <a:lnTo>
                    <a:pt x="675884" y="675892"/>
                  </a:lnTo>
                  <a:lnTo>
                    <a:pt x="704867" y="643561"/>
                  </a:lnTo>
                  <a:lnTo>
                    <a:pt x="730206" y="608181"/>
                  </a:lnTo>
                  <a:lnTo>
                    <a:pt x="751604" y="570049"/>
                  </a:lnTo>
                  <a:lnTo>
                    <a:pt x="768763" y="529461"/>
                  </a:lnTo>
                  <a:lnTo>
                    <a:pt x="781388" y="486714"/>
                  </a:lnTo>
                  <a:lnTo>
                    <a:pt x="789181" y="442107"/>
                  </a:lnTo>
                  <a:lnTo>
                    <a:pt x="791844" y="395935"/>
                  </a:lnTo>
                  <a:lnTo>
                    <a:pt x="789181" y="349760"/>
                  </a:lnTo>
                  <a:lnTo>
                    <a:pt x="781388" y="305151"/>
                  </a:lnTo>
                  <a:lnTo>
                    <a:pt x="768763" y="262402"/>
                  </a:lnTo>
                  <a:lnTo>
                    <a:pt x="751604" y="221813"/>
                  </a:lnTo>
                  <a:lnTo>
                    <a:pt x="730206" y="183679"/>
                  </a:lnTo>
                  <a:lnTo>
                    <a:pt x="704867" y="148298"/>
                  </a:lnTo>
                  <a:lnTo>
                    <a:pt x="675884" y="115966"/>
                  </a:lnTo>
                  <a:lnTo>
                    <a:pt x="643554" y="86982"/>
                  </a:lnTo>
                  <a:lnTo>
                    <a:pt x="608174" y="61642"/>
                  </a:lnTo>
                  <a:lnTo>
                    <a:pt x="570042" y="40243"/>
                  </a:lnTo>
                  <a:lnTo>
                    <a:pt x="529453" y="23082"/>
                  </a:lnTo>
                  <a:lnTo>
                    <a:pt x="486705" y="10456"/>
                  </a:lnTo>
                  <a:lnTo>
                    <a:pt x="442096" y="2663"/>
                  </a:lnTo>
                  <a:lnTo>
                    <a:pt x="395922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FF46F04A-329C-8D01-348C-5E0B57BE9C11}"/>
                </a:ext>
              </a:extLst>
            </p:cNvPr>
            <p:cNvSpPr/>
            <p:nvPr/>
          </p:nvSpPr>
          <p:spPr>
            <a:xfrm>
              <a:off x="1793187" y="5847355"/>
              <a:ext cx="313055" cy="492125"/>
            </a:xfrm>
            <a:custGeom>
              <a:avLst/>
              <a:gdLst/>
              <a:ahLst/>
              <a:cxnLst/>
              <a:rect l="l" t="t" r="r" b="b"/>
              <a:pathLst>
                <a:path w="313055" h="492125">
                  <a:moveTo>
                    <a:pt x="146815" y="0"/>
                  </a:moveTo>
                  <a:lnTo>
                    <a:pt x="104511" y="8583"/>
                  </a:lnTo>
                  <a:lnTo>
                    <a:pt x="44103" y="46511"/>
                  </a:lnTo>
                  <a:lnTo>
                    <a:pt x="6161" y="109978"/>
                  </a:lnTo>
                  <a:lnTo>
                    <a:pt x="7" y="151053"/>
                  </a:lnTo>
                  <a:lnTo>
                    <a:pt x="0" y="154914"/>
                  </a:lnTo>
                  <a:lnTo>
                    <a:pt x="599" y="171513"/>
                  </a:lnTo>
                  <a:lnTo>
                    <a:pt x="709" y="174567"/>
                  </a:lnTo>
                  <a:lnTo>
                    <a:pt x="8088" y="218510"/>
                  </a:lnTo>
                  <a:lnTo>
                    <a:pt x="31255" y="288058"/>
                  </a:lnTo>
                  <a:lnTo>
                    <a:pt x="52878" y="336012"/>
                  </a:lnTo>
                  <a:lnTo>
                    <a:pt x="77503" y="381766"/>
                  </a:lnTo>
                  <a:lnTo>
                    <a:pt x="104437" y="425413"/>
                  </a:lnTo>
                  <a:lnTo>
                    <a:pt x="132680" y="466598"/>
                  </a:lnTo>
                  <a:lnTo>
                    <a:pt x="137679" y="474249"/>
                  </a:lnTo>
                  <a:lnTo>
                    <a:pt x="143459" y="482674"/>
                  </a:lnTo>
                  <a:lnTo>
                    <a:pt x="149996" y="489363"/>
                  </a:lnTo>
                  <a:lnTo>
                    <a:pt x="157267" y="491807"/>
                  </a:lnTo>
                  <a:lnTo>
                    <a:pt x="163909" y="488534"/>
                  </a:lnTo>
                  <a:lnTo>
                    <a:pt x="170107" y="481291"/>
                  </a:lnTo>
                  <a:lnTo>
                    <a:pt x="175723" y="472544"/>
                  </a:lnTo>
                  <a:lnTo>
                    <a:pt x="180622" y="464756"/>
                  </a:lnTo>
                  <a:lnTo>
                    <a:pt x="181857" y="462915"/>
                  </a:lnTo>
                  <a:lnTo>
                    <a:pt x="156645" y="462915"/>
                  </a:lnTo>
                  <a:lnTo>
                    <a:pt x="128061" y="422015"/>
                  </a:lnTo>
                  <a:lnTo>
                    <a:pt x="100532" y="378598"/>
                  </a:lnTo>
                  <a:lnTo>
                    <a:pt x="75041" y="332513"/>
                  </a:lnTo>
                  <a:lnTo>
                    <a:pt x="52462" y="283453"/>
                  </a:lnTo>
                  <a:lnTo>
                    <a:pt x="33696" y="231152"/>
                  </a:lnTo>
                  <a:lnTo>
                    <a:pt x="21603" y="174881"/>
                  </a:lnTo>
                  <a:lnTo>
                    <a:pt x="20793" y="154914"/>
                  </a:lnTo>
                  <a:lnTo>
                    <a:pt x="22523" y="135063"/>
                  </a:lnTo>
                  <a:lnTo>
                    <a:pt x="40452" y="86067"/>
                  </a:lnTo>
                  <a:lnTo>
                    <a:pt x="84979" y="40546"/>
                  </a:lnTo>
                  <a:lnTo>
                    <a:pt x="154194" y="20904"/>
                  </a:lnTo>
                  <a:lnTo>
                    <a:pt x="234649" y="20904"/>
                  </a:lnTo>
                  <a:lnTo>
                    <a:pt x="229498" y="17313"/>
                  </a:lnTo>
                  <a:lnTo>
                    <a:pt x="191188" y="3211"/>
                  </a:lnTo>
                  <a:lnTo>
                    <a:pt x="146815" y="0"/>
                  </a:lnTo>
                  <a:close/>
                </a:path>
                <a:path w="313055" h="492125">
                  <a:moveTo>
                    <a:pt x="234649" y="20904"/>
                  </a:moveTo>
                  <a:lnTo>
                    <a:pt x="154194" y="20904"/>
                  </a:lnTo>
                  <a:lnTo>
                    <a:pt x="182015" y="23198"/>
                  </a:lnTo>
                  <a:lnTo>
                    <a:pt x="207294" y="30503"/>
                  </a:lnTo>
                  <a:lnTo>
                    <a:pt x="248250" y="55943"/>
                  </a:lnTo>
                  <a:lnTo>
                    <a:pt x="280627" y="101499"/>
                  </a:lnTo>
                  <a:lnTo>
                    <a:pt x="291059" y="163586"/>
                  </a:lnTo>
                  <a:lnTo>
                    <a:pt x="291151" y="165366"/>
                  </a:lnTo>
                  <a:lnTo>
                    <a:pt x="291277" y="167830"/>
                  </a:lnTo>
                  <a:lnTo>
                    <a:pt x="284142" y="213194"/>
                  </a:lnTo>
                  <a:lnTo>
                    <a:pt x="270995" y="255130"/>
                  </a:lnTo>
                  <a:lnTo>
                    <a:pt x="252275" y="300441"/>
                  </a:lnTo>
                  <a:lnTo>
                    <a:pt x="230671" y="344025"/>
                  </a:lnTo>
                  <a:lnTo>
                    <a:pt x="206991" y="385733"/>
                  </a:lnTo>
                  <a:lnTo>
                    <a:pt x="182046" y="425413"/>
                  </a:lnTo>
                  <a:lnTo>
                    <a:pt x="156645" y="462915"/>
                  </a:lnTo>
                  <a:lnTo>
                    <a:pt x="181857" y="462915"/>
                  </a:lnTo>
                  <a:lnTo>
                    <a:pt x="209275" y="422015"/>
                  </a:lnTo>
                  <a:lnTo>
                    <a:pt x="236645" y="377251"/>
                  </a:lnTo>
                  <a:lnTo>
                    <a:pt x="261736" y="330313"/>
                  </a:lnTo>
                  <a:lnTo>
                    <a:pt x="283555" y="281050"/>
                  </a:lnTo>
                  <a:lnTo>
                    <a:pt x="301107" y="229311"/>
                  </a:lnTo>
                  <a:lnTo>
                    <a:pt x="310745" y="186497"/>
                  </a:lnTo>
                  <a:lnTo>
                    <a:pt x="312925" y="163586"/>
                  </a:lnTo>
                  <a:lnTo>
                    <a:pt x="312230" y="141706"/>
                  </a:lnTo>
                  <a:lnTo>
                    <a:pt x="312182" y="140169"/>
                  </a:lnTo>
                  <a:lnTo>
                    <a:pt x="302461" y="99461"/>
                  </a:lnTo>
                  <a:lnTo>
                    <a:pt x="284521" y="65773"/>
                  </a:lnTo>
                  <a:lnTo>
                    <a:pt x="260893" y="39201"/>
                  </a:lnTo>
                  <a:lnTo>
                    <a:pt x="234649" y="20904"/>
                  </a:lnTo>
                  <a:close/>
                </a:path>
                <a:path w="313055" h="492125">
                  <a:moveTo>
                    <a:pt x="155425" y="89141"/>
                  </a:moveTo>
                  <a:lnTo>
                    <a:pt x="109602" y="104505"/>
                  </a:lnTo>
                  <a:lnTo>
                    <a:pt x="84074" y="136558"/>
                  </a:lnTo>
                  <a:lnTo>
                    <a:pt x="77955" y="171513"/>
                  </a:lnTo>
                  <a:lnTo>
                    <a:pt x="91096" y="210400"/>
                  </a:lnTo>
                  <a:lnTo>
                    <a:pt x="120440" y="236596"/>
                  </a:lnTo>
                  <a:lnTo>
                    <a:pt x="158819" y="245620"/>
                  </a:lnTo>
                  <a:lnTo>
                    <a:pt x="199063" y="232994"/>
                  </a:lnTo>
                  <a:lnTo>
                    <a:pt x="210340" y="223774"/>
                  </a:lnTo>
                  <a:lnTo>
                    <a:pt x="156645" y="223774"/>
                  </a:lnTo>
                  <a:lnTo>
                    <a:pt x="133415" y="219221"/>
                  </a:lnTo>
                  <a:lnTo>
                    <a:pt x="114762" y="206186"/>
                  </a:lnTo>
                  <a:lnTo>
                    <a:pt x="102911" y="186113"/>
                  </a:lnTo>
                  <a:lnTo>
                    <a:pt x="100092" y="160451"/>
                  </a:lnTo>
                  <a:lnTo>
                    <a:pt x="105230" y="141706"/>
                  </a:lnTo>
                  <a:lnTo>
                    <a:pt x="116222" y="126739"/>
                  </a:lnTo>
                  <a:lnTo>
                    <a:pt x="131751" y="116335"/>
                  </a:lnTo>
                  <a:lnTo>
                    <a:pt x="150498" y="111277"/>
                  </a:lnTo>
                  <a:lnTo>
                    <a:pt x="210520" y="111277"/>
                  </a:lnTo>
                  <a:lnTo>
                    <a:pt x="204062" y="105104"/>
                  </a:lnTo>
                  <a:lnTo>
                    <a:pt x="190016" y="96485"/>
                  </a:lnTo>
                  <a:lnTo>
                    <a:pt x="173733" y="90957"/>
                  </a:lnTo>
                  <a:lnTo>
                    <a:pt x="155425" y="89141"/>
                  </a:lnTo>
                  <a:close/>
                </a:path>
                <a:path w="313055" h="492125">
                  <a:moveTo>
                    <a:pt x="210520" y="111277"/>
                  </a:moveTo>
                  <a:lnTo>
                    <a:pt x="150498" y="111277"/>
                  </a:lnTo>
                  <a:lnTo>
                    <a:pt x="168431" y="112307"/>
                  </a:lnTo>
                  <a:lnTo>
                    <a:pt x="183950" y="118195"/>
                  </a:lnTo>
                  <a:lnTo>
                    <a:pt x="196268" y="127079"/>
                  </a:lnTo>
                  <a:lnTo>
                    <a:pt x="204600" y="137096"/>
                  </a:lnTo>
                  <a:lnTo>
                    <a:pt x="213055" y="167331"/>
                  </a:lnTo>
                  <a:lnTo>
                    <a:pt x="205016" y="195199"/>
                  </a:lnTo>
                  <a:lnTo>
                    <a:pt x="184780" y="215684"/>
                  </a:lnTo>
                  <a:lnTo>
                    <a:pt x="156645" y="223774"/>
                  </a:lnTo>
                  <a:lnTo>
                    <a:pt x="210340" y="223774"/>
                  </a:lnTo>
                  <a:lnTo>
                    <a:pt x="212811" y="221754"/>
                  </a:lnTo>
                  <a:lnTo>
                    <a:pt x="224285" y="206652"/>
                  </a:lnTo>
                  <a:lnTo>
                    <a:pt x="232063" y="187815"/>
                  </a:lnTo>
                  <a:lnTo>
                    <a:pt x="234724" y="165366"/>
                  </a:lnTo>
                  <a:lnTo>
                    <a:pt x="233123" y="152488"/>
                  </a:lnTo>
                  <a:lnTo>
                    <a:pt x="233042" y="151841"/>
                  </a:lnTo>
                  <a:lnTo>
                    <a:pt x="232944" y="151053"/>
                  </a:lnTo>
                  <a:lnTo>
                    <a:pt x="228617" y="137655"/>
                  </a:lnTo>
                  <a:lnTo>
                    <a:pt x="222578" y="125818"/>
                  </a:lnTo>
                  <a:lnTo>
                    <a:pt x="215765" y="116335"/>
                  </a:lnTo>
                  <a:lnTo>
                    <a:pt x="215662" y="116192"/>
                  </a:lnTo>
                  <a:lnTo>
                    <a:pt x="210520" y="1112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9" name="object 19">
            <a:extLst>
              <a:ext uri="{FF2B5EF4-FFF2-40B4-BE49-F238E27FC236}">
                <a16:creationId xmlns:a16="http://schemas.microsoft.com/office/drawing/2014/main" id="{A8E5EECD-9113-F92E-5F89-F7FFF0BFCA9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81641" y="4569465"/>
            <a:ext cx="802386" cy="802386"/>
          </a:xfrm>
          <a:prstGeom prst="rect">
            <a:avLst/>
          </a:prstGeom>
        </p:spPr>
      </p:pic>
      <p:pic>
        <p:nvPicPr>
          <p:cNvPr id="20" name="object 20">
            <a:extLst>
              <a:ext uri="{FF2B5EF4-FFF2-40B4-BE49-F238E27FC236}">
                <a16:creationId xmlns:a16="http://schemas.microsoft.com/office/drawing/2014/main" id="{596E25A8-24F8-9CD9-3429-A379682BA90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8307" y="4587801"/>
            <a:ext cx="770286" cy="765714"/>
          </a:xfrm>
          <a:prstGeom prst="rect">
            <a:avLst/>
          </a:prstGeom>
        </p:spPr>
      </p:pic>
      <p:sp>
        <p:nvSpPr>
          <p:cNvPr id="21" name="object 21">
            <a:extLst>
              <a:ext uri="{FF2B5EF4-FFF2-40B4-BE49-F238E27FC236}">
                <a16:creationId xmlns:a16="http://schemas.microsoft.com/office/drawing/2014/main" id="{EB72F75D-B8B6-98B0-BBBC-BC450A08F8D1}"/>
              </a:ext>
            </a:extLst>
          </p:cNvPr>
          <p:cNvSpPr txBox="1"/>
          <p:nvPr/>
        </p:nvSpPr>
        <p:spPr>
          <a:xfrm>
            <a:off x="9452697" y="5482220"/>
            <a:ext cx="1881505" cy="56324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5300"/>
              </a:lnSpc>
              <a:spcBef>
                <a:spcPts val="50"/>
              </a:spcBef>
            </a:pPr>
            <a:r>
              <a:rPr sz="950" spc="-2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Инвестиционный</a:t>
            </a:r>
            <a:r>
              <a:rPr sz="950" spc="13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5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</a:t>
            </a:r>
            <a:r>
              <a:rPr sz="95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портал </a:t>
            </a:r>
            <a:r>
              <a:rPr sz="950" spc="-3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Омской</a:t>
            </a:r>
            <a:r>
              <a:rPr sz="95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  <a:endParaRPr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" algn="ctr">
              <a:lnSpc>
                <a:spcPct val="100000"/>
              </a:lnSpc>
              <a:spcBef>
                <a:spcPts val="200"/>
              </a:spcBef>
            </a:pPr>
            <a:r>
              <a:rPr sz="1400" b="1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investomsk.ru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0033E907-3320-AF48-610D-BF0EF52B5D47}"/>
              </a:ext>
            </a:extLst>
          </p:cNvPr>
          <p:cNvSpPr txBox="1"/>
          <p:nvPr/>
        </p:nvSpPr>
        <p:spPr>
          <a:xfrm>
            <a:off x="7233685" y="5483026"/>
            <a:ext cx="2098298" cy="315727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481965" marR="5080" indent="-469900" algn="ctr">
              <a:lnSpc>
                <a:spcPct val="106300"/>
              </a:lnSpc>
              <a:spcBef>
                <a:spcPts val="45"/>
              </a:spcBef>
            </a:pPr>
            <a:r>
              <a:rPr sz="950" spc="-25" dirty="0">
                <a:solidFill>
                  <a:srgbClr val="231F20"/>
                </a:solidFill>
                <a:latin typeface="Arial MT"/>
                <a:cs typeface="Microsoft Sans Serif"/>
              </a:rPr>
              <a:t>Агентство</a:t>
            </a:r>
            <a:r>
              <a:rPr sz="95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Arial MT"/>
                <a:cs typeface="Microsoft Sans Serif"/>
              </a:rPr>
              <a:t>развития</a:t>
            </a:r>
            <a:r>
              <a:rPr sz="95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r>
              <a:rPr lang="ru-RU" sz="95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Arial MT"/>
                <a:cs typeface="Microsoft Sans Serif"/>
              </a:rPr>
              <a:t>и</a:t>
            </a:r>
            <a:r>
              <a:rPr lang="ru-RU" sz="95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r>
              <a:rPr sz="950" spc="-20" dirty="0" err="1">
                <a:solidFill>
                  <a:srgbClr val="231F20"/>
                </a:solidFill>
                <a:latin typeface="Arial MT"/>
                <a:cs typeface="Microsoft Sans Serif"/>
              </a:rPr>
              <a:t>инвестиций</a:t>
            </a:r>
            <a:r>
              <a:rPr sz="950" spc="-2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endParaRPr lang="ru-RU" sz="950" spc="-20" dirty="0">
              <a:solidFill>
                <a:srgbClr val="231F20"/>
              </a:solidFill>
              <a:latin typeface="Arial MT"/>
              <a:cs typeface="Microsoft Sans Serif"/>
            </a:endParaRPr>
          </a:p>
          <a:p>
            <a:pPr marL="481965" marR="5080" indent="-469900" algn="ctr">
              <a:lnSpc>
                <a:spcPct val="106300"/>
              </a:lnSpc>
              <a:spcBef>
                <a:spcPts val="45"/>
              </a:spcBef>
            </a:pPr>
            <a:r>
              <a:rPr sz="950" spc="-25" dirty="0" err="1">
                <a:solidFill>
                  <a:srgbClr val="231F20"/>
                </a:solidFill>
                <a:latin typeface="Arial MT"/>
                <a:cs typeface="Microsoft Sans Serif"/>
              </a:rPr>
              <a:t>Омской</a:t>
            </a:r>
            <a:r>
              <a:rPr sz="950" spc="-30" dirty="0">
                <a:solidFill>
                  <a:srgbClr val="231F20"/>
                </a:solidFill>
                <a:latin typeface="Arial MT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Arial MT"/>
                <a:cs typeface="Microsoft Sans Serif"/>
              </a:rPr>
              <a:t>области</a:t>
            </a:r>
            <a:endParaRPr sz="950" dirty="0">
              <a:latin typeface="Arial MT"/>
              <a:cs typeface="Microsoft Sans Serif"/>
            </a:endParaRPr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C60194B8-F633-BAE2-8868-168065182A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863" rIns="0" bIns="0" rtlCol="0">
            <a:spAutoFit/>
          </a:bodyPr>
          <a:lstStyle/>
          <a:p>
            <a:pPr marL="39116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АДМИНИСТРАТИВНАЯ</a:t>
            </a:r>
            <a:r>
              <a:rPr spc="135" dirty="0"/>
              <a:t> </a:t>
            </a:r>
            <a:r>
              <a:rPr spc="60" dirty="0"/>
              <a:t>ПОДДЕРЖКА</a:t>
            </a:r>
            <a:r>
              <a:rPr spc="135" dirty="0"/>
              <a:t> </a:t>
            </a:r>
            <a:r>
              <a:rPr spc="45" dirty="0"/>
              <a:t>БИЗНЕСА</a:t>
            </a: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6DBEF5EA-2022-AF43-1BA6-39B31E284C57}"/>
              </a:ext>
            </a:extLst>
          </p:cNvPr>
          <p:cNvSpPr txBox="1"/>
          <p:nvPr/>
        </p:nvSpPr>
        <p:spPr>
          <a:xfrm>
            <a:off x="5501510" y="420363"/>
            <a:ext cx="55098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Иное</a:t>
            </a:r>
            <a:r>
              <a:rPr sz="1500" b="1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ресурсное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обеспечение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endParaRPr sz="1500">
              <a:latin typeface="Arial"/>
              <a:cs typeface="Arial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EAA369EE-939E-A36C-2648-8B83FFFE7B49}"/>
              </a:ext>
            </a:extLst>
          </p:cNvPr>
          <p:cNvSpPr/>
          <p:nvPr/>
        </p:nvSpPr>
        <p:spPr>
          <a:xfrm>
            <a:off x="853979" y="704272"/>
            <a:ext cx="10144760" cy="0"/>
          </a:xfrm>
          <a:custGeom>
            <a:avLst/>
            <a:gdLst/>
            <a:ahLst/>
            <a:cxnLst/>
            <a:rect l="l" t="t" r="r" b="b"/>
            <a:pathLst>
              <a:path w="10144760">
                <a:moveTo>
                  <a:pt x="1014473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35BD28FD-3407-62C5-9301-00FEF8337339}"/>
              </a:ext>
            </a:extLst>
          </p:cNvPr>
          <p:cNvSpPr txBox="1"/>
          <p:nvPr/>
        </p:nvSpPr>
        <p:spPr>
          <a:xfrm>
            <a:off x="11689993" y="6369564"/>
            <a:ext cx="277495" cy="27432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z="1400" spc="25" dirty="0">
                <a:solidFill>
                  <a:srgbClr val="FFFFFF"/>
                </a:solidFill>
                <a:latin typeface="Arial MT"/>
                <a:cs typeface="Arial MT"/>
              </a:rPr>
              <a:pPr marL="14604">
                <a:lnSpc>
                  <a:spcPct val="100000"/>
                </a:lnSpc>
                <a:spcBef>
                  <a:spcPts val="170"/>
                </a:spcBef>
              </a:pPr>
              <a:t>12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7" name="object 3">
            <a:extLst>
              <a:ext uri="{FF2B5EF4-FFF2-40B4-BE49-F238E27FC236}">
                <a16:creationId xmlns:a16="http://schemas.microsoft.com/office/drawing/2014/main" id="{9A1EF0C3-4FBD-A9F8-09B2-D3BE34DEB610}"/>
              </a:ext>
            </a:extLst>
          </p:cNvPr>
          <p:cNvSpPr txBox="1"/>
          <p:nvPr/>
        </p:nvSpPr>
        <p:spPr>
          <a:xfrm>
            <a:off x="1326457" y="4346759"/>
            <a:ext cx="2819400" cy="671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80"/>
              </a:lnSpc>
            </a:pPr>
            <a:r>
              <a:rPr lang="en-US" sz="1200" b="1" spc="-10" dirty="0">
                <a:solidFill>
                  <a:srgbClr val="231F20"/>
                </a:solidFill>
                <a:latin typeface="Arial"/>
                <a:cs typeface="Arial"/>
              </a:rPr>
              <a:t>investomsk.ru</a:t>
            </a:r>
            <a:endParaRPr lang="en-US" sz="1200" dirty="0">
              <a:latin typeface="Arial"/>
              <a:cs typeface="Arial"/>
            </a:endParaRPr>
          </a:p>
          <a:p>
            <a:pPr marL="12700">
              <a:lnSpc>
                <a:spcPts val="2220"/>
              </a:lnSpc>
            </a:pPr>
            <a:r>
              <a:rPr lang="ru-RU" sz="1200" b="1" spc="-70" dirty="0">
                <a:solidFill>
                  <a:srgbClr val="231F20"/>
                </a:solidFill>
                <a:latin typeface="Arial"/>
                <a:cs typeface="Arial"/>
              </a:rPr>
              <a:t>Телефон:</a:t>
            </a:r>
            <a:r>
              <a:rPr lang="ru-RU" sz="12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b="1" spc="-50" dirty="0">
                <a:solidFill>
                  <a:srgbClr val="231F20"/>
                </a:solidFill>
                <a:latin typeface="Arial"/>
                <a:cs typeface="Arial"/>
              </a:rPr>
              <a:t>+7</a:t>
            </a:r>
            <a:r>
              <a:rPr lang="ru-RU" sz="12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b="1" spc="-55" dirty="0">
                <a:solidFill>
                  <a:srgbClr val="231F20"/>
                </a:solidFill>
                <a:latin typeface="Arial"/>
                <a:cs typeface="Arial"/>
              </a:rPr>
              <a:t>(3812)</a:t>
            </a:r>
            <a:r>
              <a:rPr lang="ru-RU" sz="12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400" b="1" spc="-85" dirty="0">
                <a:solidFill>
                  <a:srgbClr val="231F20"/>
                </a:solidFill>
                <a:latin typeface="Arial"/>
                <a:cs typeface="Arial"/>
              </a:rPr>
              <a:t>40-80-</a:t>
            </a:r>
            <a:r>
              <a:rPr lang="ru-RU" sz="1400" b="1" spc="-25" dirty="0">
                <a:solidFill>
                  <a:srgbClr val="231F20"/>
                </a:solidFill>
                <a:latin typeface="Arial"/>
                <a:cs typeface="Arial"/>
              </a:rPr>
              <a:t>49</a:t>
            </a:r>
            <a:endParaRPr lang="ru-RU"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lang="en-US" sz="1200" b="1" spc="-55" dirty="0">
                <a:solidFill>
                  <a:srgbClr val="231F20"/>
                </a:solidFill>
                <a:latin typeface="Arial"/>
                <a:cs typeface="Arial"/>
                <a:hlinkClick r:id="rId5"/>
              </a:rPr>
              <a:t>info@investomsk.ru,</a:t>
            </a:r>
            <a:r>
              <a:rPr lang="en-US" sz="1200" b="1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200" b="1" spc="-10" dirty="0">
                <a:solidFill>
                  <a:srgbClr val="231F20"/>
                </a:solidFill>
                <a:latin typeface="Arial"/>
                <a:cs typeface="Arial"/>
                <a:hlinkClick r:id="rId6"/>
              </a:rPr>
              <a:t>arvd@mail.ru</a:t>
            </a:r>
            <a:endParaRPr lang="en-US" sz="1200" dirty="0">
              <a:latin typeface="Arial"/>
              <a:cs typeface="Arial"/>
            </a:endParaRPr>
          </a:p>
        </p:txBody>
      </p:sp>
      <p:grpSp>
        <p:nvGrpSpPr>
          <p:cNvPr id="28" name="object 13">
            <a:extLst>
              <a:ext uri="{FF2B5EF4-FFF2-40B4-BE49-F238E27FC236}">
                <a16:creationId xmlns:a16="http://schemas.microsoft.com/office/drawing/2014/main" id="{8BDB065A-07AE-96CE-D8C6-3EE1660AFC7D}"/>
              </a:ext>
            </a:extLst>
          </p:cNvPr>
          <p:cNvGrpSpPr/>
          <p:nvPr/>
        </p:nvGrpSpPr>
        <p:grpSpPr>
          <a:xfrm>
            <a:off x="431892" y="5461692"/>
            <a:ext cx="791845" cy="792480"/>
            <a:chOff x="1553714" y="4398580"/>
            <a:chExt cx="791845" cy="792480"/>
          </a:xfrm>
        </p:grpSpPr>
        <p:sp>
          <p:nvSpPr>
            <p:cNvPr id="29" name="object 14">
              <a:extLst>
                <a:ext uri="{FF2B5EF4-FFF2-40B4-BE49-F238E27FC236}">
                  <a16:creationId xmlns:a16="http://schemas.microsoft.com/office/drawing/2014/main" id="{8C8D41BA-B81A-4AE0-324E-52E03E0CA64C}"/>
                </a:ext>
              </a:extLst>
            </p:cNvPr>
            <p:cNvSpPr/>
            <p:nvPr/>
          </p:nvSpPr>
          <p:spPr>
            <a:xfrm>
              <a:off x="1553714" y="4398580"/>
              <a:ext cx="791845" cy="792480"/>
            </a:xfrm>
            <a:custGeom>
              <a:avLst/>
              <a:gdLst/>
              <a:ahLst/>
              <a:cxnLst/>
              <a:rect l="l" t="t" r="r" b="b"/>
              <a:pathLst>
                <a:path w="791844" h="792479">
                  <a:moveTo>
                    <a:pt x="395922" y="0"/>
                  </a:moveTo>
                  <a:lnTo>
                    <a:pt x="349748" y="2663"/>
                  </a:lnTo>
                  <a:lnTo>
                    <a:pt x="305139" y="10456"/>
                  </a:lnTo>
                  <a:lnTo>
                    <a:pt x="262391" y="23082"/>
                  </a:lnTo>
                  <a:lnTo>
                    <a:pt x="221802" y="40243"/>
                  </a:lnTo>
                  <a:lnTo>
                    <a:pt x="183670" y="61642"/>
                  </a:lnTo>
                  <a:lnTo>
                    <a:pt x="148290" y="86982"/>
                  </a:lnTo>
                  <a:lnTo>
                    <a:pt x="115960" y="115966"/>
                  </a:lnTo>
                  <a:lnTo>
                    <a:pt x="86977" y="148298"/>
                  </a:lnTo>
                  <a:lnTo>
                    <a:pt x="61638" y="183679"/>
                  </a:lnTo>
                  <a:lnTo>
                    <a:pt x="40240" y="221813"/>
                  </a:lnTo>
                  <a:lnTo>
                    <a:pt x="23081" y="262402"/>
                  </a:lnTo>
                  <a:lnTo>
                    <a:pt x="10456" y="305151"/>
                  </a:lnTo>
                  <a:lnTo>
                    <a:pt x="2663" y="349760"/>
                  </a:lnTo>
                  <a:lnTo>
                    <a:pt x="0" y="395935"/>
                  </a:lnTo>
                  <a:lnTo>
                    <a:pt x="2663" y="442107"/>
                  </a:lnTo>
                  <a:lnTo>
                    <a:pt x="10456" y="486714"/>
                  </a:lnTo>
                  <a:lnTo>
                    <a:pt x="23081" y="529461"/>
                  </a:lnTo>
                  <a:lnTo>
                    <a:pt x="40240" y="570049"/>
                  </a:lnTo>
                  <a:lnTo>
                    <a:pt x="61638" y="608181"/>
                  </a:lnTo>
                  <a:lnTo>
                    <a:pt x="86977" y="643561"/>
                  </a:lnTo>
                  <a:lnTo>
                    <a:pt x="115960" y="675892"/>
                  </a:lnTo>
                  <a:lnTo>
                    <a:pt x="148290" y="704876"/>
                  </a:lnTo>
                  <a:lnTo>
                    <a:pt x="183670" y="730215"/>
                  </a:lnTo>
                  <a:lnTo>
                    <a:pt x="221802" y="751614"/>
                  </a:lnTo>
                  <a:lnTo>
                    <a:pt x="262391" y="768775"/>
                  </a:lnTo>
                  <a:lnTo>
                    <a:pt x="305139" y="781400"/>
                  </a:lnTo>
                  <a:lnTo>
                    <a:pt x="349748" y="789193"/>
                  </a:lnTo>
                  <a:lnTo>
                    <a:pt x="395922" y="791857"/>
                  </a:lnTo>
                  <a:lnTo>
                    <a:pt x="442096" y="789193"/>
                  </a:lnTo>
                  <a:lnTo>
                    <a:pt x="486705" y="781400"/>
                  </a:lnTo>
                  <a:lnTo>
                    <a:pt x="529453" y="768775"/>
                  </a:lnTo>
                  <a:lnTo>
                    <a:pt x="570042" y="751614"/>
                  </a:lnTo>
                  <a:lnTo>
                    <a:pt x="608174" y="730215"/>
                  </a:lnTo>
                  <a:lnTo>
                    <a:pt x="643554" y="704876"/>
                  </a:lnTo>
                  <a:lnTo>
                    <a:pt x="675884" y="675892"/>
                  </a:lnTo>
                  <a:lnTo>
                    <a:pt x="704867" y="643561"/>
                  </a:lnTo>
                  <a:lnTo>
                    <a:pt x="730206" y="608181"/>
                  </a:lnTo>
                  <a:lnTo>
                    <a:pt x="751604" y="570049"/>
                  </a:lnTo>
                  <a:lnTo>
                    <a:pt x="768763" y="529461"/>
                  </a:lnTo>
                  <a:lnTo>
                    <a:pt x="781388" y="486714"/>
                  </a:lnTo>
                  <a:lnTo>
                    <a:pt x="789181" y="442107"/>
                  </a:lnTo>
                  <a:lnTo>
                    <a:pt x="791844" y="395935"/>
                  </a:lnTo>
                  <a:lnTo>
                    <a:pt x="789181" y="349760"/>
                  </a:lnTo>
                  <a:lnTo>
                    <a:pt x="781388" y="305151"/>
                  </a:lnTo>
                  <a:lnTo>
                    <a:pt x="768763" y="262402"/>
                  </a:lnTo>
                  <a:lnTo>
                    <a:pt x="751604" y="221813"/>
                  </a:lnTo>
                  <a:lnTo>
                    <a:pt x="730206" y="183679"/>
                  </a:lnTo>
                  <a:lnTo>
                    <a:pt x="704867" y="148298"/>
                  </a:lnTo>
                  <a:lnTo>
                    <a:pt x="675884" y="115966"/>
                  </a:lnTo>
                  <a:lnTo>
                    <a:pt x="643554" y="86982"/>
                  </a:lnTo>
                  <a:lnTo>
                    <a:pt x="608174" y="61642"/>
                  </a:lnTo>
                  <a:lnTo>
                    <a:pt x="570042" y="40243"/>
                  </a:lnTo>
                  <a:lnTo>
                    <a:pt x="529453" y="23082"/>
                  </a:lnTo>
                  <a:lnTo>
                    <a:pt x="486705" y="10456"/>
                  </a:lnTo>
                  <a:lnTo>
                    <a:pt x="442096" y="2663"/>
                  </a:lnTo>
                  <a:lnTo>
                    <a:pt x="395922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15">
              <a:extLst>
                <a:ext uri="{FF2B5EF4-FFF2-40B4-BE49-F238E27FC236}">
                  <a16:creationId xmlns:a16="http://schemas.microsoft.com/office/drawing/2014/main" id="{D80E9D76-2964-04FE-3CEA-F53DCC22D059}"/>
                </a:ext>
              </a:extLst>
            </p:cNvPr>
            <p:cNvSpPr/>
            <p:nvPr/>
          </p:nvSpPr>
          <p:spPr>
            <a:xfrm>
              <a:off x="1746291" y="4614476"/>
              <a:ext cx="407034" cy="360680"/>
            </a:xfrm>
            <a:custGeom>
              <a:avLst/>
              <a:gdLst/>
              <a:ahLst/>
              <a:cxnLst/>
              <a:rect l="l" t="t" r="r" b="b"/>
              <a:pathLst>
                <a:path w="407035" h="360679">
                  <a:moveTo>
                    <a:pt x="49330" y="0"/>
                  </a:moveTo>
                  <a:lnTo>
                    <a:pt x="11944" y="8987"/>
                  </a:lnTo>
                  <a:lnTo>
                    <a:pt x="1035" y="60947"/>
                  </a:lnTo>
                  <a:lnTo>
                    <a:pt x="993" y="262889"/>
                  </a:lnTo>
                  <a:lnTo>
                    <a:pt x="867" y="267652"/>
                  </a:lnTo>
                  <a:lnTo>
                    <a:pt x="783" y="270810"/>
                  </a:lnTo>
                  <a:lnTo>
                    <a:pt x="731" y="272789"/>
                  </a:lnTo>
                  <a:lnTo>
                    <a:pt x="604" y="277555"/>
                  </a:lnTo>
                  <a:lnTo>
                    <a:pt x="493" y="281725"/>
                  </a:lnTo>
                  <a:lnTo>
                    <a:pt x="20" y="296500"/>
                  </a:lnTo>
                  <a:lnTo>
                    <a:pt x="0" y="311623"/>
                  </a:lnTo>
                  <a:lnTo>
                    <a:pt x="12610" y="351323"/>
                  </a:lnTo>
                  <a:lnTo>
                    <a:pt x="44103" y="358723"/>
                  </a:lnTo>
                  <a:lnTo>
                    <a:pt x="305523" y="358723"/>
                  </a:lnTo>
                  <a:lnTo>
                    <a:pt x="353768" y="360122"/>
                  </a:lnTo>
                  <a:lnTo>
                    <a:pt x="379250" y="358963"/>
                  </a:lnTo>
                  <a:lnTo>
                    <a:pt x="396209" y="353961"/>
                  </a:lnTo>
                  <a:lnTo>
                    <a:pt x="402767" y="346355"/>
                  </a:lnTo>
                  <a:lnTo>
                    <a:pt x="405538" y="337075"/>
                  </a:lnTo>
                  <a:lnTo>
                    <a:pt x="45373" y="337075"/>
                  </a:lnTo>
                  <a:lnTo>
                    <a:pt x="32778" y="335953"/>
                  </a:lnTo>
                  <a:lnTo>
                    <a:pt x="25585" y="332574"/>
                  </a:lnTo>
                  <a:lnTo>
                    <a:pt x="22711" y="323875"/>
                  </a:lnTo>
                  <a:lnTo>
                    <a:pt x="22589" y="318144"/>
                  </a:lnTo>
                  <a:lnTo>
                    <a:pt x="22747" y="311623"/>
                  </a:lnTo>
                  <a:lnTo>
                    <a:pt x="22808" y="310414"/>
                  </a:lnTo>
                  <a:lnTo>
                    <a:pt x="23802" y="299082"/>
                  </a:lnTo>
                  <a:lnTo>
                    <a:pt x="23768" y="296500"/>
                  </a:lnTo>
                  <a:lnTo>
                    <a:pt x="23210" y="287439"/>
                  </a:lnTo>
                  <a:lnTo>
                    <a:pt x="23146" y="286308"/>
                  </a:lnTo>
                  <a:lnTo>
                    <a:pt x="23083" y="285191"/>
                  </a:lnTo>
                  <a:lnTo>
                    <a:pt x="24010" y="285064"/>
                  </a:lnTo>
                  <a:lnTo>
                    <a:pt x="236998" y="285064"/>
                  </a:lnTo>
                  <a:lnTo>
                    <a:pt x="236993" y="262889"/>
                  </a:lnTo>
                  <a:lnTo>
                    <a:pt x="23210" y="262889"/>
                  </a:lnTo>
                  <a:lnTo>
                    <a:pt x="23210" y="79959"/>
                  </a:lnTo>
                  <a:lnTo>
                    <a:pt x="22855" y="68147"/>
                  </a:lnTo>
                  <a:lnTo>
                    <a:pt x="22768" y="65248"/>
                  </a:lnTo>
                  <a:lnTo>
                    <a:pt x="22544" y="53960"/>
                  </a:lnTo>
                  <a:lnTo>
                    <a:pt x="22427" y="48064"/>
                  </a:lnTo>
                  <a:lnTo>
                    <a:pt x="23665" y="32969"/>
                  </a:lnTo>
                  <a:lnTo>
                    <a:pt x="27959" y="24523"/>
                  </a:lnTo>
                  <a:lnTo>
                    <a:pt x="36835" y="22427"/>
                  </a:lnTo>
                  <a:lnTo>
                    <a:pt x="49956" y="22086"/>
                  </a:lnTo>
                  <a:lnTo>
                    <a:pt x="234812" y="22086"/>
                  </a:lnTo>
                  <a:lnTo>
                    <a:pt x="234652" y="21361"/>
                  </a:lnTo>
                  <a:lnTo>
                    <a:pt x="225313" y="8429"/>
                  </a:lnTo>
                  <a:lnTo>
                    <a:pt x="211270" y="2427"/>
                  </a:lnTo>
                  <a:lnTo>
                    <a:pt x="193091" y="761"/>
                  </a:lnTo>
                  <a:lnTo>
                    <a:pt x="76270" y="761"/>
                  </a:lnTo>
                  <a:lnTo>
                    <a:pt x="49330" y="0"/>
                  </a:lnTo>
                  <a:close/>
                </a:path>
                <a:path w="407035" h="360679">
                  <a:moveTo>
                    <a:pt x="168168" y="336576"/>
                  </a:moveTo>
                  <a:lnTo>
                    <a:pt x="68378" y="336576"/>
                  </a:lnTo>
                  <a:lnTo>
                    <a:pt x="58039" y="336837"/>
                  </a:lnTo>
                  <a:lnTo>
                    <a:pt x="39390" y="337075"/>
                  </a:lnTo>
                  <a:lnTo>
                    <a:pt x="192929" y="337075"/>
                  </a:lnTo>
                  <a:lnTo>
                    <a:pt x="168168" y="336576"/>
                  </a:lnTo>
                  <a:close/>
                </a:path>
                <a:path w="407035" h="360679">
                  <a:moveTo>
                    <a:pt x="236998" y="285064"/>
                  </a:moveTo>
                  <a:lnTo>
                    <a:pt x="214853" y="285064"/>
                  </a:lnTo>
                  <a:lnTo>
                    <a:pt x="214142" y="296500"/>
                  </a:lnTo>
                  <a:lnTo>
                    <a:pt x="215370" y="310414"/>
                  </a:lnTo>
                  <a:lnTo>
                    <a:pt x="215588" y="318144"/>
                  </a:lnTo>
                  <a:lnTo>
                    <a:pt x="215697" y="323875"/>
                  </a:lnTo>
                  <a:lnTo>
                    <a:pt x="212478" y="333374"/>
                  </a:lnTo>
                  <a:lnTo>
                    <a:pt x="204907" y="336356"/>
                  </a:lnTo>
                  <a:lnTo>
                    <a:pt x="203635" y="336356"/>
                  </a:lnTo>
                  <a:lnTo>
                    <a:pt x="192929" y="337075"/>
                  </a:lnTo>
                  <a:lnTo>
                    <a:pt x="405538" y="337075"/>
                  </a:lnTo>
                  <a:lnTo>
                    <a:pt x="405609" y="336837"/>
                  </a:lnTo>
                  <a:lnTo>
                    <a:pt x="405687" y="336576"/>
                  </a:lnTo>
                  <a:lnTo>
                    <a:pt x="235449" y="336576"/>
                  </a:lnTo>
                  <a:lnTo>
                    <a:pt x="237036" y="318325"/>
                  </a:lnTo>
                  <a:lnTo>
                    <a:pt x="237159" y="304787"/>
                  </a:lnTo>
                  <a:lnTo>
                    <a:pt x="237182" y="296500"/>
                  </a:lnTo>
                  <a:lnTo>
                    <a:pt x="237036" y="287439"/>
                  </a:lnTo>
                  <a:lnTo>
                    <a:pt x="236998" y="285064"/>
                  </a:lnTo>
                  <a:close/>
                </a:path>
                <a:path w="407035" h="360679">
                  <a:moveTo>
                    <a:pt x="406689" y="209829"/>
                  </a:moveTo>
                  <a:lnTo>
                    <a:pt x="383534" y="209829"/>
                  </a:lnTo>
                  <a:lnTo>
                    <a:pt x="383687" y="216212"/>
                  </a:lnTo>
                  <a:lnTo>
                    <a:pt x="383762" y="219341"/>
                  </a:lnTo>
                  <a:lnTo>
                    <a:pt x="383838" y="222507"/>
                  </a:lnTo>
                  <a:lnTo>
                    <a:pt x="383932" y="226466"/>
                  </a:lnTo>
                  <a:lnTo>
                    <a:pt x="384047" y="231254"/>
                  </a:lnTo>
                  <a:lnTo>
                    <a:pt x="384109" y="311623"/>
                  </a:lnTo>
                  <a:lnTo>
                    <a:pt x="383610" y="332574"/>
                  </a:lnTo>
                  <a:lnTo>
                    <a:pt x="383534" y="335749"/>
                  </a:lnTo>
                  <a:lnTo>
                    <a:pt x="347145" y="336576"/>
                  </a:lnTo>
                  <a:lnTo>
                    <a:pt x="405687" y="336576"/>
                  </a:lnTo>
                  <a:lnTo>
                    <a:pt x="405791" y="335749"/>
                  </a:lnTo>
                  <a:lnTo>
                    <a:pt x="406539" y="323875"/>
                  </a:lnTo>
                  <a:lnTo>
                    <a:pt x="406559" y="216212"/>
                  </a:lnTo>
                  <a:lnTo>
                    <a:pt x="406689" y="209829"/>
                  </a:lnTo>
                  <a:close/>
                </a:path>
                <a:path w="407035" h="360679">
                  <a:moveTo>
                    <a:pt x="117078" y="299082"/>
                  </a:moveTo>
                  <a:lnTo>
                    <a:pt x="103982" y="300901"/>
                  </a:lnTo>
                  <a:lnTo>
                    <a:pt x="98676" y="305089"/>
                  </a:lnTo>
                  <a:lnTo>
                    <a:pt x="96662" y="311623"/>
                  </a:lnTo>
                  <a:lnTo>
                    <a:pt x="98310" y="318144"/>
                  </a:lnTo>
                  <a:lnTo>
                    <a:pt x="103982" y="322287"/>
                  </a:lnTo>
                  <a:lnTo>
                    <a:pt x="113040" y="323411"/>
                  </a:lnTo>
                  <a:lnTo>
                    <a:pt x="122016" y="323139"/>
                  </a:lnTo>
                  <a:lnTo>
                    <a:pt x="123940" y="323139"/>
                  </a:lnTo>
                  <a:lnTo>
                    <a:pt x="134603" y="321344"/>
                  </a:lnTo>
                  <a:lnTo>
                    <a:pt x="140418" y="318325"/>
                  </a:lnTo>
                  <a:lnTo>
                    <a:pt x="142160" y="306792"/>
                  </a:lnTo>
                  <a:lnTo>
                    <a:pt x="132092" y="300712"/>
                  </a:lnTo>
                  <a:lnTo>
                    <a:pt x="117078" y="299082"/>
                  </a:lnTo>
                  <a:close/>
                </a:path>
                <a:path w="407035" h="360679">
                  <a:moveTo>
                    <a:pt x="271450" y="256946"/>
                  </a:moveTo>
                  <a:lnTo>
                    <a:pt x="240354" y="256946"/>
                  </a:lnTo>
                  <a:lnTo>
                    <a:pt x="243631" y="261137"/>
                  </a:lnTo>
                  <a:lnTo>
                    <a:pt x="245739" y="262889"/>
                  </a:lnTo>
                  <a:lnTo>
                    <a:pt x="254236" y="270810"/>
                  </a:lnTo>
                  <a:lnTo>
                    <a:pt x="264025" y="279012"/>
                  </a:lnTo>
                  <a:lnTo>
                    <a:pt x="275955" y="284499"/>
                  </a:lnTo>
                  <a:lnTo>
                    <a:pt x="290875" y="284276"/>
                  </a:lnTo>
                  <a:lnTo>
                    <a:pt x="297038" y="281725"/>
                  </a:lnTo>
                  <a:lnTo>
                    <a:pt x="303383" y="277555"/>
                  </a:lnTo>
                  <a:lnTo>
                    <a:pt x="309611" y="272589"/>
                  </a:lnTo>
                  <a:lnTo>
                    <a:pt x="320999" y="262889"/>
                  </a:lnTo>
                  <a:lnTo>
                    <a:pt x="283750" y="262889"/>
                  </a:lnTo>
                  <a:lnTo>
                    <a:pt x="277339" y="261137"/>
                  </a:lnTo>
                  <a:lnTo>
                    <a:pt x="277167" y="261137"/>
                  </a:lnTo>
                  <a:lnTo>
                    <a:pt x="271450" y="256946"/>
                  </a:lnTo>
                  <a:close/>
                </a:path>
                <a:path w="407035" h="360679">
                  <a:moveTo>
                    <a:pt x="234886" y="22427"/>
                  </a:moveTo>
                  <a:lnTo>
                    <a:pt x="192457" y="22427"/>
                  </a:lnTo>
                  <a:lnTo>
                    <a:pt x="204050" y="22995"/>
                  </a:lnTo>
                  <a:lnTo>
                    <a:pt x="211690" y="25323"/>
                  </a:lnTo>
                  <a:lnTo>
                    <a:pt x="215169" y="34781"/>
                  </a:lnTo>
                  <a:lnTo>
                    <a:pt x="215800" y="48064"/>
                  </a:lnTo>
                  <a:lnTo>
                    <a:pt x="215817" y="53960"/>
                  </a:lnTo>
                  <a:lnTo>
                    <a:pt x="215448" y="65248"/>
                  </a:lnTo>
                  <a:lnTo>
                    <a:pt x="214936" y="79959"/>
                  </a:lnTo>
                  <a:lnTo>
                    <a:pt x="214853" y="262889"/>
                  </a:lnTo>
                  <a:lnTo>
                    <a:pt x="236993" y="262889"/>
                  </a:lnTo>
                  <a:lnTo>
                    <a:pt x="237027" y="258140"/>
                  </a:lnTo>
                  <a:lnTo>
                    <a:pt x="240354" y="256946"/>
                  </a:lnTo>
                  <a:lnTo>
                    <a:pt x="271450" y="256946"/>
                  </a:lnTo>
                  <a:lnTo>
                    <a:pt x="270409" y="256182"/>
                  </a:lnTo>
                  <a:lnTo>
                    <a:pt x="264287" y="250300"/>
                  </a:lnTo>
                  <a:lnTo>
                    <a:pt x="259201" y="245465"/>
                  </a:lnTo>
                  <a:lnTo>
                    <a:pt x="247447" y="235789"/>
                  </a:lnTo>
                  <a:lnTo>
                    <a:pt x="242192" y="231254"/>
                  </a:lnTo>
                  <a:lnTo>
                    <a:pt x="237027" y="226466"/>
                  </a:lnTo>
                  <a:lnTo>
                    <a:pt x="236988" y="194355"/>
                  </a:lnTo>
                  <a:lnTo>
                    <a:pt x="237775" y="184962"/>
                  </a:lnTo>
                  <a:lnTo>
                    <a:pt x="237814" y="184492"/>
                  </a:lnTo>
                  <a:lnTo>
                    <a:pt x="406191" y="184492"/>
                  </a:lnTo>
                  <a:lnTo>
                    <a:pt x="404121" y="176568"/>
                  </a:lnTo>
                  <a:lnTo>
                    <a:pt x="396647" y="167912"/>
                  </a:lnTo>
                  <a:lnTo>
                    <a:pt x="385691" y="163728"/>
                  </a:lnTo>
                  <a:lnTo>
                    <a:pt x="371876" y="162402"/>
                  </a:lnTo>
                  <a:lnTo>
                    <a:pt x="237027" y="162402"/>
                  </a:lnTo>
                  <a:lnTo>
                    <a:pt x="237027" y="91046"/>
                  </a:lnTo>
                  <a:lnTo>
                    <a:pt x="237627" y="72751"/>
                  </a:lnTo>
                  <a:lnTo>
                    <a:pt x="238430" y="53960"/>
                  </a:lnTo>
                  <a:lnTo>
                    <a:pt x="237997" y="38434"/>
                  </a:lnTo>
                  <a:lnTo>
                    <a:pt x="237938" y="36291"/>
                  </a:lnTo>
                  <a:lnTo>
                    <a:pt x="235011" y="22995"/>
                  </a:lnTo>
                  <a:lnTo>
                    <a:pt x="234886" y="22427"/>
                  </a:lnTo>
                  <a:close/>
                </a:path>
                <a:path w="407035" h="360679">
                  <a:moveTo>
                    <a:pt x="406191" y="184492"/>
                  </a:moveTo>
                  <a:lnTo>
                    <a:pt x="377197" y="184492"/>
                  </a:lnTo>
                  <a:lnTo>
                    <a:pt x="378365" y="186550"/>
                  </a:lnTo>
                  <a:lnTo>
                    <a:pt x="375025" y="188366"/>
                  </a:lnTo>
                  <a:lnTo>
                    <a:pt x="374034" y="189242"/>
                  </a:lnTo>
                  <a:lnTo>
                    <a:pt x="358227" y="202785"/>
                  </a:lnTo>
                  <a:lnTo>
                    <a:pt x="308299" y="243878"/>
                  </a:lnTo>
                  <a:lnTo>
                    <a:pt x="302845" y="248959"/>
                  </a:lnTo>
                  <a:lnTo>
                    <a:pt x="296329" y="255155"/>
                  </a:lnTo>
                  <a:lnTo>
                    <a:pt x="289661" y="260465"/>
                  </a:lnTo>
                  <a:lnTo>
                    <a:pt x="283750" y="262889"/>
                  </a:lnTo>
                  <a:lnTo>
                    <a:pt x="320999" y="262889"/>
                  </a:lnTo>
                  <a:lnTo>
                    <a:pt x="368168" y="222507"/>
                  </a:lnTo>
                  <a:lnTo>
                    <a:pt x="383534" y="209829"/>
                  </a:lnTo>
                  <a:lnTo>
                    <a:pt x="406689" y="209829"/>
                  </a:lnTo>
                  <a:lnTo>
                    <a:pt x="406813" y="202785"/>
                  </a:lnTo>
                  <a:lnTo>
                    <a:pt x="406845" y="194355"/>
                  </a:lnTo>
                  <a:lnTo>
                    <a:pt x="406555" y="189242"/>
                  </a:lnTo>
                  <a:lnTo>
                    <a:pt x="406506" y="188366"/>
                  </a:lnTo>
                  <a:lnTo>
                    <a:pt x="406403" y="186550"/>
                  </a:lnTo>
                  <a:lnTo>
                    <a:pt x="406313" y="184962"/>
                  </a:lnTo>
                  <a:lnTo>
                    <a:pt x="406191" y="184492"/>
                  </a:lnTo>
                  <a:close/>
                </a:path>
                <a:path w="407035" h="360679">
                  <a:moveTo>
                    <a:pt x="234812" y="22086"/>
                  </a:moveTo>
                  <a:lnTo>
                    <a:pt x="49956" y="22086"/>
                  </a:lnTo>
                  <a:lnTo>
                    <a:pt x="67025" y="22657"/>
                  </a:lnTo>
                  <a:lnTo>
                    <a:pt x="79092" y="22995"/>
                  </a:lnTo>
                  <a:lnTo>
                    <a:pt x="166849" y="22995"/>
                  </a:lnTo>
                  <a:lnTo>
                    <a:pt x="189990" y="22427"/>
                  </a:lnTo>
                  <a:lnTo>
                    <a:pt x="234886" y="22427"/>
                  </a:lnTo>
                  <a:lnTo>
                    <a:pt x="234812" y="220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">
            <a:extLst>
              <a:ext uri="{FF2B5EF4-FFF2-40B4-BE49-F238E27FC236}">
                <a16:creationId xmlns:a16="http://schemas.microsoft.com/office/drawing/2014/main" id="{3441738B-D4D5-4670-9079-93283BBD522F}"/>
              </a:ext>
            </a:extLst>
          </p:cNvPr>
          <p:cNvSpPr txBox="1"/>
          <p:nvPr/>
        </p:nvSpPr>
        <p:spPr>
          <a:xfrm>
            <a:off x="1326457" y="5476741"/>
            <a:ext cx="336279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80"/>
              </a:lnSpc>
            </a:pPr>
            <a:r>
              <a:rPr lang="ru-RU" sz="1050" b="1" spc="-10" dirty="0">
                <a:solidFill>
                  <a:srgbClr val="231F20"/>
                </a:solidFill>
                <a:latin typeface="Arial"/>
                <a:cs typeface="Arial"/>
              </a:rPr>
              <a:t>ИНВЕСТИЦИОННЫЙ УПОЛНОМОЧЕННЫЙ</a:t>
            </a:r>
          </a:p>
          <a:p>
            <a:pPr marL="12700">
              <a:lnSpc>
                <a:spcPts val="1380"/>
              </a:lnSpc>
            </a:pPr>
            <a:r>
              <a:rPr lang="ru-RU" sz="1200" b="1" spc="-10" dirty="0" err="1">
                <a:solidFill>
                  <a:srgbClr val="231F20"/>
                </a:solidFill>
                <a:latin typeface="Arial"/>
                <a:cs typeface="Arial"/>
              </a:rPr>
              <a:t>Мугак</a:t>
            </a:r>
            <a:r>
              <a:rPr lang="ru-RU" sz="1200" b="1" spc="-10" dirty="0">
                <a:solidFill>
                  <a:srgbClr val="231F20"/>
                </a:solidFill>
                <a:latin typeface="Arial"/>
                <a:cs typeface="Arial"/>
              </a:rPr>
              <a:t> Николай Анатольевич</a:t>
            </a:r>
          </a:p>
          <a:p>
            <a:pPr marL="12700">
              <a:lnSpc>
                <a:spcPts val="1380"/>
              </a:lnSpc>
            </a:pPr>
            <a:r>
              <a:rPr lang="ru-RU" sz="1200" spc="-10" dirty="0">
                <a:solidFill>
                  <a:srgbClr val="231F20"/>
                </a:solidFill>
                <a:latin typeface="Arial"/>
                <a:cs typeface="Arial"/>
              </a:rPr>
              <a:t>Первый заместитель Главы Тарского муниципального района Омской области</a:t>
            </a:r>
          </a:p>
          <a:p>
            <a:pPr marL="12700">
              <a:lnSpc>
                <a:spcPts val="1380"/>
              </a:lnSpc>
            </a:pPr>
            <a:r>
              <a:rPr lang="ru-RU" sz="1200" b="1" spc="-10" dirty="0">
                <a:solidFill>
                  <a:srgbClr val="231F20"/>
                </a:solidFill>
                <a:latin typeface="Arial"/>
                <a:cs typeface="Arial"/>
              </a:rPr>
              <a:t>Телефон: +7 (38171) </a:t>
            </a:r>
            <a:r>
              <a:rPr lang="ru-RU" sz="1400" b="1" spc="-85" dirty="0">
                <a:solidFill>
                  <a:srgbClr val="231F20"/>
                </a:solidFill>
                <a:latin typeface="Arial"/>
                <a:cs typeface="Arial"/>
              </a:rPr>
              <a:t>2-15-16</a:t>
            </a:r>
          </a:p>
          <a:p>
            <a:pPr marL="12700">
              <a:lnSpc>
                <a:spcPts val="1380"/>
              </a:lnSpc>
            </a:pPr>
            <a:r>
              <a:rPr lang="en-US" sz="1200" b="1" spc="-10" dirty="0">
                <a:solidFill>
                  <a:srgbClr val="231F20"/>
                </a:solidFill>
                <a:latin typeface="Arial"/>
                <a:cs typeface="Arial"/>
              </a:rPr>
              <a:t>tarsk@mr.omskportal.ru</a:t>
            </a:r>
          </a:p>
        </p:txBody>
      </p:sp>
      <p:grpSp>
        <p:nvGrpSpPr>
          <p:cNvPr id="32" name="object 16">
            <a:extLst>
              <a:ext uri="{FF2B5EF4-FFF2-40B4-BE49-F238E27FC236}">
                <a16:creationId xmlns:a16="http://schemas.microsoft.com/office/drawing/2014/main" id="{1930D6B0-F089-44A7-1659-C594DB516B91}"/>
              </a:ext>
            </a:extLst>
          </p:cNvPr>
          <p:cNvGrpSpPr/>
          <p:nvPr/>
        </p:nvGrpSpPr>
        <p:grpSpPr>
          <a:xfrm>
            <a:off x="4460563" y="5461688"/>
            <a:ext cx="791845" cy="792480"/>
            <a:chOff x="1553714" y="5697142"/>
            <a:chExt cx="791845" cy="792480"/>
          </a:xfrm>
        </p:grpSpPr>
        <p:sp>
          <p:nvSpPr>
            <p:cNvPr id="33" name="object 17">
              <a:extLst>
                <a:ext uri="{FF2B5EF4-FFF2-40B4-BE49-F238E27FC236}">
                  <a16:creationId xmlns:a16="http://schemas.microsoft.com/office/drawing/2014/main" id="{7E2363DC-BD74-F021-3F9F-E756D4A6FBBC}"/>
                </a:ext>
              </a:extLst>
            </p:cNvPr>
            <p:cNvSpPr/>
            <p:nvPr/>
          </p:nvSpPr>
          <p:spPr>
            <a:xfrm>
              <a:off x="1553714" y="5697142"/>
              <a:ext cx="791845" cy="792480"/>
            </a:xfrm>
            <a:custGeom>
              <a:avLst/>
              <a:gdLst/>
              <a:ahLst/>
              <a:cxnLst/>
              <a:rect l="l" t="t" r="r" b="b"/>
              <a:pathLst>
                <a:path w="791844" h="792479">
                  <a:moveTo>
                    <a:pt x="395922" y="0"/>
                  </a:moveTo>
                  <a:lnTo>
                    <a:pt x="349748" y="2663"/>
                  </a:lnTo>
                  <a:lnTo>
                    <a:pt x="305139" y="10456"/>
                  </a:lnTo>
                  <a:lnTo>
                    <a:pt x="262391" y="23082"/>
                  </a:lnTo>
                  <a:lnTo>
                    <a:pt x="221802" y="40243"/>
                  </a:lnTo>
                  <a:lnTo>
                    <a:pt x="183670" y="61642"/>
                  </a:lnTo>
                  <a:lnTo>
                    <a:pt x="148290" y="86982"/>
                  </a:lnTo>
                  <a:lnTo>
                    <a:pt x="115960" y="115966"/>
                  </a:lnTo>
                  <a:lnTo>
                    <a:pt x="86977" y="148298"/>
                  </a:lnTo>
                  <a:lnTo>
                    <a:pt x="61638" y="183679"/>
                  </a:lnTo>
                  <a:lnTo>
                    <a:pt x="40240" y="221813"/>
                  </a:lnTo>
                  <a:lnTo>
                    <a:pt x="23081" y="262402"/>
                  </a:lnTo>
                  <a:lnTo>
                    <a:pt x="10456" y="305151"/>
                  </a:lnTo>
                  <a:lnTo>
                    <a:pt x="2663" y="349760"/>
                  </a:lnTo>
                  <a:lnTo>
                    <a:pt x="0" y="395935"/>
                  </a:lnTo>
                  <a:lnTo>
                    <a:pt x="2663" y="442107"/>
                  </a:lnTo>
                  <a:lnTo>
                    <a:pt x="10456" y="486714"/>
                  </a:lnTo>
                  <a:lnTo>
                    <a:pt x="23081" y="529461"/>
                  </a:lnTo>
                  <a:lnTo>
                    <a:pt x="40240" y="570049"/>
                  </a:lnTo>
                  <a:lnTo>
                    <a:pt x="61638" y="608181"/>
                  </a:lnTo>
                  <a:lnTo>
                    <a:pt x="86977" y="643561"/>
                  </a:lnTo>
                  <a:lnTo>
                    <a:pt x="115960" y="675892"/>
                  </a:lnTo>
                  <a:lnTo>
                    <a:pt x="148290" y="704876"/>
                  </a:lnTo>
                  <a:lnTo>
                    <a:pt x="183670" y="730215"/>
                  </a:lnTo>
                  <a:lnTo>
                    <a:pt x="221802" y="751614"/>
                  </a:lnTo>
                  <a:lnTo>
                    <a:pt x="262391" y="768775"/>
                  </a:lnTo>
                  <a:lnTo>
                    <a:pt x="305139" y="781400"/>
                  </a:lnTo>
                  <a:lnTo>
                    <a:pt x="349748" y="789193"/>
                  </a:lnTo>
                  <a:lnTo>
                    <a:pt x="395922" y="791857"/>
                  </a:lnTo>
                  <a:lnTo>
                    <a:pt x="442096" y="789193"/>
                  </a:lnTo>
                  <a:lnTo>
                    <a:pt x="486705" y="781400"/>
                  </a:lnTo>
                  <a:lnTo>
                    <a:pt x="529453" y="768775"/>
                  </a:lnTo>
                  <a:lnTo>
                    <a:pt x="570042" y="751614"/>
                  </a:lnTo>
                  <a:lnTo>
                    <a:pt x="608174" y="730215"/>
                  </a:lnTo>
                  <a:lnTo>
                    <a:pt x="643554" y="704876"/>
                  </a:lnTo>
                  <a:lnTo>
                    <a:pt x="675884" y="675892"/>
                  </a:lnTo>
                  <a:lnTo>
                    <a:pt x="704867" y="643561"/>
                  </a:lnTo>
                  <a:lnTo>
                    <a:pt x="730206" y="608181"/>
                  </a:lnTo>
                  <a:lnTo>
                    <a:pt x="751604" y="570049"/>
                  </a:lnTo>
                  <a:lnTo>
                    <a:pt x="768763" y="529461"/>
                  </a:lnTo>
                  <a:lnTo>
                    <a:pt x="781388" y="486714"/>
                  </a:lnTo>
                  <a:lnTo>
                    <a:pt x="789181" y="442107"/>
                  </a:lnTo>
                  <a:lnTo>
                    <a:pt x="791844" y="395935"/>
                  </a:lnTo>
                  <a:lnTo>
                    <a:pt x="789181" y="349760"/>
                  </a:lnTo>
                  <a:lnTo>
                    <a:pt x="781388" y="305151"/>
                  </a:lnTo>
                  <a:lnTo>
                    <a:pt x="768763" y="262402"/>
                  </a:lnTo>
                  <a:lnTo>
                    <a:pt x="751604" y="221813"/>
                  </a:lnTo>
                  <a:lnTo>
                    <a:pt x="730206" y="183679"/>
                  </a:lnTo>
                  <a:lnTo>
                    <a:pt x="704867" y="148298"/>
                  </a:lnTo>
                  <a:lnTo>
                    <a:pt x="675884" y="115966"/>
                  </a:lnTo>
                  <a:lnTo>
                    <a:pt x="643554" y="86982"/>
                  </a:lnTo>
                  <a:lnTo>
                    <a:pt x="608174" y="61642"/>
                  </a:lnTo>
                  <a:lnTo>
                    <a:pt x="570042" y="40243"/>
                  </a:lnTo>
                  <a:lnTo>
                    <a:pt x="529453" y="23082"/>
                  </a:lnTo>
                  <a:lnTo>
                    <a:pt x="486705" y="10456"/>
                  </a:lnTo>
                  <a:lnTo>
                    <a:pt x="442096" y="2663"/>
                  </a:lnTo>
                  <a:lnTo>
                    <a:pt x="395922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8">
              <a:extLst>
                <a:ext uri="{FF2B5EF4-FFF2-40B4-BE49-F238E27FC236}">
                  <a16:creationId xmlns:a16="http://schemas.microsoft.com/office/drawing/2014/main" id="{37D875E6-1774-A3C2-A32C-E5988F90ABA9}"/>
                </a:ext>
              </a:extLst>
            </p:cNvPr>
            <p:cNvSpPr/>
            <p:nvPr/>
          </p:nvSpPr>
          <p:spPr>
            <a:xfrm>
              <a:off x="1793187" y="5847355"/>
              <a:ext cx="313055" cy="492125"/>
            </a:xfrm>
            <a:custGeom>
              <a:avLst/>
              <a:gdLst/>
              <a:ahLst/>
              <a:cxnLst/>
              <a:rect l="l" t="t" r="r" b="b"/>
              <a:pathLst>
                <a:path w="313055" h="492125">
                  <a:moveTo>
                    <a:pt x="146815" y="0"/>
                  </a:moveTo>
                  <a:lnTo>
                    <a:pt x="104511" y="8583"/>
                  </a:lnTo>
                  <a:lnTo>
                    <a:pt x="44103" y="46511"/>
                  </a:lnTo>
                  <a:lnTo>
                    <a:pt x="6161" y="109978"/>
                  </a:lnTo>
                  <a:lnTo>
                    <a:pt x="7" y="151053"/>
                  </a:lnTo>
                  <a:lnTo>
                    <a:pt x="0" y="154914"/>
                  </a:lnTo>
                  <a:lnTo>
                    <a:pt x="599" y="171513"/>
                  </a:lnTo>
                  <a:lnTo>
                    <a:pt x="709" y="174567"/>
                  </a:lnTo>
                  <a:lnTo>
                    <a:pt x="8088" y="218510"/>
                  </a:lnTo>
                  <a:lnTo>
                    <a:pt x="31255" y="288058"/>
                  </a:lnTo>
                  <a:lnTo>
                    <a:pt x="52878" y="336012"/>
                  </a:lnTo>
                  <a:lnTo>
                    <a:pt x="77503" y="381766"/>
                  </a:lnTo>
                  <a:lnTo>
                    <a:pt x="104437" y="425413"/>
                  </a:lnTo>
                  <a:lnTo>
                    <a:pt x="132680" y="466598"/>
                  </a:lnTo>
                  <a:lnTo>
                    <a:pt x="137679" y="474249"/>
                  </a:lnTo>
                  <a:lnTo>
                    <a:pt x="143459" y="482674"/>
                  </a:lnTo>
                  <a:lnTo>
                    <a:pt x="149996" y="489363"/>
                  </a:lnTo>
                  <a:lnTo>
                    <a:pt x="157267" y="491807"/>
                  </a:lnTo>
                  <a:lnTo>
                    <a:pt x="163909" y="488534"/>
                  </a:lnTo>
                  <a:lnTo>
                    <a:pt x="170107" y="481291"/>
                  </a:lnTo>
                  <a:lnTo>
                    <a:pt x="175723" y="472544"/>
                  </a:lnTo>
                  <a:lnTo>
                    <a:pt x="180622" y="464756"/>
                  </a:lnTo>
                  <a:lnTo>
                    <a:pt x="181857" y="462915"/>
                  </a:lnTo>
                  <a:lnTo>
                    <a:pt x="156645" y="462915"/>
                  </a:lnTo>
                  <a:lnTo>
                    <a:pt x="128061" y="422015"/>
                  </a:lnTo>
                  <a:lnTo>
                    <a:pt x="100532" y="378598"/>
                  </a:lnTo>
                  <a:lnTo>
                    <a:pt x="75041" y="332513"/>
                  </a:lnTo>
                  <a:lnTo>
                    <a:pt x="52462" y="283453"/>
                  </a:lnTo>
                  <a:lnTo>
                    <a:pt x="33696" y="231152"/>
                  </a:lnTo>
                  <a:lnTo>
                    <a:pt x="21603" y="174881"/>
                  </a:lnTo>
                  <a:lnTo>
                    <a:pt x="20793" y="154914"/>
                  </a:lnTo>
                  <a:lnTo>
                    <a:pt x="22523" y="135063"/>
                  </a:lnTo>
                  <a:lnTo>
                    <a:pt x="40452" y="86067"/>
                  </a:lnTo>
                  <a:lnTo>
                    <a:pt x="84979" y="40546"/>
                  </a:lnTo>
                  <a:lnTo>
                    <a:pt x="154194" y="20904"/>
                  </a:lnTo>
                  <a:lnTo>
                    <a:pt x="234649" y="20904"/>
                  </a:lnTo>
                  <a:lnTo>
                    <a:pt x="229498" y="17313"/>
                  </a:lnTo>
                  <a:lnTo>
                    <a:pt x="191188" y="3211"/>
                  </a:lnTo>
                  <a:lnTo>
                    <a:pt x="146815" y="0"/>
                  </a:lnTo>
                  <a:close/>
                </a:path>
                <a:path w="313055" h="492125">
                  <a:moveTo>
                    <a:pt x="234649" y="20904"/>
                  </a:moveTo>
                  <a:lnTo>
                    <a:pt x="154194" y="20904"/>
                  </a:lnTo>
                  <a:lnTo>
                    <a:pt x="182015" y="23198"/>
                  </a:lnTo>
                  <a:lnTo>
                    <a:pt x="207294" y="30503"/>
                  </a:lnTo>
                  <a:lnTo>
                    <a:pt x="248250" y="55943"/>
                  </a:lnTo>
                  <a:lnTo>
                    <a:pt x="280627" y="101499"/>
                  </a:lnTo>
                  <a:lnTo>
                    <a:pt x="291059" y="163586"/>
                  </a:lnTo>
                  <a:lnTo>
                    <a:pt x="291151" y="165366"/>
                  </a:lnTo>
                  <a:lnTo>
                    <a:pt x="291277" y="167830"/>
                  </a:lnTo>
                  <a:lnTo>
                    <a:pt x="284142" y="213194"/>
                  </a:lnTo>
                  <a:lnTo>
                    <a:pt x="270995" y="255130"/>
                  </a:lnTo>
                  <a:lnTo>
                    <a:pt x="252275" y="300441"/>
                  </a:lnTo>
                  <a:lnTo>
                    <a:pt x="230671" y="344025"/>
                  </a:lnTo>
                  <a:lnTo>
                    <a:pt x="206991" y="385733"/>
                  </a:lnTo>
                  <a:lnTo>
                    <a:pt x="182046" y="425413"/>
                  </a:lnTo>
                  <a:lnTo>
                    <a:pt x="156645" y="462915"/>
                  </a:lnTo>
                  <a:lnTo>
                    <a:pt x="181857" y="462915"/>
                  </a:lnTo>
                  <a:lnTo>
                    <a:pt x="209275" y="422015"/>
                  </a:lnTo>
                  <a:lnTo>
                    <a:pt x="236645" y="377251"/>
                  </a:lnTo>
                  <a:lnTo>
                    <a:pt x="261736" y="330313"/>
                  </a:lnTo>
                  <a:lnTo>
                    <a:pt x="283555" y="281050"/>
                  </a:lnTo>
                  <a:lnTo>
                    <a:pt x="301107" y="229311"/>
                  </a:lnTo>
                  <a:lnTo>
                    <a:pt x="310745" y="186497"/>
                  </a:lnTo>
                  <a:lnTo>
                    <a:pt x="312925" y="163586"/>
                  </a:lnTo>
                  <a:lnTo>
                    <a:pt x="312230" y="141706"/>
                  </a:lnTo>
                  <a:lnTo>
                    <a:pt x="312182" y="140169"/>
                  </a:lnTo>
                  <a:lnTo>
                    <a:pt x="302461" y="99461"/>
                  </a:lnTo>
                  <a:lnTo>
                    <a:pt x="284521" y="65773"/>
                  </a:lnTo>
                  <a:lnTo>
                    <a:pt x="260893" y="39201"/>
                  </a:lnTo>
                  <a:lnTo>
                    <a:pt x="234649" y="20904"/>
                  </a:lnTo>
                  <a:close/>
                </a:path>
                <a:path w="313055" h="492125">
                  <a:moveTo>
                    <a:pt x="155425" y="89141"/>
                  </a:moveTo>
                  <a:lnTo>
                    <a:pt x="109602" y="104505"/>
                  </a:lnTo>
                  <a:lnTo>
                    <a:pt x="84074" y="136558"/>
                  </a:lnTo>
                  <a:lnTo>
                    <a:pt x="77955" y="171513"/>
                  </a:lnTo>
                  <a:lnTo>
                    <a:pt x="91096" y="210400"/>
                  </a:lnTo>
                  <a:lnTo>
                    <a:pt x="120440" y="236596"/>
                  </a:lnTo>
                  <a:lnTo>
                    <a:pt x="158819" y="245620"/>
                  </a:lnTo>
                  <a:lnTo>
                    <a:pt x="199063" y="232994"/>
                  </a:lnTo>
                  <a:lnTo>
                    <a:pt x="210340" y="223774"/>
                  </a:lnTo>
                  <a:lnTo>
                    <a:pt x="156645" y="223774"/>
                  </a:lnTo>
                  <a:lnTo>
                    <a:pt x="133415" y="219221"/>
                  </a:lnTo>
                  <a:lnTo>
                    <a:pt x="114762" y="206186"/>
                  </a:lnTo>
                  <a:lnTo>
                    <a:pt x="102911" y="186113"/>
                  </a:lnTo>
                  <a:lnTo>
                    <a:pt x="100092" y="160451"/>
                  </a:lnTo>
                  <a:lnTo>
                    <a:pt x="105230" y="141706"/>
                  </a:lnTo>
                  <a:lnTo>
                    <a:pt x="116222" y="126739"/>
                  </a:lnTo>
                  <a:lnTo>
                    <a:pt x="131751" y="116335"/>
                  </a:lnTo>
                  <a:lnTo>
                    <a:pt x="150498" y="111277"/>
                  </a:lnTo>
                  <a:lnTo>
                    <a:pt x="210520" y="111277"/>
                  </a:lnTo>
                  <a:lnTo>
                    <a:pt x="204062" y="105104"/>
                  </a:lnTo>
                  <a:lnTo>
                    <a:pt x="190016" y="96485"/>
                  </a:lnTo>
                  <a:lnTo>
                    <a:pt x="173733" y="90957"/>
                  </a:lnTo>
                  <a:lnTo>
                    <a:pt x="155425" y="89141"/>
                  </a:lnTo>
                  <a:close/>
                </a:path>
                <a:path w="313055" h="492125">
                  <a:moveTo>
                    <a:pt x="210520" y="111277"/>
                  </a:moveTo>
                  <a:lnTo>
                    <a:pt x="150498" y="111277"/>
                  </a:lnTo>
                  <a:lnTo>
                    <a:pt x="168431" y="112307"/>
                  </a:lnTo>
                  <a:lnTo>
                    <a:pt x="183950" y="118195"/>
                  </a:lnTo>
                  <a:lnTo>
                    <a:pt x="196268" y="127079"/>
                  </a:lnTo>
                  <a:lnTo>
                    <a:pt x="204600" y="137096"/>
                  </a:lnTo>
                  <a:lnTo>
                    <a:pt x="213055" y="167331"/>
                  </a:lnTo>
                  <a:lnTo>
                    <a:pt x="205016" y="195199"/>
                  </a:lnTo>
                  <a:lnTo>
                    <a:pt x="184780" y="215684"/>
                  </a:lnTo>
                  <a:lnTo>
                    <a:pt x="156645" y="223774"/>
                  </a:lnTo>
                  <a:lnTo>
                    <a:pt x="210340" y="223774"/>
                  </a:lnTo>
                  <a:lnTo>
                    <a:pt x="212811" y="221754"/>
                  </a:lnTo>
                  <a:lnTo>
                    <a:pt x="224285" y="206652"/>
                  </a:lnTo>
                  <a:lnTo>
                    <a:pt x="232063" y="187815"/>
                  </a:lnTo>
                  <a:lnTo>
                    <a:pt x="234724" y="165366"/>
                  </a:lnTo>
                  <a:lnTo>
                    <a:pt x="233123" y="152488"/>
                  </a:lnTo>
                  <a:lnTo>
                    <a:pt x="233042" y="151841"/>
                  </a:lnTo>
                  <a:lnTo>
                    <a:pt x="232944" y="151053"/>
                  </a:lnTo>
                  <a:lnTo>
                    <a:pt x="228617" y="137655"/>
                  </a:lnTo>
                  <a:lnTo>
                    <a:pt x="222578" y="125818"/>
                  </a:lnTo>
                  <a:lnTo>
                    <a:pt x="215765" y="116335"/>
                  </a:lnTo>
                  <a:lnTo>
                    <a:pt x="215662" y="116192"/>
                  </a:lnTo>
                  <a:lnTo>
                    <a:pt x="210520" y="1112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">
            <a:extLst>
              <a:ext uri="{FF2B5EF4-FFF2-40B4-BE49-F238E27FC236}">
                <a16:creationId xmlns:a16="http://schemas.microsoft.com/office/drawing/2014/main" id="{1A0B37F6-E30C-7F1A-7DD8-6B1DB1170E38}"/>
              </a:ext>
            </a:extLst>
          </p:cNvPr>
          <p:cNvSpPr txBox="1"/>
          <p:nvPr/>
        </p:nvSpPr>
        <p:spPr>
          <a:xfrm>
            <a:off x="5346107" y="5611901"/>
            <a:ext cx="2112645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400" b="1" spc="-70" dirty="0">
                <a:solidFill>
                  <a:srgbClr val="231F20"/>
                </a:solidFill>
                <a:latin typeface="Arial"/>
                <a:cs typeface="Arial"/>
              </a:rPr>
              <a:t>Омская область, г. Тара,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400" b="1" spc="-70" dirty="0">
                <a:solidFill>
                  <a:srgbClr val="231F20"/>
                </a:solidFill>
                <a:latin typeface="Arial"/>
                <a:cs typeface="Arial"/>
              </a:rPr>
              <a:t>пл. Ленина, д. 21, </a:t>
            </a:r>
            <a:r>
              <a:rPr lang="ru-RU" sz="1400" b="1" spc="-70" dirty="0" err="1">
                <a:solidFill>
                  <a:srgbClr val="231F20"/>
                </a:solidFill>
                <a:latin typeface="Arial"/>
                <a:cs typeface="Arial"/>
              </a:rPr>
              <a:t>каб</a:t>
            </a:r>
            <a:r>
              <a:rPr lang="ru-RU" sz="1400" b="1" spc="-70" dirty="0">
                <a:solidFill>
                  <a:srgbClr val="231F20"/>
                </a:solidFill>
                <a:latin typeface="Arial"/>
                <a:cs typeface="Arial"/>
              </a:rPr>
              <a:t>. 307</a:t>
            </a:r>
            <a:endParaRPr sz="1400" b="1" spc="-70" dirty="0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29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17" y="818258"/>
            <a:ext cx="2432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СОДЕРЖАНИЕ: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43359" y="1295200"/>
            <a:ext cx="5128841" cy="32701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231F20"/>
                </a:solidFill>
                <a:latin typeface="Arial"/>
                <a:cs typeface="Arial"/>
              </a:rPr>
              <a:t>Раздел</a:t>
            </a:r>
            <a:r>
              <a:rPr sz="1500" b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spc="-5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500" b="1" spc="-30" dirty="0">
                <a:solidFill>
                  <a:srgbClr val="F04E23"/>
                </a:solidFill>
                <a:latin typeface="Arial"/>
                <a:cs typeface="Arial"/>
              </a:rPr>
              <a:t>Основные</a:t>
            </a:r>
            <a:r>
              <a:rPr sz="1500" b="1" spc="-2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40" dirty="0">
                <a:solidFill>
                  <a:srgbClr val="F04E23"/>
                </a:solidFill>
                <a:latin typeface="Arial"/>
                <a:cs typeface="Arial"/>
              </a:rPr>
              <a:t>характеристики</a:t>
            </a:r>
            <a:r>
              <a:rPr sz="1500" b="1" spc="-2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40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sz="1500" b="1" spc="-2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проекта</a:t>
            </a:r>
            <a:endParaRPr sz="1500" dirty="0">
              <a:latin typeface="Arial"/>
              <a:cs typeface="Arial"/>
            </a:endParaRPr>
          </a:p>
          <a:p>
            <a:pPr marL="381635" lvl="1" indent="-368935">
              <a:lnSpc>
                <a:spcPct val="100000"/>
              </a:lnSpc>
              <a:spcBef>
                <a:spcPts val="565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Информация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о</a:t>
            </a:r>
            <a:r>
              <a:rPr sz="15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проекте</a:t>
            </a:r>
            <a:r>
              <a:rPr sz="1500" spc="-1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1500" spc="-25" dirty="0">
                <a:solidFill>
                  <a:srgbClr val="231F20"/>
                </a:solidFill>
                <a:latin typeface="Arial MT"/>
                <a:cs typeface="Arial MT"/>
              </a:rPr>
              <a:t>3</a:t>
            </a:r>
            <a:endParaRPr lang="ru-RU" sz="1500" spc="-25" dirty="0">
              <a:solidFill>
                <a:srgbClr val="231F20"/>
              </a:solidFill>
              <a:latin typeface="Arial MT"/>
              <a:cs typeface="Arial MT"/>
            </a:endParaRPr>
          </a:p>
          <a:p>
            <a:pPr marL="381635" lvl="1" indent="-368935">
              <a:lnSpc>
                <a:spcPct val="100000"/>
              </a:lnSpc>
              <a:spcBef>
                <a:spcPts val="570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Описание</a:t>
            </a:r>
            <a:r>
              <a:rPr lang="ru-RU"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проекта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 . . . . . . . .  . . . . . . . . . . . . . . . . . . . . . . . . . . . . . . . . . . . . . </a:t>
            </a:r>
            <a:r>
              <a:rPr lang="ru-RU" sz="8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..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Arial MT"/>
              </a:rPr>
              <a:t>4</a:t>
            </a:r>
            <a:endParaRPr sz="15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sz="1500" b="1" dirty="0">
                <a:solidFill>
                  <a:srgbClr val="231F20"/>
                </a:solidFill>
                <a:latin typeface="Arial"/>
                <a:cs typeface="Arial"/>
              </a:rPr>
              <a:t>Раздел</a:t>
            </a:r>
            <a:r>
              <a:rPr sz="1500" b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spc="-5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1500" dirty="0">
              <a:latin typeface="Arial"/>
              <a:cs typeface="Arial"/>
            </a:endParaRPr>
          </a:p>
          <a:p>
            <a:pPr marL="12700" marR="1212850">
              <a:lnSpc>
                <a:spcPct val="100000"/>
              </a:lnSpc>
            </a:pP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Анализ</a:t>
            </a:r>
            <a:r>
              <a:rPr sz="1500" b="1" spc="-6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экономической</a:t>
            </a:r>
            <a:r>
              <a:rPr sz="1500" b="1" spc="-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отрасли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sz="1500" b="1" spc="-4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проекта</a:t>
            </a:r>
            <a:r>
              <a:rPr sz="1500" b="1" spc="-4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и</a:t>
            </a:r>
            <a:r>
              <a:rPr sz="1500" b="1" spc="-4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маркетинг</a:t>
            </a:r>
            <a:endParaRPr sz="1500" dirty="0">
              <a:latin typeface="Arial"/>
              <a:cs typeface="Arial"/>
            </a:endParaRPr>
          </a:p>
          <a:p>
            <a:pPr marL="12700" lvl="1">
              <a:lnSpc>
                <a:spcPct val="100000"/>
              </a:lnSpc>
              <a:spcBef>
                <a:spcPts val="570"/>
              </a:spcBef>
              <a:tabLst>
                <a:tab pos="434340" algn="l"/>
              </a:tabLst>
            </a:pPr>
            <a:r>
              <a:rPr lang="ru-RU" sz="15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1.     </a:t>
            </a:r>
            <a:r>
              <a:rPr sz="1500" spc="-25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Конкурентные</a:t>
            </a:r>
            <a:r>
              <a:rPr sz="15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преимущества</a:t>
            </a: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региона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04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04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04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Microsoft Sans Serif"/>
              </a:rPr>
              <a:t>5</a:t>
            </a:r>
            <a:endParaRPr sz="1500" dirty="0">
              <a:latin typeface="Arial MT"/>
              <a:cs typeface="Arial MT"/>
            </a:endParaRPr>
          </a:p>
          <a:p>
            <a:pPr marL="12700" lvl="1">
              <a:lnSpc>
                <a:spcPct val="100000"/>
              </a:lnSpc>
              <a:spcBef>
                <a:spcPts val="565"/>
              </a:spcBef>
              <a:spcAft>
                <a:spcPts val="600"/>
              </a:spcAft>
              <a:tabLst>
                <a:tab pos="381635" algn="l"/>
              </a:tabLst>
            </a:pPr>
            <a:r>
              <a:rPr lang="ru-RU" sz="15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2.     </a:t>
            </a:r>
            <a:r>
              <a:rPr sz="1500" spc="-25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Транспортно-</a:t>
            </a:r>
            <a:r>
              <a:rPr sz="1500" spc="-1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логистический</a:t>
            </a:r>
            <a:r>
              <a:rPr sz="15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потенциал</a:t>
            </a:r>
            <a:r>
              <a:rPr lang="ru-RU" sz="1500" dirty="0">
                <a:latin typeface="Microsoft Sans Serif"/>
                <a:cs typeface="Microsoft Sans Serif"/>
              </a:rPr>
              <a:t> </a:t>
            </a:r>
            <a:br>
              <a:rPr lang="ru-RU" sz="1500" dirty="0">
                <a:latin typeface="Microsoft Sans Serif"/>
                <a:cs typeface="Microsoft Sans Serif"/>
              </a:rPr>
            </a:br>
            <a:r>
              <a:rPr lang="ru-RU" sz="1500" dirty="0">
                <a:latin typeface="Microsoft Sans Serif"/>
                <a:cs typeface="Microsoft Sans Serif"/>
              </a:rPr>
              <a:t>        </a:t>
            </a:r>
            <a:r>
              <a:rPr sz="1500" spc="-1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Омской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области</a:t>
            </a:r>
            <a:r>
              <a:rPr sz="15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.</a:t>
            </a:r>
            <a:r>
              <a:rPr kumimoji="0" lang="ru-RU" sz="800" b="0" i="0" u="none" strike="noStrike" kern="0" cap="none" spc="2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2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2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2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2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kumimoji="0" lang="ru-RU" sz="800" b="0" i="0" u="none" strike="noStrike" kern="0" cap="none" spc="2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 </a:t>
            </a:r>
            <a:r>
              <a: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Microsoft Sans Serif"/>
              </a:rPr>
              <a:t>6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br>
              <a:rPr lang="ru-RU" sz="1500" spc="-25" dirty="0">
                <a:solidFill>
                  <a:srgbClr val="231F20"/>
                </a:solidFill>
                <a:latin typeface="Arial MT"/>
                <a:cs typeface="Arial MT"/>
              </a:rPr>
            </a:br>
            <a:r>
              <a:rPr lang="ru-RU" sz="1500" spc="-25" dirty="0">
                <a:solidFill>
                  <a:srgbClr val="231F20"/>
                </a:solidFill>
                <a:latin typeface="Arial MT"/>
                <a:cs typeface="Arial MT"/>
              </a:rPr>
              <a:t>3.     Ключевые потребители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1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15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7</a:t>
            </a:r>
            <a:r>
              <a:rPr lang="ru-RU" sz="1500" dirty="0">
                <a:latin typeface="Arial MT"/>
                <a:cs typeface="Microsoft Sans Serif"/>
              </a:rPr>
              <a:t> </a:t>
            </a:r>
            <a:br>
              <a:rPr lang="ru-RU" sz="1500" spc="-25" dirty="0">
                <a:latin typeface="Arial MT"/>
                <a:cs typeface="Arial MT"/>
              </a:rPr>
            </a:br>
            <a:r>
              <a:rPr lang="ru-RU" sz="1500" spc="-25" dirty="0">
                <a:latin typeface="Arial MT"/>
                <a:cs typeface="Arial MT"/>
              </a:rPr>
              <a:t>4.     </a:t>
            </a:r>
            <a:r>
              <a:rPr sz="150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План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маркетинга</a:t>
            </a:r>
            <a:r>
              <a:rPr sz="8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3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Microsoft Sans Serif"/>
              </a:rPr>
              <a:t>8</a:t>
            </a:r>
            <a:endParaRPr sz="1500" dirty="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1409" y="1349469"/>
            <a:ext cx="135890" cy="4960068"/>
            <a:chOff x="801409" y="1349469"/>
            <a:chExt cx="135890" cy="4960068"/>
          </a:xfrm>
        </p:grpSpPr>
        <p:sp>
          <p:nvSpPr>
            <p:cNvPr id="5" name="object 5"/>
            <p:cNvSpPr/>
            <p:nvPr/>
          </p:nvSpPr>
          <p:spPr>
            <a:xfrm>
              <a:off x="801409" y="1359712"/>
              <a:ext cx="0" cy="4949825"/>
            </a:xfrm>
            <a:custGeom>
              <a:avLst/>
              <a:gdLst/>
              <a:ahLst/>
              <a:cxnLst/>
              <a:rect l="l" t="t" r="r" b="b"/>
              <a:pathLst>
                <a:path h="4949825">
                  <a:moveTo>
                    <a:pt x="0" y="0"/>
                  </a:moveTo>
                  <a:lnTo>
                    <a:pt x="0" y="4949291"/>
                  </a:lnTo>
                </a:path>
              </a:pathLst>
            </a:custGeom>
            <a:ln w="127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1409" y="1349469"/>
              <a:ext cx="135890" cy="1709420"/>
            </a:xfrm>
            <a:custGeom>
              <a:avLst/>
              <a:gdLst/>
              <a:ahLst/>
              <a:cxnLst/>
              <a:rect l="l" t="t" r="r" b="b"/>
              <a:pathLst>
                <a:path w="135890" h="1709420">
                  <a:moveTo>
                    <a:pt x="135661" y="1628292"/>
                  </a:moveTo>
                  <a:lnTo>
                    <a:pt x="0" y="1547291"/>
                  </a:lnTo>
                  <a:lnTo>
                    <a:pt x="0" y="1709293"/>
                  </a:lnTo>
                  <a:lnTo>
                    <a:pt x="135661" y="1628292"/>
                  </a:lnTo>
                  <a:close/>
                </a:path>
                <a:path w="135890" h="1709420">
                  <a:moveTo>
                    <a:pt x="135661" y="81000"/>
                  </a:moveTo>
                  <a:lnTo>
                    <a:pt x="0" y="0"/>
                  </a:lnTo>
                  <a:lnTo>
                    <a:pt x="0" y="162001"/>
                  </a:lnTo>
                  <a:lnTo>
                    <a:pt x="135661" y="8100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/>
          <p:nvPr/>
        </p:nvSpPr>
        <p:spPr>
          <a:xfrm>
            <a:off x="6483350" y="1322202"/>
            <a:ext cx="0" cy="4949825"/>
          </a:xfrm>
          <a:custGeom>
            <a:avLst/>
            <a:gdLst/>
            <a:ahLst/>
            <a:cxnLst/>
            <a:rect l="l" t="t" r="r" b="b"/>
            <a:pathLst>
              <a:path h="4949825">
                <a:moveTo>
                  <a:pt x="0" y="0"/>
                </a:moveTo>
                <a:lnTo>
                  <a:pt x="0" y="4949291"/>
                </a:lnTo>
              </a:path>
            </a:pathLst>
          </a:custGeom>
          <a:ln w="1270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708311" y="1295200"/>
            <a:ext cx="4432300" cy="3290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 err="1">
                <a:solidFill>
                  <a:srgbClr val="231F20"/>
                </a:solidFill>
                <a:latin typeface="Arial"/>
                <a:cs typeface="Arial"/>
              </a:rPr>
              <a:t>Раздел</a:t>
            </a:r>
            <a:r>
              <a:rPr sz="1500" b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500" b="1" spc="-50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Локализация</a:t>
            </a:r>
            <a:r>
              <a:rPr sz="1500" b="1" spc="-7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sz="1500" b="1" spc="-7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проекта</a:t>
            </a:r>
            <a:endParaRPr sz="1500" dirty="0">
              <a:latin typeface="Arial"/>
              <a:cs typeface="Arial"/>
            </a:endParaRPr>
          </a:p>
          <a:p>
            <a:pPr marL="381635" lvl="1" indent="-368935">
              <a:lnSpc>
                <a:spcPct val="100000"/>
              </a:lnSpc>
              <a:spcBef>
                <a:spcPts val="850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Возможные</a:t>
            </a:r>
            <a:r>
              <a:rPr sz="15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территории</a:t>
            </a:r>
            <a:endParaRPr sz="1500" dirty="0">
              <a:latin typeface="Microsoft Sans Serif"/>
              <a:cs typeface="Microsoft Sans Serif"/>
            </a:endParaRPr>
          </a:p>
          <a:p>
            <a:pPr marL="408305">
              <a:lnSpc>
                <a:spcPct val="100000"/>
              </a:lnSpc>
            </a:pP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для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размещения</a:t>
            </a:r>
            <a:r>
              <a:rPr sz="8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lang="ru-RU" sz="800" spc="365" dirty="0">
                <a:solidFill>
                  <a:srgbClr val="231F20"/>
                </a:solidFill>
                <a:latin typeface="Microsoft Sans Serif"/>
                <a:cs typeface="Microsoft Sans Serif"/>
              </a:rPr>
              <a:t> .</a:t>
            </a:r>
            <a:r>
              <a:rPr lang="ru-RU" sz="1500" spc="365" dirty="0">
                <a:solidFill>
                  <a:srgbClr val="231F20"/>
                </a:solidFill>
                <a:latin typeface="Microsoft Sans Serif"/>
                <a:cs typeface="Microsoft Sans Serif"/>
              </a:rPr>
              <a:t>9</a:t>
            </a:r>
            <a:endParaRPr lang="ru-RU" sz="1500" spc="-25" dirty="0">
              <a:solidFill>
                <a:srgbClr val="231F20"/>
              </a:solidFill>
              <a:latin typeface="Arial MT"/>
              <a:cs typeface="Arial MT"/>
            </a:endParaRPr>
          </a:p>
          <a:p>
            <a:pPr marL="408305"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500" b="1" dirty="0" err="1">
                <a:solidFill>
                  <a:srgbClr val="231F20"/>
                </a:solidFill>
                <a:latin typeface="Arial"/>
                <a:cs typeface="Arial"/>
              </a:rPr>
              <a:t>Раздел</a:t>
            </a:r>
            <a:r>
              <a:rPr sz="1500" b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500" b="1" spc="-50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endParaRPr sz="1500" dirty="0">
              <a:latin typeface="Arial"/>
              <a:cs typeface="Arial"/>
            </a:endParaRPr>
          </a:p>
          <a:p>
            <a:pPr marL="12700" marR="1628775">
              <a:lnSpc>
                <a:spcPct val="100000"/>
              </a:lnSpc>
            </a:pP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Иное</a:t>
            </a:r>
            <a:r>
              <a:rPr sz="1500" b="1" spc="-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ресурсное</a:t>
            </a:r>
            <a:r>
              <a:rPr sz="1500" b="1" spc="-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обеспечение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sz="1500" b="1" spc="-8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04E23"/>
                </a:solidFill>
                <a:latin typeface="Arial"/>
                <a:cs typeface="Arial"/>
              </a:rPr>
              <a:t>проекта</a:t>
            </a:r>
            <a:endParaRPr sz="1500" dirty="0">
              <a:latin typeface="Arial"/>
              <a:cs typeface="Arial"/>
            </a:endParaRPr>
          </a:p>
          <a:p>
            <a:pPr marL="381635" lvl="1" indent="-368935">
              <a:lnSpc>
                <a:spcPct val="100000"/>
              </a:lnSpc>
              <a:spcBef>
                <a:spcPts val="850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Кадровый</a:t>
            </a: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 потенциал</a:t>
            </a:r>
            <a:r>
              <a:rPr sz="1500" spc="1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3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1</a:t>
            </a:r>
            <a:r>
              <a:rPr lang="ru-RU" sz="15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0</a:t>
            </a:r>
            <a:endParaRPr sz="1500" dirty="0">
              <a:latin typeface="Microsoft Sans Serif"/>
              <a:cs typeface="Microsoft Sans Serif"/>
            </a:endParaRPr>
          </a:p>
          <a:p>
            <a:pPr marL="381635" lvl="1" indent="-368935">
              <a:lnSpc>
                <a:spcPct val="100000"/>
              </a:lnSpc>
              <a:spcBef>
                <a:spcPts val="850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Возможные</a:t>
            </a:r>
            <a:r>
              <a:rPr sz="1500" dirty="0">
                <a:solidFill>
                  <a:srgbClr val="231F20"/>
                </a:solidFill>
                <a:latin typeface="Microsoft Sans Serif"/>
                <a:cs typeface="Microsoft Sans Serif"/>
              </a:rPr>
              <a:t> меры</a:t>
            </a:r>
            <a:r>
              <a:rPr sz="15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поддержки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3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Microsoft Sans Serif"/>
              </a:rPr>
              <a:t>11</a:t>
            </a:r>
            <a:endParaRPr sz="1500" dirty="0">
              <a:latin typeface="Arial MT"/>
              <a:cs typeface="Arial MT"/>
            </a:endParaRPr>
          </a:p>
          <a:p>
            <a:pPr marL="381635" lvl="1" indent="-368935">
              <a:lnSpc>
                <a:spcPct val="100000"/>
              </a:lnSpc>
              <a:spcBef>
                <a:spcPts val="850"/>
              </a:spcBef>
              <a:buFont typeface="Arial"/>
              <a:buAutoNum type="arabicPeriod"/>
              <a:tabLst>
                <a:tab pos="381635" algn="l"/>
              </a:tabLst>
            </a:pP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Административная</a:t>
            </a:r>
            <a:r>
              <a:rPr sz="15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поддержка</a:t>
            </a:r>
            <a:endParaRPr sz="1500" dirty="0">
              <a:latin typeface="Microsoft Sans Serif"/>
              <a:cs typeface="Microsoft Sans Serif"/>
            </a:endParaRPr>
          </a:p>
          <a:p>
            <a:pPr marL="382905">
              <a:lnSpc>
                <a:spcPct val="100000"/>
              </a:lnSpc>
            </a:pPr>
            <a:r>
              <a:rPr sz="15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бизнеса</a:t>
            </a:r>
            <a:r>
              <a:rPr sz="15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r>
              <a:rPr sz="800" spc="3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Arial MT"/>
                <a:cs typeface="Arial MT"/>
              </a:rPr>
              <a:t>1</a:t>
            </a:r>
            <a:r>
              <a:rPr lang="ru-RU" sz="1500" spc="-25" dirty="0">
                <a:solidFill>
                  <a:srgbClr val="231F20"/>
                </a:solidFill>
                <a:latin typeface="Arial MT"/>
                <a:cs typeface="Arial MT"/>
              </a:rPr>
              <a:t>2</a:t>
            </a:r>
            <a:endParaRPr sz="1500" dirty="0">
              <a:latin typeface="Arial MT"/>
              <a:cs typeface="Arial MT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77EE498-B81D-4B87-B81A-27736432D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350" y="1358988"/>
            <a:ext cx="146317" cy="14631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B5CE4C2-A6D2-47A0-B419-E71DDE780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268" y="2514600"/>
            <a:ext cx="146317" cy="146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5416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sz="2400" spc="50" dirty="0"/>
              <a:t>ИНФОРМАЦИЯ</a:t>
            </a:r>
            <a:r>
              <a:rPr sz="2400" spc="100" dirty="0"/>
              <a:t> </a:t>
            </a:r>
            <a:r>
              <a:rPr sz="2400" dirty="0"/>
              <a:t>О</a:t>
            </a:r>
            <a:r>
              <a:rPr sz="2400" spc="105" dirty="0"/>
              <a:t> </a:t>
            </a:r>
            <a:r>
              <a:rPr sz="2400" spc="70" dirty="0"/>
              <a:t>ПРОЕКТЕ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1113513" y="1549270"/>
            <a:ext cx="5296579" cy="50928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3700"/>
              </a:lnSpc>
              <a:spcBef>
                <a:spcPts val="95"/>
              </a:spcBef>
            </a:pP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Наименование</a:t>
            </a:r>
            <a:r>
              <a:rPr lang="ru-RU" sz="1700" b="1" spc="-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lang="ru-RU" sz="1700" b="1" spc="-5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проекта: </a:t>
            </a:r>
            <a:r>
              <a:rPr lang="ru-RU" spc="-20" dirty="0"/>
              <a:t>Комплексное развитие территорий в историческом центре</a:t>
            </a:r>
            <a:br>
              <a:rPr lang="ru-RU" spc="-20" dirty="0"/>
            </a:br>
            <a:r>
              <a:rPr lang="ru-RU" spc="-20" dirty="0"/>
              <a:t>в г. Тара Тарского района Омской области</a:t>
            </a:r>
            <a:endParaRPr lang="ru-RU" sz="1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lang="ru-RU" sz="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ru-RU" sz="1700" b="1" dirty="0">
                <a:solidFill>
                  <a:srgbClr val="F04E23"/>
                </a:solidFill>
                <a:latin typeface="Arial"/>
                <a:cs typeface="Arial"/>
              </a:rPr>
              <a:t>Тип</a:t>
            </a:r>
            <a:r>
              <a:rPr lang="ru-RU" sz="1700" b="1" spc="-9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проекта:</a:t>
            </a:r>
            <a:endParaRPr lang="ru-RU"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9"/>
              </a:spcBef>
            </a:pPr>
            <a:r>
              <a:rPr lang="ru-RU" spc="-20" dirty="0"/>
              <a:t>Создание</a:t>
            </a:r>
            <a:r>
              <a:rPr lang="ru-RU" spc="-50" dirty="0"/>
              <a:t> </a:t>
            </a:r>
            <a:r>
              <a:rPr lang="ru-RU" dirty="0"/>
              <a:t>нового</a:t>
            </a:r>
            <a:r>
              <a:rPr lang="ru-RU" spc="-45" dirty="0"/>
              <a:t> </a:t>
            </a:r>
            <a:r>
              <a:rPr lang="ru-RU" spc="-20" dirty="0"/>
              <a:t>объекта</a:t>
            </a:r>
            <a:r>
              <a:rPr lang="ru-RU" spc="-45" dirty="0"/>
              <a:t> </a:t>
            </a:r>
            <a:r>
              <a:rPr lang="ru-RU" spc="-10" dirty="0"/>
              <a:t>(</a:t>
            </a:r>
            <a:r>
              <a:rPr lang="ru-RU" spc="-10" dirty="0" err="1"/>
              <a:t>Brownfield</a:t>
            </a:r>
            <a:r>
              <a:rPr lang="ru-RU" spc="-10" dirty="0"/>
              <a:t>)</a:t>
            </a: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lang="ru-RU" sz="300" spc="-10" dirty="0"/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lang="ru-RU" sz="300" spc="-10" dirty="0"/>
          </a:p>
          <a:p>
            <a:pPr marL="12700">
              <a:lnSpc>
                <a:spcPct val="100000"/>
              </a:lnSpc>
            </a:pPr>
            <a:r>
              <a:rPr lang="ru-RU" sz="1700" b="1" dirty="0">
                <a:solidFill>
                  <a:srgbClr val="F04E23"/>
                </a:solidFill>
                <a:latin typeface="Arial"/>
                <a:cs typeface="Arial"/>
              </a:rPr>
              <a:t>Стадия</a:t>
            </a:r>
            <a:r>
              <a:rPr lang="ru-RU" sz="1700" b="1" spc="-9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инвестиционного</a:t>
            </a:r>
            <a:r>
              <a:rPr lang="ru-RU" sz="1700" b="1" spc="-8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dirty="0">
                <a:solidFill>
                  <a:srgbClr val="F04E23"/>
                </a:solidFill>
                <a:latin typeface="Arial"/>
                <a:cs typeface="Arial"/>
              </a:rPr>
              <a:t>проекта</a:t>
            </a:r>
            <a:r>
              <a:rPr lang="ru-RU" sz="1700" b="1" spc="-8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50" dirty="0">
                <a:solidFill>
                  <a:srgbClr val="F04E23"/>
                </a:solidFill>
                <a:latin typeface="Arial"/>
                <a:cs typeface="Arial"/>
              </a:rPr>
              <a:t>–</a:t>
            </a:r>
            <a:endParaRPr lang="ru-RU" sz="1700" dirty="0">
              <a:latin typeface="Arial"/>
              <a:cs typeface="Arial"/>
            </a:endParaRPr>
          </a:p>
          <a:p>
            <a:pPr marL="12700" marR="1647825">
              <a:lnSpc>
                <a:spcPts val="2200"/>
              </a:lnSpc>
              <a:spcBef>
                <a:spcPts val="100"/>
              </a:spcBef>
            </a:pPr>
            <a:r>
              <a:rPr lang="ru-RU" spc="-10" dirty="0"/>
              <a:t>предынвестиционная (инвестиционное</a:t>
            </a:r>
            <a:r>
              <a:rPr lang="ru-RU" spc="-50" dirty="0"/>
              <a:t> </a:t>
            </a:r>
            <a:r>
              <a:rPr lang="ru-RU" spc="-10" dirty="0"/>
              <a:t>предложение)</a:t>
            </a:r>
          </a:p>
          <a:p>
            <a:pPr marL="12700" marR="1647825">
              <a:lnSpc>
                <a:spcPts val="2200"/>
              </a:lnSpc>
              <a:spcBef>
                <a:spcPts val="100"/>
              </a:spcBef>
            </a:pPr>
            <a:endParaRPr lang="ru-RU" spc="-10" dirty="0"/>
          </a:p>
          <a:p>
            <a:pPr marL="12700">
              <a:lnSpc>
                <a:spcPct val="100000"/>
              </a:lnSpc>
            </a:pPr>
            <a:r>
              <a:rPr lang="ru-RU" sz="1700" b="1" dirty="0">
                <a:solidFill>
                  <a:srgbClr val="F04E23"/>
                </a:solidFill>
                <a:latin typeface="Arial"/>
                <a:cs typeface="Arial"/>
              </a:rPr>
              <a:t>Описание</a:t>
            </a:r>
            <a:r>
              <a:rPr lang="ru-RU" sz="1700" b="1" spc="-9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lang="ru-RU" sz="1700" b="1" spc="-10" dirty="0">
                <a:solidFill>
                  <a:srgbClr val="F04E23"/>
                </a:solidFill>
                <a:latin typeface="Arial"/>
                <a:cs typeface="Arial"/>
              </a:rPr>
              <a:t>проекта:</a:t>
            </a:r>
            <a:endParaRPr lang="ru-RU" sz="1700" dirty="0">
              <a:latin typeface="Arial"/>
              <a:cs typeface="Arial"/>
            </a:endParaRPr>
          </a:p>
          <a:p>
            <a:pPr marL="12700" marR="417195">
              <a:lnSpc>
                <a:spcPts val="2200"/>
              </a:lnSpc>
              <a:spcBef>
                <a:spcPts val="80"/>
              </a:spcBef>
            </a:pPr>
            <a:r>
              <a:rPr lang="ru-RU" spc="-20" dirty="0"/>
              <a:t>Проект предполагает комплексное развитие исторического центра г. Тара Тарского района Омской области путём реставрации архитектурных памятников, создания комфортной городской среды и активизации туристической активности.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616799" y="347689"/>
            <a:ext cx="539178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Основные</a:t>
            </a:r>
            <a:r>
              <a:rPr kumimoji="0" sz="1500" b="1" i="1" u="none" strike="noStrike" kern="0" cap="none" spc="-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500" b="1" i="1" u="none" strike="noStrike" kern="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характеристики</a:t>
            </a:r>
            <a:r>
              <a:rPr kumimoji="0" sz="1500" b="1" i="1" u="none" strike="noStrike" kern="0" cap="none" spc="-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500" b="1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инвестиционного</a:t>
            </a:r>
            <a:r>
              <a:rPr kumimoji="0" sz="1500" b="1" i="1" u="none" strike="noStrike" kern="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500" b="1" i="1" u="none" strike="noStrike" kern="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cs typeface="Arial"/>
              </a:rPr>
              <a:t>проекта</a:t>
            </a:r>
            <a:endParaRPr kumimoji="0" sz="15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95059" y="647622"/>
            <a:ext cx="10200640" cy="0"/>
          </a:xfrm>
          <a:custGeom>
            <a:avLst/>
            <a:gdLst/>
            <a:ahLst/>
            <a:cxnLst/>
            <a:rect l="l" t="t" r="r" b="b"/>
            <a:pathLst>
              <a:path w="10200640">
                <a:moveTo>
                  <a:pt x="10200157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sz="half" idx="3"/>
          </p:nvPr>
        </p:nvSpPr>
        <p:spPr>
          <a:xfrm>
            <a:off x="6431299" y="1661996"/>
            <a:ext cx="4831349" cy="344645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/>
              <a:t>Цель</a:t>
            </a:r>
            <a:r>
              <a:rPr spc="-40" dirty="0"/>
              <a:t> </a:t>
            </a:r>
            <a:r>
              <a:rPr spc="-10" dirty="0"/>
              <a:t>инвестиционного</a:t>
            </a:r>
            <a:r>
              <a:rPr spc="-35" dirty="0"/>
              <a:t> </a:t>
            </a:r>
            <a:r>
              <a:rPr spc="-10" dirty="0"/>
              <a:t>проекта:</a:t>
            </a: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160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Развитие туристической инфраструктуры региона, сохранение культурного наследия и увеличение притока туристов</a:t>
            </a: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err="1"/>
              <a:t>Отрасль</a:t>
            </a:r>
            <a:r>
              <a:rPr lang="ru-RU" dirty="0"/>
              <a:t> и подотрасль</a:t>
            </a:r>
            <a:r>
              <a:rPr spc="-75" dirty="0"/>
              <a:t> </a:t>
            </a:r>
            <a:r>
              <a:rPr spc="-10" dirty="0" err="1"/>
              <a:t>экономики</a:t>
            </a:r>
            <a:r>
              <a:rPr spc="-10" dirty="0"/>
              <a:t>:</a:t>
            </a: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77.17.1 - «Деятельность в области архитектуры, связанная с созданием архитектурного объекта»</a:t>
            </a: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endParaRPr lang="ru-RU" sz="1600" b="0" spc="-10" dirty="0">
              <a:solidFill>
                <a:srgbClr val="231F20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pc="-20" dirty="0" err="1"/>
              <a:t>Условия</a:t>
            </a:r>
            <a:r>
              <a:rPr spc="-70" dirty="0"/>
              <a:t> </a:t>
            </a:r>
            <a:r>
              <a:rPr dirty="0"/>
              <a:t>участия</a:t>
            </a:r>
            <a:r>
              <a:rPr spc="-65" dirty="0"/>
              <a:t> </a:t>
            </a:r>
            <a:r>
              <a:rPr dirty="0"/>
              <a:t>в</a:t>
            </a:r>
            <a:r>
              <a:rPr spc="-60" dirty="0"/>
              <a:t> </a:t>
            </a:r>
            <a:r>
              <a:rPr spc="-10" dirty="0"/>
              <a:t>проекте:</a:t>
            </a:r>
          </a:p>
          <a:p>
            <a:pPr marL="12700">
              <a:lnSpc>
                <a:spcPts val="1900"/>
              </a:lnSpc>
            </a:pPr>
            <a:r>
              <a:rPr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собственные</a:t>
            </a:r>
            <a:r>
              <a:rPr sz="1600" b="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средства</a:t>
            </a:r>
            <a:endParaRPr sz="16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pc="-10" dirty="0"/>
              <a:t>Производственная</a:t>
            </a:r>
            <a:r>
              <a:rPr spc="-110" dirty="0"/>
              <a:t> </a:t>
            </a:r>
            <a:r>
              <a:rPr spc="-10" dirty="0"/>
              <a:t>мощность:</a:t>
            </a: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lang="ru-RU"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10-15  номеров различных категорий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46355" marR="0" lvl="0" indent="0" defTabSz="914400" eaLnBrk="1" fontAlgn="auto" latinLnBrk="0" hangingPunct="1">
              <a:lnSpc>
                <a:spcPct val="100000"/>
              </a:lnSpc>
              <a:spcBef>
                <a:spcPts val="1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MT"/>
              </a:rPr>
              <a:pPr marL="46355" marR="0" lvl="0" indent="0" defTabSz="914400" eaLnBrk="1" fontAlgn="auto" latinLnBrk="0" hangingPunct="1">
                <a:lnSpc>
                  <a:spcPct val="100000"/>
                </a:lnSpc>
                <a:spcBef>
                  <a:spcPts val="17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1400" b="0" i="0" u="none" strike="noStrike" kern="0" cap="none" spc="-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MT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62648050-DA23-6F29-6004-3019DF4C96BD}"/>
              </a:ext>
            </a:extLst>
          </p:cNvPr>
          <p:cNvSpPr/>
          <p:nvPr/>
        </p:nvSpPr>
        <p:spPr>
          <a:xfrm>
            <a:off x="6138006" y="1759508"/>
            <a:ext cx="45719" cy="3379771"/>
          </a:xfrm>
          <a:custGeom>
            <a:avLst/>
            <a:gdLst/>
            <a:ahLst/>
            <a:cxnLst/>
            <a:rect l="l" t="t" r="r" b="b"/>
            <a:pathLst>
              <a:path h="4399280">
                <a:moveTo>
                  <a:pt x="0" y="0"/>
                </a:moveTo>
                <a:lnTo>
                  <a:pt x="0" y="4398784"/>
                </a:lnTo>
              </a:path>
            </a:pathLst>
          </a:custGeom>
          <a:ln w="1270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687E5C2D-1666-115E-E82A-4AEB47281C6A}"/>
              </a:ext>
            </a:extLst>
          </p:cNvPr>
          <p:cNvSpPr/>
          <p:nvPr/>
        </p:nvSpPr>
        <p:spPr>
          <a:xfrm flipH="1">
            <a:off x="639196" y="1556684"/>
            <a:ext cx="217378" cy="5085456"/>
          </a:xfrm>
          <a:custGeom>
            <a:avLst/>
            <a:gdLst/>
            <a:ahLst/>
            <a:cxnLst/>
            <a:rect l="l" t="t" r="r" b="b"/>
            <a:pathLst>
              <a:path h="4399280">
                <a:moveTo>
                  <a:pt x="0" y="0"/>
                </a:moveTo>
                <a:lnTo>
                  <a:pt x="0" y="4398784"/>
                </a:lnTo>
              </a:path>
            </a:pathLst>
          </a:custGeom>
          <a:ln w="1270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9DD67E5-192B-9903-6A14-EFA7B98DF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088" y="1556683"/>
            <a:ext cx="146317" cy="14631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1A069A2-6CA3-96CC-216D-B3B84BCB3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087" y="2952739"/>
            <a:ext cx="146317" cy="14631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021FC77C-3B53-A3E4-F134-738E19263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511" y="3838461"/>
            <a:ext cx="146317" cy="146317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625509A-4930-BB08-2736-A8317FF40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82" y="4996593"/>
            <a:ext cx="146317" cy="146317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1997B12F-3605-AD7A-0A9F-8F6619644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2828" y="1749023"/>
            <a:ext cx="146317" cy="146317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1502053-DE2B-3981-87D1-16DAB598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3846" y="3885989"/>
            <a:ext cx="146317" cy="146317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FF914967-D236-6016-0085-D50062A3D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2827" y="2798457"/>
            <a:ext cx="146317" cy="146317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1C9C138-EC15-B6C1-8BED-CD2687D7D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9081" y="4581128"/>
            <a:ext cx="146317" cy="14631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974F3-8174-8B4C-9C0F-15E560050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9D15014-2BE5-C79F-3BD1-226DFEF30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5416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sz="2400" spc="50" dirty="0"/>
              <a:t>ИНФОРМАЦИЯ</a:t>
            </a:r>
            <a:r>
              <a:rPr sz="2400" spc="100" dirty="0"/>
              <a:t> </a:t>
            </a:r>
            <a:r>
              <a:rPr sz="2400" dirty="0"/>
              <a:t>О</a:t>
            </a:r>
            <a:r>
              <a:rPr sz="2400" spc="105" dirty="0"/>
              <a:t> </a:t>
            </a:r>
            <a:r>
              <a:rPr sz="2400" spc="70" dirty="0"/>
              <a:t>ПРОЕКТЕ</a:t>
            </a:r>
            <a:endParaRPr sz="240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FD7754D-7F9E-AB5F-3D05-7AD83701B1F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6992519"/>
              </p:ext>
            </p:extLst>
          </p:nvPr>
        </p:nvGraphicFramePr>
        <p:xfrm>
          <a:off x="795059" y="1670669"/>
          <a:ext cx="10188481" cy="42173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1803">
                  <a:extLst>
                    <a:ext uri="{9D8B030D-6E8A-4147-A177-3AD203B41FA5}">
                      <a16:colId xmlns:a16="http://schemas.microsoft.com/office/drawing/2014/main" val="797601939"/>
                    </a:ext>
                  </a:extLst>
                </a:gridCol>
                <a:gridCol w="2623125">
                  <a:extLst>
                    <a:ext uri="{9D8B030D-6E8A-4147-A177-3AD203B41FA5}">
                      <a16:colId xmlns:a16="http://schemas.microsoft.com/office/drawing/2014/main" val="612133776"/>
                    </a:ext>
                  </a:extLst>
                </a:gridCol>
                <a:gridCol w="1863553">
                  <a:extLst>
                    <a:ext uri="{9D8B030D-6E8A-4147-A177-3AD203B41FA5}">
                      <a16:colId xmlns:a16="http://schemas.microsoft.com/office/drawing/2014/main" val="4204653519"/>
                    </a:ext>
                  </a:extLst>
                </a:gridCol>
              </a:tblGrid>
              <a:tr h="1424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0" kern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  <a:endParaRPr lang="ru-RU" sz="1400" b="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4E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0" kern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реализации</a:t>
                      </a:r>
                      <a:endParaRPr lang="ru-RU" sz="1400" b="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4E2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0" kern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Стоимость, </a:t>
                      </a:r>
                      <a:br>
                        <a:rPr lang="ru-RU" sz="1400" b="0" kern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b="0" kern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ru-RU" sz="1400" b="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4E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277559"/>
                  </a:ext>
                </a:extLst>
              </a:tr>
              <a:tr h="27927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Планировочный квартал между улицами Коллонтай, Советская, Спасская, Мира и Александровская в г. Тара.</a:t>
                      </a:r>
                      <a:endParaRPr lang="ru-RU" sz="15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R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b="0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2026-2029</a:t>
                      </a:r>
                      <a:endParaRPr lang="ru-RU" sz="22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L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1672,21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814" marR="75814" marT="15162" marB="15162" anchor="ctr">
                    <a:lnL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04E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316372"/>
                  </a:ext>
                </a:extLst>
              </a:tr>
            </a:tbl>
          </a:graphicData>
        </a:graphic>
      </p:graphicFrame>
      <p:sp>
        <p:nvSpPr>
          <p:cNvPr id="10" name="object 10">
            <a:extLst>
              <a:ext uri="{FF2B5EF4-FFF2-40B4-BE49-F238E27FC236}">
                <a16:creationId xmlns:a16="http://schemas.microsoft.com/office/drawing/2014/main" id="{948E7BFA-343A-73BD-2932-8A6991BEBBD6}"/>
              </a:ext>
            </a:extLst>
          </p:cNvPr>
          <p:cNvSpPr txBox="1"/>
          <p:nvPr/>
        </p:nvSpPr>
        <p:spPr>
          <a:xfrm>
            <a:off x="5616799" y="347689"/>
            <a:ext cx="539178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Основные</a:t>
            </a:r>
            <a:r>
              <a:rPr sz="1500" b="1" i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характеристики</a:t>
            </a:r>
            <a:r>
              <a:rPr sz="1500" b="1" i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endParaRPr sz="1500">
              <a:latin typeface="Arial"/>
              <a:cs typeface="Arial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EAEB60D-A19B-4561-5919-B35190DD76DC}"/>
              </a:ext>
            </a:extLst>
          </p:cNvPr>
          <p:cNvSpPr/>
          <p:nvPr/>
        </p:nvSpPr>
        <p:spPr>
          <a:xfrm>
            <a:off x="795059" y="647622"/>
            <a:ext cx="10200640" cy="0"/>
          </a:xfrm>
          <a:custGeom>
            <a:avLst/>
            <a:gdLst/>
            <a:ahLst/>
            <a:cxnLst/>
            <a:rect l="l" t="t" r="r" b="b"/>
            <a:pathLst>
              <a:path w="10200640">
                <a:moveTo>
                  <a:pt x="10200157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08813C80-8B41-407C-CDF1-694C147590D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4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591646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7847" y="818258"/>
            <a:ext cx="71875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5" dirty="0"/>
              <a:t>КОНКУРЕНТНЫЕ</a:t>
            </a:r>
            <a:r>
              <a:rPr sz="2400" spc="100" dirty="0"/>
              <a:t> </a:t>
            </a:r>
            <a:r>
              <a:rPr sz="2400" spc="55" dirty="0"/>
              <a:t>ПРЕИМУЩЕСТВА</a:t>
            </a:r>
            <a:r>
              <a:rPr sz="2400" spc="105" dirty="0"/>
              <a:t> </a:t>
            </a:r>
            <a:r>
              <a:rPr sz="2400" spc="50" dirty="0"/>
              <a:t>РЕГИОНА</a:t>
            </a:r>
            <a:endParaRPr sz="2400"/>
          </a:p>
        </p:txBody>
      </p:sp>
      <p:sp>
        <p:nvSpPr>
          <p:cNvPr id="7" name="object 7"/>
          <p:cNvSpPr txBox="1"/>
          <p:nvPr/>
        </p:nvSpPr>
        <p:spPr>
          <a:xfrm>
            <a:off x="3892998" y="329689"/>
            <a:ext cx="711580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Анализ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экономической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отрасли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r>
              <a:rPr sz="1500" b="1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маркетинг</a:t>
            </a:r>
            <a:endParaRPr sz="15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55194" y="595596"/>
            <a:ext cx="10340340" cy="0"/>
          </a:xfrm>
          <a:custGeom>
            <a:avLst/>
            <a:gdLst/>
            <a:ahLst/>
            <a:cxnLst/>
            <a:rect l="l" t="t" r="r" b="b"/>
            <a:pathLst>
              <a:path w="10340340">
                <a:moveTo>
                  <a:pt x="1034002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2277" y="1435164"/>
            <a:ext cx="5906068" cy="5438139"/>
            <a:chOff x="-7612" y="1419859"/>
            <a:chExt cx="5906101" cy="5438139"/>
          </a:xfrm>
        </p:grpSpPr>
        <p:sp>
          <p:nvSpPr>
            <p:cNvPr id="10" name="object 10"/>
            <p:cNvSpPr/>
            <p:nvPr/>
          </p:nvSpPr>
          <p:spPr>
            <a:xfrm>
              <a:off x="1456309" y="1419859"/>
              <a:ext cx="3260725" cy="5041900"/>
            </a:xfrm>
            <a:custGeom>
              <a:avLst/>
              <a:gdLst/>
              <a:ahLst/>
              <a:cxnLst/>
              <a:rect l="l" t="t" r="r" b="b"/>
              <a:pathLst>
                <a:path w="3260725" h="5041900">
                  <a:moveTo>
                    <a:pt x="537857" y="3162300"/>
                  </a:moveTo>
                  <a:lnTo>
                    <a:pt x="531228" y="3162300"/>
                  </a:lnTo>
                  <a:lnTo>
                    <a:pt x="509968" y="3175000"/>
                  </a:lnTo>
                  <a:lnTo>
                    <a:pt x="453224" y="3175000"/>
                  </a:lnTo>
                  <a:lnTo>
                    <a:pt x="458165" y="3187700"/>
                  </a:lnTo>
                  <a:lnTo>
                    <a:pt x="505269" y="3187700"/>
                  </a:lnTo>
                  <a:lnTo>
                    <a:pt x="515823" y="3175000"/>
                  </a:lnTo>
                  <a:lnTo>
                    <a:pt x="526681" y="3175000"/>
                  </a:lnTo>
                  <a:lnTo>
                    <a:pt x="537857" y="3162300"/>
                  </a:lnTo>
                  <a:close/>
                </a:path>
                <a:path w="3260725" h="5041900">
                  <a:moveTo>
                    <a:pt x="603846" y="2717800"/>
                  </a:moveTo>
                  <a:lnTo>
                    <a:pt x="589432" y="2705100"/>
                  </a:lnTo>
                  <a:lnTo>
                    <a:pt x="578408" y="2692400"/>
                  </a:lnTo>
                  <a:lnTo>
                    <a:pt x="566064" y="2667000"/>
                  </a:lnTo>
                  <a:lnTo>
                    <a:pt x="559142" y="2654300"/>
                  </a:lnTo>
                  <a:lnTo>
                    <a:pt x="558063" y="2641600"/>
                  </a:lnTo>
                  <a:lnTo>
                    <a:pt x="563283" y="2590800"/>
                  </a:lnTo>
                  <a:lnTo>
                    <a:pt x="564451" y="2578100"/>
                  </a:lnTo>
                  <a:lnTo>
                    <a:pt x="563486" y="2565400"/>
                  </a:lnTo>
                  <a:lnTo>
                    <a:pt x="555358" y="2565400"/>
                  </a:lnTo>
                  <a:lnTo>
                    <a:pt x="553186" y="2603500"/>
                  </a:lnTo>
                  <a:lnTo>
                    <a:pt x="549579" y="2628900"/>
                  </a:lnTo>
                  <a:lnTo>
                    <a:pt x="548779" y="2654300"/>
                  </a:lnTo>
                  <a:lnTo>
                    <a:pt x="555066" y="2667000"/>
                  </a:lnTo>
                  <a:lnTo>
                    <a:pt x="571715" y="2705100"/>
                  </a:lnTo>
                  <a:lnTo>
                    <a:pt x="577215" y="2705100"/>
                  </a:lnTo>
                  <a:lnTo>
                    <a:pt x="588098" y="2717800"/>
                  </a:lnTo>
                  <a:lnTo>
                    <a:pt x="603846" y="2717800"/>
                  </a:lnTo>
                  <a:close/>
                </a:path>
                <a:path w="3260725" h="5041900">
                  <a:moveTo>
                    <a:pt x="755764" y="2514600"/>
                  </a:moveTo>
                  <a:lnTo>
                    <a:pt x="737108" y="2514600"/>
                  </a:lnTo>
                  <a:lnTo>
                    <a:pt x="737450" y="2527300"/>
                  </a:lnTo>
                  <a:lnTo>
                    <a:pt x="717867" y="2527300"/>
                  </a:lnTo>
                  <a:lnTo>
                    <a:pt x="711682" y="2540000"/>
                  </a:lnTo>
                  <a:lnTo>
                    <a:pt x="711339" y="2552700"/>
                  </a:lnTo>
                  <a:lnTo>
                    <a:pt x="713130" y="2565400"/>
                  </a:lnTo>
                  <a:lnTo>
                    <a:pt x="714768" y="2578100"/>
                  </a:lnTo>
                  <a:lnTo>
                    <a:pt x="717080" y="2578100"/>
                  </a:lnTo>
                  <a:lnTo>
                    <a:pt x="719632" y="2590800"/>
                  </a:lnTo>
                  <a:lnTo>
                    <a:pt x="721956" y="2590800"/>
                  </a:lnTo>
                  <a:lnTo>
                    <a:pt x="723709" y="2603500"/>
                  </a:lnTo>
                  <a:lnTo>
                    <a:pt x="724649" y="2616200"/>
                  </a:lnTo>
                  <a:lnTo>
                    <a:pt x="730072" y="2628900"/>
                  </a:lnTo>
                  <a:lnTo>
                    <a:pt x="742683" y="2628900"/>
                  </a:lnTo>
                  <a:lnTo>
                    <a:pt x="733488" y="2616200"/>
                  </a:lnTo>
                  <a:lnTo>
                    <a:pt x="731685" y="2603500"/>
                  </a:lnTo>
                  <a:lnTo>
                    <a:pt x="731735" y="2590800"/>
                  </a:lnTo>
                  <a:lnTo>
                    <a:pt x="728103" y="2578100"/>
                  </a:lnTo>
                  <a:lnTo>
                    <a:pt x="723252" y="2578100"/>
                  </a:lnTo>
                  <a:lnTo>
                    <a:pt x="721588" y="2565400"/>
                  </a:lnTo>
                  <a:lnTo>
                    <a:pt x="721283" y="2540000"/>
                  </a:lnTo>
                  <a:lnTo>
                    <a:pt x="743305" y="2540000"/>
                  </a:lnTo>
                  <a:lnTo>
                    <a:pt x="747966" y="2527300"/>
                  </a:lnTo>
                  <a:lnTo>
                    <a:pt x="755764" y="2514600"/>
                  </a:lnTo>
                  <a:close/>
                </a:path>
                <a:path w="3260725" h="5041900">
                  <a:moveTo>
                    <a:pt x="781138" y="2501900"/>
                  </a:moveTo>
                  <a:lnTo>
                    <a:pt x="771105" y="2501900"/>
                  </a:lnTo>
                  <a:lnTo>
                    <a:pt x="766432" y="2514600"/>
                  </a:lnTo>
                  <a:lnTo>
                    <a:pt x="755764" y="2514600"/>
                  </a:lnTo>
                  <a:lnTo>
                    <a:pt x="754697" y="2527300"/>
                  </a:lnTo>
                  <a:lnTo>
                    <a:pt x="770623" y="2514600"/>
                  </a:lnTo>
                  <a:lnTo>
                    <a:pt x="776185" y="2514600"/>
                  </a:lnTo>
                  <a:lnTo>
                    <a:pt x="781138" y="2501900"/>
                  </a:lnTo>
                  <a:close/>
                </a:path>
                <a:path w="3260725" h="5041900">
                  <a:moveTo>
                    <a:pt x="848131" y="876300"/>
                  </a:moveTo>
                  <a:lnTo>
                    <a:pt x="847420" y="886396"/>
                  </a:lnTo>
                  <a:lnTo>
                    <a:pt x="848093" y="889000"/>
                  </a:lnTo>
                  <a:lnTo>
                    <a:pt x="848131" y="876300"/>
                  </a:lnTo>
                  <a:close/>
                </a:path>
                <a:path w="3260725" h="5041900">
                  <a:moveTo>
                    <a:pt x="854113" y="2489200"/>
                  </a:moveTo>
                  <a:lnTo>
                    <a:pt x="838174" y="2489200"/>
                  </a:lnTo>
                  <a:lnTo>
                    <a:pt x="828154" y="2501900"/>
                  </a:lnTo>
                  <a:lnTo>
                    <a:pt x="781138" y="2501900"/>
                  </a:lnTo>
                  <a:lnTo>
                    <a:pt x="794753" y="2514600"/>
                  </a:lnTo>
                  <a:lnTo>
                    <a:pt x="811339" y="2514600"/>
                  </a:lnTo>
                  <a:lnTo>
                    <a:pt x="828179" y="2501900"/>
                  </a:lnTo>
                  <a:lnTo>
                    <a:pt x="851687" y="2501900"/>
                  </a:lnTo>
                  <a:lnTo>
                    <a:pt x="854113" y="2489200"/>
                  </a:lnTo>
                  <a:close/>
                </a:path>
                <a:path w="3260725" h="5041900">
                  <a:moveTo>
                    <a:pt x="888276" y="2185657"/>
                  </a:moveTo>
                  <a:lnTo>
                    <a:pt x="887298" y="2184400"/>
                  </a:lnTo>
                  <a:lnTo>
                    <a:pt x="886879" y="2184400"/>
                  </a:lnTo>
                  <a:lnTo>
                    <a:pt x="888276" y="2185657"/>
                  </a:lnTo>
                  <a:close/>
                </a:path>
                <a:path w="3260725" h="5041900">
                  <a:moveTo>
                    <a:pt x="942809" y="2235200"/>
                  </a:moveTo>
                  <a:lnTo>
                    <a:pt x="907973" y="2222500"/>
                  </a:lnTo>
                  <a:lnTo>
                    <a:pt x="908113" y="2209800"/>
                  </a:lnTo>
                  <a:lnTo>
                    <a:pt x="906868" y="2197100"/>
                  </a:lnTo>
                  <a:lnTo>
                    <a:pt x="900899" y="2197100"/>
                  </a:lnTo>
                  <a:lnTo>
                    <a:pt x="888276" y="2185657"/>
                  </a:lnTo>
                  <a:lnTo>
                    <a:pt x="897064" y="2197100"/>
                  </a:lnTo>
                  <a:lnTo>
                    <a:pt x="900417" y="2209800"/>
                  </a:lnTo>
                  <a:lnTo>
                    <a:pt x="899845" y="2222500"/>
                  </a:lnTo>
                  <a:lnTo>
                    <a:pt x="906360" y="2235200"/>
                  </a:lnTo>
                  <a:lnTo>
                    <a:pt x="931037" y="2235200"/>
                  </a:lnTo>
                  <a:lnTo>
                    <a:pt x="929246" y="2349500"/>
                  </a:lnTo>
                  <a:lnTo>
                    <a:pt x="929309" y="2362200"/>
                  </a:lnTo>
                  <a:lnTo>
                    <a:pt x="928928" y="2362200"/>
                  </a:lnTo>
                  <a:lnTo>
                    <a:pt x="926833" y="2374900"/>
                  </a:lnTo>
                  <a:lnTo>
                    <a:pt x="905827" y="2374900"/>
                  </a:lnTo>
                  <a:lnTo>
                    <a:pt x="896620" y="2387600"/>
                  </a:lnTo>
                  <a:lnTo>
                    <a:pt x="883234" y="2413000"/>
                  </a:lnTo>
                  <a:lnTo>
                    <a:pt x="870635" y="2425700"/>
                  </a:lnTo>
                  <a:lnTo>
                    <a:pt x="863815" y="2438400"/>
                  </a:lnTo>
                  <a:lnTo>
                    <a:pt x="868692" y="2451100"/>
                  </a:lnTo>
                  <a:lnTo>
                    <a:pt x="873861" y="2451100"/>
                  </a:lnTo>
                  <a:lnTo>
                    <a:pt x="879513" y="2463800"/>
                  </a:lnTo>
                  <a:lnTo>
                    <a:pt x="885863" y="2463800"/>
                  </a:lnTo>
                  <a:lnTo>
                    <a:pt x="886396" y="2476500"/>
                  </a:lnTo>
                  <a:lnTo>
                    <a:pt x="864146" y="2476500"/>
                  </a:lnTo>
                  <a:lnTo>
                    <a:pt x="857186" y="2489200"/>
                  </a:lnTo>
                  <a:lnTo>
                    <a:pt x="894156" y="2489200"/>
                  </a:lnTo>
                  <a:lnTo>
                    <a:pt x="894613" y="2463800"/>
                  </a:lnTo>
                  <a:lnTo>
                    <a:pt x="892403" y="2463800"/>
                  </a:lnTo>
                  <a:lnTo>
                    <a:pt x="886206" y="2451100"/>
                  </a:lnTo>
                  <a:lnTo>
                    <a:pt x="874699" y="2438400"/>
                  </a:lnTo>
                  <a:lnTo>
                    <a:pt x="880376" y="2425700"/>
                  </a:lnTo>
                  <a:lnTo>
                    <a:pt x="889254" y="2413000"/>
                  </a:lnTo>
                  <a:lnTo>
                    <a:pt x="898842" y="2400300"/>
                  </a:lnTo>
                  <a:lnTo>
                    <a:pt x="906691" y="2387600"/>
                  </a:lnTo>
                  <a:lnTo>
                    <a:pt x="926261" y="2387600"/>
                  </a:lnTo>
                  <a:lnTo>
                    <a:pt x="934504" y="2374900"/>
                  </a:lnTo>
                  <a:lnTo>
                    <a:pt x="938555" y="2336800"/>
                  </a:lnTo>
                  <a:lnTo>
                    <a:pt x="939177" y="2311400"/>
                  </a:lnTo>
                  <a:lnTo>
                    <a:pt x="939990" y="2286000"/>
                  </a:lnTo>
                  <a:lnTo>
                    <a:pt x="941158" y="2260600"/>
                  </a:lnTo>
                  <a:lnTo>
                    <a:pt x="942809" y="2235200"/>
                  </a:lnTo>
                  <a:close/>
                </a:path>
                <a:path w="3260725" h="5041900">
                  <a:moveTo>
                    <a:pt x="995464" y="3517900"/>
                  </a:moveTo>
                  <a:lnTo>
                    <a:pt x="991641" y="3517900"/>
                  </a:lnTo>
                  <a:lnTo>
                    <a:pt x="984478" y="3530600"/>
                  </a:lnTo>
                  <a:lnTo>
                    <a:pt x="982395" y="3543300"/>
                  </a:lnTo>
                  <a:lnTo>
                    <a:pt x="972820" y="3568700"/>
                  </a:lnTo>
                  <a:lnTo>
                    <a:pt x="954786" y="3594100"/>
                  </a:lnTo>
                  <a:lnTo>
                    <a:pt x="948791" y="3594100"/>
                  </a:lnTo>
                  <a:lnTo>
                    <a:pt x="949731" y="3619500"/>
                  </a:lnTo>
                  <a:lnTo>
                    <a:pt x="946696" y="3632200"/>
                  </a:lnTo>
                  <a:lnTo>
                    <a:pt x="929589" y="3632200"/>
                  </a:lnTo>
                  <a:lnTo>
                    <a:pt x="917651" y="3644900"/>
                  </a:lnTo>
                  <a:lnTo>
                    <a:pt x="908316" y="3657600"/>
                  </a:lnTo>
                  <a:lnTo>
                    <a:pt x="904913" y="3670300"/>
                  </a:lnTo>
                  <a:lnTo>
                    <a:pt x="902817" y="3683000"/>
                  </a:lnTo>
                  <a:lnTo>
                    <a:pt x="897407" y="3695700"/>
                  </a:lnTo>
                  <a:lnTo>
                    <a:pt x="891984" y="3695700"/>
                  </a:lnTo>
                  <a:lnTo>
                    <a:pt x="889508" y="3708400"/>
                  </a:lnTo>
                  <a:lnTo>
                    <a:pt x="890384" y="3721100"/>
                  </a:lnTo>
                  <a:lnTo>
                    <a:pt x="899134" y="3721100"/>
                  </a:lnTo>
                  <a:lnTo>
                    <a:pt x="898359" y="3708400"/>
                  </a:lnTo>
                  <a:lnTo>
                    <a:pt x="904341" y="3708400"/>
                  </a:lnTo>
                  <a:lnTo>
                    <a:pt x="908812" y="3695700"/>
                  </a:lnTo>
                  <a:lnTo>
                    <a:pt x="914311" y="3670300"/>
                  </a:lnTo>
                  <a:lnTo>
                    <a:pt x="915581" y="3657600"/>
                  </a:lnTo>
                  <a:lnTo>
                    <a:pt x="925398" y="3644900"/>
                  </a:lnTo>
                  <a:lnTo>
                    <a:pt x="956564" y="3644900"/>
                  </a:lnTo>
                  <a:lnTo>
                    <a:pt x="958913" y="3619500"/>
                  </a:lnTo>
                  <a:lnTo>
                    <a:pt x="957694" y="3606800"/>
                  </a:lnTo>
                  <a:lnTo>
                    <a:pt x="960043" y="3594100"/>
                  </a:lnTo>
                  <a:lnTo>
                    <a:pt x="973074" y="3581400"/>
                  </a:lnTo>
                  <a:lnTo>
                    <a:pt x="982446" y="3568700"/>
                  </a:lnTo>
                  <a:lnTo>
                    <a:pt x="988250" y="3556000"/>
                  </a:lnTo>
                  <a:lnTo>
                    <a:pt x="992073" y="3543300"/>
                  </a:lnTo>
                  <a:lnTo>
                    <a:pt x="995464" y="3517900"/>
                  </a:lnTo>
                  <a:close/>
                </a:path>
                <a:path w="3260725" h="5041900">
                  <a:moveTo>
                    <a:pt x="996416" y="3352800"/>
                  </a:moveTo>
                  <a:lnTo>
                    <a:pt x="939050" y="3352800"/>
                  </a:lnTo>
                  <a:lnTo>
                    <a:pt x="933602" y="3340100"/>
                  </a:lnTo>
                  <a:lnTo>
                    <a:pt x="921105" y="3340100"/>
                  </a:lnTo>
                  <a:lnTo>
                    <a:pt x="912571" y="3327400"/>
                  </a:lnTo>
                  <a:lnTo>
                    <a:pt x="884720" y="3327400"/>
                  </a:lnTo>
                  <a:lnTo>
                    <a:pt x="887501" y="3302000"/>
                  </a:lnTo>
                  <a:lnTo>
                    <a:pt x="889635" y="3276600"/>
                  </a:lnTo>
                  <a:lnTo>
                    <a:pt x="887526" y="3263900"/>
                  </a:lnTo>
                  <a:lnTo>
                    <a:pt x="877582" y="3238500"/>
                  </a:lnTo>
                  <a:lnTo>
                    <a:pt x="842365" y="3238500"/>
                  </a:lnTo>
                  <a:lnTo>
                    <a:pt x="836066" y="3225800"/>
                  </a:lnTo>
                  <a:lnTo>
                    <a:pt x="833920" y="3200400"/>
                  </a:lnTo>
                  <a:lnTo>
                    <a:pt x="844054" y="3187700"/>
                  </a:lnTo>
                  <a:lnTo>
                    <a:pt x="856284" y="3187700"/>
                  </a:lnTo>
                  <a:lnTo>
                    <a:pt x="865860" y="3175000"/>
                  </a:lnTo>
                  <a:lnTo>
                    <a:pt x="868057" y="3162300"/>
                  </a:lnTo>
                  <a:lnTo>
                    <a:pt x="866063" y="3162300"/>
                  </a:lnTo>
                  <a:lnTo>
                    <a:pt x="864958" y="3149600"/>
                  </a:lnTo>
                  <a:lnTo>
                    <a:pt x="864336" y="3149600"/>
                  </a:lnTo>
                  <a:lnTo>
                    <a:pt x="864768" y="3136900"/>
                  </a:lnTo>
                  <a:lnTo>
                    <a:pt x="885024" y="3136900"/>
                  </a:lnTo>
                  <a:lnTo>
                    <a:pt x="886193" y="3124200"/>
                  </a:lnTo>
                  <a:lnTo>
                    <a:pt x="887704" y="3124200"/>
                  </a:lnTo>
                  <a:lnTo>
                    <a:pt x="885964" y="3111500"/>
                  </a:lnTo>
                  <a:lnTo>
                    <a:pt x="885545" y="3098800"/>
                  </a:lnTo>
                  <a:lnTo>
                    <a:pt x="888847" y="3098800"/>
                  </a:lnTo>
                  <a:lnTo>
                    <a:pt x="887857" y="3073400"/>
                  </a:lnTo>
                  <a:lnTo>
                    <a:pt x="887450" y="3073400"/>
                  </a:lnTo>
                  <a:lnTo>
                    <a:pt x="892251" y="3060700"/>
                  </a:lnTo>
                  <a:lnTo>
                    <a:pt x="936066" y="3060700"/>
                  </a:lnTo>
                  <a:lnTo>
                    <a:pt x="962494" y="3048000"/>
                  </a:lnTo>
                  <a:lnTo>
                    <a:pt x="901801" y="3048000"/>
                  </a:lnTo>
                  <a:lnTo>
                    <a:pt x="886091" y="3060700"/>
                  </a:lnTo>
                  <a:lnTo>
                    <a:pt x="884618" y="3048000"/>
                  </a:lnTo>
                  <a:lnTo>
                    <a:pt x="882675" y="3035300"/>
                  </a:lnTo>
                  <a:lnTo>
                    <a:pt x="880325" y="3022600"/>
                  </a:lnTo>
                  <a:lnTo>
                    <a:pt x="877595" y="3009900"/>
                  </a:lnTo>
                  <a:lnTo>
                    <a:pt x="873061" y="2997200"/>
                  </a:lnTo>
                  <a:lnTo>
                    <a:pt x="866038" y="2997200"/>
                  </a:lnTo>
                  <a:lnTo>
                    <a:pt x="858367" y="2984500"/>
                  </a:lnTo>
                  <a:lnTo>
                    <a:pt x="851928" y="2984500"/>
                  </a:lnTo>
                  <a:lnTo>
                    <a:pt x="859129" y="2971800"/>
                  </a:lnTo>
                  <a:lnTo>
                    <a:pt x="865606" y="2971800"/>
                  </a:lnTo>
                  <a:lnTo>
                    <a:pt x="871474" y="2959100"/>
                  </a:lnTo>
                  <a:lnTo>
                    <a:pt x="876858" y="2959100"/>
                  </a:lnTo>
                  <a:lnTo>
                    <a:pt x="872350" y="2946400"/>
                  </a:lnTo>
                  <a:lnTo>
                    <a:pt x="864362" y="2933700"/>
                  </a:lnTo>
                  <a:lnTo>
                    <a:pt x="855548" y="2921000"/>
                  </a:lnTo>
                  <a:lnTo>
                    <a:pt x="848601" y="2921000"/>
                  </a:lnTo>
                  <a:lnTo>
                    <a:pt x="854278" y="2908300"/>
                  </a:lnTo>
                  <a:lnTo>
                    <a:pt x="856729" y="2895600"/>
                  </a:lnTo>
                  <a:lnTo>
                    <a:pt x="855408" y="2882900"/>
                  </a:lnTo>
                  <a:lnTo>
                    <a:pt x="849731" y="2870200"/>
                  </a:lnTo>
                  <a:lnTo>
                    <a:pt x="842124" y="2844800"/>
                  </a:lnTo>
                  <a:lnTo>
                    <a:pt x="830351" y="2844800"/>
                  </a:lnTo>
                  <a:lnTo>
                    <a:pt x="814692" y="2832100"/>
                  </a:lnTo>
                  <a:lnTo>
                    <a:pt x="810679" y="2832100"/>
                  </a:lnTo>
                  <a:lnTo>
                    <a:pt x="807224" y="2819400"/>
                  </a:lnTo>
                  <a:lnTo>
                    <a:pt x="804075" y="2806700"/>
                  </a:lnTo>
                  <a:lnTo>
                    <a:pt x="800963" y="2794000"/>
                  </a:lnTo>
                  <a:lnTo>
                    <a:pt x="796061" y="2781300"/>
                  </a:lnTo>
                  <a:lnTo>
                    <a:pt x="764628" y="2781300"/>
                  </a:lnTo>
                  <a:lnTo>
                    <a:pt x="764755" y="2743200"/>
                  </a:lnTo>
                  <a:lnTo>
                    <a:pt x="764832" y="2717800"/>
                  </a:lnTo>
                  <a:lnTo>
                    <a:pt x="770369" y="2717800"/>
                  </a:lnTo>
                  <a:lnTo>
                    <a:pt x="777405" y="2730500"/>
                  </a:lnTo>
                  <a:lnTo>
                    <a:pt x="792670" y="2730500"/>
                  </a:lnTo>
                  <a:lnTo>
                    <a:pt x="798830" y="2743200"/>
                  </a:lnTo>
                  <a:lnTo>
                    <a:pt x="801077" y="2743200"/>
                  </a:lnTo>
                  <a:lnTo>
                    <a:pt x="813993" y="2730500"/>
                  </a:lnTo>
                  <a:lnTo>
                    <a:pt x="815708" y="2717800"/>
                  </a:lnTo>
                  <a:lnTo>
                    <a:pt x="812177" y="2705100"/>
                  </a:lnTo>
                  <a:lnTo>
                    <a:pt x="809396" y="2692400"/>
                  </a:lnTo>
                  <a:lnTo>
                    <a:pt x="815441" y="2679700"/>
                  </a:lnTo>
                  <a:lnTo>
                    <a:pt x="822998" y="2679700"/>
                  </a:lnTo>
                  <a:lnTo>
                    <a:pt x="830148" y="2667000"/>
                  </a:lnTo>
                  <a:lnTo>
                    <a:pt x="834936" y="2654300"/>
                  </a:lnTo>
                  <a:lnTo>
                    <a:pt x="807440" y="2654300"/>
                  </a:lnTo>
                  <a:lnTo>
                    <a:pt x="784517" y="2641600"/>
                  </a:lnTo>
                  <a:lnTo>
                    <a:pt x="769861" y="2628900"/>
                  </a:lnTo>
                  <a:lnTo>
                    <a:pt x="745236" y="2628900"/>
                  </a:lnTo>
                  <a:lnTo>
                    <a:pt x="757262" y="2641600"/>
                  </a:lnTo>
                  <a:lnTo>
                    <a:pt x="769886" y="2641600"/>
                  </a:lnTo>
                  <a:lnTo>
                    <a:pt x="782205" y="2654300"/>
                  </a:lnTo>
                  <a:lnTo>
                    <a:pt x="799706" y="2654300"/>
                  </a:lnTo>
                  <a:lnTo>
                    <a:pt x="806170" y="2667000"/>
                  </a:lnTo>
                  <a:lnTo>
                    <a:pt x="818388" y="2667000"/>
                  </a:lnTo>
                  <a:lnTo>
                    <a:pt x="796709" y="2692400"/>
                  </a:lnTo>
                  <a:lnTo>
                    <a:pt x="800531" y="2692400"/>
                  </a:lnTo>
                  <a:lnTo>
                    <a:pt x="805256" y="2705100"/>
                  </a:lnTo>
                  <a:lnTo>
                    <a:pt x="806310" y="2717800"/>
                  </a:lnTo>
                  <a:lnTo>
                    <a:pt x="799160" y="2730500"/>
                  </a:lnTo>
                  <a:lnTo>
                    <a:pt x="787666" y="2717800"/>
                  </a:lnTo>
                  <a:lnTo>
                    <a:pt x="776287" y="2717800"/>
                  </a:lnTo>
                  <a:lnTo>
                    <a:pt x="766305" y="2705100"/>
                  </a:lnTo>
                  <a:lnTo>
                    <a:pt x="758977" y="2705100"/>
                  </a:lnTo>
                  <a:lnTo>
                    <a:pt x="754380" y="2717800"/>
                  </a:lnTo>
                  <a:lnTo>
                    <a:pt x="754710" y="2743200"/>
                  </a:lnTo>
                  <a:lnTo>
                    <a:pt x="755916" y="2768600"/>
                  </a:lnTo>
                  <a:lnTo>
                    <a:pt x="753910" y="2781300"/>
                  </a:lnTo>
                  <a:lnTo>
                    <a:pt x="740829" y="2781300"/>
                  </a:lnTo>
                  <a:lnTo>
                    <a:pt x="730529" y="2794000"/>
                  </a:lnTo>
                  <a:lnTo>
                    <a:pt x="715467" y="2794000"/>
                  </a:lnTo>
                  <a:lnTo>
                    <a:pt x="703935" y="2781300"/>
                  </a:lnTo>
                  <a:lnTo>
                    <a:pt x="704418" y="2768600"/>
                  </a:lnTo>
                  <a:lnTo>
                    <a:pt x="705129" y="2755900"/>
                  </a:lnTo>
                  <a:lnTo>
                    <a:pt x="705180" y="2743200"/>
                  </a:lnTo>
                  <a:lnTo>
                    <a:pt x="703745" y="2717800"/>
                  </a:lnTo>
                  <a:lnTo>
                    <a:pt x="696658" y="2717800"/>
                  </a:lnTo>
                  <a:lnTo>
                    <a:pt x="683056" y="2705100"/>
                  </a:lnTo>
                  <a:lnTo>
                    <a:pt x="652157" y="2705100"/>
                  </a:lnTo>
                  <a:lnTo>
                    <a:pt x="623976" y="2717800"/>
                  </a:lnTo>
                  <a:lnTo>
                    <a:pt x="694359" y="2717800"/>
                  </a:lnTo>
                  <a:lnTo>
                    <a:pt x="696429" y="2794000"/>
                  </a:lnTo>
                  <a:lnTo>
                    <a:pt x="702983" y="2794000"/>
                  </a:lnTo>
                  <a:lnTo>
                    <a:pt x="715073" y="2806700"/>
                  </a:lnTo>
                  <a:lnTo>
                    <a:pt x="728700" y="2806700"/>
                  </a:lnTo>
                  <a:lnTo>
                    <a:pt x="739851" y="2794000"/>
                  </a:lnTo>
                  <a:lnTo>
                    <a:pt x="791997" y="2794000"/>
                  </a:lnTo>
                  <a:lnTo>
                    <a:pt x="798576" y="2819400"/>
                  </a:lnTo>
                  <a:lnTo>
                    <a:pt x="801916" y="2832100"/>
                  </a:lnTo>
                  <a:lnTo>
                    <a:pt x="806856" y="2844800"/>
                  </a:lnTo>
                  <a:lnTo>
                    <a:pt x="820166" y="2844800"/>
                  </a:lnTo>
                  <a:lnTo>
                    <a:pt x="833894" y="2857500"/>
                  </a:lnTo>
                  <a:lnTo>
                    <a:pt x="843699" y="2882900"/>
                  </a:lnTo>
                  <a:lnTo>
                    <a:pt x="847902" y="2895600"/>
                  </a:lnTo>
                  <a:lnTo>
                    <a:pt x="846861" y="2895600"/>
                  </a:lnTo>
                  <a:lnTo>
                    <a:pt x="840943" y="2908300"/>
                  </a:lnTo>
                  <a:lnTo>
                    <a:pt x="841159" y="2921000"/>
                  </a:lnTo>
                  <a:lnTo>
                    <a:pt x="847788" y="2933700"/>
                  </a:lnTo>
                  <a:lnTo>
                    <a:pt x="857186" y="2946400"/>
                  </a:lnTo>
                  <a:lnTo>
                    <a:pt x="865708" y="2959100"/>
                  </a:lnTo>
                  <a:lnTo>
                    <a:pt x="858075" y="2959100"/>
                  </a:lnTo>
                  <a:lnTo>
                    <a:pt x="851420" y="2971800"/>
                  </a:lnTo>
                  <a:lnTo>
                    <a:pt x="845566" y="2971800"/>
                  </a:lnTo>
                  <a:lnTo>
                    <a:pt x="840359" y="2984500"/>
                  </a:lnTo>
                  <a:lnTo>
                    <a:pt x="848906" y="2997200"/>
                  </a:lnTo>
                  <a:lnTo>
                    <a:pt x="858304" y="2997200"/>
                  </a:lnTo>
                  <a:lnTo>
                    <a:pt x="867295" y="3009900"/>
                  </a:lnTo>
                  <a:lnTo>
                    <a:pt x="874649" y="3035300"/>
                  </a:lnTo>
                  <a:lnTo>
                    <a:pt x="878700" y="3060700"/>
                  </a:lnTo>
                  <a:lnTo>
                    <a:pt x="880529" y="3073400"/>
                  </a:lnTo>
                  <a:lnTo>
                    <a:pt x="881837" y="3086100"/>
                  </a:lnTo>
                  <a:lnTo>
                    <a:pt x="881481" y="3098800"/>
                  </a:lnTo>
                  <a:lnTo>
                    <a:pt x="877087" y="3098800"/>
                  </a:lnTo>
                  <a:lnTo>
                    <a:pt x="880770" y="3124200"/>
                  </a:lnTo>
                  <a:lnTo>
                    <a:pt x="869823" y="3124200"/>
                  </a:lnTo>
                  <a:lnTo>
                    <a:pt x="857923" y="3136900"/>
                  </a:lnTo>
                  <a:lnTo>
                    <a:pt x="855357" y="3149600"/>
                  </a:lnTo>
                  <a:lnTo>
                    <a:pt x="857834" y="3149600"/>
                  </a:lnTo>
                  <a:lnTo>
                    <a:pt x="861060" y="3162300"/>
                  </a:lnTo>
                  <a:lnTo>
                    <a:pt x="854100" y="3175000"/>
                  </a:lnTo>
                  <a:lnTo>
                    <a:pt x="847229" y="3175000"/>
                  </a:lnTo>
                  <a:lnTo>
                    <a:pt x="840486" y="3187700"/>
                  </a:lnTo>
                  <a:lnTo>
                    <a:pt x="833882" y="3187700"/>
                  </a:lnTo>
                  <a:lnTo>
                    <a:pt x="827989" y="3200400"/>
                  </a:lnTo>
                  <a:lnTo>
                    <a:pt x="826579" y="3200400"/>
                  </a:lnTo>
                  <a:lnTo>
                    <a:pt x="827620" y="3213100"/>
                  </a:lnTo>
                  <a:lnTo>
                    <a:pt x="829068" y="3225800"/>
                  </a:lnTo>
                  <a:lnTo>
                    <a:pt x="774344" y="3225800"/>
                  </a:lnTo>
                  <a:lnTo>
                    <a:pt x="758977" y="3238500"/>
                  </a:lnTo>
                  <a:lnTo>
                    <a:pt x="755192" y="3238500"/>
                  </a:lnTo>
                  <a:lnTo>
                    <a:pt x="753160" y="3251200"/>
                  </a:lnTo>
                  <a:lnTo>
                    <a:pt x="745693" y="3251200"/>
                  </a:lnTo>
                  <a:lnTo>
                    <a:pt x="745807" y="3263900"/>
                  </a:lnTo>
                  <a:lnTo>
                    <a:pt x="743458" y="3276600"/>
                  </a:lnTo>
                  <a:lnTo>
                    <a:pt x="742035" y="3276600"/>
                  </a:lnTo>
                  <a:lnTo>
                    <a:pt x="679831" y="3289300"/>
                  </a:lnTo>
                  <a:lnTo>
                    <a:pt x="673201" y="3263900"/>
                  </a:lnTo>
                  <a:lnTo>
                    <a:pt x="667283" y="3263900"/>
                  </a:lnTo>
                  <a:lnTo>
                    <a:pt x="657555" y="3251200"/>
                  </a:lnTo>
                  <a:lnTo>
                    <a:pt x="639483" y="3251200"/>
                  </a:lnTo>
                  <a:lnTo>
                    <a:pt x="624979" y="3225800"/>
                  </a:lnTo>
                  <a:lnTo>
                    <a:pt x="608025" y="3225800"/>
                  </a:lnTo>
                  <a:lnTo>
                    <a:pt x="590689" y="3213100"/>
                  </a:lnTo>
                  <a:lnTo>
                    <a:pt x="574992" y="3200400"/>
                  </a:lnTo>
                  <a:lnTo>
                    <a:pt x="571258" y="3200400"/>
                  </a:lnTo>
                  <a:lnTo>
                    <a:pt x="571385" y="3187700"/>
                  </a:lnTo>
                  <a:lnTo>
                    <a:pt x="571690" y="3187700"/>
                  </a:lnTo>
                  <a:lnTo>
                    <a:pt x="568490" y="3175000"/>
                  </a:lnTo>
                  <a:lnTo>
                    <a:pt x="550430" y="3162300"/>
                  </a:lnTo>
                  <a:lnTo>
                    <a:pt x="537857" y="3162300"/>
                  </a:lnTo>
                  <a:lnTo>
                    <a:pt x="549389" y="3175000"/>
                  </a:lnTo>
                  <a:lnTo>
                    <a:pt x="560793" y="3187700"/>
                  </a:lnTo>
                  <a:lnTo>
                    <a:pt x="564616" y="3200400"/>
                  </a:lnTo>
                  <a:lnTo>
                    <a:pt x="569226" y="3213100"/>
                  </a:lnTo>
                  <a:lnTo>
                    <a:pt x="583018" y="3225800"/>
                  </a:lnTo>
                  <a:lnTo>
                    <a:pt x="607263" y="3225800"/>
                  </a:lnTo>
                  <a:lnTo>
                    <a:pt x="622579" y="3238500"/>
                  </a:lnTo>
                  <a:lnTo>
                    <a:pt x="628167" y="3251200"/>
                  </a:lnTo>
                  <a:lnTo>
                    <a:pt x="630923" y="3251200"/>
                  </a:lnTo>
                  <a:lnTo>
                    <a:pt x="637781" y="3263900"/>
                  </a:lnTo>
                  <a:lnTo>
                    <a:pt x="648436" y="3263900"/>
                  </a:lnTo>
                  <a:lnTo>
                    <a:pt x="664108" y="3276600"/>
                  </a:lnTo>
                  <a:lnTo>
                    <a:pt x="672287" y="3289300"/>
                  </a:lnTo>
                  <a:lnTo>
                    <a:pt x="660463" y="3340100"/>
                  </a:lnTo>
                  <a:lnTo>
                    <a:pt x="649605" y="3352800"/>
                  </a:lnTo>
                  <a:lnTo>
                    <a:pt x="643915" y="3365500"/>
                  </a:lnTo>
                  <a:lnTo>
                    <a:pt x="641705" y="3365500"/>
                  </a:lnTo>
                  <a:lnTo>
                    <a:pt x="641299" y="3378200"/>
                  </a:lnTo>
                  <a:lnTo>
                    <a:pt x="628840" y="3378200"/>
                  </a:lnTo>
                  <a:lnTo>
                    <a:pt x="624624" y="3390900"/>
                  </a:lnTo>
                  <a:lnTo>
                    <a:pt x="630174" y="3390900"/>
                  </a:lnTo>
                  <a:lnTo>
                    <a:pt x="626249" y="3403600"/>
                  </a:lnTo>
                  <a:lnTo>
                    <a:pt x="635647" y="3403600"/>
                  </a:lnTo>
                  <a:lnTo>
                    <a:pt x="638073" y="3390900"/>
                  </a:lnTo>
                  <a:lnTo>
                    <a:pt x="646620" y="3390900"/>
                  </a:lnTo>
                  <a:lnTo>
                    <a:pt x="650544" y="3378200"/>
                  </a:lnTo>
                  <a:lnTo>
                    <a:pt x="653338" y="3365500"/>
                  </a:lnTo>
                  <a:lnTo>
                    <a:pt x="651408" y="3378200"/>
                  </a:lnTo>
                  <a:lnTo>
                    <a:pt x="654342" y="3365500"/>
                  </a:lnTo>
                  <a:lnTo>
                    <a:pt x="660082" y="3365500"/>
                  </a:lnTo>
                  <a:lnTo>
                    <a:pt x="665543" y="3352800"/>
                  </a:lnTo>
                  <a:lnTo>
                    <a:pt x="672757" y="3327400"/>
                  </a:lnTo>
                  <a:lnTo>
                    <a:pt x="679996" y="3302000"/>
                  </a:lnTo>
                  <a:lnTo>
                    <a:pt x="685546" y="3289300"/>
                  </a:lnTo>
                  <a:lnTo>
                    <a:pt x="737387" y="3289300"/>
                  </a:lnTo>
                  <a:lnTo>
                    <a:pt x="750239" y="3276600"/>
                  </a:lnTo>
                  <a:lnTo>
                    <a:pt x="753059" y="3276600"/>
                  </a:lnTo>
                  <a:lnTo>
                    <a:pt x="753529" y="3263900"/>
                  </a:lnTo>
                  <a:lnTo>
                    <a:pt x="755129" y="3263900"/>
                  </a:lnTo>
                  <a:lnTo>
                    <a:pt x="756323" y="3251200"/>
                  </a:lnTo>
                  <a:lnTo>
                    <a:pt x="759701" y="3251200"/>
                  </a:lnTo>
                  <a:lnTo>
                    <a:pt x="764514" y="3238500"/>
                  </a:lnTo>
                  <a:lnTo>
                    <a:pt x="832929" y="3238500"/>
                  </a:lnTo>
                  <a:lnTo>
                    <a:pt x="839711" y="3251200"/>
                  </a:lnTo>
                  <a:lnTo>
                    <a:pt x="874572" y="3251200"/>
                  </a:lnTo>
                  <a:lnTo>
                    <a:pt x="881519" y="3289300"/>
                  </a:lnTo>
                  <a:lnTo>
                    <a:pt x="878217" y="3314700"/>
                  </a:lnTo>
                  <a:lnTo>
                    <a:pt x="878078" y="3327400"/>
                  </a:lnTo>
                  <a:lnTo>
                    <a:pt x="914514" y="3340100"/>
                  </a:lnTo>
                  <a:lnTo>
                    <a:pt x="926769" y="3352800"/>
                  </a:lnTo>
                  <a:lnTo>
                    <a:pt x="940574" y="3365500"/>
                  </a:lnTo>
                  <a:lnTo>
                    <a:pt x="980287" y="3365500"/>
                  </a:lnTo>
                  <a:lnTo>
                    <a:pt x="996416" y="3352800"/>
                  </a:lnTo>
                  <a:close/>
                </a:path>
                <a:path w="3260725" h="5041900">
                  <a:moveTo>
                    <a:pt x="1002118" y="2008720"/>
                  </a:moveTo>
                  <a:lnTo>
                    <a:pt x="999934" y="2006600"/>
                  </a:lnTo>
                  <a:lnTo>
                    <a:pt x="998207" y="2006600"/>
                  </a:lnTo>
                  <a:lnTo>
                    <a:pt x="1002118" y="2008720"/>
                  </a:lnTo>
                  <a:close/>
                </a:path>
                <a:path w="3260725" h="5041900">
                  <a:moveTo>
                    <a:pt x="1019429" y="2057641"/>
                  </a:moveTo>
                  <a:lnTo>
                    <a:pt x="1006843" y="2044700"/>
                  </a:lnTo>
                  <a:lnTo>
                    <a:pt x="995133" y="2044700"/>
                  </a:lnTo>
                  <a:lnTo>
                    <a:pt x="985901" y="2057641"/>
                  </a:lnTo>
                  <a:lnTo>
                    <a:pt x="976693" y="2057641"/>
                  </a:lnTo>
                  <a:lnTo>
                    <a:pt x="970356" y="2070100"/>
                  </a:lnTo>
                  <a:lnTo>
                    <a:pt x="938250" y="2070100"/>
                  </a:lnTo>
                  <a:lnTo>
                    <a:pt x="932776" y="2082800"/>
                  </a:lnTo>
                  <a:lnTo>
                    <a:pt x="930249" y="2082800"/>
                  </a:lnTo>
                  <a:lnTo>
                    <a:pt x="925563" y="2108200"/>
                  </a:lnTo>
                  <a:lnTo>
                    <a:pt x="916228" y="2120900"/>
                  </a:lnTo>
                  <a:lnTo>
                    <a:pt x="904303" y="2133600"/>
                  </a:lnTo>
                  <a:lnTo>
                    <a:pt x="891832" y="2159000"/>
                  </a:lnTo>
                  <a:lnTo>
                    <a:pt x="879132" y="2171700"/>
                  </a:lnTo>
                  <a:lnTo>
                    <a:pt x="879475" y="2184400"/>
                  </a:lnTo>
                  <a:lnTo>
                    <a:pt x="886879" y="2184400"/>
                  </a:lnTo>
                  <a:lnTo>
                    <a:pt x="894334" y="2171700"/>
                  </a:lnTo>
                  <a:lnTo>
                    <a:pt x="901560" y="2159000"/>
                  </a:lnTo>
                  <a:lnTo>
                    <a:pt x="915847" y="2133600"/>
                  </a:lnTo>
                  <a:lnTo>
                    <a:pt x="924852" y="2120900"/>
                  </a:lnTo>
                  <a:lnTo>
                    <a:pt x="931633" y="2120900"/>
                  </a:lnTo>
                  <a:lnTo>
                    <a:pt x="935824" y="2108200"/>
                  </a:lnTo>
                  <a:lnTo>
                    <a:pt x="937082" y="2082800"/>
                  </a:lnTo>
                  <a:lnTo>
                    <a:pt x="983030" y="2070100"/>
                  </a:lnTo>
                  <a:lnTo>
                    <a:pt x="989787" y="2070100"/>
                  </a:lnTo>
                  <a:lnTo>
                    <a:pt x="991590" y="2057641"/>
                  </a:lnTo>
                  <a:lnTo>
                    <a:pt x="1019429" y="2057641"/>
                  </a:lnTo>
                  <a:close/>
                </a:path>
                <a:path w="3260725" h="5041900">
                  <a:moveTo>
                    <a:pt x="1037272" y="3479800"/>
                  </a:moveTo>
                  <a:lnTo>
                    <a:pt x="1025207" y="3479800"/>
                  </a:lnTo>
                  <a:lnTo>
                    <a:pt x="1021651" y="3492500"/>
                  </a:lnTo>
                  <a:lnTo>
                    <a:pt x="1020254" y="3492500"/>
                  </a:lnTo>
                  <a:lnTo>
                    <a:pt x="1018946" y="3505200"/>
                  </a:lnTo>
                  <a:lnTo>
                    <a:pt x="1017663" y="3505200"/>
                  </a:lnTo>
                  <a:lnTo>
                    <a:pt x="1016406" y="3517900"/>
                  </a:lnTo>
                  <a:lnTo>
                    <a:pt x="1024204" y="3517900"/>
                  </a:lnTo>
                  <a:lnTo>
                    <a:pt x="1027747" y="3505200"/>
                  </a:lnTo>
                  <a:lnTo>
                    <a:pt x="1030452" y="3492500"/>
                  </a:lnTo>
                  <a:lnTo>
                    <a:pt x="1037272" y="3479800"/>
                  </a:lnTo>
                  <a:close/>
                </a:path>
                <a:path w="3260725" h="5041900">
                  <a:moveTo>
                    <a:pt x="1045121" y="3479800"/>
                  </a:moveTo>
                  <a:lnTo>
                    <a:pt x="1033145" y="3429000"/>
                  </a:lnTo>
                  <a:lnTo>
                    <a:pt x="1032573" y="3390900"/>
                  </a:lnTo>
                  <a:lnTo>
                    <a:pt x="1034884" y="3365500"/>
                  </a:lnTo>
                  <a:lnTo>
                    <a:pt x="1031544" y="3352800"/>
                  </a:lnTo>
                  <a:lnTo>
                    <a:pt x="1025753" y="3352800"/>
                  </a:lnTo>
                  <a:lnTo>
                    <a:pt x="1027264" y="3378200"/>
                  </a:lnTo>
                  <a:lnTo>
                    <a:pt x="1024699" y="3403600"/>
                  </a:lnTo>
                  <a:lnTo>
                    <a:pt x="1025563" y="3427907"/>
                  </a:lnTo>
                  <a:lnTo>
                    <a:pt x="1025601" y="3429000"/>
                  </a:lnTo>
                  <a:lnTo>
                    <a:pt x="1037513" y="3479800"/>
                  </a:lnTo>
                  <a:lnTo>
                    <a:pt x="1045121" y="3479800"/>
                  </a:lnTo>
                  <a:close/>
                </a:path>
                <a:path w="3260725" h="5041900">
                  <a:moveTo>
                    <a:pt x="1048296" y="2997200"/>
                  </a:moveTo>
                  <a:lnTo>
                    <a:pt x="1042301" y="2997200"/>
                  </a:lnTo>
                  <a:lnTo>
                    <a:pt x="1040371" y="3009900"/>
                  </a:lnTo>
                  <a:lnTo>
                    <a:pt x="1030262" y="3009900"/>
                  </a:lnTo>
                  <a:lnTo>
                    <a:pt x="1001369" y="3022600"/>
                  </a:lnTo>
                  <a:lnTo>
                    <a:pt x="988275" y="3035300"/>
                  </a:lnTo>
                  <a:lnTo>
                    <a:pt x="976807" y="3035300"/>
                  </a:lnTo>
                  <a:lnTo>
                    <a:pt x="964374" y="3048000"/>
                  </a:lnTo>
                  <a:lnTo>
                    <a:pt x="979284" y="3048000"/>
                  </a:lnTo>
                  <a:lnTo>
                    <a:pt x="995337" y="3035300"/>
                  </a:lnTo>
                  <a:lnTo>
                    <a:pt x="1019581" y="3022600"/>
                  </a:lnTo>
                  <a:lnTo>
                    <a:pt x="1044549" y="3022600"/>
                  </a:lnTo>
                  <a:lnTo>
                    <a:pt x="1047813" y="3009900"/>
                  </a:lnTo>
                  <a:lnTo>
                    <a:pt x="1048296" y="2997200"/>
                  </a:lnTo>
                  <a:close/>
                </a:path>
                <a:path w="3260725" h="5041900">
                  <a:moveTo>
                    <a:pt x="1113396" y="4254500"/>
                  </a:moveTo>
                  <a:lnTo>
                    <a:pt x="1101674" y="4241800"/>
                  </a:lnTo>
                  <a:lnTo>
                    <a:pt x="1077887" y="4241800"/>
                  </a:lnTo>
                  <a:lnTo>
                    <a:pt x="1099019" y="4254500"/>
                  </a:lnTo>
                  <a:lnTo>
                    <a:pt x="1113396" y="4254500"/>
                  </a:lnTo>
                  <a:close/>
                </a:path>
                <a:path w="3260725" h="5041900">
                  <a:moveTo>
                    <a:pt x="1164412" y="3441700"/>
                  </a:moveTo>
                  <a:lnTo>
                    <a:pt x="1142199" y="3441700"/>
                  </a:lnTo>
                  <a:lnTo>
                    <a:pt x="1134071" y="3454400"/>
                  </a:lnTo>
                  <a:lnTo>
                    <a:pt x="1129601" y="3454400"/>
                  </a:lnTo>
                  <a:lnTo>
                    <a:pt x="1124775" y="3467189"/>
                  </a:lnTo>
                  <a:lnTo>
                    <a:pt x="1124267" y="3467189"/>
                  </a:lnTo>
                  <a:lnTo>
                    <a:pt x="1045121" y="3479800"/>
                  </a:lnTo>
                  <a:lnTo>
                    <a:pt x="1123480" y="3479800"/>
                  </a:lnTo>
                  <a:lnTo>
                    <a:pt x="1131189" y="3467189"/>
                  </a:lnTo>
                  <a:lnTo>
                    <a:pt x="1136637" y="3454400"/>
                  </a:lnTo>
                  <a:lnTo>
                    <a:pt x="1149464" y="3454400"/>
                  </a:lnTo>
                  <a:lnTo>
                    <a:pt x="1164412" y="3441700"/>
                  </a:lnTo>
                  <a:close/>
                </a:path>
                <a:path w="3260725" h="5041900">
                  <a:moveTo>
                    <a:pt x="1210386" y="1308100"/>
                  </a:moveTo>
                  <a:lnTo>
                    <a:pt x="1197241" y="1295400"/>
                  </a:lnTo>
                  <a:lnTo>
                    <a:pt x="1171244" y="1270000"/>
                  </a:lnTo>
                  <a:lnTo>
                    <a:pt x="1159141" y="1257300"/>
                  </a:lnTo>
                  <a:lnTo>
                    <a:pt x="1147622" y="1244600"/>
                  </a:lnTo>
                  <a:lnTo>
                    <a:pt x="1135278" y="1231900"/>
                  </a:lnTo>
                  <a:lnTo>
                    <a:pt x="1120711" y="1219200"/>
                  </a:lnTo>
                  <a:lnTo>
                    <a:pt x="1103376" y="1206500"/>
                  </a:lnTo>
                  <a:lnTo>
                    <a:pt x="1016660" y="1206500"/>
                  </a:lnTo>
                  <a:lnTo>
                    <a:pt x="898702" y="1193800"/>
                  </a:lnTo>
                  <a:lnTo>
                    <a:pt x="702322" y="1193800"/>
                  </a:lnTo>
                  <a:lnTo>
                    <a:pt x="683996" y="1168400"/>
                  </a:lnTo>
                  <a:lnTo>
                    <a:pt x="693610" y="1155700"/>
                  </a:lnTo>
                  <a:lnTo>
                    <a:pt x="706755" y="1143000"/>
                  </a:lnTo>
                  <a:lnTo>
                    <a:pt x="718489" y="1130300"/>
                  </a:lnTo>
                  <a:lnTo>
                    <a:pt x="723836" y="1117600"/>
                  </a:lnTo>
                  <a:lnTo>
                    <a:pt x="720610" y="1104900"/>
                  </a:lnTo>
                  <a:lnTo>
                    <a:pt x="712825" y="1079500"/>
                  </a:lnTo>
                  <a:lnTo>
                    <a:pt x="706513" y="1066800"/>
                  </a:lnTo>
                  <a:lnTo>
                    <a:pt x="707745" y="1054100"/>
                  </a:lnTo>
                  <a:lnTo>
                    <a:pt x="716330" y="1028700"/>
                  </a:lnTo>
                  <a:lnTo>
                    <a:pt x="726871" y="1016000"/>
                  </a:lnTo>
                  <a:lnTo>
                    <a:pt x="735304" y="1003300"/>
                  </a:lnTo>
                  <a:lnTo>
                    <a:pt x="737641" y="990600"/>
                  </a:lnTo>
                  <a:lnTo>
                    <a:pt x="735317" y="977900"/>
                  </a:lnTo>
                  <a:lnTo>
                    <a:pt x="732269" y="977900"/>
                  </a:lnTo>
                  <a:lnTo>
                    <a:pt x="730377" y="965200"/>
                  </a:lnTo>
                  <a:lnTo>
                    <a:pt x="731481" y="952500"/>
                  </a:lnTo>
                  <a:lnTo>
                    <a:pt x="736079" y="939800"/>
                  </a:lnTo>
                  <a:lnTo>
                    <a:pt x="734110" y="939800"/>
                  </a:lnTo>
                  <a:lnTo>
                    <a:pt x="726160" y="927100"/>
                  </a:lnTo>
                  <a:lnTo>
                    <a:pt x="758774" y="914400"/>
                  </a:lnTo>
                  <a:lnTo>
                    <a:pt x="763130" y="927100"/>
                  </a:lnTo>
                  <a:lnTo>
                    <a:pt x="768337" y="939800"/>
                  </a:lnTo>
                  <a:lnTo>
                    <a:pt x="777659" y="939800"/>
                  </a:lnTo>
                  <a:lnTo>
                    <a:pt x="775119" y="927100"/>
                  </a:lnTo>
                  <a:lnTo>
                    <a:pt x="772210" y="927100"/>
                  </a:lnTo>
                  <a:lnTo>
                    <a:pt x="768807" y="914400"/>
                  </a:lnTo>
                  <a:lnTo>
                    <a:pt x="772299" y="914400"/>
                  </a:lnTo>
                  <a:lnTo>
                    <a:pt x="764616" y="901700"/>
                  </a:lnTo>
                  <a:lnTo>
                    <a:pt x="754507" y="901700"/>
                  </a:lnTo>
                  <a:lnTo>
                    <a:pt x="740041" y="914400"/>
                  </a:lnTo>
                  <a:lnTo>
                    <a:pt x="725754" y="914400"/>
                  </a:lnTo>
                  <a:lnTo>
                    <a:pt x="716178" y="927100"/>
                  </a:lnTo>
                  <a:lnTo>
                    <a:pt x="717207" y="927100"/>
                  </a:lnTo>
                  <a:lnTo>
                    <a:pt x="720547" y="939800"/>
                  </a:lnTo>
                  <a:lnTo>
                    <a:pt x="727811" y="939800"/>
                  </a:lnTo>
                  <a:lnTo>
                    <a:pt x="725043" y="952500"/>
                  </a:lnTo>
                  <a:lnTo>
                    <a:pt x="722439" y="952500"/>
                  </a:lnTo>
                  <a:lnTo>
                    <a:pt x="720991" y="965200"/>
                  </a:lnTo>
                  <a:lnTo>
                    <a:pt x="721715" y="965200"/>
                  </a:lnTo>
                  <a:lnTo>
                    <a:pt x="724357" y="977900"/>
                  </a:lnTo>
                  <a:lnTo>
                    <a:pt x="726909" y="990600"/>
                  </a:lnTo>
                  <a:lnTo>
                    <a:pt x="727798" y="990600"/>
                  </a:lnTo>
                  <a:lnTo>
                    <a:pt x="725411" y="1003300"/>
                  </a:lnTo>
                  <a:lnTo>
                    <a:pt x="717727" y="1016000"/>
                  </a:lnTo>
                  <a:lnTo>
                    <a:pt x="707732" y="1028700"/>
                  </a:lnTo>
                  <a:lnTo>
                    <a:pt x="699020" y="1041400"/>
                  </a:lnTo>
                  <a:lnTo>
                    <a:pt x="695172" y="1054100"/>
                  </a:lnTo>
                  <a:lnTo>
                    <a:pt x="698436" y="1066800"/>
                  </a:lnTo>
                  <a:lnTo>
                    <a:pt x="705650" y="1092200"/>
                  </a:lnTo>
                  <a:lnTo>
                    <a:pt x="712114" y="1104900"/>
                  </a:lnTo>
                  <a:lnTo>
                    <a:pt x="713143" y="1117600"/>
                  </a:lnTo>
                  <a:lnTo>
                    <a:pt x="707136" y="1130300"/>
                  </a:lnTo>
                  <a:lnTo>
                    <a:pt x="683107" y="1155700"/>
                  </a:lnTo>
                  <a:lnTo>
                    <a:pt x="674027" y="1168400"/>
                  </a:lnTo>
                  <a:lnTo>
                    <a:pt x="677151" y="1181100"/>
                  </a:lnTo>
                  <a:lnTo>
                    <a:pt x="681164" y="1181100"/>
                  </a:lnTo>
                  <a:lnTo>
                    <a:pt x="685863" y="1193800"/>
                  </a:lnTo>
                  <a:lnTo>
                    <a:pt x="691019" y="1193800"/>
                  </a:lnTo>
                  <a:lnTo>
                    <a:pt x="696353" y="1206500"/>
                  </a:lnTo>
                  <a:lnTo>
                    <a:pt x="697560" y="1206500"/>
                  </a:lnTo>
                  <a:lnTo>
                    <a:pt x="699033" y="1219200"/>
                  </a:lnTo>
                  <a:lnTo>
                    <a:pt x="705142" y="1219200"/>
                  </a:lnTo>
                  <a:lnTo>
                    <a:pt x="711555" y="1231900"/>
                  </a:lnTo>
                  <a:lnTo>
                    <a:pt x="718908" y="1231900"/>
                  </a:lnTo>
                  <a:lnTo>
                    <a:pt x="704951" y="1244600"/>
                  </a:lnTo>
                  <a:lnTo>
                    <a:pt x="704265" y="1244600"/>
                  </a:lnTo>
                  <a:lnTo>
                    <a:pt x="699668" y="1257300"/>
                  </a:lnTo>
                  <a:lnTo>
                    <a:pt x="710247" y="1257300"/>
                  </a:lnTo>
                  <a:lnTo>
                    <a:pt x="713790" y="1244600"/>
                  </a:lnTo>
                  <a:lnTo>
                    <a:pt x="736003" y="1244600"/>
                  </a:lnTo>
                  <a:lnTo>
                    <a:pt x="726884" y="1231900"/>
                  </a:lnTo>
                  <a:lnTo>
                    <a:pt x="717473" y="1219200"/>
                  </a:lnTo>
                  <a:lnTo>
                    <a:pt x="709637" y="1219200"/>
                  </a:lnTo>
                  <a:lnTo>
                    <a:pt x="705294" y="1206500"/>
                  </a:lnTo>
                  <a:lnTo>
                    <a:pt x="1008557" y="1206500"/>
                  </a:lnTo>
                  <a:lnTo>
                    <a:pt x="1055509" y="1219200"/>
                  </a:lnTo>
                  <a:lnTo>
                    <a:pt x="1106576" y="1219200"/>
                  </a:lnTo>
                  <a:lnTo>
                    <a:pt x="1122514" y="1231900"/>
                  </a:lnTo>
                  <a:lnTo>
                    <a:pt x="1129639" y="1244600"/>
                  </a:lnTo>
                  <a:lnTo>
                    <a:pt x="1142898" y="1244600"/>
                  </a:lnTo>
                  <a:lnTo>
                    <a:pt x="1148981" y="1257300"/>
                  </a:lnTo>
                  <a:lnTo>
                    <a:pt x="1194714" y="1295400"/>
                  </a:lnTo>
                  <a:lnTo>
                    <a:pt x="1204772" y="1308100"/>
                  </a:lnTo>
                  <a:lnTo>
                    <a:pt x="1210386" y="1308100"/>
                  </a:lnTo>
                  <a:close/>
                </a:path>
                <a:path w="3260725" h="5041900">
                  <a:moveTo>
                    <a:pt x="1274406" y="4165600"/>
                  </a:moveTo>
                  <a:lnTo>
                    <a:pt x="1267929" y="4152900"/>
                  </a:lnTo>
                  <a:lnTo>
                    <a:pt x="1260703" y="4152900"/>
                  </a:lnTo>
                  <a:lnTo>
                    <a:pt x="1254836" y="4140200"/>
                  </a:lnTo>
                  <a:lnTo>
                    <a:pt x="1252474" y="4140200"/>
                  </a:lnTo>
                  <a:lnTo>
                    <a:pt x="1261795" y="4127500"/>
                  </a:lnTo>
                  <a:lnTo>
                    <a:pt x="1246593" y="4127500"/>
                  </a:lnTo>
                  <a:lnTo>
                    <a:pt x="1242822" y="4140200"/>
                  </a:lnTo>
                  <a:lnTo>
                    <a:pt x="1243279" y="4140200"/>
                  </a:lnTo>
                  <a:lnTo>
                    <a:pt x="1251470" y="4152900"/>
                  </a:lnTo>
                  <a:lnTo>
                    <a:pt x="1256093" y="4152900"/>
                  </a:lnTo>
                  <a:lnTo>
                    <a:pt x="1261211" y="4165600"/>
                  </a:lnTo>
                  <a:lnTo>
                    <a:pt x="1248181" y="4178300"/>
                  </a:lnTo>
                  <a:lnTo>
                    <a:pt x="1233220" y="4191000"/>
                  </a:lnTo>
                  <a:lnTo>
                    <a:pt x="1219923" y="4203700"/>
                  </a:lnTo>
                  <a:lnTo>
                    <a:pt x="1211859" y="4216400"/>
                  </a:lnTo>
                  <a:lnTo>
                    <a:pt x="1210500" y="4216400"/>
                  </a:lnTo>
                  <a:lnTo>
                    <a:pt x="1210716" y="4229100"/>
                  </a:lnTo>
                  <a:lnTo>
                    <a:pt x="1196505" y="4229100"/>
                  </a:lnTo>
                  <a:lnTo>
                    <a:pt x="1196606" y="4241800"/>
                  </a:lnTo>
                  <a:lnTo>
                    <a:pt x="1196708" y="4254500"/>
                  </a:lnTo>
                  <a:lnTo>
                    <a:pt x="1192466" y="4267200"/>
                  </a:lnTo>
                  <a:lnTo>
                    <a:pt x="1181620" y="4267200"/>
                  </a:lnTo>
                  <a:lnTo>
                    <a:pt x="1177467" y="4279900"/>
                  </a:lnTo>
                  <a:lnTo>
                    <a:pt x="1168463" y="4279900"/>
                  </a:lnTo>
                  <a:lnTo>
                    <a:pt x="1166190" y="4267200"/>
                  </a:lnTo>
                  <a:lnTo>
                    <a:pt x="1167434" y="4267200"/>
                  </a:lnTo>
                  <a:lnTo>
                    <a:pt x="1162837" y="4254500"/>
                  </a:lnTo>
                  <a:lnTo>
                    <a:pt x="1143038" y="4254500"/>
                  </a:lnTo>
                  <a:lnTo>
                    <a:pt x="1120355" y="4241800"/>
                  </a:lnTo>
                  <a:lnTo>
                    <a:pt x="1115047" y="4241800"/>
                  </a:lnTo>
                  <a:lnTo>
                    <a:pt x="1113396" y="4254500"/>
                  </a:lnTo>
                  <a:lnTo>
                    <a:pt x="1134325" y="4254500"/>
                  </a:lnTo>
                  <a:lnTo>
                    <a:pt x="1143076" y="4267200"/>
                  </a:lnTo>
                  <a:lnTo>
                    <a:pt x="1159560" y="4267200"/>
                  </a:lnTo>
                  <a:lnTo>
                    <a:pt x="1156677" y="4279900"/>
                  </a:lnTo>
                  <a:lnTo>
                    <a:pt x="1158887" y="4292600"/>
                  </a:lnTo>
                  <a:lnTo>
                    <a:pt x="1182585" y="4292600"/>
                  </a:lnTo>
                  <a:lnTo>
                    <a:pt x="1188097" y="4279900"/>
                  </a:lnTo>
                  <a:lnTo>
                    <a:pt x="1190332" y="4279900"/>
                  </a:lnTo>
                  <a:lnTo>
                    <a:pt x="1194676" y="4267200"/>
                  </a:lnTo>
                  <a:lnTo>
                    <a:pt x="1207020" y="4267200"/>
                  </a:lnTo>
                  <a:lnTo>
                    <a:pt x="1206982" y="4254500"/>
                  </a:lnTo>
                  <a:lnTo>
                    <a:pt x="1206258" y="4254500"/>
                  </a:lnTo>
                  <a:lnTo>
                    <a:pt x="1206030" y="4241800"/>
                  </a:lnTo>
                  <a:lnTo>
                    <a:pt x="1214310" y="4229100"/>
                  </a:lnTo>
                  <a:lnTo>
                    <a:pt x="1217777" y="4229100"/>
                  </a:lnTo>
                  <a:lnTo>
                    <a:pt x="1220724" y="4216400"/>
                  </a:lnTo>
                  <a:lnTo>
                    <a:pt x="1230426" y="4203700"/>
                  </a:lnTo>
                  <a:lnTo>
                    <a:pt x="1246898" y="4191000"/>
                  </a:lnTo>
                  <a:lnTo>
                    <a:pt x="1263713" y="4178300"/>
                  </a:lnTo>
                  <a:lnTo>
                    <a:pt x="1274406" y="4165600"/>
                  </a:lnTo>
                  <a:close/>
                </a:path>
                <a:path w="3260725" h="5041900">
                  <a:moveTo>
                    <a:pt x="1323784" y="3403600"/>
                  </a:moveTo>
                  <a:lnTo>
                    <a:pt x="1316875" y="3403600"/>
                  </a:lnTo>
                  <a:lnTo>
                    <a:pt x="1311617" y="3416300"/>
                  </a:lnTo>
                  <a:lnTo>
                    <a:pt x="1298448" y="3416300"/>
                  </a:lnTo>
                  <a:lnTo>
                    <a:pt x="1289316" y="3429000"/>
                  </a:lnTo>
                  <a:lnTo>
                    <a:pt x="1285468" y="3441700"/>
                  </a:lnTo>
                  <a:lnTo>
                    <a:pt x="1267307" y="3441700"/>
                  </a:lnTo>
                  <a:lnTo>
                    <a:pt x="1259001" y="3429000"/>
                  </a:lnTo>
                  <a:lnTo>
                    <a:pt x="1217663" y="3429000"/>
                  </a:lnTo>
                  <a:lnTo>
                    <a:pt x="1210945" y="3441700"/>
                  </a:lnTo>
                  <a:lnTo>
                    <a:pt x="1189824" y="3441700"/>
                  </a:lnTo>
                  <a:lnTo>
                    <a:pt x="1201750" y="3454400"/>
                  </a:lnTo>
                  <a:lnTo>
                    <a:pt x="1205153" y="3454400"/>
                  </a:lnTo>
                  <a:lnTo>
                    <a:pt x="1213980" y="3441700"/>
                  </a:lnTo>
                  <a:lnTo>
                    <a:pt x="1256982" y="3441700"/>
                  </a:lnTo>
                  <a:lnTo>
                    <a:pt x="1266012" y="3454400"/>
                  </a:lnTo>
                  <a:lnTo>
                    <a:pt x="1274826" y="3454400"/>
                  </a:lnTo>
                  <a:lnTo>
                    <a:pt x="1287233" y="3443262"/>
                  </a:lnTo>
                  <a:lnTo>
                    <a:pt x="1288961" y="3441700"/>
                  </a:lnTo>
                  <a:lnTo>
                    <a:pt x="1296035" y="3441700"/>
                  </a:lnTo>
                  <a:lnTo>
                    <a:pt x="1298651" y="3429000"/>
                  </a:lnTo>
                  <a:lnTo>
                    <a:pt x="1318958" y="3429000"/>
                  </a:lnTo>
                  <a:lnTo>
                    <a:pt x="1320558" y="3416300"/>
                  </a:lnTo>
                  <a:lnTo>
                    <a:pt x="1323784" y="3403600"/>
                  </a:lnTo>
                  <a:close/>
                </a:path>
                <a:path w="3260725" h="5041900">
                  <a:moveTo>
                    <a:pt x="1341539" y="3413455"/>
                  </a:moveTo>
                  <a:lnTo>
                    <a:pt x="1335062" y="3403600"/>
                  </a:lnTo>
                  <a:lnTo>
                    <a:pt x="1323784" y="3403600"/>
                  </a:lnTo>
                  <a:lnTo>
                    <a:pt x="1341539" y="3413455"/>
                  </a:lnTo>
                  <a:close/>
                </a:path>
                <a:path w="3260725" h="5041900">
                  <a:moveTo>
                    <a:pt x="1346657" y="3416300"/>
                  </a:moveTo>
                  <a:lnTo>
                    <a:pt x="1341539" y="3413455"/>
                  </a:lnTo>
                  <a:lnTo>
                    <a:pt x="1343406" y="3416300"/>
                  </a:lnTo>
                  <a:lnTo>
                    <a:pt x="1346657" y="3416300"/>
                  </a:lnTo>
                  <a:close/>
                </a:path>
                <a:path w="3260725" h="5041900">
                  <a:moveTo>
                    <a:pt x="1409814" y="1955800"/>
                  </a:moveTo>
                  <a:lnTo>
                    <a:pt x="1401368" y="1943100"/>
                  </a:lnTo>
                  <a:lnTo>
                    <a:pt x="1395653" y="1943100"/>
                  </a:lnTo>
                  <a:lnTo>
                    <a:pt x="1390421" y="1955800"/>
                  </a:lnTo>
                  <a:lnTo>
                    <a:pt x="1387614" y="1968500"/>
                  </a:lnTo>
                  <a:lnTo>
                    <a:pt x="1384388" y="1968500"/>
                  </a:lnTo>
                  <a:lnTo>
                    <a:pt x="1382522" y="1981200"/>
                  </a:lnTo>
                  <a:lnTo>
                    <a:pt x="1382890" y="1981200"/>
                  </a:lnTo>
                  <a:lnTo>
                    <a:pt x="1384846" y="1993900"/>
                  </a:lnTo>
                  <a:lnTo>
                    <a:pt x="1387741" y="1993900"/>
                  </a:lnTo>
                  <a:lnTo>
                    <a:pt x="1392326" y="2019300"/>
                  </a:lnTo>
                  <a:lnTo>
                    <a:pt x="1390611" y="2019300"/>
                  </a:lnTo>
                  <a:lnTo>
                    <a:pt x="1384185" y="2032000"/>
                  </a:lnTo>
                  <a:lnTo>
                    <a:pt x="1374622" y="2044700"/>
                  </a:lnTo>
                  <a:lnTo>
                    <a:pt x="1298448" y="2044700"/>
                  </a:lnTo>
                  <a:lnTo>
                    <a:pt x="1285900" y="2057641"/>
                  </a:lnTo>
                  <a:lnTo>
                    <a:pt x="1272374" y="2057641"/>
                  </a:lnTo>
                  <a:lnTo>
                    <a:pt x="1259116" y="2070100"/>
                  </a:lnTo>
                  <a:lnTo>
                    <a:pt x="1246746" y="2082800"/>
                  </a:lnTo>
                  <a:lnTo>
                    <a:pt x="1219123" y="2095500"/>
                  </a:lnTo>
                  <a:lnTo>
                    <a:pt x="1198664" y="2108200"/>
                  </a:lnTo>
                  <a:lnTo>
                    <a:pt x="1180553" y="2133600"/>
                  </a:lnTo>
                  <a:lnTo>
                    <a:pt x="1159954" y="2146300"/>
                  </a:lnTo>
                  <a:lnTo>
                    <a:pt x="1067130" y="2095500"/>
                  </a:lnTo>
                  <a:lnTo>
                    <a:pt x="1065758" y="2070100"/>
                  </a:lnTo>
                  <a:lnTo>
                    <a:pt x="1061707" y="2070100"/>
                  </a:lnTo>
                  <a:lnTo>
                    <a:pt x="1053541" y="2057641"/>
                  </a:lnTo>
                  <a:lnTo>
                    <a:pt x="1039202" y="2057641"/>
                  </a:lnTo>
                  <a:lnTo>
                    <a:pt x="1039101" y="2044700"/>
                  </a:lnTo>
                  <a:lnTo>
                    <a:pt x="1038987" y="2032000"/>
                  </a:lnTo>
                  <a:lnTo>
                    <a:pt x="1037234" y="2032000"/>
                  </a:lnTo>
                  <a:lnTo>
                    <a:pt x="1032040" y="2019300"/>
                  </a:lnTo>
                  <a:lnTo>
                    <a:pt x="1021537" y="2019300"/>
                  </a:lnTo>
                  <a:lnTo>
                    <a:pt x="1002118" y="2008720"/>
                  </a:lnTo>
                  <a:lnTo>
                    <a:pt x="1012952" y="2019300"/>
                  </a:lnTo>
                  <a:lnTo>
                    <a:pt x="1024724" y="2032000"/>
                  </a:lnTo>
                  <a:lnTo>
                    <a:pt x="1030516" y="2032000"/>
                  </a:lnTo>
                  <a:lnTo>
                    <a:pt x="1030490" y="2044700"/>
                  </a:lnTo>
                  <a:lnTo>
                    <a:pt x="1030185" y="2057641"/>
                  </a:lnTo>
                  <a:lnTo>
                    <a:pt x="1041755" y="2070100"/>
                  </a:lnTo>
                  <a:lnTo>
                    <a:pt x="1057351" y="2070100"/>
                  </a:lnTo>
                  <a:lnTo>
                    <a:pt x="1059853" y="2095500"/>
                  </a:lnTo>
                  <a:lnTo>
                    <a:pt x="1066812" y="2108200"/>
                  </a:lnTo>
                  <a:lnTo>
                    <a:pt x="1085570" y="2120900"/>
                  </a:lnTo>
                  <a:lnTo>
                    <a:pt x="1123467" y="2133600"/>
                  </a:lnTo>
                  <a:lnTo>
                    <a:pt x="1150721" y="2146300"/>
                  </a:lnTo>
                  <a:lnTo>
                    <a:pt x="1164399" y="2159000"/>
                  </a:lnTo>
                  <a:lnTo>
                    <a:pt x="1175639" y="2146300"/>
                  </a:lnTo>
                  <a:lnTo>
                    <a:pt x="1195539" y="2120900"/>
                  </a:lnTo>
                  <a:lnTo>
                    <a:pt x="1220660" y="2108200"/>
                  </a:lnTo>
                  <a:lnTo>
                    <a:pt x="1228699" y="2095500"/>
                  </a:lnTo>
                  <a:lnTo>
                    <a:pt x="1238859" y="2095500"/>
                  </a:lnTo>
                  <a:lnTo>
                    <a:pt x="1270368" y="2070100"/>
                  </a:lnTo>
                  <a:lnTo>
                    <a:pt x="1279398" y="2070100"/>
                  </a:lnTo>
                  <a:lnTo>
                    <a:pt x="1290307" y="2057641"/>
                  </a:lnTo>
                  <a:lnTo>
                    <a:pt x="1380261" y="2057641"/>
                  </a:lnTo>
                  <a:lnTo>
                    <a:pt x="1384706" y="2070100"/>
                  </a:lnTo>
                  <a:lnTo>
                    <a:pt x="1388681" y="2082800"/>
                  </a:lnTo>
                  <a:lnTo>
                    <a:pt x="1391602" y="2082800"/>
                  </a:lnTo>
                  <a:lnTo>
                    <a:pt x="1383322" y="2095500"/>
                  </a:lnTo>
                  <a:lnTo>
                    <a:pt x="1369771" y="2095500"/>
                  </a:lnTo>
                  <a:lnTo>
                    <a:pt x="1366100" y="2108200"/>
                  </a:lnTo>
                  <a:lnTo>
                    <a:pt x="1364856" y="2120900"/>
                  </a:lnTo>
                  <a:lnTo>
                    <a:pt x="1364056" y="2120900"/>
                  </a:lnTo>
                  <a:lnTo>
                    <a:pt x="1363586" y="2133600"/>
                  </a:lnTo>
                  <a:lnTo>
                    <a:pt x="1363306" y="2146300"/>
                  </a:lnTo>
                  <a:lnTo>
                    <a:pt x="1360627" y="2184400"/>
                  </a:lnTo>
                  <a:lnTo>
                    <a:pt x="1356791" y="2235200"/>
                  </a:lnTo>
                  <a:lnTo>
                    <a:pt x="1355902" y="2286000"/>
                  </a:lnTo>
                  <a:lnTo>
                    <a:pt x="1362049" y="2311400"/>
                  </a:lnTo>
                  <a:lnTo>
                    <a:pt x="1373428" y="2324100"/>
                  </a:lnTo>
                  <a:lnTo>
                    <a:pt x="1377784" y="2336800"/>
                  </a:lnTo>
                  <a:lnTo>
                    <a:pt x="1378089" y="2362200"/>
                  </a:lnTo>
                  <a:lnTo>
                    <a:pt x="1377315" y="2387600"/>
                  </a:lnTo>
                  <a:lnTo>
                    <a:pt x="1315440" y="2387600"/>
                  </a:lnTo>
                  <a:lnTo>
                    <a:pt x="1305979" y="2400300"/>
                  </a:lnTo>
                  <a:lnTo>
                    <a:pt x="1313014" y="2438400"/>
                  </a:lnTo>
                  <a:lnTo>
                    <a:pt x="1324216" y="2438400"/>
                  </a:lnTo>
                  <a:lnTo>
                    <a:pt x="1319022" y="2425700"/>
                  </a:lnTo>
                  <a:lnTo>
                    <a:pt x="1315821" y="2400300"/>
                  </a:lnTo>
                  <a:lnTo>
                    <a:pt x="1376438" y="2400300"/>
                  </a:lnTo>
                  <a:lnTo>
                    <a:pt x="1385087" y="2387600"/>
                  </a:lnTo>
                  <a:lnTo>
                    <a:pt x="1386243" y="2374900"/>
                  </a:lnTo>
                  <a:lnTo>
                    <a:pt x="1386649" y="2362200"/>
                  </a:lnTo>
                  <a:lnTo>
                    <a:pt x="1385404" y="2336800"/>
                  </a:lnTo>
                  <a:lnTo>
                    <a:pt x="1381569" y="2324100"/>
                  </a:lnTo>
                  <a:lnTo>
                    <a:pt x="1368894" y="2311400"/>
                  </a:lnTo>
                  <a:lnTo>
                    <a:pt x="1364526" y="2298700"/>
                  </a:lnTo>
                  <a:lnTo>
                    <a:pt x="1364830" y="2286000"/>
                  </a:lnTo>
                  <a:lnTo>
                    <a:pt x="1366189" y="2260600"/>
                  </a:lnTo>
                  <a:lnTo>
                    <a:pt x="1367459" y="2222500"/>
                  </a:lnTo>
                  <a:lnTo>
                    <a:pt x="1369618" y="2185657"/>
                  </a:lnTo>
                  <a:lnTo>
                    <a:pt x="1369695" y="2184400"/>
                  </a:lnTo>
                  <a:lnTo>
                    <a:pt x="1375168" y="2108200"/>
                  </a:lnTo>
                  <a:lnTo>
                    <a:pt x="1396136" y="2095500"/>
                  </a:lnTo>
                  <a:lnTo>
                    <a:pt x="1400619" y="2082800"/>
                  </a:lnTo>
                  <a:lnTo>
                    <a:pt x="1394536" y="2070100"/>
                  </a:lnTo>
                  <a:lnTo>
                    <a:pt x="1383804" y="2044700"/>
                  </a:lnTo>
                  <a:lnTo>
                    <a:pt x="1401953" y="2019300"/>
                  </a:lnTo>
                  <a:lnTo>
                    <a:pt x="1401889" y="2006600"/>
                  </a:lnTo>
                  <a:lnTo>
                    <a:pt x="1395006" y="1993900"/>
                  </a:lnTo>
                  <a:lnTo>
                    <a:pt x="1392694" y="1981200"/>
                  </a:lnTo>
                  <a:lnTo>
                    <a:pt x="1392885" y="1981200"/>
                  </a:lnTo>
                  <a:lnTo>
                    <a:pt x="1397723" y="1968500"/>
                  </a:lnTo>
                  <a:lnTo>
                    <a:pt x="1403794" y="1955800"/>
                  </a:lnTo>
                  <a:lnTo>
                    <a:pt x="1409814" y="1955800"/>
                  </a:lnTo>
                  <a:close/>
                </a:path>
                <a:path w="3260725" h="5041900">
                  <a:moveTo>
                    <a:pt x="1411859" y="2463800"/>
                  </a:moveTo>
                  <a:lnTo>
                    <a:pt x="1404112" y="2451100"/>
                  </a:lnTo>
                  <a:lnTo>
                    <a:pt x="1368450" y="2451100"/>
                  </a:lnTo>
                  <a:lnTo>
                    <a:pt x="1363103" y="2438400"/>
                  </a:lnTo>
                  <a:lnTo>
                    <a:pt x="1340358" y="2438400"/>
                  </a:lnTo>
                  <a:lnTo>
                    <a:pt x="1351635" y="2451100"/>
                  </a:lnTo>
                  <a:lnTo>
                    <a:pt x="1362925" y="2451100"/>
                  </a:lnTo>
                  <a:lnTo>
                    <a:pt x="1377492" y="2463800"/>
                  </a:lnTo>
                  <a:lnTo>
                    <a:pt x="1411859" y="2463800"/>
                  </a:lnTo>
                  <a:close/>
                </a:path>
                <a:path w="3260725" h="5041900">
                  <a:moveTo>
                    <a:pt x="1442402" y="2476500"/>
                  </a:moveTo>
                  <a:lnTo>
                    <a:pt x="1437538" y="2463800"/>
                  </a:lnTo>
                  <a:lnTo>
                    <a:pt x="1428280" y="2463800"/>
                  </a:lnTo>
                  <a:lnTo>
                    <a:pt x="1431912" y="2476500"/>
                  </a:lnTo>
                  <a:lnTo>
                    <a:pt x="1442402" y="2476500"/>
                  </a:lnTo>
                  <a:close/>
                </a:path>
                <a:path w="3260725" h="5041900">
                  <a:moveTo>
                    <a:pt x="1443507" y="1955800"/>
                  </a:moveTo>
                  <a:lnTo>
                    <a:pt x="1410525" y="1955800"/>
                  </a:lnTo>
                  <a:lnTo>
                    <a:pt x="1418297" y="1968500"/>
                  </a:lnTo>
                  <a:lnTo>
                    <a:pt x="1439011" y="1968500"/>
                  </a:lnTo>
                  <a:lnTo>
                    <a:pt x="1443507" y="1955800"/>
                  </a:lnTo>
                  <a:close/>
                </a:path>
                <a:path w="3260725" h="5041900">
                  <a:moveTo>
                    <a:pt x="1450467" y="3898900"/>
                  </a:moveTo>
                  <a:lnTo>
                    <a:pt x="1411401" y="3898900"/>
                  </a:lnTo>
                  <a:lnTo>
                    <a:pt x="1398727" y="3949700"/>
                  </a:lnTo>
                  <a:lnTo>
                    <a:pt x="1396631" y="3962400"/>
                  </a:lnTo>
                  <a:lnTo>
                    <a:pt x="1406245" y="3962400"/>
                  </a:lnTo>
                  <a:lnTo>
                    <a:pt x="1407363" y="3949700"/>
                  </a:lnTo>
                  <a:lnTo>
                    <a:pt x="1410601" y="3937000"/>
                  </a:lnTo>
                  <a:lnTo>
                    <a:pt x="1414449" y="3924300"/>
                  </a:lnTo>
                  <a:lnTo>
                    <a:pt x="1417408" y="3911600"/>
                  </a:lnTo>
                  <a:lnTo>
                    <a:pt x="1442351" y="3911600"/>
                  </a:lnTo>
                  <a:lnTo>
                    <a:pt x="1450467" y="3898900"/>
                  </a:lnTo>
                  <a:close/>
                </a:path>
                <a:path w="3260725" h="5041900">
                  <a:moveTo>
                    <a:pt x="1451991" y="3175000"/>
                  </a:moveTo>
                  <a:lnTo>
                    <a:pt x="1444764" y="3175000"/>
                  </a:lnTo>
                  <a:lnTo>
                    <a:pt x="1441932" y="3187700"/>
                  </a:lnTo>
                  <a:lnTo>
                    <a:pt x="1439037" y="3187700"/>
                  </a:lnTo>
                  <a:lnTo>
                    <a:pt x="1436395" y="3200400"/>
                  </a:lnTo>
                  <a:lnTo>
                    <a:pt x="1434299" y="3213100"/>
                  </a:lnTo>
                  <a:lnTo>
                    <a:pt x="1426349" y="3225800"/>
                  </a:lnTo>
                  <a:lnTo>
                    <a:pt x="1417637" y="3238500"/>
                  </a:lnTo>
                  <a:lnTo>
                    <a:pt x="1414348" y="3251200"/>
                  </a:lnTo>
                  <a:lnTo>
                    <a:pt x="1422679" y="3276600"/>
                  </a:lnTo>
                  <a:lnTo>
                    <a:pt x="1426768" y="3276600"/>
                  </a:lnTo>
                  <a:lnTo>
                    <a:pt x="1427111" y="3289300"/>
                  </a:lnTo>
                  <a:lnTo>
                    <a:pt x="1425600" y="3302000"/>
                  </a:lnTo>
                  <a:lnTo>
                    <a:pt x="1437843" y="3302000"/>
                  </a:lnTo>
                  <a:lnTo>
                    <a:pt x="1435519" y="3289300"/>
                  </a:lnTo>
                  <a:lnTo>
                    <a:pt x="1435239" y="3289300"/>
                  </a:lnTo>
                  <a:lnTo>
                    <a:pt x="1434515" y="3276600"/>
                  </a:lnTo>
                  <a:lnTo>
                    <a:pt x="1421726" y="3251200"/>
                  </a:lnTo>
                  <a:lnTo>
                    <a:pt x="1424317" y="3238500"/>
                  </a:lnTo>
                  <a:lnTo>
                    <a:pt x="1432636" y="3225800"/>
                  </a:lnTo>
                  <a:lnTo>
                    <a:pt x="1440764" y="3213100"/>
                  </a:lnTo>
                  <a:lnTo>
                    <a:pt x="1445704" y="3200400"/>
                  </a:lnTo>
                  <a:lnTo>
                    <a:pt x="1448727" y="3187700"/>
                  </a:lnTo>
                  <a:lnTo>
                    <a:pt x="1451991" y="3175000"/>
                  </a:lnTo>
                  <a:close/>
                </a:path>
                <a:path w="3260725" h="5041900">
                  <a:moveTo>
                    <a:pt x="1486141" y="3276600"/>
                  </a:moveTo>
                  <a:lnTo>
                    <a:pt x="1469923" y="3276600"/>
                  </a:lnTo>
                  <a:lnTo>
                    <a:pt x="1449260" y="3289300"/>
                  </a:lnTo>
                  <a:lnTo>
                    <a:pt x="1437843" y="3302000"/>
                  </a:lnTo>
                  <a:lnTo>
                    <a:pt x="1454251" y="3302000"/>
                  </a:lnTo>
                  <a:lnTo>
                    <a:pt x="1471015" y="3289300"/>
                  </a:lnTo>
                  <a:lnTo>
                    <a:pt x="1486141" y="3276600"/>
                  </a:lnTo>
                  <a:close/>
                </a:path>
                <a:path w="3260725" h="5041900">
                  <a:moveTo>
                    <a:pt x="1496098" y="3149600"/>
                  </a:moveTo>
                  <a:lnTo>
                    <a:pt x="1483575" y="3149600"/>
                  </a:lnTo>
                  <a:lnTo>
                    <a:pt x="1472920" y="3162300"/>
                  </a:lnTo>
                  <a:lnTo>
                    <a:pt x="1462176" y="3162300"/>
                  </a:lnTo>
                  <a:lnTo>
                    <a:pt x="1452422" y="3175000"/>
                  </a:lnTo>
                  <a:lnTo>
                    <a:pt x="1462481" y="3175000"/>
                  </a:lnTo>
                  <a:lnTo>
                    <a:pt x="1478229" y="3162300"/>
                  </a:lnTo>
                  <a:lnTo>
                    <a:pt x="1496098" y="3149600"/>
                  </a:lnTo>
                  <a:close/>
                </a:path>
                <a:path w="3260725" h="5041900">
                  <a:moveTo>
                    <a:pt x="1506613" y="3860800"/>
                  </a:moveTo>
                  <a:lnTo>
                    <a:pt x="1505000" y="3835400"/>
                  </a:lnTo>
                  <a:lnTo>
                    <a:pt x="1498079" y="3835400"/>
                  </a:lnTo>
                  <a:lnTo>
                    <a:pt x="1497774" y="3848100"/>
                  </a:lnTo>
                  <a:lnTo>
                    <a:pt x="1490370" y="3860800"/>
                  </a:lnTo>
                  <a:lnTo>
                    <a:pt x="1485633" y="3860800"/>
                  </a:lnTo>
                  <a:lnTo>
                    <a:pt x="1481772" y="3873500"/>
                  </a:lnTo>
                  <a:lnTo>
                    <a:pt x="1478673" y="3873500"/>
                  </a:lnTo>
                  <a:lnTo>
                    <a:pt x="1475270" y="3886200"/>
                  </a:lnTo>
                  <a:lnTo>
                    <a:pt x="1471688" y="3886200"/>
                  </a:lnTo>
                  <a:lnTo>
                    <a:pt x="1468120" y="3898900"/>
                  </a:lnTo>
                  <a:lnTo>
                    <a:pt x="1456131" y="3898900"/>
                  </a:lnTo>
                  <a:lnTo>
                    <a:pt x="1462405" y="3911600"/>
                  </a:lnTo>
                  <a:lnTo>
                    <a:pt x="1472311" y="3911600"/>
                  </a:lnTo>
                  <a:lnTo>
                    <a:pt x="1481899" y="3886200"/>
                  </a:lnTo>
                  <a:lnTo>
                    <a:pt x="1487335" y="3873500"/>
                  </a:lnTo>
                  <a:lnTo>
                    <a:pt x="1493824" y="3873500"/>
                  </a:lnTo>
                  <a:lnTo>
                    <a:pt x="1506613" y="3860800"/>
                  </a:lnTo>
                  <a:close/>
                </a:path>
                <a:path w="3260725" h="5041900">
                  <a:moveTo>
                    <a:pt x="1528457" y="3810000"/>
                  </a:moveTo>
                  <a:lnTo>
                    <a:pt x="1518958" y="3810000"/>
                  </a:lnTo>
                  <a:lnTo>
                    <a:pt x="1517853" y="3822700"/>
                  </a:lnTo>
                  <a:lnTo>
                    <a:pt x="1506308" y="3835400"/>
                  </a:lnTo>
                  <a:lnTo>
                    <a:pt x="1524381" y="3835400"/>
                  </a:lnTo>
                  <a:lnTo>
                    <a:pt x="1526578" y="3822700"/>
                  </a:lnTo>
                  <a:lnTo>
                    <a:pt x="1528457" y="3810000"/>
                  </a:lnTo>
                  <a:close/>
                </a:path>
                <a:path w="3260725" h="5041900">
                  <a:moveTo>
                    <a:pt x="1534998" y="3302000"/>
                  </a:moveTo>
                  <a:lnTo>
                    <a:pt x="1533334" y="3302000"/>
                  </a:lnTo>
                  <a:lnTo>
                    <a:pt x="1528965" y="3289300"/>
                  </a:lnTo>
                  <a:lnTo>
                    <a:pt x="1518348" y="3289300"/>
                  </a:lnTo>
                  <a:lnTo>
                    <a:pt x="1509801" y="3276600"/>
                  </a:lnTo>
                  <a:lnTo>
                    <a:pt x="1506931" y="3276600"/>
                  </a:lnTo>
                  <a:lnTo>
                    <a:pt x="1504670" y="3263900"/>
                  </a:lnTo>
                  <a:lnTo>
                    <a:pt x="1491246" y="3276600"/>
                  </a:lnTo>
                  <a:lnTo>
                    <a:pt x="1497545" y="3276600"/>
                  </a:lnTo>
                  <a:lnTo>
                    <a:pt x="1497495" y="3289300"/>
                  </a:lnTo>
                  <a:lnTo>
                    <a:pt x="1517675" y="3289300"/>
                  </a:lnTo>
                  <a:lnTo>
                    <a:pt x="1522412" y="3302000"/>
                  </a:lnTo>
                  <a:lnTo>
                    <a:pt x="1524660" y="3302000"/>
                  </a:lnTo>
                  <a:lnTo>
                    <a:pt x="1523847" y="3327400"/>
                  </a:lnTo>
                  <a:lnTo>
                    <a:pt x="1521434" y="3340100"/>
                  </a:lnTo>
                  <a:lnTo>
                    <a:pt x="1518869" y="3340100"/>
                  </a:lnTo>
                  <a:lnTo>
                    <a:pt x="1514373" y="3352800"/>
                  </a:lnTo>
                  <a:lnTo>
                    <a:pt x="1513103" y="3352800"/>
                  </a:lnTo>
                  <a:lnTo>
                    <a:pt x="1511668" y="3365500"/>
                  </a:lnTo>
                  <a:lnTo>
                    <a:pt x="1485506" y="3365500"/>
                  </a:lnTo>
                  <a:lnTo>
                    <a:pt x="1474241" y="3378200"/>
                  </a:lnTo>
                  <a:lnTo>
                    <a:pt x="1472476" y="3378200"/>
                  </a:lnTo>
                  <a:lnTo>
                    <a:pt x="1474825" y="3403600"/>
                  </a:lnTo>
                  <a:lnTo>
                    <a:pt x="1468323" y="3416300"/>
                  </a:lnTo>
                  <a:lnTo>
                    <a:pt x="1463827" y="3416300"/>
                  </a:lnTo>
                  <a:lnTo>
                    <a:pt x="1460627" y="3429000"/>
                  </a:lnTo>
                  <a:lnTo>
                    <a:pt x="1458048" y="3429000"/>
                  </a:lnTo>
                  <a:lnTo>
                    <a:pt x="1409674" y="3441700"/>
                  </a:lnTo>
                  <a:lnTo>
                    <a:pt x="1407515" y="3441700"/>
                  </a:lnTo>
                  <a:lnTo>
                    <a:pt x="1406779" y="3454400"/>
                  </a:lnTo>
                  <a:lnTo>
                    <a:pt x="1406842" y="3467189"/>
                  </a:lnTo>
                  <a:lnTo>
                    <a:pt x="1377467" y="3479800"/>
                  </a:lnTo>
                  <a:lnTo>
                    <a:pt x="1373085" y="3454400"/>
                  </a:lnTo>
                  <a:lnTo>
                    <a:pt x="1370901" y="3454400"/>
                  </a:lnTo>
                  <a:lnTo>
                    <a:pt x="1365250" y="3441700"/>
                  </a:lnTo>
                  <a:lnTo>
                    <a:pt x="1350391" y="3441700"/>
                  </a:lnTo>
                  <a:lnTo>
                    <a:pt x="1352029" y="3429000"/>
                  </a:lnTo>
                  <a:lnTo>
                    <a:pt x="1354289" y="3429000"/>
                  </a:lnTo>
                  <a:lnTo>
                    <a:pt x="1354493" y="3416300"/>
                  </a:lnTo>
                  <a:lnTo>
                    <a:pt x="1346657" y="3416300"/>
                  </a:lnTo>
                  <a:lnTo>
                    <a:pt x="1341424" y="3441700"/>
                  </a:lnTo>
                  <a:lnTo>
                    <a:pt x="1347012" y="3454400"/>
                  </a:lnTo>
                  <a:lnTo>
                    <a:pt x="1363941" y="3454400"/>
                  </a:lnTo>
                  <a:lnTo>
                    <a:pt x="1367167" y="3467189"/>
                  </a:lnTo>
                  <a:lnTo>
                    <a:pt x="1370177" y="3479800"/>
                  </a:lnTo>
                  <a:lnTo>
                    <a:pt x="1372006" y="3492500"/>
                  </a:lnTo>
                  <a:lnTo>
                    <a:pt x="1371536" y="3505200"/>
                  </a:lnTo>
                  <a:lnTo>
                    <a:pt x="1367751" y="3505200"/>
                  </a:lnTo>
                  <a:lnTo>
                    <a:pt x="1362011" y="3517900"/>
                  </a:lnTo>
                  <a:lnTo>
                    <a:pt x="1356868" y="3556000"/>
                  </a:lnTo>
                  <a:lnTo>
                    <a:pt x="1354874" y="3606800"/>
                  </a:lnTo>
                  <a:lnTo>
                    <a:pt x="1357503" y="3619500"/>
                  </a:lnTo>
                  <a:lnTo>
                    <a:pt x="1364297" y="3632200"/>
                  </a:lnTo>
                  <a:lnTo>
                    <a:pt x="1373860" y="3632200"/>
                  </a:lnTo>
                  <a:lnTo>
                    <a:pt x="1384769" y="3644900"/>
                  </a:lnTo>
                  <a:lnTo>
                    <a:pt x="1382547" y="3695700"/>
                  </a:lnTo>
                  <a:lnTo>
                    <a:pt x="1354213" y="3708400"/>
                  </a:lnTo>
                  <a:lnTo>
                    <a:pt x="1335570" y="3708400"/>
                  </a:lnTo>
                  <a:lnTo>
                    <a:pt x="1325245" y="3721100"/>
                  </a:lnTo>
                  <a:lnTo>
                    <a:pt x="1321841" y="3733800"/>
                  </a:lnTo>
                  <a:lnTo>
                    <a:pt x="1321727" y="3741902"/>
                  </a:lnTo>
                  <a:lnTo>
                    <a:pt x="1326095" y="3733800"/>
                  </a:lnTo>
                  <a:lnTo>
                    <a:pt x="1321663" y="3746500"/>
                  </a:lnTo>
                  <a:lnTo>
                    <a:pt x="1321727" y="3741902"/>
                  </a:lnTo>
                  <a:lnTo>
                    <a:pt x="1319250" y="3746500"/>
                  </a:lnTo>
                  <a:lnTo>
                    <a:pt x="1314132" y="3759200"/>
                  </a:lnTo>
                  <a:lnTo>
                    <a:pt x="1295133" y="3759200"/>
                  </a:lnTo>
                  <a:lnTo>
                    <a:pt x="1281988" y="3746500"/>
                  </a:lnTo>
                  <a:lnTo>
                    <a:pt x="1252308" y="3746500"/>
                  </a:lnTo>
                  <a:lnTo>
                    <a:pt x="1248308" y="3759200"/>
                  </a:lnTo>
                  <a:lnTo>
                    <a:pt x="1245108" y="3759200"/>
                  </a:lnTo>
                  <a:lnTo>
                    <a:pt x="1244714" y="3771900"/>
                  </a:lnTo>
                  <a:lnTo>
                    <a:pt x="1253248" y="3771900"/>
                  </a:lnTo>
                  <a:lnTo>
                    <a:pt x="1258836" y="3759200"/>
                  </a:lnTo>
                  <a:lnTo>
                    <a:pt x="1283322" y="3759200"/>
                  </a:lnTo>
                  <a:lnTo>
                    <a:pt x="1290294" y="3771900"/>
                  </a:lnTo>
                  <a:lnTo>
                    <a:pt x="1312392" y="3771900"/>
                  </a:lnTo>
                  <a:lnTo>
                    <a:pt x="1318006" y="3759200"/>
                  </a:lnTo>
                  <a:lnTo>
                    <a:pt x="1322476" y="3759200"/>
                  </a:lnTo>
                  <a:lnTo>
                    <a:pt x="1330274" y="3746500"/>
                  </a:lnTo>
                  <a:lnTo>
                    <a:pt x="1333360" y="3759200"/>
                  </a:lnTo>
                  <a:lnTo>
                    <a:pt x="1337208" y="3759200"/>
                  </a:lnTo>
                  <a:lnTo>
                    <a:pt x="1341310" y="3771900"/>
                  </a:lnTo>
                  <a:lnTo>
                    <a:pt x="1345145" y="3771900"/>
                  </a:lnTo>
                  <a:lnTo>
                    <a:pt x="1340205" y="3784600"/>
                  </a:lnTo>
                  <a:lnTo>
                    <a:pt x="1334884" y="3784600"/>
                  </a:lnTo>
                  <a:lnTo>
                    <a:pt x="1329601" y="3797300"/>
                  </a:lnTo>
                  <a:lnTo>
                    <a:pt x="1324825" y="3797300"/>
                  </a:lnTo>
                  <a:lnTo>
                    <a:pt x="1320723" y="3810000"/>
                  </a:lnTo>
                  <a:lnTo>
                    <a:pt x="1319517" y="3810000"/>
                  </a:lnTo>
                  <a:lnTo>
                    <a:pt x="1311529" y="3822700"/>
                  </a:lnTo>
                  <a:lnTo>
                    <a:pt x="1305598" y="3822700"/>
                  </a:lnTo>
                  <a:lnTo>
                    <a:pt x="1302448" y="3835400"/>
                  </a:lnTo>
                  <a:lnTo>
                    <a:pt x="1295679" y="3848100"/>
                  </a:lnTo>
                  <a:lnTo>
                    <a:pt x="1289646" y="3873500"/>
                  </a:lnTo>
                  <a:lnTo>
                    <a:pt x="1284516" y="3898900"/>
                  </a:lnTo>
                  <a:lnTo>
                    <a:pt x="1280439" y="3911600"/>
                  </a:lnTo>
                  <a:lnTo>
                    <a:pt x="1276959" y="3937000"/>
                  </a:lnTo>
                  <a:lnTo>
                    <a:pt x="1281645" y="3949700"/>
                  </a:lnTo>
                  <a:lnTo>
                    <a:pt x="1287729" y="3962400"/>
                  </a:lnTo>
                  <a:lnTo>
                    <a:pt x="1288415" y="3987800"/>
                  </a:lnTo>
                  <a:lnTo>
                    <a:pt x="1285621" y="4013200"/>
                  </a:lnTo>
                  <a:lnTo>
                    <a:pt x="1287830" y="4025900"/>
                  </a:lnTo>
                  <a:lnTo>
                    <a:pt x="1300835" y="4038600"/>
                  </a:lnTo>
                  <a:lnTo>
                    <a:pt x="1330426" y="4051300"/>
                  </a:lnTo>
                  <a:lnTo>
                    <a:pt x="1319593" y="4114800"/>
                  </a:lnTo>
                  <a:lnTo>
                    <a:pt x="1277950" y="4114800"/>
                  </a:lnTo>
                  <a:lnTo>
                    <a:pt x="1268463" y="4127500"/>
                  </a:lnTo>
                  <a:lnTo>
                    <a:pt x="1320876" y="4127500"/>
                  </a:lnTo>
                  <a:lnTo>
                    <a:pt x="1321435" y="4152900"/>
                  </a:lnTo>
                  <a:lnTo>
                    <a:pt x="1323555" y="4165600"/>
                  </a:lnTo>
                  <a:lnTo>
                    <a:pt x="1350352" y="4165600"/>
                  </a:lnTo>
                  <a:lnTo>
                    <a:pt x="1354467" y="4152900"/>
                  </a:lnTo>
                  <a:lnTo>
                    <a:pt x="1361960" y="4127500"/>
                  </a:lnTo>
                  <a:lnTo>
                    <a:pt x="1426006" y="4127500"/>
                  </a:lnTo>
                  <a:lnTo>
                    <a:pt x="1432471" y="4114800"/>
                  </a:lnTo>
                  <a:lnTo>
                    <a:pt x="1367409" y="4114800"/>
                  </a:lnTo>
                  <a:lnTo>
                    <a:pt x="1357884" y="4127500"/>
                  </a:lnTo>
                  <a:lnTo>
                    <a:pt x="1354899" y="4127500"/>
                  </a:lnTo>
                  <a:lnTo>
                    <a:pt x="1352423" y="4140200"/>
                  </a:lnTo>
                  <a:lnTo>
                    <a:pt x="1350505" y="4140200"/>
                  </a:lnTo>
                  <a:lnTo>
                    <a:pt x="1347952" y="4152900"/>
                  </a:lnTo>
                  <a:lnTo>
                    <a:pt x="1329982" y="4152900"/>
                  </a:lnTo>
                  <a:lnTo>
                    <a:pt x="1329296" y="4140200"/>
                  </a:lnTo>
                  <a:lnTo>
                    <a:pt x="1329169" y="4127500"/>
                  </a:lnTo>
                  <a:lnTo>
                    <a:pt x="1329055" y="4114800"/>
                  </a:lnTo>
                  <a:lnTo>
                    <a:pt x="1332992" y="4089400"/>
                  </a:lnTo>
                  <a:lnTo>
                    <a:pt x="1337195" y="4064000"/>
                  </a:lnTo>
                  <a:lnTo>
                    <a:pt x="1337703" y="4038600"/>
                  </a:lnTo>
                  <a:lnTo>
                    <a:pt x="1293850" y="4025900"/>
                  </a:lnTo>
                  <a:lnTo>
                    <a:pt x="1295019" y="4000500"/>
                  </a:lnTo>
                  <a:lnTo>
                    <a:pt x="1297254" y="3987800"/>
                  </a:lnTo>
                  <a:lnTo>
                    <a:pt x="1297520" y="3962400"/>
                  </a:lnTo>
                  <a:lnTo>
                    <a:pt x="1292758" y="3949700"/>
                  </a:lnTo>
                  <a:lnTo>
                    <a:pt x="1285900" y="3937000"/>
                  </a:lnTo>
                  <a:lnTo>
                    <a:pt x="1284922" y="3924300"/>
                  </a:lnTo>
                  <a:lnTo>
                    <a:pt x="1288402" y="3911600"/>
                  </a:lnTo>
                  <a:lnTo>
                    <a:pt x="1294942" y="3886200"/>
                  </a:lnTo>
                  <a:lnTo>
                    <a:pt x="1304150" y="3848100"/>
                  </a:lnTo>
                  <a:lnTo>
                    <a:pt x="1308950" y="3835400"/>
                  </a:lnTo>
                  <a:lnTo>
                    <a:pt x="1313484" y="3835400"/>
                  </a:lnTo>
                  <a:lnTo>
                    <a:pt x="1321879" y="3822700"/>
                  </a:lnTo>
                  <a:lnTo>
                    <a:pt x="1330020" y="3810000"/>
                  </a:lnTo>
                  <a:lnTo>
                    <a:pt x="1333830" y="3810000"/>
                  </a:lnTo>
                  <a:lnTo>
                    <a:pt x="1338211" y="3797300"/>
                  </a:lnTo>
                  <a:lnTo>
                    <a:pt x="1351254" y="3771900"/>
                  </a:lnTo>
                  <a:lnTo>
                    <a:pt x="1346644" y="3759200"/>
                  </a:lnTo>
                  <a:lnTo>
                    <a:pt x="1335697" y="3746500"/>
                  </a:lnTo>
                  <a:lnTo>
                    <a:pt x="1332699" y="3733800"/>
                  </a:lnTo>
                  <a:lnTo>
                    <a:pt x="1329715" y="3721100"/>
                  </a:lnTo>
                  <a:lnTo>
                    <a:pt x="1342237" y="3721100"/>
                  </a:lnTo>
                  <a:lnTo>
                    <a:pt x="1359573" y="3708400"/>
                  </a:lnTo>
                  <a:lnTo>
                    <a:pt x="1376045" y="3708400"/>
                  </a:lnTo>
                  <a:lnTo>
                    <a:pt x="1385963" y="3695700"/>
                  </a:lnTo>
                  <a:lnTo>
                    <a:pt x="1391843" y="3683000"/>
                  </a:lnTo>
                  <a:lnTo>
                    <a:pt x="1391932" y="3670300"/>
                  </a:lnTo>
                  <a:lnTo>
                    <a:pt x="1393304" y="3644900"/>
                  </a:lnTo>
                  <a:lnTo>
                    <a:pt x="1403019" y="3632200"/>
                  </a:lnTo>
                  <a:lnTo>
                    <a:pt x="1436052" y="3606800"/>
                  </a:lnTo>
                  <a:lnTo>
                    <a:pt x="1453972" y="3594100"/>
                  </a:lnTo>
                  <a:lnTo>
                    <a:pt x="1464830" y="3606800"/>
                  </a:lnTo>
                  <a:lnTo>
                    <a:pt x="1476641" y="3619500"/>
                  </a:lnTo>
                  <a:lnTo>
                    <a:pt x="1482331" y="3632200"/>
                  </a:lnTo>
                  <a:lnTo>
                    <a:pt x="1483982" y="3644900"/>
                  </a:lnTo>
                  <a:lnTo>
                    <a:pt x="1484541" y="3644900"/>
                  </a:lnTo>
                  <a:lnTo>
                    <a:pt x="1486928" y="3657600"/>
                  </a:lnTo>
                  <a:lnTo>
                    <a:pt x="1494599" y="3657600"/>
                  </a:lnTo>
                  <a:lnTo>
                    <a:pt x="1489760" y="3632200"/>
                  </a:lnTo>
                  <a:lnTo>
                    <a:pt x="1480832" y="3606800"/>
                  </a:lnTo>
                  <a:lnTo>
                    <a:pt x="1467916" y="3594100"/>
                  </a:lnTo>
                  <a:lnTo>
                    <a:pt x="1451127" y="3581400"/>
                  </a:lnTo>
                  <a:lnTo>
                    <a:pt x="1434719" y="3594100"/>
                  </a:lnTo>
                  <a:lnTo>
                    <a:pt x="1416913" y="3606800"/>
                  </a:lnTo>
                  <a:lnTo>
                    <a:pt x="1399921" y="3619500"/>
                  </a:lnTo>
                  <a:lnTo>
                    <a:pt x="1385912" y="3632200"/>
                  </a:lnTo>
                  <a:lnTo>
                    <a:pt x="1379740" y="3632200"/>
                  </a:lnTo>
                  <a:lnTo>
                    <a:pt x="1374279" y="3619500"/>
                  </a:lnTo>
                  <a:lnTo>
                    <a:pt x="1363497" y="3619500"/>
                  </a:lnTo>
                  <a:lnTo>
                    <a:pt x="1364157" y="3594100"/>
                  </a:lnTo>
                  <a:lnTo>
                    <a:pt x="1365326" y="3568700"/>
                  </a:lnTo>
                  <a:lnTo>
                    <a:pt x="1368488" y="3543300"/>
                  </a:lnTo>
                  <a:lnTo>
                    <a:pt x="1375079" y="3517900"/>
                  </a:lnTo>
                  <a:lnTo>
                    <a:pt x="1379029" y="3505200"/>
                  </a:lnTo>
                  <a:lnTo>
                    <a:pt x="1380553" y="3505200"/>
                  </a:lnTo>
                  <a:lnTo>
                    <a:pt x="1380693" y="3492500"/>
                  </a:lnTo>
                  <a:lnTo>
                    <a:pt x="1380477" y="3479800"/>
                  </a:lnTo>
                  <a:lnTo>
                    <a:pt x="1414043" y="3479800"/>
                  </a:lnTo>
                  <a:lnTo>
                    <a:pt x="1414145" y="3467189"/>
                  </a:lnTo>
                  <a:lnTo>
                    <a:pt x="1414259" y="3454400"/>
                  </a:lnTo>
                  <a:lnTo>
                    <a:pt x="1414360" y="3441700"/>
                  </a:lnTo>
                  <a:lnTo>
                    <a:pt x="1460792" y="3441700"/>
                  </a:lnTo>
                  <a:lnTo>
                    <a:pt x="1468564" y="3429000"/>
                  </a:lnTo>
                  <a:lnTo>
                    <a:pt x="1471002" y="3416300"/>
                  </a:lnTo>
                  <a:lnTo>
                    <a:pt x="1477822" y="3416300"/>
                  </a:lnTo>
                  <a:lnTo>
                    <a:pt x="1481289" y="3403600"/>
                  </a:lnTo>
                  <a:lnTo>
                    <a:pt x="1481797" y="3390900"/>
                  </a:lnTo>
                  <a:lnTo>
                    <a:pt x="1480642" y="3390900"/>
                  </a:lnTo>
                  <a:lnTo>
                    <a:pt x="1479118" y="3378200"/>
                  </a:lnTo>
                  <a:lnTo>
                    <a:pt x="1518437" y="3378200"/>
                  </a:lnTo>
                  <a:lnTo>
                    <a:pt x="1518920" y="3365500"/>
                  </a:lnTo>
                  <a:lnTo>
                    <a:pt x="1521015" y="3352800"/>
                  </a:lnTo>
                  <a:lnTo>
                    <a:pt x="1525511" y="3352800"/>
                  </a:lnTo>
                  <a:lnTo>
                    <a:pt x="1527619" y="3340100"/>
                  </a:lnTo>
                  <a:lnTo>
                    <a:pt x="1534998" y="3302000"/>
                  </a:lnTo>
                  <a:close/>
                </a:path>
                <a:path w="3260725" h="5041900">
                  <a:moveTo>
                    <a:pt x="1616252" y="2463800"/>
                  </a:moveTo>
                  <a:lnTo>
                    <a:pt x="1600174" y="2451100"/>
                  </a:lnTo>
                  <a:lnTo>
                    <a:pt x="1573364" y="2438400"/>
                  </a:lnTo>
                  <a:lnTo>
                    <a:pt x="1512951" y="2438400"/>
                  </a:lnTo>
                  <a:lnTo>
                    <a:pt x="1505940" y="2451100"/>
                  </a:lnTo>
                  <a:lnTo>
                    <a:pt x="1504264" y="2451100"/>
                  </a:lnTo>
                  <a:lnTo>
                    <a:pt x="1504315" y="2476500"/>
                  </a:lnTo>
                  <a:lnTo>
                    <a:pt x="1513484" y="2476500"/>
                  </a:lnTo>
                  <a:lnTo>
                    <a:pt x="1513662" y="2463800"/>
                  </a:lnTo>
                  <a:lnTo>
                    <a:pt x="1513217" y="2451100"/>
                  </a:lnTo>
                  <a:lnTo>
                    <a:pt x="1565402" y="2451100"/>
                  </a:lnTo>
                  <a:lnTo>
                    <a:pt x="1580667" y="2463800"/>
                  </a:lnTo>
                  <a:lnTo>
                    <a:pt x="1559991" y="2463800"/>
                  </a:lnTo>
                  <a:lnTo>
                    <a:pt x="1541894" y="2476500"/>
                  </a:lnTo>
                  <a:lnTo>
                    <a:pt x="1530007" y="2489200"/>
                  </a:lnTo>
                  <a:lnTo>
                    <a:pt x="1524279" y="2489200"/>
                  </a:lnTo>
                  <a:lnTo>
                    <a:pt x="1518589" y="2501900"/>
                  </a:lnTo>
                  <a:lnTo>
                    <a:pt x="1509522" y="2514600"/>
                  </a:lnTo>
                  <a:lnTo>
                    <a:pt x="1493989" y="2527300"/>
                  </a:lnTo>
                  <a:lnTo>
                    <a:pt x="1477657" y="2540000"/>
                  </a:lnTo>
                  <a:lnTo>
                    <a:pt x="1466189" y="2552700"/>
                  </a:lnTo>
                  <a:lnTo>
                    <a:pt x="1461401" y="2552700"/>
                  </a:lnTo>
                  <a:lnTo>
                    <a:pt x="1465211" y="2565400"/>
                  </a:lnTo>
                  <a:lnTo>
                    <a:pt x="1471028" y="2565400"/>
                  </a:lnTo>
                  <a:lnTo>
                    <a:pt x="1472260" y="2578100"/>
                  </a:lnTo>
                  <a:lnTo>
                    <a:pt x="1466900" y="2590800"/>
                  </a:lnTo>
                  <a:lnTo>
                    <a:pt x="1478292" y="2590800"/>
                  </a:lnTo>
                  <a:lnTo>
                    <a:pt x="1481658" y="2578100"/>
                  </a:lnTo>
                  <a:lnTo>
                    <a:pt x="1471079" y="2552700"/>
                  </a:lnTo>
                  <a:lnTo>
                    <a:pt x="1479334" y="2552700"/>
                  </a:lnTo>
                  <a:lnTo>
                    <a:pt x="1486128" y="2540000"/>
                  </a:lnTo>
                  <a:lnTo>
                    <a:pt x="1492719" y="2540000"/>
                  </a:lnTo>
                  <a:lnTo>
                    <a:pt x="1500403" y="2527300"/>
                  </a:lnTo>
                  <a:lnTo>
                    <a:pt x="1508099" y="2527300"/>
                  </a:lnTo>
                  <a:lnTo>
                    <a:pt x="1516900" y="2514600"/>
                  </a:lnTo>
                  <a:lnTo>
                    <a:pt x="1524927" y="2514600"/>
                  </a:lnTo>
                  <a:lnTo>
                    <a:pt x="1530273" y="2501900"/>
                  </a:lnTo>
                  <a:lnTo>
                    <a:pt x="1533118" y="2489200"/>
                  </a:lnTo>
                  <a:lnTo>
                    <a:pt x="1542732" y="2489200"/>
                  </a:lnTo>
                  <a:lnTo>
                    <a:pt x="1550123" y="2476500"/>
                  </a:lnTo>
                  <a:lnTo>
                    <a:pt x="1582216" y="2476500"/>
                  </a:lnTo>
                  <a:lnTo>
                    <a:pt x="1592084" y="2463800"/>
                  </a:lnTo>
                  <a:lnTo>
                    <a:pt x="1616252" y="2463800"/>
                  </a:lnTo>
                  <a:close/>
                </a:path>
                <a:path w="3260725" h="5041900">
                  <a:moveTo>
                    <a:pt x="1616786" y="3835400"/>
                  </a:moveTo>
                  <a:lnTo>
                    <a:pt x="1602536" y="3835400"/>
                  </a:lnTo>
                  <a:lnTo>
                    <a:pt x="1597787" y="3822700"/>
                  </a:lnTo>
                  <a:lnTo>
                    <a:pt x="1593621" y="3822700"/>
                  </a:lnTo>
                  <a:lnTo>
                    <a:pt x="1580959" y="3810000"/>
                  </a:lnTo>
                  <a:lnTo>
                    <a:pt x="1536865" y="3810000"/>
                  </a:lnTo>
                  <a:lnTo>
                    <a:pt x="1546987" y="3822700"/>
                  </a:lnTo>
                  <a:lnTo>
                    <a:pt x="1591157" y="3822700"/>
                  </a:lnTo>
                  <a:lnTo>
                    <a:pt x="1592084" y="3835400"/>
                  </a:lnTo>
                  <a:lnTo>
                    <a:pt x="1592529" y="3835400"/>
                  </a:lnTo>
                  <a:lnTo>
                    <a:pt x="1594904" y="3848100"/>
                  </a:lnTo>
                  <a:lnTo>
                    <a:pt x="1604098" y="3848100"/>
                  </a:lnTo>
                  <a:lnTo>
                    <a:pt x="1616786" y="3835400"/>
                  </a:lnTo>
                  <a:close/>
                </a:path>
                <a:path w="3260725" h="5041900">
                  <a:moveTo>
                    <a:pt x="1617446" y="1511300"/>
                  </a:moveTo>
                  <a:lnTo>
                    <a:pt x="1612138" y="1511300"/>
                  </a:lnTo>
                  <a:lnTo>
                    <a:pt x="1600720" y="1498600"/>
                  </a:lnTo>
                  <a:lnTo>
                    <a:pt x="1602232" y="1498600"/>
                  </a:lnTo>
                  <a:lnTo>
                    <a:pt x="1604251" y="1485900"/>
                  </a:lnTo>
                  <a:lnTo>
                    <a:pt x="1605368" y="1473200"/>
                  </a:lnTo>
                  <a:lnTo>
                    <a:pt x="1604149" y="1473200"/>
                  </a:lnTo>
                  <a:lnTo>
                    <a:pt x="1602752" y="1460500"/>
                  </a:lnTo>
                  <a:lnTo>
                    <a:pt x="1573314" y="1460500"/>
                  </a:lnTo>
                  <a:lnTo>
                    <a:pt x="1596783" y="1473200"/>
                  </a:lnTo>
                  <a:lnTo>
                    <a:pt x="1591843" y="1498600"/>
                  </a:lnTo>
                  <a:lnTo>
                    <a:pt x="1594472" y="1511300"/>
                  </a:lnTo>
                  <a:lnTo>
                    <a:pt x="1608137" y="1511300"/>
                  </a:lnTo>
                  <a:lnTo>
                    <a:pt x="1594040" y="1536700"/>
                  </a:lnTo>
                  <a:lnTo>
                    <a:pt x="1578787" y="1536700"/>
                  </a:lnTo>
                  <a:lnTo>
                    <a:pt x="1564284" y="1562100"/>
                  </a:lnTo>
                  <a:lnTo>
                    <a:pt x="1555305" y="1562100"/>
                  </a:lnTo>
                  <a:lnTo>
                    <a:pt x="1544751" y="1574800"/>
                  </a:lnTo>
                  <a:lnTo>
                    <a:pt x="1525511" y="1574800"/>
                  </a:lnTo>
                  <a:lnTo>
                    <a:pt x="1519986" y="1587500"/>
                  </a:lnTo>
                  <a:lnTo>
                    <a:pt x="1510855" y="1587500"/>
                  </a:lnTo>
                  <a:lnTo>
                    <a:pt x="1503184" y="1600200"/>
                  </a:lnTo>
                  <a:lnTo>
                    <a:pt x="1501863" y="1612900"/>
                  </a:lnTo>
                  <a:lnTo>
                    <a:pt x="1509102" y="1612900"/>
                  </a:lnTo>
                  <a:lnTo>
                    <a:pt x="1516024" y="1625600"/>
                  </a:lnTo>
                  <a:lnTo>
                    <a:pt x="1515859" y="1638300"/>
                  </a:lnTo>
                  <a:lnTo>
                    <a:pt x="1515224" y="1651000"/>
                  </a:lnTo>
                  <a:lnTo>
                    <a:pt x="1516329" y="1676400"/>
                  </a:lnTo>
                  <a:lnTo>
                    <a:pt x="1521383" y="1676400"/>
                  </a:lnTo>
                  <a:lnTo>
                    <a:pt x="1524571" y="1689100"/>
                  </a:lnTo>
                  <a:lnTo>
                    <a:pt x="1528635" y="1689100"/>
                  </a:lnTo>
                  <a:lnTo>
                    <a:pt x="1532737" y="1701800"/>
                  </a:lnTo>
                  <a:lnTo>
                    <a:pt x="1537309" y="1727200"/>
                  </a:lnTo>
                  <a:lnTo>
                    <a:pt x="1541043" y="1739900"/>
                  </a:lnTo>
                  <a:lnTo>
                    <a:pt x="1545983" y="1739900"/>
                  </a:lnTo>
                  <a:lnTo>
                    <a:pt x="1554187" y="1752600"/>
                  </a:lnTo>
                  <a:lnTo>
                    <a:pt x="1563014" y="1752600"/>
                  </a:lnTo>
                  <a:lnTo>
                    <a:pt x="1568945" y="1765300"/>
                  </a:lnTo>
                  <a:lnTo>
                    <a:pt x="1574279" y="1765300"/>
                  </a:lnTo>
                  <a:lnTo>
                    <a:pt x="1581264" y="1790700"/>
                  </a:lnTo>
                  <a:lnTo>
                    <a:pt x="1583512" y="1790700"/>
                  </a:lnTo>
                  <a:lnTo>
                    <a:pt x="1586763" y="1803400"/>
                  </a:lnTo>
                  <a:lnTo>
                    <a:pt x="1595196" y="1803400"/>
                  </a:lnTo>
                  <a:lnTo>
                    <a:pt x="1592338" y="1790700"/>
                  </a:lnTo>
                  <a:lnTo>
                    <a:pt x="1588795" y="1778000"/>
                  </a:lnTo>
                  <a:lnTo>
                    <a:pt x="1584934" y="1778000"/>
                  </a:lnTo>
                  <a:lnTo>
                    <a:pt x="1575892" y="1752600"/>
                  </a:lnTo>
                  <a:lnTo>
                    <a:pt x="1572526" y="1752600"/>
                  </a:lnTo>
                  <a:lnTo>
                    <a:pt x="1567408" y="1739900"/>
                  </a:lnTo>
                  <a:lnTo>
                    <a:pt x="1551546" y="1739900"/>
                  </a:lnTo>
                  <a:lnTo>
                    <a:pt x="1548358" y="1727200"/>
                  </a:lnTo>
                  <a:lnTo>
                    <a:pt x="1545755" y="1714500"/>
                  </a:lnTo>
                  <a:lnTo>
                    <a:pt x="1542084" y="1701800"/>
                  </a:lnTo>
                  <a:lnTo>
                    <a:pt x="1531099" y="1676400"/>
                  </a:lnTo>
                  <a:lnTo>
                    <a:pt x="1525854" y="1676400"/>
                  </a:lnTo>
                  <a:lnTo>
                    <a:pt x="1524711" y="1663700"/>
                  </a:lnTo>
                  <a:lnTo>
                    <a:pt x="1526070" y="1625600"/>
                  </a:lnTo>
                  <a:lnTo>
                    <a:pt x="1522437" y="1612900"/>
                  </a:lnTo>
                  <a:lnTo>
                    <a:pt x="1514881" y="1612900"/>
                  </a:lnTo>
                  <a:lnTo>
                    <a:pt x="1510411" y="1600200"/>
                  </a:lnTo>
                  <a:lnTo>
                    <a:pt x="1523428" y="1600200"/>
                  </a:lnTo>
                  <a:lnTo>
                    <a:pt x="1529156" y="1587500"/>
                  </a:lnTo>
                  <a:lnTo>
                    <a:pt x="1537766" y="1587500"/>
                  </a:lnTo>
                  <a:lnTo>
                    <a:pt x="1550581" y="1574800"/>
                  </a:lnTo>
                  <a:lnTo>
                    <a:pt x="1559153" y="1574800"/>
                  </a:lnTo>
                  <a:lnTo>
                    <a:pt x="1567891" y="1562100"/>
                  </a:lnTo>
                  <a:lnTo>
                    <a:pt x="1575714" y="1549400"/>
                  </a:lnTo>
                  <a:lnTo>
                    <a:pt x="1599272" y="1549400"/>
                  </a:lnTo>
                  <a:lnTo>
                    <a:pt x="1602727" y="1536700"/>
                  </a:lnTo>
                  <a:lnTo>
                    <a:pt x="1610728" y="1524000"/>
                  </a:lnTo>
                  <a:lnTo>
                    <a:pt x="1616875" y="1524000"/>
                  </a:lnTo>
                  <a:lnTo>
                    <a:pt x="1617446" y="1511300"/>
                  </a:lnTo>
                  <a:close/>
                </a:path>
                <a:path w="3260725" h="5041900">
                  <a:moveTo>
                    <a:pt x="1623326" y="3695700"/>
                  </a:moveTo>
                  <a:lnTo>
                    <a:pt x="1609026" y="3695700"/>
                  </a:lnTo>
                  <a:lnTo>
                    <a:pt x="1602384" y="3733800"/>
                  </a:lnTo>
                  <a:lnTo>
                    <a:pt x="1583270" y="3733800"/>
                  </a:lnTo>
                  <a:lnTo>
                    <a:pt x="1578711" y="3721100"/>
                  </a:lnTo>
                  <a:lnTo>
                    <a:pt x="1535188" y="3721100"/>
                  </a:lnTo>
                  <a:lnTo>
                    <a:pt x="1532178" y="3733800"/>
                  </a:lnTo>
                  <a:lnTo>
                    <a:pt x="1522933" y="3733800"/>
                  </a:lnTo>
                  <a:lnTo>
                    <a:pt x="1526095" y="3721100"/>
                  </a:lnTo>
                  <a:lnTo>
                    <a:pt x="1528927" y="3708400"/>
                  </a:lnTo>
                  <a:lnTo>
                    <a:pt x="1530146" y="3695700"/>
                  </a:lnTo>
                  <a:lnTo>
                    <a:pt x="1528533" y="3683000"/>
                  </a:lnTo>
                  <a:lnTo>
                    <a:pt x="1522717" y="3670300"/>
                  </a:lnTo>
                  <a:lnTo>
                    <a:pt x="1515554" y="3670300"/>
                  </a:lnTo>
                  <a:lnTo>
                    <a:pt x="1506385" y="3657600"/>
                  </a:lnTo>
                  <a:lnTo>
                    <a:pt x="1501267" y="3657600"/>
                  </a:lnTo>
                  <a:lnTo>
                    <a:pt x="1512062" y="3670300"/>
                  </a:lnTo>
                  <a:lnTo>
                    <a:pt x="1521726" y="3695700"/>
                  </a:lnTo>
                  <a:lnTo>
                    <a:pt x="1522539" y="3695700"/>
                  </a:lnTo>
                  <a:lnTo>
                    <a:pt x="1519364" y="3721100"/>
                  </a:lnTo>
                  <a:lnTo>
                    <a:pt x="1515935" y="3733800"/>
                  </a:lnTo>
                  <a:lnTo>
                    <a:pt x="1515999" y="3746500"/>
                  </a:lnTo>
                  <a:lnTo>
                    <a:pt x="1534299" y="3746500"/>
                  </a:lnTo>
                  <a:lnTo>
                    <a:pt x="1539671" y="3733800"/>
                  </a:lnTo>
                  <a:lnTo>
                    <a:pt x="1575104" y="3733800"/>
                  </a:lnTo>
                  <a:lnTo>
                    <a:pt x="1581569" y="3746500"/>
                  </a:lnTo>
                  <a:lnTo>
                    <a:pt x="1596491" y="3746500"/>
                  </a:lnTo>
                  <a:lnTo>
                    <a:pt x="1606194" y="3733800"/>
                  </a:lnTo>
                  <a:lnTo>
                    <a:pt x="1611782" y="3733800"/>
                  </a:lnTo>
                  <a:lnTo>
                    <a:pt x="1612938" y="3721100"/>
                  </a:lnTo>
                  <a:lnTo>
                    <a:pt x="1614995" y="3708400"/>
                  </a:lnTo>
                  <a:lnTo>
                    <a:pt x="1623326" y="3695700"/>
                  </a:lnTo>
                  <a:close/>
                </a:path>
                <a:path w="3260725" h="5041900">
                  <a:moveTo>
                    <a:pt x="1646605" y="1791563"/>
                  </a:moveTo>
                  <a:lnTo>
                    <a:pt x="1595196" y="1803400"/>
                  </a:lnTo>
                  <a:lnTo>
                    <a:pt x="1636649" y="1803400"/>
                  </a:lnTo>
                  <a:lnTo>
                    <a:pt x="1637093" y="1816100"/>
                  </a:lnTo>
                  <a:lnTo>
                    <a:pt x="1637411" y="1828800"/>
                  </a:lnTo>
                  <a:lnTo>
                    <a:pt x="1637525" y="1841500"/>
                  </a:lnTo>
                  <a:lnTo>
                    <a:pt x="1637385" y="1854200"/>
                  </a:lnTo>
                  <a:lnTo>
                    <a:pt x="1635569" y="1866900"/>
                  </a:lnTo>
                  <a:lnTo>
                    <a:pt x="1630883" y="1879600"/>
                  </a:lnTo>
                  <a:lnTo>
                    <a:pt x="1623695" y="1892300"/>
                  </a:lnTo>
                  <a:lnTo>
                    <a:pt x="1614398" y="1892300"/>
                  </a:lnTo>
                  <a:lnTo>
                    <a:pt x="1592694" y="1905000"/>
                  </a:lnTo>
                  <a:lnTo>
                    <a:pt x="1581683" y="1905000"/>
                  </a:lnTo>
                  <a:lnTo>
                    <a:pt x="1573250" y="1917700"/>
                  </a:lnTo>
                  <a:lnTo>
                    <a:pt x="1559318" y="1917700"/>
                  </a:lnTo>
                  <a:lnTo>
                    <a:pt x="1541589" y="1905000"/>
                  </a:lnTo>
                  <a:lnTo>
                    <a:pt x="1521320" y="1905000"/>
                  </a:lnTo>
                  <a:lnTo>
                    <a:pt x="1501190" y="1930400"/>
                  </a:lnTo>
                  <a:lnTo>
                    <a:pt x="1473504" y="1943100"/>
                  </a:lnTo>
                  <a:lnTo>
                    <a:pt x="1464564" y="1955800"/>
                  </a:lnTo>
                  <a:lnTo>
                    <a:pt x="1483067" y="1955800"/>
                  </a:lnTo>
                  <a:lnTo>
                    <a:pt x="1490535" y="1943100"/>
                  </a:lnTo>
                  <a:lnTo>
                    <a:pt x="1497076" y="1943100"/>
                  </a:lnTo>
                  <a:lnTo>
                    <a:pt x="1504442" y="1930400"/>
                  </a:lnTo>
                  <a:lnTo>
                    <a:pt x="1511566" y="1930400"/>
                  </a:lnTo>
                  <a:lnTo>
                    <a:pt x="1518958" y="1917700"/>
                  </a:lnTo>
                  <a:lnTo>
                    <a:pt x="1550746" y="1917700"/>
                  </a:lnTo>
                  <a:lnTo>
                    <a:pt x="1564525" y="1930400"/>
                  </a:lnTo>
                  <a:lnTo>
                    <a:pt x="1579156" y="1917700"/>
                  </a:lnTo>
                  <a:lnTo>
                    <a:pt x="1590751" y="1917700"/>
                  </a:lnTo>
                  <a:lnTo>
                    <a:pt x="1598091" y="1905000"/>
                  </a:lnTo>
                  <a:lnTo>
                    <a:pt x="1624152" y="1905000"/>
                  </a:lnTo>
                  <a:lnTo>
                    <a:pt x="1630514" y="1892300"/>
                  </a:lnTo>
                  <a:lnTo>
                    <a:pt x="1637601" y="1879600"/>
                  </a:lnTo>
                  <a:lnTo>
                    <a:pt x="1643456" y="1866900"/>
                  </a:lnTo>
                  <a:lnTo>
                    <a:pt x="1646161" y="1854200"/>
                  </a:lnTo>
                  <a:lnTo>
                    <a:pt x="1646440" y="1841500"/>
                  </a:lnTo>
                  <a:lnTo>
                    <a:pt x="1646021" y="1828800"/>
                  </a:lnTo>
                  <a:lnTo>
                    <a:pt x="1645793" y="1816100"/>
                  </a:lnTo>
                  <a:lnTo>
                    <a:pt x="1646605" y="1791563"/>
                  </a:lnTo>
                  <a:close/>
                </a:path>
                <a:path w="3260725" h="5041900">
                  <a:moveTo>
                    <a:pt x="1650377" y="1790700"/>
                  </a:moveTo>
                  <a:lnTo>
                    <a:pt x="1646631" y="1790700"/>
                  </a:lnTo>
                  <a:lnTo>
                    <a:pt x="1646605" y="1791563"/>
                  </a:lnTo>
                  <a:lnTo>
                    <a:pt x="1650377" y="1790700"/>
                  </a:lnTo>
                  <a:close/>
                </a:path>
                <a:path w="3260725" h="5041900">
                  <a:moveTo>
                    <a:pt x="1651406" y="1143000"/>
                  </a:moveTo>
                  <a:lnTo>
                    <a:pt x="1640039" y="1143000"/>
                  </a:lnTo>
                  <a:lnTo>
                    <a:pt x="1635760" y="1155700"/>
                  </a:lnTo>
                  <a:lnTo>
                    <a:pt x="1624647" y="1155700"/>
                  </a:lnTo>
                  <a:lnTo>
                    <a:pt x="1617395" y="1168400"/>
                  </a:lnTo>
                  <a:lnTo>
                    <a:pt x="1614055" y="1181100"/>
                  </a:lnTo>
                  <a:lnTo>
                    <a:pt x="1618183" y="1206500"/>
                  </a:lnTo>
                  <a:lnTo>
                    <a:pt x="1615478" y="1219200"/>
                  </a:lnTo>
                  <a:lnTo>
                    <a:pt x="1605051" y="1244600"/>
                  </a:lnTo>
                  <a:lnTo>
                    <a:pt x="1591767" y="1282700"/>
                  </a:lnTo>
                  <a:lnTo>
                    <a:pt x="1580527" y="1308100"/>
                  </a:lnTo>
                  <a:lnTo>
                    <a:pt x="1295285" y="1295400"/>
                  </a:lnTo>
                  <a:lnTo>
                    <a:pt x="1288999" y="1308100"/>
                  </a:lnTo>
                  <a:lnTo>
                    <a:pt x="1214158" y="1308100"/>
                  </a:lnTo>
                  <a:lnTo>
                    <a:pt x="1231265" y="1320800"/>
                  </a:lnTo>
                  <a:lnTo>
                    <a:pt x="1283385" y="1320800"/>
                  </a:lnTo>
                  <a:lnTo>
                    <a:pt x="1292987" y="1308100"/>
                  </a:lnTo>
                  <a:lnTo>
                    <a:pt x="1575028" y="1308100"/>
                  </a:lnTo>
                  <a:lnTo>
                    <a:pt x="1571574" y="1320800"/>
                  </a:lnTo>
                  <a:lnTo>
                    <a:pt x="1566049" y="1333500"/>
                  </a:lnTo>
                  <a:lnTo>
                    <a:pt x="1560017" y="1346200"/>
                  </a:lnTo>
                  <a:lnTo>
                    <a:pt x="1555026" y="1358900"/>
                  </a:lnTo>
                  <a:lnTo>
                    <a:pt x="1550974" y="1371600"/>
                  </a:lnTo>
                  <a:lnTo>
                    <a:pt x="1548841" y="1384300"/>
                  </a:lnTo>
                  <a:lnTo>
                    <a:pt x="1546885" y="1409700"/>
                  </a:lnTo>
                  <a:lnTo>
                    <a:pt x="1543354" y="1409700"/>
                  </a:lnTo>
                  <a:lnTo>
                    <a:pt x="1539328" y="1422400"/>
                  </a:lnTo>
                  <a:lnTo>
                    <a:pt x="1534134" y="1422400"/>
                  </a:lnTo>
                  <a:lnTo>
                    <a:pt x="1535722" y="1435100"/>
                  </a:lnTo>
                  <a:lnTo>
                    <a:pt x="1545310" y="1460500"/>
                  </a:lnTo>
                  <a:lnTo>
                    <a:pt x="1556727" y="1460500"/>
                  </a:lnTo>
                  <a:lnTo>
                    <a:pt x="1552575" y="1447800"/>
                  </a:lnTo>
                  <a:lnTo>
                    <a:pt x="1548841" y="1447800"/>
                  </a:lnTo>
                  <a:lnTo>
                    <a:pt x="1545805" y="1435100"/>
                  </a:lnTo>
                  <a:lnTo>
                    <a:pt x="1543710" y="1422400"/>
                  </a:lnTo>
                  <a:lnTo>
                    <a:pt x="1554695" y="1409700"/>
                  </a:lnTo>
                  <a:lnTo>
                    <a:pt x="1556842" y="1397000"/>
                  </a:lnTo>
                  <a:lnTo>
                    <a:pt x="1557172" y="1384300"/>
                  </a:lnTo>
                  <a:lnTo>
                    <a:pt x="1562735" y="1358900"/>
                  </a:lnTo>
                  <a:lnTo>
                    <a:pt x="1617459" y="1244600"/>
                  </a:lnTo>
                  <a:lnTo>
                    <a:pt x="1626247" y="1219200"/>
                  </a:lnTo>
                  <a:lnTo>
                    <a:pt x="1627225" y="1206500"/>
                  </a:lnTo>
                  <a:lnTo>
                    <a:pt x="1624812" y="1193800"/>
                  </a:lnTo>
                  <a:lnTo>
                    <a:pt x="1623390" y="1168400"/>
                  </a:lnTo>
                  <a:lnTo>
                    <a:pt x="1642605" y="1168400"/>
                  </a:lnTo>
                  <a:lnTo>
                    <a:pt x="1643875" y="1155700"/>
                  </a:lnTo>
                  <a:lnTo>
                    <a:pt x="1651406" y="1143000"/>
                  </a:lnTo>
                  <a:close/>
                </a:path>
                <a:path w="3260725" h="5041900">
                  <a:moveTo>
                    <a:pt x="1687398" y="4140200"/>
                  </a:moveTo>
                  <a:lnTo>
                    <a:pt x="1639049" y="4140200"/>
                  </a:lnTo>
                  <a:lnTo>
                    <a:pt x="1632585" y="4152900"/>
                  </a:lnTo>
                  <a:lnTo>
                    <a:pt x="1613166" y="4152900"/>
                  </a:lnTo>
                  <a:lnTo>
                    <a:pt x="1601317" y="4140200"/>
                  </a:lnTo>
                  <a:lnTo>
                    <a:pt x="1586776" y="4140200"/>
                  </a:lnTo>
                  <a:lnTo>
                    <a:pt x="1576997" y="4152900"/>
                  </a:lnTo>
                  <a:lnTo>
                    <a:pt x="1611401" y="4152900"/>
                  </a:lnTo>
                  <a:lnTo>
                    <a:pt x="1619669" y="4165600"/>
                  </a:lnTo>
                  <a:lnTo>
                    <a:pt x="1641462" y="4165600"/>
                  </a:lnTo>
                  <a:lnTo>
                    <a:pt x="1643151" y="4152900"/>
                  </a:lnTo>
                  <a:lnTo>
                    <a:pt x="1680400" y="4152900"/>
                  </a:lnTo>
                  <a:lnTo>
                    <a:pt x="1687398" y="4140200"/>
                  </a:lnTo>
                  <a:close/>
                </a:path>
                <a:path w="3260725" h="5041900">
                  <a:moveTo>
                    <a:pt x="1701800" y="1778863"/>
                  </a:moveTo>
                  <a:lnTo>
                    <a:pt x="1650377" y="1790700"/>
                  </a:lnTo>
                  <a:lnTo>
                    <a:pt x="1689430" y="1790700"/>
                  </a:lnTo>
                  <a:lnTo>
                    <a:pt x="1701800" y="1778863"/>
                  </a:lnTo>
                  <a:close/>
                </a:path>
                <a:path w="3260725" h="5041900">
                  <a:moveTo>
                    <a:pt x="1705546" y="1778000"/>
                  </a:moveTo>
                  <a:lnTo>
                    <a:pt x="1702701" y="1778000"/>
                  </a:lnTo>
                  <a:lnTo>
                    <a:pt x="1701800" y="1778863"/>
                  </a:lnTo>
                  <a:lnTo>
                    <a:pt x="1705546" y="1778000"/>
                  </a:lnTo>
                  <a:close/>
                </a:path>
                <a:path w="3260725" h="5041900">
                  <a:moveTo>
                    <a:pt x="1706308" y="3683000"/>
                  </a:moveTo>
                  <a:lnTo>
                    <a:pt x="1699793" y="3670300"/>
                  </a:lnTo>
                  <a:lnTo>
                    <a:pt x="1693405" y="3670300"/>
                  </a:lnTo>
                  <a:lnTo>
                    <a:pt x="1686534" y="3657600"/>
                  </a:lnTo>
                  <a:lnTo>
                    <a:pt x="1678584" y="3670300"/>
                  </a:lnTo>
                  <a:lnTo>
                    <a:pt x="1667484" y="3670300"/>
                  </a:lnTo>
                  <a:lnTo>
                    <a:pt x="1664157" y="3683000"/>
                  </a:lnTo>
                  <a:lnTo>
                    <a:pt x="1661477" y="3683000"/>
                  </a:lnTo>
                  <a:lnTo>
                    <a:pt x="1659890" y="3695700"/>
                  </a:lnTo>
                  <a:lnTo>
                    <a:pt x="1631188" y="3695700"/>
                  </a:lnTo>
                  <a:lnTo>
                    <a:pt x="1635658" y="3708400"/>
                  </a:lnTo>
                  <a:lnTo>
                    <a:pt x="1638274" y="3721100"/>
                  </a:lnTo>
                  <a:lnTo>
                    <a:pt x="1640547" y="3733800"/>
                  </a:lnTo>
                  <a:lnTo>
                    <a:pt x="1639303" y="3746500"/>
                  </a:lnTo>
                  <a:lnTo>
                    <a:pt x="1639785" y="3746500"/>
                  </a:lnTo>
                  <a:lnTo>
                    <a:pt x="1644980" y="3759200"/>
                  </a:lnTo>
                  <a:lnTo>
                    <a:pt x="1654746" y="3771900"/>
                  </a:lnTo>
                  <a:lnTo>
                    <a:pt x="1661210" y="3784600"/>
                  </a:lnTo>
                  <a:lnTo>
                    <a:pt x="1662417" y="3797300"/>
                  </a:lnTo>
                  <a:lnTo>
                    <a:pt x="1656397" y="3810000"/>
                  </a:lnTo>
                  <a:lnTo>
                    <a:pt x="1648498" y="3822700"/>
                  </a:lnTo>
                  <a:lnTo>
                    <a:pt x="1636991" y="3822700"/>
                  </a:lnTo>
                  <a:lnTo>
                    <a:pt x="1622044" y="3835400"/>
                  </a:lnTo>
                  <a:lnTo>
                    <a:pt x="1641665" y="3835400"/>
                  </a:lnTo>
                  <a:lnTo>
                    <a:pt x="1654302" y="3822700"/>
                  </a:lnTo>
                  <a:lnTo>
                    <a:pt x="1661960" y="3822700"/>
                  </a:lnTo>
                  <a:lnTo>
                    <a:pt x="1666824" y="3810000"/>
                  </a:lnTo>
                  <a:lnTo>
                    <a:pt x="1671104" y="3797300"/>
                  </a:lnTo>
                  <a:lnTo>
                    <a:pt x="1671561" y="3784600"/>
                  </a:lnTo>
                  <a:lnTo>
                    <a:pt x="1667154" y="3771900"/>
                  </a:lnTo>
                  <a:lnTo>
                    <a:pt x="1652917" y="3759200"/>
                  </a:lnTo>
                  <a:lnTo>
                    <a:pt x="1648218" y="3746500"/>
                  </a:lnTo>
                  <a:lnTo>
                    <a:pt x="1648739" y="3746500"/>
                  </a:lnTo>
                  <a:lnTo>
                    <a:pt x="1650288" y="3733800"/>
                  </a:lnTo>
                  <a:lnTo>
                    <a:pt x="1650847" y="3721100"/>
                  </a:lnTo>
                  <a:lnTo>
                    <a:pt x="1647786" y="3721100"/>
                  </a:lnTo>
                  <a:lnTo>
                    <a:pt x="1644091" y="3708400"/>
                  </a:lnTo>
                  <a:lnTo>
                    <a:pt x="1664512" y="3708400"/>
                  </a:lnTo>
                  <a:lnTo>
                    <a:pt x="1668780" y="3695700"/>
                  </a:lnTo>
                  <a:lnTo>
                    <a:pt x="1671650" y="3683000"/>
                  </a:lnTo>
                  <a:lnTo>
                    <a:pt x="1676146" y="3683000"/>
                  </a:lnTo>
                  <a:lnTo>
                    <a:pt x="1685277" y="3670300"/>
                  </a:lnTo>
                  <a:lnTo>
                    <a:pt x="1692948" y="3683000"/>
                  </a:lnTo>
                  <a:lnTo>
                    <a:pt x="1706308" y="3683000"/>
                  </a:lnTo>
                  <a:close/>
                </a:path>
                <a:path w="3260725" h="5041900">
                  <a:moveTo>
                    <a:pt x="1710690" y="2400300"/>
                  </a:moveTo>
                  <a:lnTo>
                    <a:pt x="1700860" y="2400300"/>
                  </a:lnTo>
                  <a:lnTo>
                    <a:pt x="1684172" y="2425700"/>
                  </a:lnTo>
                  <a:lnTo>
                    <a:pt x="1668818" y="2451100"/>
                  </a:lnTo>
                  <a:lnTo>
                    <a:pt x="1654213" y="2463800"/>
                  </a:lnTo>
                  <a:lnTo>
                    <a:pt x="1630133" y="2463800"/>
                  </a:lnTo>
                  <a:lnTo>
                    <a:pt x="1633753" y="2476500"/>
                  </a:lnTo>
                  <a:lnTo>
                    <a:pt x="1655064" y="2476500"/>
                  </a:lnTo>
                  <a:lnTo>
                    <a:pt x="1667687" y="2463800"/>
                  </a:lnTo>
                  <a:lnTo>
                    <a:pt x="1677733" y="2451100"/>
                  </a:lnTo>
                  <a:lnTo>
                    <a:pt x="1688934" y="2438400"/>
                  </a:lnTo>
                  <a:lnTo>
                    <a:pt x="1700250" y="2413000"/>
                  </a:lnTo>
                  <a:lnTo>
                    <a:pt x="1710690" y="2400300"/>
                  </a:lnTo>
                  <a:close/>
                </a:path>
                <a:path w="3260725" h="5041900">
                  <a:moveTo>
                    <a:pt x="1817827" y="4152900"/>
                  </a:moveTo>
                  <a:lnTo>
                    <a:pt x="1793316" y="4140200"/>
                  </a:lnTo>
                  <a:lnTo>
                    <a:pt x="1705317" y="4140200"/>
                  </a:lnTo>
                  <a:lnTo>
                    <a:pt x="1737321" y="4152900"/>
                  </a:lnTo>
                  <a:lnTo>
                    <a:pt x="1817827" y="4152900"/>
                  </a:lnTo>
                  <a:close/>
                </a:path>
                <a:path w="3260725" h="5041900">
                  <a:moveTo>
                    <a:pt x="1838337" y="3416300"/>
                  </a:moveTo>
                  <a:lnTo>
                    <a:pt x="1838325" y="3403600"/>
                  </a:lnTo>
                  <a:lnTo>
                    <a:pt x="1834286" y="3403600"/>
                  </a:lnTo>
                  <a:lnTo>
                    <a:pt x="1828774" y="3390900"/>
                  </a:lnTo>
                  <a:lnTo>
                    <a:pt x="1824380" y="3378200"/>
                  </a:lnTo>
                  <a:lnTo>
                    <a:pt x="1816201" y="3378200"/>
                  </a:lnTo>
                  <a:lnTo>
                    <a:pt x="1814715" y="3390900"/>
                  </a:lnTo>
                  <a:lnTo>
                    <a:pt x="1817636" y="3390900"/>
                  </a:lnTo>
                  <a:lnTo>
                    <a:pt x="1824126" y="3403600"/>
                  </a:lnTo>
                  <a:lnTo>
                    <a:pt x="1829054" y="3403600"/>
                  </a:lnTo>
                  <a:lnTo>
                    <a:pt x="1827390" y="3427907"/>
                  </a:lnTo>
                  <a:lnTo>
                    <a:pt x="1827314" y="3429000"/>
                  </a:lnTo>
                  <a:lnTo>
                    <a:pt x="1836915" y="3429000"/>
                  </a:lnTo>
                  <a:lnTo>
                    <a:pt x="1838337" y="3416300"/>
                  </a:lnTo>
                  <a:close/>
                </a:path>
                <a:path w="3260725" h="5041900">
                  <a:moveTo>
                    <a:pt x="1853526" y="4432300"/>
                  </a:moveTo>
                  <a:lnTo>
                    <a:pt x="1846732" y="4432300"/>
                  </a:lnTo>
                  <a:lnTo>
                    <a:pt x="1834146" y="4419600"/>
                  </a:lnTo>
                  <a:lnTo>
                    <a:pt x="1827098" y="4419600"/>
                  </a:lnTo>
                  <a:lnTo>
                    <a:pt x="1823961" y="4406900"/>
                  </a:lnTo>
                  <a:lnTo>
                    <a:pt x="1775637" y="4406900"/>
                  </a:lnTo>
                  <a:lnTo>
                    <a:pt x="1775675" y="4419600"/>
                  </a:lnTo>
                  <a:lnTo>
                    <a:pt x="1776120" y="4419600"/>
                  </a:lnTo>
                  <a:lnTo>
                    <a:pt x="1775879" y="4432300"/>
                  </a:lnTo>
                  <a:lnTo>
                    <a:pt x="1773897" y="4445000"/>
                  </a:lnTo>
                  <a:lnTo>
                    <a:pt x="1770367" y="4445000"/>
                  </a:lnTo>
                  <a:lnTo>
                    <a:pt x="1763585" y="4457700"/>
                  </a:lnTo>
                  <a:lnTo>
                    <a:pt x="1756981" y="4457700"/>
                  </a:lnTo>
                  <a:lnTo>
                    <a:pt x="1753971" y="4470400"/>
                  </a:lnTo>
                  <a:lnTo>
                    <a:pt x="1694726" y="4470400"/>
                  </a:lnTo>
                  <a:lnTo>
                    <a:pt x="1698917" y="4533900"/>
                  </a:lnTo>
                  <a:lnTo>
                    <a:pt x="1682610" y="4521200"/>
                  </a:lnTo>
                  <a:lnTo>
                    <a:pt x="1666938" y="4521200"/>
                  </a:lnTo>
                  <a:lnTo>
                    <a:pt x="1651685" y="4508500"/>
                  </a:lnTo>
                  <a:lnTo>
                    <a:pt x="1636636" y="4495800"/>
                  </a:lnTo>
                  <a:lnTo>
                    <a:pt x="1634121" y="4521200"/>
                  </a:lnTo>
                  <a:lnTo>
                    <a:pt x="1587436" y="4533900"/>
                  </a:lnTo>
                  <a:lnTo>
                    <a:pt x="1565046" y="4533900"/>
                  </a:lnTo>
                  <a:lnTo>
                    <a:pt x="1544789" y="4521200"/>
                  </a:lnTo>
                  <a:lnTo>
                    <a:pt x="1504518" y="4508500"/>
                  </a:lnTo>
                  <a:lnTo>
                    <a:pt x="1507782" y="4495800"/>
                  </a:lnTo>
                  <a:lnTo>
                    <a:pt x="1517573" y="4457700"/>
                  </a:lnTo>
                  <a:lnTo>
                    <a:pt x="1554657" y="4457700"/>
                  </a:lnTo>
                  <a:lnTo>
                    <a:pt x="1558188" y="4445000"/>
                  </a:lnTo>
                  <a:lnTo>
                    <a:pt x="1569783" y="4457700"/>
                  </a:lnTo>
                  <a:lnTo>
                    <a:pt x="1582394" y="4457700"/>
                  </a:lnTo>
                  <a:lnTo>
                    <a:pt x="1586674" y="4445000"/>
                  </a:lnTo>
                  <a:lnTo>
                    <a:pt x="1599946" y="4445000"/>
                  </a:lnTo>
                  <a:lnTo>
                    <a:pt x="1600911" y="4432300"/>
                  </a:lnTo>
                  <a:lnTo>
                    <a:pt x="1601571" y="4432300"/>
                  </a:lnTo>
                  <a:lnTo>
                    <a:pt x="1606804" y="4419600"/>
                  </a:lnTo>
                  <a:lnTo>
                    <a:pt x="1615147" y="4381500"/>
                  </a:lnTo>
                  <a:lnTo>
                    <a:pt x="1622285" y="4356100"/>
                  </a:lnTo>
                  <a:lnTo>
                    <a:pt x="1623898" y="4330700"/>
                  </a:lnTo>
                  <a:lnTo>
                    <a:pt x="1618005" y="4330700"/>
                  </a:lnTo>
                  <a:lnTo>
                    <a:pt x="1614601" y="4318000"/>
                  </a:lnTo>
                  <a:lnTo>
                    <a:pt x="1613281" y="4318000"/>
                  </a:lnTo>
                  <a:lnTo>
                    <a:pt x="1610982" y="4305300"/>
                  </a:lnTo>
                  <a:lnTo>
                    <a:pt x="1558264" y="4305300"/>
                  </a:lnTo>
                  <a:lnTo>
                    <a:pt x="1553514" y="4254500"/>
                  </a:lnTo>
                  <a:lnTo>
                    <a:pt x="1555597" y="4241800"/>
                  </a:lnTo>
                  <a:lnTo>
                    <a:pt x="1558963" y="4241800"/>
                  </a:lnTo>
                  <a:lnTo>
                    <a:pt x="1562277" y="4229100"/>
                  </a:lnTo>
                  <a:lnTo>
                    <a:pt x="1564208" y="4216400"/>
                  </a:lnTo>
                  <a:lnTo>
                    <a:pt x="1566773" y="4178300"/>
                  </a:lnTo>
                  <a:lnTo>
                    <a:pt x="1551012" y="4178300"/>
                  </a:lnTo>
                  <a:lnTo>
                    <a:pt x="1555127" y="4152900"/>
                  </a:lnTo>
                  <a:lnTo>
                    <a:pt x="1570126" y="4165600"/>
                  </a:lnTo>
                  <a:lnTo>
                    <a:pt x="1575841" y="4152900"/>
                  </a:lnTo>
                  <a:lnTo>
                    <a:pt x="1570291" y="4152900"/>
                  </a:lnTo>
                  <a:lnTo>
                    <a:pt x="1553819" y="4140200"/>
                  </a:lnTo>
                  <a:lnTo>
                    <a:pt x="1541462" y="4140200"/>
                  </a:lnTo>
                  <a:lnTo>
                    <a:pt x="1541957" y="4114800"/>
                  </a:lnTo>
                  <a:lnTo>
                    <a:pt x="1538516" y="4102100"/>
                  </a:lnTo>
                  <a:lnTo>
                    <a:pt x="1521942" y="4089400"/>
                  </a:lnTo>
                  <a:lnTo>
                    <a:pt x="1483004" y="4076700"/>
                  </a:lnTo>
                  <a:lnTo>
                    <a:pt x="1490472" y="4064000"/>
                  </a:lnTo>
                  <a:lnTo>
                    <a:pt x="1493177" y="4064000"/>
                  </a:lnTo>
                  <a:lnTo>
                    <a:pt x="1495361" y="4051300"/>
                  </a:lnTo>
                  <a:lnTo>
                    <a:pt x="1501228" y="4026039"/>
                  </a:lnTo>
                  <a:lnTo>
                    <a:pt x="1501267" y="4025900"/>
                  </a:lnTo>
                  <a:lnTo>
                    <a:pt x="1504416" y="4000500"/>
                  </a:lnTo>
                  <a:lnTo>
                    <a:pt x="1507921" y="3987800"/>
                  </a:lnTo>
                  <a:lnTo>
                    <a:pt x="1509725" y="3962400"/>
                  </a:lnTo>
                  <a:lnTo>
                    <a:pt x="1507782" y="3949700"/>
                  </a:lnTo>
                  <a:lnTo>
                    <a:pt x="1492529" y="3937000"/>
                  </a:lnTo>
                  <a:lnTo>
                    <a:pt x="1467764" y="3937000"/>
                  </a:lnTo>
                  <a:lnTo>
                    <a:pt x="1443139" y="3924300"/>
                  </a:lnTo>
                  <a:lnTo>
                    <a:pt x="1428280" y="3924300"/>
                  </a:lnTo>
                  <a:lnTo>
                    <a:pt x="1422184" y="3937000"/>
                  </a:lnTo>
                  <a:lnTo>
                    <a:pt x="1420926" y="3949700"/>
                  </a:lnTo>
                  <a:lnTo>
                    <a:pt x="1417840" y="3962400"/>
                  </a:lnTo>
                  <a:lnTo>
                    <a:pt x="1425765" y="3962400"/>
                  </a:lnTo>
                  <a:lnTo>
                    <a:pt x="1429067" y="3949700"/>
                  </a:lnTo>
                  <a:lnTo>
                    <a:pt x="1432280" y="3937000"/>
                  </a:lnTo>
                  <a:lnTo>
                    <a:pt x="1500632" y="3949700"/>
                  </a:lnTo>
                  <a:lnTo>
                    <a:pt x="1500251" y="3975100"/>
                  </a:lnTo>
                  <a:lnTo>
                    <a:pt x="1496695" y="4000500"/>
                  </a:lnTo>
                  <a:lnTo>
                    <a:pt x="1491830" y="4025900"/>
                  </a:lnTo>
                  <a:lnTo>
                    <a:pt x="1487538" y="4051300"/>
                  </a:lnTo>
                  <a:lnTo>
                    <a:pt x="1484985" y="4064000"/>
                  </a:lnTo>
                  <a:lnTo>
                    <a:pt x="1482242" y="4064000"/>
                  </a:lnTo>
                  <a:lnTo>
                    <a:pt x="1478572" y="4076700"/>
                  </a:lnTo>
                  <a:lnTo>
                    <a:pt x="1457553" y="4076700"/>
                  </a:lnTo>
                  <a:lnTo>
                    <a:pt x="1455648" y="4102100"/>
                  </a:lnTo>
                  <a:lnTo>
                    <a:pt x="1442262" y="4102100"/>
                  </a:lnTo>
                  <a:lnTo>
                    <a:pt x="1436408" y="4114800"/>
                  </a:lnTo>
                  <a:lnTo>
                    <a:pt x="1458798" y="4114800"/>
                  </a:lnTo>
                  <a:lnTo>
                    <a:pt x="1464957" y="4102100"/>
                  </a:lnTo>
                  <a:lnTo>
                    <a:pt x="1464462" y="4089400"/>
                  </a:lnTo>
                  <a:lnTo>
                    <a:pt x="1496491" y="4089400"/>
                  </a:lnTo>
                  <a:lnTo>
                    <a:pt x="1516913" y="4102100"/>
                  </a:lnTo>
                  <a:lnTo>
                    <a:pt x="1532686" y="4102100"/>
                  </a:lnTo>
                  <a:lnTo>
                    <a:pt x="1532763" y="4140200"/>
                  </a:lnTo>
                  <a:lnTo>
                    <a:pt x="1546009" y="4152900"/>
                  </a:lnTo>
                  <a:lnTo>
                    <a:pt x="1541487" y="4165600"/>
                  </a:lnTo>
                  <a:lnTo>
                    <a:pt x="1542249" y="4178300"/>
                  </a:lnTo>
                  <a:lnTo>
                    <a:pt x="1547812" y="4178300"/>
                  </a:lnTo>
                  <a:lnTo>
                    <a:pt x="1557693" y="4191000"/>
                  </a:lnTo>
                  <a:lnTo>
                    <a:pt x="1556905" y="4191000"/>
                  </a:lnTo>
                  <a:lnTo>
                    <a:pt x="1556359" y="4203700"/>
                  </a:lnTo>
                  <a:lnTo>
                    <a:pt x="1555457" y="4216400"/>
                  </a:lnTo>
                  <a:lnTo>
                    <a:pt x="1553552" y="4229100"/>
                  </a:lnTo>
                  <a:lnTo>
                    <a:pt x="1550555" y="4229100"/>
                  </a:lnTo>
                  <a:lnTo>
                    <a:pt x="1547279" y="4241800"/>
                  </a:lnTo>
                  <a:lnTo>
                    <a:pt x="1544574" y="4241800"/>
                  </a:lnTo>
                  <a:lnTo>
                    <a:pt x="1548955" y="4305300"/>
                  </a:lnTo>
                  <a:lnTo>
                    <a:pt x="1550479" y="4305300"/>
                  </a:lnTo>
                  <a:lnTo>
                    <a:pt x="1559039" y="4318000"/>
                  </a:lnTo>
                  <a:lnTo>
                    <a:pt x="1604137" y="4318000"/>
                  </a:lnTo>
                  <a:lnTo>
                    <a:pt x="1606169" y="4330700"/>
                  </a:lnTo>
                  <a:lnTo>
                    <a:pt x="1612684" y="4330700"/>
                  </a:lnTo>
                  <a:lnTo>
                    <a:pt x="1615414" y="4343400"/>
                  </a:lnTo>
                  <a:lnTo>
                    <a:pt x="1615186" y="4343400"/>
                  </a:lnTo>
                  <a:lnTo>
                    <a:pt x="1613293" y="4356100"/>
                  </a:lnTo>
                  <a:lnTo>
                    <a:pt x="1608848" y="4368800"/>
                  </a:lnTo>
                  <a:lnTo>
                    <a:pt x="1604937" y="4381500"/>
                  </a:lnTo>
                  <a:lnTo>
                    <a:pt x="1600860" y="4394200"/>
                  </a:lnTo>
                  <a:lnTo>
                    <a:pt x="1597050" y="4419600"/>
                  </a:lnTo>
                  <a:lnTo>
                    <a:pt x="1593977" y="4432300"/>
                  </a:lnTo>
                  <a:lnTo>
                    <a:pt x="1577632" y="4432300"/>
                  </a:lnTo>
                  <a:lnTo>
                    <a:pt x="1574825" y="4445000"/>
                  </a:lnTo>
                  <a:lnTo>
                    <a:pt x="1556016" y="4432300"/>
                  </a:lnTo>
                  <a:lnTo>
                    <a:pt x="1546555" y="4445000"/>
                  </a:lnTo>
                  <a:lnTo>
                    <a:pt x="1520532" y="4445000"/>
                  </a:lnTo>
                  <a:lnTo>
                    <a:pt x="1509128" y="4457700"/>
                  </a:lnTo>
                  <a:lnTo>
                    <a:pt x="1503337" y="4470400"/>
                  </a:lnTo>
                  <a:lnTo>
                    <a:pt x="1496949" y="4495800"/>
                  </a:lnTo>
                  <a:lnTo>
                    <a:pt x="1475181" y="4495800"/>
                  </a:lnTo>
                  <a:lnTo>
                    <a:pt x="1464818" y="4483100"/>
                  </a:lnTo>
                  <a:lnTo>
                    <a:pt x="1456499" y="4483100"/>
                  </a:lnTo>
                  <a:lnTo>
                    <a:pt x="1454340" y="4457700"/>
                  </a:lnTo>
                  <a:lnTo>
                    <a:pt x="1447038" y="4445000"/>
                  </a:lnTo>
                  <a:lnTo>
                    <a:pt x="1432661" y="4432300"/>
                  </a:lnTo>
                  <a:lnTo>
                    <a:pt x="1409293" y="4419600"/>
                  </a:lnTo>
                  <a:lnTo>
                    <a:pt x="1407553" y="4381500"/>
                  </a:lnTo>
                  <a:lnTo>
                    <a:pt x="1388922" y="4381500"/>
                  </a:lnTo>
                  <a:lnTo>
                    <a:pt x="1329436" y="4368800"/>
                  </a:lnTo>
                  <a:lnTo>
                    <a:pt x="1326108" y="4368800"/>
                  </a:lnTo>
                  <a:lnTo>
                    <a:pt x="1319860" y="4356100"/>
                  </a:lnTo>
                  <a:lnTo>
                    <a:pt x="1271905" y="4356100"/>
                  </a:lnTo>
                  <a:lnTo>
                    <a:pt x="1230109" y="4343400"/>
                  </a:lnTo>
                  <a:lnTo>
                    <a:pt x="1194612" y="4343400"/>
                  </a:lnTo>
                  <a:lnTo>
                    <a:pt x="1175727" y="4356100"/>
                  </a:lnTo>
                  <a:lnTo>
                    <a:pt x="1169327" y="4356100"/>
                  </a:lnTo>
                  <a:lnTo>
                    <a:pt x="1164018" y="4368800"/>
                  </a:lnTo>
                  <a:lnTo>
                    <a:pt x="1159700" y="4368800"/>
                  </a:lnTo>
                  <a:lnTo>
                    <a:pt x="1156220" y="4381500"/>
                  </a:lnTo>
                  <a:lnTo>
                    <a:pt x="1151674" y="4394200"/>
                  </a:lnTo>
                  <a:lnTo>
                    <a:pt x="1146517" y="4406900"/>
                  </a:lnTo>
                  <a:lnTo>
                    <a:pt x="1141920" y="4432300"/>
                  </a:lnTo>
                  <a:lnTo>
                    <a:pt x="1139088" y="4445000"/>
                  </a:lnTo>
                  <a:lnTo>
                    <a:pt x="1173822" y="4445000"/>
                  </a:lnTo>
                  <a:lnTo>
                    <a:pt x="1180211" y="4432300"/>
                  </a:lnTo>
                  <a:lnTo>
                    <a:pt x="1188148" y="4445000"/>
                  </a:lnTo>
                  <a:lnTo>
                    <a:pt x="1220139" y="4445000"/>
                  </a:lnTo>
                  <a:lnTo>
                    <a:pt x="1223708" y="4457700"/>
                  </a:lnTo>
                  <a:lnTo>
                    <a:pt x="1228356" y="4470400"/>
                  </a:lnTo>
                  <a:lnTo>
                    <a:pt x="1232865" y="4470400"/>
                  </a:lnTo>
                  <a:lnTo>
                    <a:pt x="1236014" y="4483100"/>
                  </a:lnTo>
                  <a:lnTo>
                    <a:pt x="1240599" y="4495800"/>
                  </a:lnTo>
                  <a:lnTo>
                    <a:pt x="1241171" y="4508500"/>
                  </a:lnTo>
                  <a:lnTo>
                    <a:pt x="1239278" y="4508500"/>
                  </a:lnTo>
                  <a:lnTo>
                    <a:pt x="1236497" y="4521200"/>
                  </a:lnTo>
                  <a:lnTo>
                    <a:pt x="1215047" y="4521200"/>
                  </a:lnTo>
                  <a:lnTo>
                    <a:pt x="1190180" y="4508500"/>
                  </a:lnTo>
                  <a:lnTo>
                    <a:pt x="1165110" y="4495800"/>
                  </a:lnTo>
                  <a:lnTo>
                    <a:pt x="1143050" y="4495800"/>
                  </a:lnTo>
                  <a:lnTo>
                    <a:pt x="1135240" y="4508500"/>
                  </a:lnTo>
                  <a:lnTo>
                    <a:pt x="1128331" y="4521200"/>
                  </a:lnTo>
                  <a:lnTo>
                    <a:pt x="1121422" y="4546600"/>
                  </a:lnTo>
                  <a:lnTo>
                    <a:pt x="1113586" y="4559300"/>
                  </a:lnTo>
                  <a:lnTo>
                    <a:pt x="1085075" y="4559300"/>
                  </a:lnTo>
                  <a:lnTo>
                    <a:pt x="1078941" y="4546600"/>
                  </a:lnTo>
                  <a:lnTo>
                    <a:pt x="1067828" y="4533900"/>
                  </a:lnTo>
                  <a:lnTo>
                    <a:pt x="1062558" y="4521200"/>
                  </a:lnTo>
                  <a:lnTo>
                    <a:pt x="1063078" y="4521200"/>
                  </a:lnTo>
                  <a:lnTo>
                    <a:pt x="1068616" y="4508500"/>
                  </a:lnTo>
                  <a:lnTo>
                    <a:pt x="1078445" y="4483100"/>
                  </a:lnTo>
                  <a:lnTo>
                    <a:pt x="1086993" y="4457700"/>
                  </a:lnTo>
                  <a:lnTo>
                    <a:pt x="1088542" y="4445000"/>
                  </a:lnTo>
                  <a:lnTo>
                    <a:pt x="1084338" y="4445000"/>
                  </a:lnTo>
                  <a:lnTo>
                    <a:pt x="1075677" y="4432300"/>
                  </a:lnTo>
                  <a:lnTo>
                    <a:pt x="1067600" y="4419600"/>
                  </a:lnTo>
                  <a:lnTo>
                    <a:pt x="1066990" y="4419600"/>
                  </a:lnTo>
                  <a:lnTo>
                    <a:pt x="1064539" y="4406900"/>
                  </a:lnTo>
                  <a:lnTo>
                    <a:pt x="1060157" y="4406900"/>
                  </a:lnTo>
                  <a:lnTo>
                    <a:pt x="1053490" y="4394200"/>
                  </a:lnTo>
                  <a:lnTo>
                    <a:pt x="1053350" y="4381500"/>
                  </a:lnTo>
                  <a:lnTo>
                    <a:pt x="1083741" y="4381500"/>
                  </a:lnTo>
                  <a:lnTo>
                    <a:pt x="1092250" y="4368800"/>
                  </a:lnTo>
                  <a:lnTo>
                    <a:pt x="1097902" y="4368800"/>
                  </a:lnTo>
                  <a:lnTo>
                    <a:pt x="1109738" y="4381500"/>
                  </a:lnTo>
                  <a:lnTo>
                    <a:pt x="1136815" y="4381500"/>
                  </a:lnTo>
                  <a:lnTo>
                    <a:pt x="1137221" y="4368800"/>
                  </a:lnTo>
                  <a:lnTo>
                    <a:pt x="1138428" y="4330700"/>
                  </a:lnTo>
                  <a:lnTo>
                    <a:pt x="1108862" y="4330700"/>
                  </a:lnTo>
                  <a:lnTo>
                    <a:pt x="1075867" y="4318000"/>
                  </a:lnTo>
                  <a:lnTo>
                    <a:pt x="1044422" y="4305300"/>
                  </a:lnTo>
                  <a:lnTo>
                    <a:pt x="1019479" y="4292600"/>
                  </a:lnTo>
                  <a:lnTo>
                    <a:pt x="1023429" y="4279900"/>
                  </a:lnTo>
                  <a:lnTo>
                    <a:pt x="1032687" y="4254500"/>
                  </a:lnTo>
                  <a:lnTo>
                    <a:pt x="1036662" y="4241800"/>
                  </a:lnTo>
                  <a:lnTo>
                    <a:pt x="1049680" y="4254500"/>
                  </a:lnTo>
                  <a:lnTo>
                    <a:pt x="1062431" y="4254500"/>
                  </a:lnTo>
                  <a:lnTo>
                    <a:pt x="1077887" y="4241800"/>
                  </a:lnTo>
                  <a:lnTo>
                    <a:pt x="1051547" y="4241800"/>
                  </a:lnTo>
                  <a:lnTo>
                    <a:pt x="1022896" y="4229100"/>
                  </a:lnTo>
                  <a:lnTo>
                    <a:pt x="1014361" y="4216400"/>
                  </a:lnTo>
                  <a:lnTo>
                    <a:pt x="1010843" y="4203700"/>
                  </a:lnTo>
                  <a:lnTo>
                    <a:pt x="1009434" y="4191000"/>
                  </a:lnTo>
                  <a:lnTo>
                    <a:pt x="1007173" y="4165600"/>
                  </a:lnTo>
                  <a:lnTo>
                    <a:pt x="994905" y="4152900"/>
                  </a:lnTo>
                  <a:lnTo>
                    <a:pt x="977684" y="4140200"/>
                  </a:lnTo>
                  <a:lnTo>
                    <a:pt x="961250" y="4127500"/>
                  </a:lnTo>
                  <a:lnTo>
                    <a:pt x="951357" y="4114800"/>
                  </a:lnTo>
                  <a:lnTo>
                    <a:pt x="935837" y="4102100"/>
                  </a:lnTo>
                  <a:lnTo>
                    <a:pt x="898080" y="4102100"/>
                  </a:lnTo>
                  <a:lnTo>
                    <a:pt x="875385" y="4089400"/>
                  </a:lnTo>
                  <a:lnTo>
                    <a:pt x="879170" y="4076700"/>
                  </a:lnTo>
                  <a:lnTo>
                    <a:pt x="881621" y="4064000"/>
                  </a:lnTo>
                  <a:lnTo>
                    <a:pt x="881748" y="4051300"/>
                  </a:lnTo>
                  <a:lnTo>
                    <a:pt x="878547" y="4038600"/>
                  </a:lnTo>
                  <a:lnTo>
                    <a:pt x="878141" y="4026039"/>
                  </a:lnTo>
                  <a:lnTo>
                    <a:pt x="878141" y="4025900"/>
                  </a:lnTo>
                  <a:lnTo>
                    <a:pt x="883335" y="4013200"/>
                  </a:lnTo>
                  <a:lnTo>
                    <a:pt x="887310" y="4000500"/>
                  </a:lnTo>
                  <a:lnTo>
                    <a:pt x="883221" y="3987800"/>
                  </a:lnTo>
                  <a:lnTo>
                    <a:pt x="873506" y="3987800"/>
                  </a:lnTo>
                  <a:lnTo>
                    <a:pt x="862063" y="3975100"/>
                  </a:lnTo>
                  <a:lnTo>
                    <a:pt x="852347" y="3962400"/>
                  </a:lnTo>
                  <a:lnTo>
                    <a:pt x="847839" y="3962400"/>
                  </a:lnTo>
                  <a:lnTo>
                    <a:pt x="849312" y="3949700"/>
                  </a:lnTo>
                  <a:lnTo>
                    <a:pt x="853795" y="3937000"/>
                  </a:lnTo>
                  <a:lnTo>
                    <a:pt x="859231" y="3924300"/>
                  </a:lnTo>
                  <a:lnTo>
                    <a:pt x="863561" y="3911600"/>
                  </a:lnTo>
                  <a:lnTo>
                    <a:pt x="891197" y="3911600"/>
                  </a:lnTo>
                  <a:lnTo>
                    <a:pt x="910602" y="3924300"/>
                  </a:lnTo>
                  <a:lnTo>
                    <a:pt x="924534" y="3924300"/>
                  </a:lnTo>
                  <a:lnTo>
                    <a:pt x="935723" y="3911600"/>
                  </a:lnTo>
                  <a:lnTo>
                    <a:pt x="946861" y="3886200"/>
                  </a:lnTo>
                  <a:lnTo>
                    <a:pt x="949833" y="3886200"/>
                  </a:lnTo>
                  <a:lnTo>
                    <a:pt x="946912" y="3873500"/>
                  </a:lnTo>
                  <a:lnTo>
                    <a:pt x="940371" y="3873500"/>
                  </a:lnTo>
                  <a:lnTo>
                    <a:pt x="935609" y="3860800"/>
                  </a:lnTo>
                  <a:lnTo>
                    <a:pt x="935570" y="3848100"/>
                  </a:lnTo>
                  <a:lnTo>
                    <a:pt x="939266" y="3835400"/>
                  </a:lnTo>
                  <a:lnTo>
                    <a:pt x="945654" y="3822700"/>
                  </a:lnTo>
                  <a:lnTo>
                    <a:pt x="960945" y="3822700"/>
                  </a:lnTo>
                  <a:lnTo>
                    <a:pt x="972185" y="3835400"/>
                  </a:lnTo>
                  <a:lnTo>
                    <a:pt x="982891" y="3835400"/>
                  </a:lnTo>
                  <a:lnTo>
                    <a:pt x="994067" y="3822700"/>
                  </a:lnTo>
                  <a:lnTo>
                    <a:pt x="999007" y="3810000"/>
                  </a:lnTo>
                  <a:lnTo>
                    <a:pt x="1000582" y="3797300"/>
                  </a:lnTo>
                  <a:lnTo>
                    <a:pt x="1002449" y="3797300"/>
                  </a:lnTo>
                  <a:lnTo>
                    <a:pt x="1008265" y="3784600"/>
                  </a:lnTo>
                  <a:lnTo>
                    <a:pt x="1016317" y="3784600"/>
                  </a:lnTo>
                  <a:lnTo>
                    <a:pt x="1018222" y="3771900"/>
                  </a:lnTo>
                  <a:lnTo>
                    <a:pt x="1018908" y="3771900"/>
                  </a:lnTo>
                  <a:lnTo>
                    <a:pt x="1104049" y="3759200"/>
                  </a:lnTo>
                  <a:lnTo>
                    <a:pt x="1110081" y="3746500"/>
                  </a:lnTo>
                  <a:lnTo>
                    <a:pt x="1160551" y="3746500"/>
                  </a:lnTo>
                  <a:lnTo>
                    <a:pt x="1162405" y="3759200"/>
                  </a:lnTo>
                  <a:lnTo>
                    <a:pt x="1175842" y="3759200"/>
                  </a:lnTo>
                  <a:lnTo>
                    <a:pt x="1189050" y="3771900"/>
                  </a:lnTo>
                  <a:lnTo>
                    <a:pt x="1244714" y="3771900"/>
                  </a:lnTo>
                  <a:lnTo>
                    <a:pt x="1235583" y="3759200"/>
                  </a:lnTo>
                  <a:lnTo>
                    <a:pt x="1187627" y="3759200"/>
                  </a:lnTo>
                  <a:lnTo>
                    <a:pt x="1170063" y="3746500"/>
                  </a:lnTo>
                  <a:lnTo>
                    <a:pt x="1165707" y="3746500"/>
                  </a:lnTo>
                  <a:lnTo>
                    <a:pt x="1160767" y="3733800"/>
                  </a:lnTo>
                  <a:lnTo>
                    <a:pt x="1102233" y="3733800"/>
                  </a:lnTo>
                  <a:lnTo>
                    <a:pt x="1098270" y="3746500"/>
                  </a:lnTo>
                  <a:lnTo>
                    <a:pt x="1072413" y="3746500"/>
                  </a:lnTo>
                  <a:lnTo>
                    <a:pt x="1059573" y="3759200"/>
                  </a:lnTo>
                  <a:lnTo>
                    <a:pt x="1012113" y="3759200"/>
                  </a:lnTo>
                  <a:lnTo>
                    <a:pt x="1010107" y="3771900"/>
                  </a:lnTo>
                  <a:lnTo>
                    <a:pt x="995121" y="3784600"/>
                  </a:lnTo>
                  <a:lnTo>
                    <a:pt x="988936" y="3810000"/>
                  </a:lnTo>
                  <a:lnTo>
                    <a:pt x="980376" y="3822700"/>
                  </a:lnTo>
                  <a:lnTo>
                    <a:pt x="958253" y="3810000"/>
                  </a:lnTo>
                  <a:lnTo>
                    <a:pt x="951585" y="3810000"/>
                  </a:lnTo>
                  <a:lnTo>
                    <a:pt x="952360" y="3797300"/>
                  </a:lnTo>
                  <a:lnTo>
                    <a:pt x="952754" y="3797300"/>
                  </a:lnTo>
                  <a:lnTo>
                    <a:pt x="950163" y="3771900"/>
                  </a:lnTo>
                  <a:lnTo>
                    <a:pt x="945616" y="3759200"/>
                  </a:lnTo>
                  <a:lnTo>
                    <a:pt x="939609" y="3759200"/>
                  </a:lnTo>
                  <a:lnTo>
                    <a:pt x="932611" y="3746500"/>
                  </a:lnTo>
                  <a:lnTo>
                    <a:pt x="942555" y="3746500"/>
                  </a:lnTo>
                  <a:lnTo>
                    <a:pt x="940130" y="3721100"/>
                  </a:lnTo>
                  <a:lnTo>
                    <a:pt x="920102" y="3721100"/>
                  </a:lnTo>
                  <a:lnTo>
                    <a:pt x="931367" y="3733800"/>
                  </a:lnTo>
                  <a:lnTo>
                    <a:pt x="927036" y="3733800"/>
                  </a:lnTo>
                  <a:lnTo>
                    <a:pt x="920572" y="3746500"/>
                  </a:lnTo>
                  <a:lnTo>
                    <a:pt x="927138" y="3759200"/>
                  </a:lnTo>
                  <a:lnTo>
                    <a:pt x="935545" y="3771900"/>
                  </a:lnTo>
                  <a:lnTo>
                    <a:pt x="941971" y="3784600"/>
                  </a:lnTo>
                  <a:lnTo>
                    <a:pt x="942619" y="3797300"/>
                  </a:lnTo>
                  <a:lnTo>
                    <a:pt x="939038" y="3810000"/>
                  </a:lnTo>
                  <a:lnTo>
                    <a:pt x="932599" y="3822700"/>
                  </a:lnTo>
                  <a:lnTo>
                    <a:pt x="925512" y="3835400"/>
                  </a:lnTo>
                  <a:lnTo>
                    <a:pt x="919988" y="3848100"/>
                  </a:lnTo>
                  <a:lnTo>
                    <a:pt x="927341" y="3860800"/>
                  </a:lnTo>
                  <a:lnTo>
                    <a:pt x="928382" y="3860800"/>
                  </a:lnTo>
                  <a:lnTo>
                    <a:pt x="930097" y="3873500"/>
                  </a:lnTo>
                  <a:lnTo>
                    <a:pt x="939469" y="3886200"/>
                  </a:lnTo>
                  <a:lnTo>
                    <a:pt x="935469" y="3886200"/>
                  </a:lnTo>
                  <a:lnTo>
                    <a:pt x="931100" y="3898900"/>
                  </a:lnTo>
                  <a:lnTo>
                    <a:pt x="926947" y="3898900"/>
                  </a:lnTo>
                  <a:lnTo>
                    <a:pt x="923569" y="3911600"/>
                  </a:lnTo>
                  <a:lnTo>
                    <a:pt x="900506" y="3911600"/>
                  </a:lnTo>
                  <a:lnTo>
                    <a:pt x="888161" y="3898900"/>
                  </a:lnTo>
                  <a:lnTo>
                    <a:pt x="857631" y="3898900"/>
                  </a:lnTo>
                  <a:lnTo>
                    <a:pt x="849922" y="3924300"/>
                  </a:lnTo>
                  <a:lnTo>
                    <a:pt x="847598" y="3924300"/>
                  </a:lnTo>
                  <a:lnTo>
                    <a:pt x="843178" y="3937000"/>
                  </a:lnTo>
                  <a:lnTo>
                    <a:pt x="840905" y="3949700"/>
                  </a:lnTo>
                  <a:lnTo>
                    <a:pt x="790892" y="3937000"/>
                  </a:lnTo>
                  <a:lnTo>
                    <a:pt x="765759" y="3937000"/>
                  </a:lnTo>
                  <a:lnTo>
                    <a:pt x="754265" y="3924300"/>
                  </a:lnTo>
                  <a:lnTo>
                    <a:pt x="745159" y="3886200"/>
                  </a:lnTo>
                  <a:lnTo>
                    <a:pt x="735825" y="3860800"/>
                  </a:lnTo>
                  <a:lnTo>
                    <a:pt x="724255" y="3835400"/>
                  </a:lnTo>
                  <a:lnTo>
                    <a:pt x="712152" y="3810000"/>
                  </a:lnTo>
                  <a:lnTo>
                    <a:pt x="701205" y="3784600"/>
                  </a:lnTo>
                  <a:lnTo>
                    <a:pt x="708202" y="3771900"/>
                  </a:lnTo>
                  <a:lnTo>
                    <a:pt x="714400" y="3759200"/>
                  </a:lnTo>
                  <a:lnTo>
                    <a:pt x="720255" y="3746500"/>
                  </a:lnTo>
                  <a:lnTo>
                    <a:pt x="726173" y="3733800"/>
                  </a:lnTo>
                  <a:lnTo>
                    <a:pt x="730173" y="3721100"/>
                  </a:lnTo>
                  <a:lnTo>
                    <a:pt x="726186" y="3721100"/>
                  </a:lnTo>
                  <a:lnTo>
                    <a:pt x="717359" y="3708400"/>
                  </a:lnTo>
                  <a:lnTo>
                    <a:pt x="706818" y="3708400"/>
                  </a:lnTo>
                  <a:lnTo>
                    <a:pt x="699833" y="3683000"/>
                  </a:lnTo>
                  <a:lnTo>
                    <a:pt x="700278" y="3670300"/>
                  </a:lnTo>
                  <a:lnTo>
                    <a:pt x="699477" y="3644900"/>
                  </a:lnTo>
                  <a:lnTo>
                    <a:pt x="674598" y="3644900"/>
                  </a:lnTo>
                  <a:lnTo>
                    <a:pt x="669251" y="3632200"/>
                  </a:lnTo>
                  <a:lnTo>
                    <a:pt x="673696" y="3632200"/>
                  </a:lnTo>
                  <a:lnTo>
                    <a:pt x="679488" y="3619500"/>
                  </a:lnTo>
                  <a:lnTo>
                    <a:pt x="685088" y="3619500"/>
                  </a:lnTo>
                  <a:lnTo>
                    <a:pt x="688936" y="3606800"/>
                  </a:lnTo>
                  <a:lnTo>
                    <a:pt x="687082" y="3594100"/>
                  </a:lnTo>
                  <a:lnTo>
                    <a:pt x="684606" y="3581400"/>
                  </a:lnTo>
                  <a:lnTo>
                    <a:pt x="682625" y="3581400"/>
                  </a:lnTo>
                  <a:lnTo>
                    <a:pt x="670725" y="3568700"/>
                  </a:lnTo>
                  <a:lnTo>
                    <a:pt x="670534" y="3568700"/>
                  </a:lnTo>
                  <a:lnTo>
                    <a:pt x="670115" y="3556000"/>
                  </a:lnTo>
                  <a:lnTo>
                    <a:pt x="668528" y="3543300"/>
                  </a:lnTo>
                  <a:lnTo>
                    <a:pt x="659599" y="3530600"/>
                  </a:lnTo>
                  <a:lnTo>
                    <a:pt x="646963" y="3530600"/>
                  </a:lnTo>
                  <a:lnTo>
                    <a:pt x="633742" y="3543300"/>
                  </a:lnTo>
                  <a:lnTo>
                    <a:pt x="611581" y="3543300"/>
                  </a:lnTo>
                  <a:lnTo>
                    <a:pt x="607377" y="3530600"/>
                  </a:lnTo>
                  <a:lnTo>
                    <a:pt x="607974" y="3530600"/>
                  </a:lnTo>
                  <a:lnTo>
                    <a:pt x="610908" y="3517900"/>
                  </a:lnTo>
                  <a:lnTo>
                    <a:pt x="619658" y="3517900"/>
                  </a:lnTo>
                  <a:lnTo>
                    <a:pt x="626008" y="3505200"/>
                  </a:lnTo>
                  <a:lnTo>
                    <a:pt x="633234" y="3505200"/>
                  </a:lnTo>
                  <a:lnTo>
                    <a:pt x="633044" y="3492500"/>
                  </a:lnTo>
                  <a:lnTo>
                    <a:pt x="630301" y="3492500"/>
                  </a:lnTo>
                  <a:lnTo>
                    <a:pt x="626516" y="3479800"/>
                  </a:lnTo>
                  <a:lnTo>
                    <a:pt x="622033" y="3479800"/>
                  </a:lnTo>
                  <a:lnTo>
                    <a:pt x="621334" y="3467189"/>
                  </a:lnTo>
                  <a:lnTo>
                    <a:pt x="622427" y="3467189"/>
                  </a:lnTo>
                  <a:lnTo>
                    <a:pt x="623404" y="3454400"/>
                  </a:lnTo>
                  <a:lnTo>
                    <a:pt x="621690" y="3441700"/>
                  </a:lnTo>
                  <a:lnTo>
                    <a:pt x="617410" y="3429000"/>
                  </a:lnTo>
                  <a:lnTo>
                    <a:pt x="612470" y="3416300"/>
                  </a:lnTo>
                  <a:lnTo>
                    <a:pt x="608761" y="3403600"/>
                  </a:lnTo>
                  <a:lnTo>
                    <a:pt x="601941" y="3403600"/>
                  </a:lnTo>
                  <a:lnTo>
                    <a:pt x="599884" y="3416300"/>
                  </a:lnTo>
                  <a:lnTo>
                    <a:pt x="608596" y="3441700"/>
                  </a:lnTo>
                  <a:lnTo>
                    <a:pt x="613079" y="3454400"/>
                  </a:lnTo>
                  <a:lnTo>
                    <a:pt x="613638" y="3454400"/>
                  </a:lnTo>
                  <a:lnTo>
                    <a:pt x="612559" y="3467189"/>
                  </a:lnTo>
                  <a:lnTo>
                    <a:pt x="613600" y="3479800"/>
                  </a:lnTo>
                  <a:lnTo>
                    <a:pt x="616877" y="3479800"/>
                  </a:lnTo>
                  <a:lnTo>
                    <a:pt x="620674" y="3492500"/>
                  </a:lnTo>
                  <a:lnTo>
                    <a:pt x="623290" y="3505200"/>
                  </a:lnTo>
                  <a:lnTo>
                    <a:pt x="604888" y="3505200"/>
                  </a:lnTo>
                  <a:lnTo>
                    <a:pt x="601205" y="3517900"/>
                  </a:lnTo>
                  <a:lnTo>
                    <a:pt x="599287" y="3517900"/>
                  </a:lnTo>
                  <a:lnTo>
                    <a:pt x="598538" y="3530600"/>
                  </a:lnTo>
                  <a:lnTo>
                    <a:pt x="599008" y="3543300"/>
                  </a:lnTo>
                  <a:lnTo>
                    <a:pt x="600760" y="3543300"/>
                  </a:lnTo>
                  <a:lnTo>
                    <a:pt x="613600" y="3556000"/>
                  </a:lnTo>
                  <a:lnTo>
                    <a:pt x="628713" y="3556000"/>
                  </a:lnTo>
                  <a:lnTo>
                    <a:pt x="643991" y="3543300"/>
                  </a:lnTo>
                  <a:lnTo>
                    <a:pt x="657301" y="3543300"/>
                  </a:lnTo>
                  <a:lnTo>
                    <a:pt x="660158" y="3556000"/>
                  </a:lnTo>
                  <a:lnTo>
                    <a:pt x="661200" y="3568700"/>
                  </a:lnTo>
                  <a:lnTo>
                    <a:pt x="662444" y="3568700"/>
                  </a:lnTo>
                  <a:lnTo>
                    <a:pt x="665937" y="3581400"/>
                  </a:lnTo>
                  <a:lnTo>
                    <a:pt x="671982" y="3581400"/>
                  </a:lnTo>
                  <a:lnTo>
                    <a:pt x="677430" y="3594100"/>
                  </a:lnTo>
                  <a:lnTo>
                    <a:pt x="679272" y="3606800"/>
                  </a:lnTo>
                  <a:lnTo>
                    <a:pt x="680364" y="3606800"/>
                  </a:lnTo>
                  <a:lnTo>
                    <a:pt x="674573" y="3619500"/>
                  </a:lnTo>
                  <a:lnTo>
                    <a:pt x="668693" y="3619500"/>
                  </a:lnTo>
                  <a:lnTo>
                    <a:pt x="663473" y="3632200"/>
                  </a:lnTo>
                  <a:lnTo>
                    <a:pt x="659688" y="3632200"/>
                  </a:lnTo>
                  <a:lnTo>
                    <a:pt x="663359" y="3644900"/>
                  </a:lnTo>
                  <a:lnTo>
                    <a:pt x="669848" y="3644900"/>
                  </a:lnTo>
                  <a:lnTo>
                    <a:pt x="678827" y="3657600"/>
                  </a:lnTo>
                  <a:lnTo>
                    <a:pt x="689965" y="3657600"/>
                  </a:lnTo>
                  <a:lnTo>
                    <a:pt x="692188" y="3670300"/>
                  </a:lnTo>
                  <a:lnTo>
                    <a:pt x="688225" y="3670300"/>
                  </a:lnTo>
                  <a:lnTo>
                    <a:pt x="687235" y="3683000"/>
                  </a:lnTo>
                  <a:lnTo>
                    <a:pt x="689483" y="3695700"/>
                  </a:lnTo>
                  <a:lnTo>
                    <a:pt x="692162" y="3695700"/>
                  </a:lnTo>
                  <a:lnTo>
                    <a:pt x="695680" y="3708400"/>
                  </a:lnTo>
                  <a:lnTo>
                    <a:pt x="705980" y="3708400"/>
                  </a:lnTo>
                  <a:lnTo>
                    <a:pt x="712381" y="3721100"/>
                  </a:lnTo>
                  <a:lnTo>
                    <a:pt x="721220" y="3721100"/>
                  </a:lnTo>
                  <a:lnTo>
                    <a:pt x="717588" y="3733800"/>
                  </a:lnTo>
                  <a:lnTo>
                    <a:pt x="710565" y="3746500"/>
                  </a:lnTo>
                  <a:lnTo>
                    <a:pt x="702094" y="3759200"/>
                  </a:lnTo>
                  <a:lnTo>
                    <a:pt x="694093" y="3771900"/>
                  </a:lnTo>
                  <a:lnTo>
                    <a:pt x="642874" y="3771900"/>
                  </a:lnTo>
                  <a:lnTo>
                    <a:pt x="627557" y="3784600"/>
                  </a:lnTo>
                  <a:lnTo>
                    <a:pt x="599351" y="3810000"/>
                  </a:lnTo>
                  <a:lnTo>
                    <a:pt x="587717" y="3835400"/>
                  </a:lnTo>
                  <a:lnTo>
                    <a:pt x="589216" y="3848100"/>
                  </a:lnTo>
                  <a:lnTo>
                    <a:pt x="600456" y="3873500"/>
                  </a:lnTo>
                  <a:lnTo>
                    <a:pt x="592709" y="3886200"/>
                  </a:lnTo>
                  <a:lnTo>
                    <a:pt x="581228" y="3898900"/>
                  </a:lnTo>
                  <a:lnTo>
                    <a:pt x="569074" y="3898900"/>
                  </a:lnTo>
                  <a:lnTo>
                    <a:pt x="559308" y="3911600"/>
                  </a:lnTo>
                  <a:lnTo>
                    <a:pt x="549706" y="3924300"/>
                  </a:lnTo>
                  <a:lnTo>
                    <a:pt x="536994" y="3924300"/>
                  </a:lnTo>
                  <a:lnTo>
                    <a:pt x="524281" y="3937000"/>
                  </a:lnTo>
                  <a:lnTo>
                    <a:pt x="491540" y="3937000"/>
                  </a:lnTo>
                  <a:lnTo>
                    <a:pt x="452107" y="3924300"/>
                  </a:lnTo>
                  <a:lnTo>
                    <a:pt x="415417" y="3924300"/>
                  </a:lnTo>
                  <a:lnTo>
                    <a:pt x="445490" y="3937000"/>
                  </a:lnTo>
                  <a:lnTo>
                    <a:pt x="476161" y="3937000"/>
                  </a:lnTo>
                  <a:lnTo>
                    <a:pt x="500634" y="3949700"/>
                  </a:lnTo>
                  <a:lnTo>
                    <a:pt x="519811" y="3949700"/>
                  </a:lnTo>
                  <a:lnTo>
                    <a:pt x="536168" y="3937000"/>
                  </a:lnTo>
                  <a:lnTo>
                    <a:pt x="555091" y="3924300"/>
                  </a:lnTo>
                  <a:lnTo>
                    <a:pt x="581952" y="3911600"/>
                  </a:lnTo>
                  <a:lnTo>
                    <a:pt x="591680" y="3898900"/>
                  </a:lnTo>
                  <a:lnTo>
                    <a:pt x="601903" y="3886200"/>
                  </a:lnTo>
                  <a:lnTo>
                    <a:pt x="608914" y="3886200"/>
                  </a:lnTo>
                  <a:lnTo>
                    <a:pt x="608990" y="3873500"/>
                  </a:lnTo>
                  <a:lnTo>
                    <a:pt x="601040" y="3860800"/>
                  </a:lnTo>
                  <a:lnTo>
                    <a:pt x="595604" y="3848100"/>
                  </a:lnTo>
                  <a:lnTo>
                    <a:pt x="602665" y="3822700"/>
                  </a:lnTo>
                  <a:lnTo>
                    <a:pt x="632193" y="3784600"/>
                  </a:lnTo>
                  <a:lnTo>
                    <a:pt x="693356" y="3784600"/>
                  </a:lnTo>
                  <a:lnTo>
                    <a:pt x="703999" y="3810000"/>
                  </a:lnTo>
                  <a:lnTo>
                    <a:pt x="716076" y="3835400"/>
                  </a:lnTo>
                  <a:lnTo>
                    <a:pt x="727748" y="3860800"/>
                  </a:lnTo>
                  <a:lnTo>
                    <a:pt x="737196" y="3898900"/>
                  </a:lnTo>
                  <a:lnTo>
                    <a:pt x="741502" y="3911600"/>
                  </a:lnTo>
                  <a:lnTo>
                    <a:pt x="745655" y="3924300"/>
                  </a:lnTo>
                  <a:lnTo>
                    <a:pt x="752182" y="3937000"/>
                  </a:lnTo>
                  <a:lnTo>
                    <a:pt x="763587" y="3949700"/>
                  </a:lnTo>
                  <a:lnTo>
                    <a:pt x="835228" y="3949700"/>
                  </a:lnTo>
                  <a:lnTo>
                    <a:pt x="838200" y="3962400"/>
                  </a:lnTo>
                  <a:lnTo>
                    <a:pt x="835418" y="3949700"/>
                  </a:lnTo>
                  <a:lnTo>
                    <a:pt x="839533" y="3962400"/>
                  </a:lnTo>
                  <a:lnTo>
                    <a:pt x="840206" y="3962400"/>
                  </a:lnTo>
                  <a:lnTo>
                    <a:pt x="845959" y="3975100"/>
                  </a:lnTo>
                  <a:lnTo>
                    <a:pt x="856538" y="3987800"/>
                  </a:lnTo>
                  <a:lnTo>
                    <a:pt x="868286" y="3987800"/>
                  </a:lnTo>
                  <a:lnTo>
                    <a:pt x="877506" y="4000500"/>
                  </a:lnTo>
                  <a:lnTo>
                    <a:pt x="875182" y="4000500"/>
                  </a:lnTo>
                  <a:lnTo>
                    <a:pt x="872070" y="4013200"/>
                  </a:lnTo>
                  <a:lnTo>
                    <a:pt x="869200" y="4025900"/>
                  </a:lnTo>
                  <a:lnTo>
                    <a:pt x="867587" y="4025900"/>
                  </a:lnTo>
                  <a:lnTo>
                    <a:pt x="868095" y="4038600"/>
                  </a:lnTo>
                  <a:lnTo>
                    <a:pt x="870483" y="4038600"/>
                  </a:lnTo>
                  <a:lnTo>
                    <a:pt x="872769" y="4051300"/>
                  </a:lnTo>
                  <a:lnTo>
                    <a:pt x="872959" y="4051300"/>
                  </a:lnTo>
                  <a:lnTo>
                    <a:pt x="868997" y="4076700"/>
                  </a:lnTo>
                  <a:lnTo>
                    <a:pt x="867295" y="4089400"/>
                  </a:lnTo>
                  <a:lnTo>
                    <a:pt x="873721" y="4102100"/>
                  </a:lnTo>
                  <a:lnTo>
                    <a:pt x="858405" y="4102100"/>
                  </a:lnTo>
                  <a:lnTo>
                    <a:pt x="855167" y="4114800"/>
                  </a:lnTo>
                  <a:lnTo>
                    <a:pt x="852995" y="4114800"/>
                  </a:lnTo>
                  <a:lnTo>
                    <a:pt x="856183" y="4127500"/>
                  </a:lnTo>
                  <a:lnTo>
                    <a:pt x="864501" y="4140200"/>
                  </a:lnTo>
                  <a:lnTo>
                    <a:pt x="878027" y="4152900"/>
                  </a:lnTo>
                  <a:lnTo>
                    <a:pt x="891971" y="4165600"/>
                  </a:lnTo>
                  <a:lnTo>
                    <a:pt x="901598" y="4178300"/>
                  </a:lnTo>
                  <a:lnTo>
                    <a:pt x="902830" y="4191000"/>
                  </a:lnTo>
                  <a:lnTo>
                    <a:pt x="897470" y="4203700"/>
                  </a:lnTo>
                  <a:lnTo>
                    <a:pt x="888936" y="4229100"/>
                  </a:lnTo>
                  <a:lnTo>
                    <a:pt x="880605" y="4241800"/>
                  </a:lnTo>
                  <a:lnTo>
                    <a:pt x="877227" y="4254500"/>
                  </a:lnTo>
                  <a:lnTo>
                    <a:pt x="875093" y="4267200"/>
                  </a:lnTo>
                  <a:lnTo>
                    <a:pt x="860679" y="4267200"/>
                  </a:lnTo>
                  <a:lnTo>
                    <a:pt x="850823" y="4254500"/>
                  </a:lnTo>
                  <a:lnTo>
                    <a:pt x="840994" y="4254500"/>
                  </a:lnTo>
                  <a:lnTo>
                    <a:pt x="832612" y="4241800"/>
                  </a:lnTo>
                  <a:lnTo>
                    <a:pt x="819607" y="4229100"/>
                  </a:lnTo>
                  <a:lnTo>
                    <a:pt x="768108" y="4229100"/>
                  </a:lnTo>
                  <a:lnTo>
                    <a:pt x="713981" y="4203700"/>
                  </a:lnTo>
                  <a:lnTo>
                    <a:pt x="694016" y="4203700"/>
                  </a:lnTo>
                  <a:lnTo>
                    <a:pt x="688682" y="4216400"/>
                  </a:lnTo>
                  <a:lnTo>
                    <a:pt x="681951" y="4229100"/>
                  </a:lnTo>
                  <a:lnTo>
                    <a:pt x="670382" y="4267200"/>
                  </a:lnTo>
                  <a:lnTo>
                    <a:pt x="667829" y="4279900"/>
                  </a:lnTo>
                  <a:lnTo>
                    <a:pt x="668489" y="4292600"/>
                  </a:lnTo>
                  <a:lnTo>
                    <a:pt x="672033" y="4292600"/>
                  </a:lnTo>
                  <a:lnTo>
                    <a:pt x="678116" y="4305300"/>
                  </a:lnTo>
                  <a:lnTo>
                    <a:pt x="684720" y="4318000"/>
                  </a:lnTo>
                  <a:lnTo>
                    <a:pt x="686155" y="4318000"/>
                  </a:lnTo>
                  <a:lnTo>
                    <a:pt x="684098" y="4330700"/>
                  </a:lnTo>
                  <a:lnTo>
                    <a:pt x="680224" y="4330700"/>
                  </a:lnTo>
                  <a:lnTo>
                    <a:pt x="553554" y="4343400"/>
                  </a:lnTo>
                  <a:lnTo>
                    <a:pt x="551040" y="4318000"/>
                  </a:lnTo>
                  <a:lnTo>
                    <a:pt x="547408" y="4305300"/>
                  </a:lnTo>
                  <a:lnTo>
                    <a:pt x="532523" y="4292600"/>
                  </a:lnTo>
                  <a:lnTo>
                    <a:pt x="496265" y="4279900"/>
                  </a:lnTo>
                  <a:lnTo>
                    <a:pt x="491083" y="4267200"/>
                  </a:lnTo>
                  <a:lnTo>
                    <a:pt x="413346" y="4267200"/>
                  </a:lnTo>
                  <a:lnTo>
                    <a:pt x="411861" y="4279900"/>
                  </a:lnTo>
                  <a:lnTo>
                    <a:pt x="411899" y="4292600"/>
                  </a:lnTo>
                  <a:lnTo>
                    <a:pt x="410324" y="4305300"/>
                  </a:lnTo>
                  <a:lnTo>
                    <a:pt x="397725" y="4330700"/>
                  </a:lnTo>
                  <a:lnTo>
                    <a:pt x="390385" y="4330700"/>
                  </a:lnTo>
                  <a:lnTo>
                    <a:pt x="382574" y="4343400"/>
                  </a:lnTo>
                  <a:lnTo>
                    <a:pt x="374904" y="4343400"/>
                  </a:lnTo>
                  <a:lnTo>
                    <a:pt x="359689" y="4330700"/>
                  </a:lnTo>
                  <a:lnTo>
                    <a:pt x="354596" y="4318000"/>
                  </a:lnTo>
                  <a:lnTo>
                    <a:pt x="354685" y="4305300"/>
                  </a:lnTo>
                  <a:lnTo>
                    <a:pt x="355079" y="4279900"/>
                  </a:lnTo>
                  <a:lnTo>
                    <a:pt x="339229" y="4279900"/>
                  </a:lnTo>
                  <a:lnTo>
                    <a:pt x="337820" y="4267200"/>
                  </a:lnTo>
                  <a:lnTo>
                    <a:pt x="322732" y="4267200"/>
                  </a:lnTo>
                  <a:lnTo>
                    <a:pt x="317995" y="4254500"/>
                  </a:lnTo>
                  <a:lnTo>
                    <a:pt x="322859" y="4254500"/>
                  </a:lnTo>
                  <a:lnTo>
                    <a:pt x="327190" y="4241800"/>
                  </a:lnTo>
                  <a:lnTo>
                    <a:pt x="328358" y="4229100"/>
                  </a:lnTo>
                  <a:lnTo>
                    <a:pt x="323697" y="4178300"/>
                  </a:lnTo>
                  <a:lnTo>
                    <a:pt x="314020" y="4178300"/>
                  </a:lnTo>
                  <a:lnTo>
                    <a:pt x="302501" y="4165600"/>
                  </a:lnTo>
                  <a:lnTo>
                    <a:pt x="282549" y="4165600"/>
                  </a:lnTo>
                  <a:lnTo>
                    <a:pt x="281559" y="4127500"/>
                  </a:lnTo>
                  <a:lnTo>
                    <a:pt x="332092" y="4127500"/>
                  </a:lnTo>
                  <a:lnTo>
                    <a:pt x="333032" y="4140200"/>
                  </a:lnTo>
                  <a:lnTo>
                    <a:pt x="403161" y="4140200"/>
                  </a:lnTo>
                  <a:lnTo>
                    <a:pt x="402640" y="4102100"/>
                  </a:lnTo>
                  <a:lnTo>
                    <a:pt x="412597" y="4089400"/>
                  </a:lnTo>
                  <a:lnTo>
                    <a:pt x="418833" y="4089400"/>
                  </a:lnTo>
                  <a:lnTo>
                    <a:pt x="418896" y="4051300"/>
                  </a:lnTo>
                  <a:lnTo>
                    <a:pt x="416623" y="4038600"/>
                  </a:lnTo>
                  <a:lnTo>
                    <a:pt x="402412" y="4038600"/>
                  </a:lnTo>
                  <a:lnTo>
                    <a:pt x="402297" y="4013200"/>
                  </a:lnTo>
                  <a:lnTo>
                    <a:pt x="402234" y="4000500"/>
                  </a:lnTo>
                  <a:lnTo>
                    <a:pt x="395605" y="4000500"/>
                  </a:lnTo>
                  <a:lnTo>
                    <a:pt x="388480" y="3987800"/>
                  </a:lnTo>
                  <a:lnTo>
                    <a:pt x="392734" y="3924300"/>
                  </a:lnTo>
                  <a:lnTo>
                    <a:pt x="413931" y="3924300"/>
                  </a:lnTo>
                  <a:lnTo>
                    <a:pt x="394449" y="3911600"/>
                  </a:lnTo>
                  <a:lnTo>
                    <a:pt x="397256" y="3860800"/>
                  </a:lnTo>
                  <a:lnTo>
                    <a:pt x="453542" y="3860800"/>
                  </a:lnTo>
                  <a:lnTo>
                    <a:pt x="456628" y="3797300"/>
                  </a:lnTo>
                  <a:lnTo>
                    <a:pt x="437007" y="3797300"/>
                  </a:lnTo>
                  <a:lnTo>
                    <a:pt x="434682" y="3784600"/>
                  </a:lnTo>
                  <a:lnTo>
                    <a:pt x="434936" y="3784600"/>
                  </a:lnTo>
                  <a:lnTo>
                    <a:pt x="434682" y="3771900"/>
                  </a:lnTo>
                  <a:lnTo>
                    <a:pt x="414413" y="3771900"/>
                  </a:lnTo>
                  <a:lnTo>
                    <a:pt x="410438" y="3759200"/>
                  </a:lnTo>
                  <a:lnTo>
                    <a:pt x="369430" y="3759200"/>
                  </a:lnTo>
                  <a:lnTo>
                    <a:pt x="348602" y="3746500"/>
                  </a:lnTo>
                  <a:lnTo>
                    <a:pt x="339051" y="3733800"/>
                  </a:lnTo>
                  <a:lnTo>
                    <a:pt x="331851" y="3708400"/>
                  </a:lnTo>
                  <a:lnTo>
                    <a:pt x="325843" y="3695700"/>
                  </a:lnTo>
                  <a:lnTo>
                    <a:pt x="316166" y="3670300"/>
                  </a:lnTo>
                  <a:lnTo>
                    <a:pt x="308508" y="3657600"/>
                  </a:lnTo>
                  <a:lnTo>
                    <a:pt x="308546" y="3632200"/>
                  </a:lnTo>
                  <a:lnTo>
                    <a:pt x="310946" y="3619500"/>
                  </a:lnTo>
                  <a:lnTo>
                    <a:pt x="312102" y="3619500"/>
                  </a:lnTo>
                  <a:lnTo>
                    <a:pt x="310857" y="3606800"/>
                  </a:lnTo>
                  <a:lnTo>
                    <a:pt x="306095" y="3606800"/>
                  </a:lnTo>
                  <a:lnTo>
                    <a:pt x="291617" y="3581400"/>
                  </a:lnTo>
                  <a:lnTo>
                    <a:pt x="293027" y="3568700"/>
                  </a:lnTo>
                  <a:lnTo>
                    <a:pt x="302298" y="3543300"/>
                  </a:lnTo>
                  <a:lnTo>
                    <a:pt x="311416" y="3505200"/>
                  </a:lnTo>
                  <a:lnTo>
                    <a:pt x="312547" y="3505200"/>
                  </a:lnTo>
                  <a:lnTo>
                    <a:pt x="313347" y="3492500"/>
                  </a:lnTo>
                  <a:lnTo>
                    <a:pt x="313563" y="3492500"/>
                  </a:lnTo>
                  <a:lnTo>
                    <a:pt x="312915" y="3479800"/>
                  </a:lnTo>
                  <a:lnTo>
                    <a:pt x="310756" y="3479800"/>
                  </a:lnTo>
                  <a:lnTo>
                    <a:pt x="309295" y="3467189"/>
                  </a:lnTo>
                  <a:lnTo>
                    <a:pt x="309880" y="3467189"/>
                  </a:lnTo>
                  <a:lnTo>
                    <a:pt x="314007" y="3454400"/>
                  </a:lnTo>
                  <a:lnTo>
                    <a:pt x="319925" y="3441700"/>
                  </a:lnTo>
                  <a:lnTo>
                    <a:pt x="320497" y="3441700"/>
                  </a:lnTo>
                  <a:lnTo>
                    <a:pt x="314591" y="3429000"/>
                  </a:lnTo>
                  <a:lnTo>
                    <a:pt x="301117" y="3416300"/>
                  </a:lnTo>
                  <a:lnTo>
                    <a:pt x="300609" y="3403600"/>
                  </a:lnTo>
                  <a:lnTo>
                    <a:pt x="299821" y="3390900"/>
                  </a:lnTo>
                  <a:lnTo>
                    <a:pt x="300037" y="3378200"/>
                  </a:lnTo>
                  <a:lnTo>
                    <a:pt x="302552" y="3365500"/>
                  </a:lnTo>
                  <a:lnTo>
                    <a:pt x="270700" y="3340100"/>
                  </a:lnTo>
                  <a:lnTo>
                    <a:pt x="270154" y="3314700"/>
                  </a:lnTo>
                  <a:lnTo>
                    <a:pt x="299808" y="3302000"/>
                  </a:lnTo>
                  <a:lnTo>
                    <a:pt x="345414" y="3302000"/>
                  </a:lnTo>
                  <a:lnTo>
                    <a:pt x="349288" y="3263900"/>
                  </a:lnTo>
                  <a:lnTo>
                    <a:pt x="348462" y="3251200"/>
                  </a:lnTo>
                  <a:lnTo>
                    <a:pt x="343662" y="3238500"/>
                  </a:lnTo>
                  <a:lnTo>
                    <a:pt x="335648" y="3225800"/>
                  </a:lnTo>
                  <a:lnTo>
                    <a:pt x="341871" y="3213100"/>
                  </a:lnTo>
                  <a:lnTo>
                    <a:pt x="361353" y="3213100"/>
                  </a:lnTo>
                  <a:lnTo>
                    <a:pt x="370509" y="3225800"/>
                  </a:lnTo>
                  <a:lnTo>
                    <a:pt x="379768" y="3225800"/>
                  </a:lnTo>
                  <a:lnTo>
                    <a:pt x="389089" y="3238500"/>
                  </a:lnTo>
                  <a:lnTo>
                    <a:pt x="403948" y="3225800"/>
                  </a:lnTo>
                  <a:lnTo>
                    <a:pt x="422224" y="3213100"/>
                  </a:lnTo>
                  <a:lnTo>
                    <a:pt x="439966" y="3187700"/>
                  </a:lnTo>
                  <a:lnTo>
                    <a:pt x="453224" y="3175000"/>
                  </a:lnTo>
                  <a:lnTo>
                    <a:pt x="440639" y="3175000"/>
                  </a:lnTo>
                  <a:lnTo>
                    <a:pt x="422516" y="3200400"/>
                  </a:lnTo>
                  <a:lnTo>
                    <a:pt x="404812" y="3213100"/>
                  </a:lnTo>
                  <a:lnTo>
                    <a:pt x="392734" y="3225800"/>
                  </a:lnTo>
                  <a:lnTo>
                    <a:pt x="383514" y="3225800"/>
                  </a:lnTo>
                  <a:lnTo>
                    <a:pt x="379615" y="3213100"/>
                  </a:lnTo>
                  <a:lnTo>
                    <a:pt x="368160" y="3213100"/>
                  </a:lnTo>
                  <a:lnTo>
                    <a:pt x="363639" y="3200400"/>
                  </a:lnTo>
                  <a:lnTo>
                    <a:pt x="337591" y="3200400"/>
                  </a:lnTo>
                  <a:lnTo>
                    <a:pt x="331330" y="3213100"/>
                  </a:lnTo>
                  <a:lnTo>
                    <a:pt x="327494" y="3213100"/>
                  </a:lnTo>
                  <a:lnTo>
                    <a:pt x="326694" y="3225800"/>
                  </a:lnTo>
                  <a:lnTo>
                    <a:pt x="327621" y="3225800"/>
                  </a:lnTo>
                  <a:lnTo>
                    <a:pt x="331990" y="3238500"/>
                  </a:lnTo>
                  <a:lnTo>
                    <a:pt x="337019" y="3238500"/>
                  </a:lnTo>
                  <a:lnTo>
                    <a:pt x="339928" y="3251200"/>
                  </a:lnTo>
                  <a:lnTo>
                    <a:pt x="339699" y="3251200"/>
                  </a:lnTo>
                  <a:lnTo>
                    <a:pt x="338328" y="3263900"/>
                  </a:lnTo>
                  <a:lnTo>
                    <a:pt x="336613" y="3276600"/>
                  </a:lnTo>
                  <a:lnTo>
                    <a:pt x="335356" y="3289300"/>
                  </a:lnTo>
                  <a:lnTo>
                    <a:pt x="285610" y="3289300"/>
                  </a:lnTo>
                  <a:lnTo>
                    <a:pt x="276618" y="3302000"/>
                  </a:lnTo>
                  <a:lnTo>
                    <a:pt x="252336" y="3302000"/>
                  </a:lnTo>
                  <a:lnTo>
                    <a:pt x="250253" y="3314700"/>
                  </a:lnTo>
                  <a:lnTo>
                    <a:pt x="250431" y="3314700"/>
                  </a:lnTo>
                  <a:lnTo>
                    <a:pt x="250520" y="3327400"/>
                  </a:lnTo>
                  <a:lnTo>
                    <a:pt x="250596" y="3340100"/>
                  </a:lnTo>
                  <a:lnTo>
                    <a:pt x="250647" y="3352800"/>
                  </a:lnTo>
                  <a:lnTo>
                    <a:pt x="258356" y="3352800"/>
                  </a:lnTo>
                  <a:lnTo>
                    <a:pt x="265861" y="3365500"/>
                  </a:lnTo>
                  <a:lnTo>
                    <a:pt x="281711" y="3365500"/>
                  </a:lnTo>
                  <a:lnTo>
                    <a:pt x="281444" y="3390900"/>
                  </a:lnTo>
                  <a:lnTo>
                    <a:pt x="281673" y="3403600"/>
                  </a:lnTo>
                  <a:lnTo>
                    <a:pt x="282663" y="3416300"/>
                  </a:lnTo>
                  <a:lnTo>
                    <a:pt x="285356" y="3429000"/>
                  </a:lnTo>
                  <a:lnTo>
                    <a:pt x="295668" y="3429000"/>
                  </a:lnTo>
                  <a:lnTo>
                    <a:pt x="301472" y="3441700"/>
                  </a:lnTo>
                  <a:lnTo>
                    <a:pt x="297268" y="3441700"/>
                  </a:lnTo>
                  <a:lnTo>
                    <a:pt x="294843" y="3454400"/>
                  </a:lnTo>
                  <a:lnTo>
                    <a:pt x="293560" y="3454400"/>
                  </a:lnTo>
                  <a:lnTo>
                    <a:pt x="292773" y="3467189"/>
                  </a:lnTo>
                  <a:lnTo>
                    <a:pt x="293116" y="3479800"/>
                  </a:lnTo>
                  <a:lnTo>
                    <a:pt x="294551" y="3505200"/>
                  </a:lnTo>
                  <a:lnTo>
                    <a:pt x="291122" y="3517900"/>
                  </a:lnTo>
                  <a:lnTo>
                    <a:pt x="276847" y="3556000"/>
                  </a:lnTo>
                  <a:lnTo>
                    <a:pt x="273380" y="3568700"/>
                  </a:lnTo>
                  <a:lnTo>
                    <a:pt x="270078" y="3568700"/>
                  </a:lnTo>
                  <a:lnTo>
                    <a:pt x="272021" y="3581400"/>
                  </a:lnTo>
                  <a:lnTo>
                    <a:pt x="275539" y="3594100"/>
                  </a:lnTo>
                  <a:lnTo>
                    <a:pt x="280555" y="3606800"/>
                  </a:lnTo>
                  <a:lnTo>
                    <a:pt x="286550" y="3606800"/>
                  </a:lnTo>
                  <a:lnTo>
                    <a:pt x="293001" y="3619500"/>
                  </a:lnTo>
                  <a:lnTo>
                    <a:pt x="289775" y="3632200"/>
                  </a:lnTo>
                  <a:lnTo>
                    <a:pt x="288747" y="3644900"/>
                  </a:lnTo>
                  <a:lnTo>
                    <a:pt x="290271" y="3657600"/>
                  </a:lnTo>
                  <a:lnTo>
                    <a:pt x="294728" y="3670300"/>
                  </a:lnTo>
                  <a:lnTo>
                    <a:pt x="300202" y="3683000"/>
                  </a:lnTo>
                  <a:lnTo>
                    <a:pt x="306311" y="3695700"/>
                  </a:lnTo>
                  <a:lnTo>
                    <a:pt x="311797" y="3708400"/>
                  </a:lnTo>
                  <a:lnTo>
                    <a:pt x="315404" y="3721100"/>
                  </a:lnTo>
                  <a:lnTo>
                    <a:pt x="318020" y="3733800"/>
                  </a:lnTo>
                  <a:lnTo>
                    <a:pt x="322973" y="3746500"/>
                  </a:lnTo>
                  <a:lnTo>
                    <a:pt x="329577" y="3759200"/>
                  </a:lnTo>
                  <a:lnTo>
                    <a:pt x="337172" y="3771900"/>
                  </a:lnTo>
                  <a:lnTo>
                    <a:pt x="397497" y="3771900"/>
                  </a:lnTo>
                  <a:lnTo>
                    <a:pt x="407149" y="3784600"/>
                  </a:lnTo>
                  <a:lnTo>
                    <a:pt x="412191" y="3797300"/>
                  </a:lnTo>
                  <a:lnTo>
                    <a:pt x="414121" y="3797300"/>
                  </a:lnTo>
                  <a:lnTo>
                    <a:pt x="414439" y="3810000"/>
                  </a:lnTo>
                  <a:lnTo>
                    <a:pt x="437032" y="3810000"/>
                  </a:lnTo>
                  <a:lnTo>
                    <a:pt x="437705" y="3822700"/>
                  </a:lnTo>
                  <a:lnTo>
                    <a:pt x="437667" y="3835400"/>
                  </a:lnTo>
                  <a:lnTo>
                    <a:pt x="433844" y="3835400"/>
                  </a:lnTo>
                  <a:lnTo>
                    <a:pt x="423176" y="3848100"/>
                  </a:lnTo>
                  <a:lnTo>
                    <a:pt x="380555" y="3848100"/>
                  </a:lnTo>
                  <a:lnTo>
                    <a:pt x="375056" y="3898900"/>
                  </a:lnTo>
                  <a:lnTo>
                    <a:pt x="373126" y="3924300"/>
                  </a:lnTo>
                  <a:lnTo>
                    <a:pt x="371246" y="3962400"/>
                  </a:lnTo>
                  <a:lnTo>
                    <a:pt x="369824" y="3987800"/>
                  </a:lnTo>
                  <a:lnTo>
                    <a:pt x="369252" y="4013200"/>
                  </a:lnTo>
                  <a:lnTo>
                    <a:pt x="383374" y="4013200"/>
                  </a:lnTo>
                  <a:lnTo>
                    <a:pt x="383374" y="4051300"/>
                  </a:lnTo>
                  <a:lnTo>
                    <a:pt x="400227" y="4051300"/>
                  </a:lnTo>
                  <a:lnTo>
                    <a:pt x="400316" y="4076700"/>
                  </a:lnTo>
                  <a:lnTo>
                    <a:pt x="383476" y="4089400"/>
                  </a:lnTo>
                  <a:lnTo>
                    <a:pt x="383692" y="4102100"/>
                  </a:lnTo>
                  <a:lnTo>
                    <a:pt x="384352" y="4102100"/>
                  </a:lnTo>
                  <a:lnTo>
                    <a:pt x="386207" y="4127500"/>
                  </a:lnTo>
                  <a:lnTo>
                    <a:pt x="352310" y="4127500"/>
                  </a:lnTo>
                  <a:lnTo>
                    <a:pt x="350202" y="4114800"/>
                  </a:lnTo>
                  <a:lnTo>
                    <a:pt x="339153" y="4102100"/>
                  </a:lnTo>
                  <a:lnTo>
                    <a:pt x="261937" y="4102100"/>
                  </a:lnTo>
                  <a:lnTo>
                    <a:pt x="262382" y="4127500"/>
                  </a:lnTo>
                  <a:lnTo>
                    <a:pt x="264325" y="4152900"/>
                  </a:lnTo>
                  <a:lnTo>
                    <a:pt x="264769" y="4178300"/>
                  </a:lnTo>
                  <a:lnTo>
                    <a:pt x="286321" y="4178300"/>
                  </a:lnTo>
                  <a:lnTo>
                    <a:pt x="298869" y="4191000"/>
                  </a:lnTo>
                  <a:lnTo>
                    <a:pt x="307124" y="4191000"/>
                  </a:lnTo>
                  <a:lnTo>
                    <a:pt x="307568" y="4203700"/>
                  </a:lnTo>
                  <a:lnTo>
                    <a:pt x="309499" y="4229100"/>
                  </a:lnTo>
                  <a:lnTo>
                    <a:pt x="309943" y="4241800"/>
                  </a:lnTo>
                  <a:lnTo>
                    <a:pt x="303606" y="4241800"/>
                  </a:lnTo>
                  <a:lnTo>
                    <a:pt x="300951" y="4254500"/>
                  </a:lnTo>
                  <a:lnTo>
                    <a:pt x="300024" y="4267200"/>
                  </a:lnTo>
                  <a:lnTo>
                    <a:pt x="300228" y="4267200"/>
                  </a:lnTo>
                  <a:lnTo>
                    <a:pt x="302120" y="4279900"/>
                  </a:lnTo>
                  <a:lnTo>
                    <a:pt x="321246" y="4279900"/>
                  </a:lnTo>
                  <a:lnTo>
                    <a:pt x="321246" y="4292600"/>
                  </a:lnTo>
                  <a:lnTo>
                    <a:pt x="335368" y="4292600"/>
                  </a:lnTo>
                  <a:lnTo>
                    <a:pt x="334937" y="4318000"/>
                  </a:lnTo>
                  <a:lnTo>
                    <a:pt x="335127" y="4330700"/>
                  </a:lnTo>
                  <a:lnTo>
                    <a:pt x="338150" y="4330700"/>
                  </a:lnTo>
                  <a:lnTo>
                    <a:pt x="346189" y="4343400"/>
                  </a:lnTo>
                  <a:lnTo>
                    <a:pt x="351904" y="4356100"/>
                  </a:lnTo>
                  <a:lnTo>
                    <a:pt x="360819" y="4356100"/>
                  </a:lnTo>
                  <a:lnTo>
                    <a:pt x="369595" y="4368800"/>
                  </a:lnTo>
                  <a:lnTo>
                    <a:pt x="374904" y="4381500"/>
                  </a:lnTo>
                  <a:lnTo>
                    <a:pt x="384390" y="4368800"/>
                  </a:lnTo>
                  <a:lnTo>
                    <a:pt x="392569" y="4356100"/>
                  </a:lnTo>
                  <a:lnTo>
                    <a:pt x="400227" y="4343400"/>
                  </a:lnTo>
                  <a:lnTo>
                    <a:pt x="408127" y="4343400"/>
                  </a:lnTo>
                  <a:lnTo>
                    <a:pt x="418655" y="4330700"/>
                  </a:lnTo>
                  <a:lnTo>
                    <a:pt x="424865" y="4318000"/>
                  </a:lnTo>
                  <a:lnTo>
                    <a:pt x="427812" y="4305300"/>
                  </a:lnTo>
                  <a:lnTo>
                    <a:pt x="428561" y="4279900"/>
                  </a:lnTo>
                  <a:lnTo>
                    <a:pt x="440309" y="4279900"/>
                  </a:lnTo>
                  <a:lnTo>
                    <a:pt x="451294" y="4292600"/>
                  </a:lnTo>
                  <a:lnTo>
                    <a:pt x="477901" y="4292600"/>
                  </a:lnTo>
                  <a:lnTo>
                    <a:pt x="479399" y="4305300"/>
                  </a:lnTo>
                  <a:lnTo>
                    <a:pt x="533057" y="4305300"/>
                  </a:lnTo>
                  <a:lnTo>
                    <a:pt x="536473" y="4356100"/>
                  </a:lnTo>
                  <a:lnTo>
                    <a:pt x="694016" y="4356100"/>
                  </a:lnTo>
                  <a:lnTo>
                    <a:pt x="696201" y="4343400"/>
                  </a:lnTo>
                  <a:lnTo>
                    <a:pt x="698373" y="4330700"/>
                  </a:lnTo>
                  <a:lnTo>
                    <a:pt x="703440" y="4318000"/>
                  </a:lnTo>
                  <a:lnTo>
                    <a:pt x="703313" y="4305300"/>
                  </a:lnTo>
                  <a:lnTo>
                    <a:pt x="692086" y="4292600"/>
                  </a:lnTo>
                  <a:lnTo>
                    <a:pt x="688047" y="4279900"/>
                  </a:lnTo>
                  <a:lnTo>
                    <a:pt x="691730" y="4254500"/>
                  </a:lnTo>
                  <a:lnTo>
                    <a:pt x="698195" y="4241800"/>
                  </a:lnTo>
                  <a:lnTo>
                    <a:pt x="702500" y="4229100"/>
                  </a:lnTo>
                  <a:lnTo>
                    <a:pt x="728294" y="4229100"/>
                  </a:lnTo>
                  <a:lnTo>
                    <a:pt x="768413" y="4241800"/>
                  </a:lnTo>
                  <a:lnTo>
                    <a:pt x="784618" y="4254500"/>
                  </a:lnTo>
                  <a:lnTo>
                    <a:pt x="827913" y="4254500"/>
                  </a:lnTo>
                  <a:lnTo>
                    <a:pt x="848245" y="4279900"/>
                  </a:lnTo>
                  <a:lnTo>
                    <a:pt x="859002" y="4279900"/>
                  </a:lnTo>
                  <a:lnTo>
                    <a:pt x="860679" y="4292600"/>
                  </a:lnTo>
                  <a:lnTo>
                    <a:pt x="864882" y="4305300"/>
                  </a:lnTo>
                  <a:lnTo>
                    <a:pt x="883234" y="4305300"/>
                  </a:lnTo>
                  <a:lnTo>
                    <a:pt x="883158" y="4330700"/>
                  </a:lnTo>
                  <a:lnTo>
                    <a:pt x="884809" y="4330700"/>
                  </a:lnTo>
                  <a:lnTo>
                    <a:pt x="891019" y="4343400"/>
                  </a:lnTo>
                  <a:lnTo>
                    <a:pt x="914234" y="4343400"/>
                  </a:lnTo>
                  <a:lnTo>
                    <a:pt x="924179" y="4356100"/>
                  </a:lnTo>
                  <a:lnTo>
                    <a:pt x="947978" y="4356100"/>
                  </a:lnTo>
                  <a:lnTo>
                    <a:pt x="951217" y="4343400"/>
                  </a:lnTo>
                  <a:lnTo>
                    <a:pt x="954798" y="4330700"/>
                  </a:lnTo>
                  <a:lnTo>
                    <a:pt x="958392" y="4318000"/>
                  </a:lnTo>
                  <a:lnTo>
                    <a:pt x="962266" y="4318000"/>
                  </a:lnTo>
                  <a:lnTo>
                    <a:pt x="966228" y="4305300"/>
                  </a:lnTo>
                  <a:lnTo>
                    <a:pt x="969365" y="4292600"/>
                  </a:lnTo>
                  <a:lnTo>
                    <a:pt x="970775" y="4279900"/>
                  </a:lnTo>
                  <a:lnTo>
                    <a:pt x="954684" y="4279900"/>
                  </a:lnTo>
                  <a:lnTo>
                    <a:pt x="948931" y="4276623"/>
                  </a:lnTo>
                  <a:lnTo>
                    <a:pt x="948931" y="4292600"/>
                  </a:lnTo>
                  <a:lnTo>
                    <a:pt x="946746" y="4305300"/>
                  </a:lnTo>
                  <a:lnTo>
                    <a:pt x="942784" y="4318000"/>
                  </a:lnTo>
                  <a:lnTo>
                    <a:pt x="938047" y="4330700"/>
                  </a:lnTo>
                  <a:lnTo>
                    <a:pt x="933577" y="4343400"/>
                  </a:lnTo>
                  <a:lnTo>
                    <a:pt x="911440" y="4330700"/>
                  </a:lnTo>
                  <a:lnTo>
                    <a:pt x="902677" y="4318000"/>
                  </a:lnTo>
                  <a:lnTo>
                    <a:pt x="901560" y="4318000"/>
                  </a:lnTo>
                  <a:lnTo>
                    <a:pt x="902411" y="4305300"/>
                  </a:lnTo>
                  <a:lnTo>
                    <a:pt x="886688" y="4292600"/>
                  </a:lnTo>
                  <a:lnTo>
                    <a:pt x="881481" y="4292600"/>
                  </a:lnTo>
                  <a:lnTo>
                    <a:pt x="880656" y="4279900"/>
                  </a:lnTo>
                  <a:lnTo>
                    <a:pt x="878090" y="4267200"/>
                  </a:lnTo>
                  <a:lnTo>
                    <a:pt x="895515" y="4279900"/>
                  </a:lnTo>
                  <a:lnTo>
                    <a:pt x="913422" y="4279900"/>
                  </a:lnTo>
                  <a:lnTo>
                    <a:pt x="931379" y="4292600"/>
                  </a:lnTo>
                  <a:lnTo>
                    <a:pt x="948931" y="4292600"/>
                  </a:lnTo>
                  <a:lnTo>
                    <a:pt x="948931" y="4276623"/>
                  </a:lnTo>
                  <a:lnTo>
                    <a:pt x="932434" y="4267200"/>
                  </a:lnTo>
                  <a:lnTo>
                    <a:pt x="910285" y="4267200"/>
                  </a:lnTo>
                  <a:lnTo>
                    <a:pt x="894524" y="4254500"/>
                  </a:lnTo>
                  <a:lnTo>
                    <a:pt x="905560" y="4229100"/>
                  </a:lnTo>
                  <a:lnTo>
                    <a:pt x="923683" y="4191000"/>
                  </a:lnTo>
                  <a:lnTo>
                    <a:pt x="916584" y="4165600"/>
                  </a:lnTo>
                  <a:lnTo>
                    <a:pt x="908507" y="4165600"/>
                  </a:lnTo>
                  <a:lnTo>
                    <a:pt x="899172" y="4152900"/>
                  </a:lnTo>
                  <a:lnTo>
                    <a:pt x="890384" y="4140200"/>
                  </a:lnTo>
                  <a:lnTo>
                    <a:pt x="883958" y="4127500"/>
                  </a:lnTo>
                  <a:lnTo>
                    <a:pt x="938390" y="4127500"/>
                  </a:lnTo>
                  <a:lnTo>
                    <a:pt x="947381" y="4140200"/>
                  </a:lnTo>
                  <a:lnTo>
                    <a:pt x="955687" y="4140200"/>
                  </a:lnTo>
                  <a:lnTo>
                    <a:pt x="963917" y="4152900"/>
                  </a:lnTo>
                  <a:lnTo>
                    <a:pt x="980973" y="4165600"/>
                  </a:lnTo>
                  <a:lnTo>
                    <a:pt x="987793" y="4178300"/>
                  </a:lnTo>
                  <a:lnTo>
                    <a:pt x="989444" y="4178300"/>
                  </a:lnTo>
                  <a:lnTo>
                    <a:pt x="990968" y="4203700"/>
                  </a:lnTo>
                  <a:lnTo>
                    <a:pt x="991768" y="4216400"/>
                  </a:lnTo>
                  <a:lnTo>
                    <a:pt x="992543" y="4216400"/>
                  </a:lnTo>
                  <a:lnTo>
                    <a:pt x="993140" y="4229100"/>
                  </a:lnTo>
                  <a:lnTo>
                    <a:pt x="1000747" y="4229100"/>
                  </a:lnTo>
                  <a:lnTo>
                    <a:pt x="1004443" y="4241800"/>
                  </a:lnTo>
                  <a:lnTo>
                    <a:pt x="1015961" y="4241800"/>
                  </a:lnTo>
                  <a:lnTo>
                    <a:pt x="1013688" y="4254500"/>
                  </a:lnTo>
                  <a:lnTo>
                    <a:pt x="1008507" y="4267200"/>
                  </a:lnTo>
                  <a:lnTo>
                    <a:pt x="1002106" y="4279900"/>
                  </a:lnTo>
                  <a:lnTo>
                    <a:pt x="996200" y="4292600"/>
                  </a:lnTo>
                  <a:lnTo>
                    <a:pt x="1021524" y="4305300"/>
                  </a:lnTo>
                  <a:lnTo>
                    <a:pt x="1041742" y="4318000"/>
                  </a:lnTo>
                  <a:lnTo>
                    <a:pt x="1063053" y="4330700"/>
                  </a:lnTo>
                  <a:lnTo>
                    <a:pt x="1091653" y="4343400"/>
                  </a:lnTo>
                  <a:lnTo>
                    <a:pt x="1111211" y="4343400"/>
                  </a:lnTo>
                  <a:lnTo>
                    <a:pt x="1117777" y="4356100"/>
                  </a:lnTo>
                  <a:lnTo>
                    <a:pt x="1044206" y="4356100"/>
                  </a:lnTo>
                  <a:lnTo>
                    <a:pt x="1040701" y="4368800"/>
                  </a:lnTo>
                  <a:lnTo>
                    <a:pt x="1036434" y="4381500"/>
                  </a:lnTo>
                  <a:lnTo>
                    <a:pt x="1033043" y="4394200"/>
                  </a:lnTo>
                  <a:lnTo>
                    <a:pt x="1032179" y="4394200"/>
                  </a:lnTo>
                  <a:lnTo>
                    <a:pt x="1036027" y="4406900"/>
                  </a:lnTo>
                  <a:lnTo>
                    <a:pt x="1040968" y="4406900"/>
                  </a:lnTo>
                  <a:lnTo>
                    <a:pt x="1045222" y="4419600"/>
                  </a:lnTo>
                  <a:lnTo>
                    <a:pt x="1047026" y="4432300"/>
                  </a:lnTo>
                  <a:lnTo>
                    <a:pt x="1065555" y="4445000"/>
                  </a:lnTo>
                  <a:lnTo>
                    <a:pt x="1068895" y="4457700"/>
                  </a:lnTo>
                  <a:lnTo>
                    <a:pt x="1060767" y="4483100"/>
                  </a:lnTo>
                  <a:lnTo>
                    <a:pt x="1044892" y="4521200"/>
                  </a:lnTo>
                  <a:lnTo>
                    <a:pt x="1042517" y="4521200"/>
                  </a:lnTo>
                  <a:lnTo>
                    <a:pt x="1045286" y="4533900"/>
                  </a:lnTo>
                  <a:lnTo>
                    <a:pt x="1051382" y="4546600"/>
                  </a:lnTo>
                  <a:lnTo>
                    <a:pt x="1058976" y="4559300"/>
                  </a:lnTo>
                  <a:lnTo>
                    <a:pt x="1073086" y="4572000"/>
                  </a:lnTo>
                  <a:lnTo>
                    <a:pt x="1085354" y="4572000"/>
                  </a:lnTo>
                  <a:lnTo>
                    <a:pt x="1101217" y="4584700"/>
                  </a:lnTo>
                  <a:lnTo>
                    <a:pt x="1126109" y="4584700"/>
                  </a:lnTo>
                  <a:lnTo>
                    <a:pt x="1129690" y="4572000"/>
                  </a:lnTo>
                  <a:lnTo>
                    <a:pt x="1132751" y="4559300"/>
                  </a:lnTo>
                  <a:lnTo>
                    <a:pt x="1135710" y="4559300"/>
                  </a:lnTo>
                  <a:lnTo>
                    <a:pt x="1138999" y="4546600"/>
                  </a:lnTo>
                  <a:lnTo>
                    <a:pt x="1142682" y="4533900"/>
                  </a:lnTo>
                  <a:lnTo>
                    <a:pt x="1146022" y="4533900"/>
                  </a:lnTo>
                  <a:lnTo>
                    <a:pt x="1148981" y="4521200"/>
                  </a:lnTo>
                  <a:lnTo>
                    <a:pt x="1151521" y="4508500"/>
                  </a:lnTo>
                  <a:lnTo>
                    <a:pt x="1170647" y="4521200"/>
                  </a:lnTo>
                  <a:lnTo>
                    <a:pt x="1227658" y="4546600"/>
                  </a:lnTo>
                  <a:lnTo>
                    <a:pt x="1247546" y="4546600"/>
                  </a:lnTo>
                  <a:lnTo>
                    <a:pt x="1255636" y="4521200"/>
                  </a:lnTo>
                  <a:lnTo>
                    <a:pt x="1259357" y="4508500"/>
                  </a:lnTo>
                  <a:lnTo>
                    <a:pt x="1256576" y="4483100"/>
                  </a:lnTo>
                  <a:lnTo>
                    <a:pt x="1245146" y="4457700"/>
                  </a:lnTo>
                  <a:lnTo>
                    <a:pt x="1235036" y="4432300"/>
                  </a:lnTo>
                  <a:lnTo>
                    <a:pt x="1224000" y="4432300"/>
                  </a:lnTo>
                  <a:lnTo>
                    <a:pt x="1209382" y="4419600"/>
                  </a:lnTo>
                  <a:lnTo>
                    <a:pt x="1164691" y="4419600"/>
                  </a:lnTo>
                  <a:lnTo>
                    <a:pt x="1168412" y="4394200"/>
                  </a:lnTo>
                  <a:lnTo>
                    <a:pt x="1172794" y="4381500"/>
                  </a:lnTo>
                  <a:lnTo>
                    <a:pt x="1176591" y="4381500"/>
                  </a:lnTo>
                  <a:lnTo>
                    <a:pt x="1198562" y="4368800"/>
                  </a:lnTo>
                  <a:lnTo>
                    <a:pt x="1223149" y="4356100"/>
                  </a:lnTo>
                  <a:lnTo>
                    <a:pt x="1249324" y="4368800"/>
                  </a:lnTo>
                  <a:lnTo>
                    <a:pt x="1304823" y="4368800"/>
                  </a:lnTo>
                  <a:lnTo>
                    <a:pt x="1309204" y="4381500"/>
                  </a:lnTo>
                  <a:lnTo>
                    <a:pt x="1315313" y="4394200"/>
                  </a:lnTo>
                  <a:lnTo>
                    <a:pt x="1390332" y="4394200"/>
                  </a:lnTo>
                  <a:lnTo>
                    <a:pt x="1391170" y="4406900"/>
                  </a:lnTo>
                  <a:lnTo>
                    <a:pt x="1391500" y="4419600"/>
                  </a:lnTo>
                  <a:lnTo>
                    <a:pt x="1391564" y="4432300"/>
                  </a:lnTo>
                  <a:lnTo>
                    <a:pt x="1422196" y="4445000"/>
                  </a:lnTo>
                  <a:lnTo>
                    <a:pt x="1435112" y="4457700"/>
                  </a:lnTo>
                  <a:lnTo>
                    <a:pt x="1437551" y="4470400"/>
                  </a:lnTo>
                  <a:lnTo>
                    <a:pt x="1436751" y="4495800"/>
                  </a:lnTo>
                  <a:lnTo>
                    <a:pt x="1460893" y="4508500"/>
                  </a:lnTo>
                  <a:lnTo>
                    <a:pt x="1486065" y="4508500"/>
                  </a:lnTo>
                  <a:lnTo>
                    <a:pt x="1511541" y="4521200"/>
                  </a:lnTo>
                  <a:lnTo>
                    <a:pt x="1561363" y="4546600"/>
                  </a:lnTo>
                  <a:lnTo>
                    <a:pt x="1648079" y="4546600"/>
                  </a:lnTo>
                  <a:lnTo>
                    <a:pt x="1650758" y="4533900"/>
                  </a:lnTo>
                  <a:lnTo>
                    <a:pt x="1672412" y="4533900"/>
                  </a:lnTo>
                  <a:lnTo>
                    <a:pt x="1679168" y="4546600"/>
                  </a:lnTo>
                  <a:lnTo>
                    <a:pt x="1719160" y="4546600"/>
                  </a:lnTo>
                  <a:lnTo>
                    <a:pt x="1718271" y="4533900"/>
                  </a:lnTo>
                  <a:lnTo>
                    <a:pt x="1714398" y="4508500"/>
                  </a:lnTo>
                  <a:lnTo>
                    <a:pt x="1713509" y="4483100"/>
                  </a:lnTo>
                  <a:lnTo>
                    <a:pt x="1740128" y="4483100"/>
                  </a:lnTo>
                  <a:lnTo>
                    <a:pt x="1750225" y="4495800"/>
                  </a:lnTo>
                  <a:lnTo>
                    <a:pt x="1758111" y="4483100"/>
                  </a:lnTo>
                  <a:lnTo>
                    <a:pt x="1765109" y="4483100"/>
                  </a:lnTo>
                  <a:lnTo>
                    <a:pt x="1771611" y="4470400"/>
                  </a:lnTo>
                  <a:lnTo>
                    <a:pt x="1778050" y="4457700"/>
                  </a:lnTo>
                  <a:lnTo>
                    <a:pt x="1787156" y="4457700"/>
                  </a:lnTo>
                  <a:lnTo>
                    <a:pt x="1792414" y="4445000"/>
                  </a:lnTo>
                  <a:lnTo>
                    <a:pt x="1794814" y="4445000"/>
                  </a:lnTo>
                  <a:lnTo>
                    <a:pt x="1795399" y="4419600"/>
                  </a:lnTo>
                  <a:lnTo>
                    <a:pt x="1807933" y="4419600"/>
                  </a:lnTo>
                  <a:lnTo>
                    <a:pt x="1811337" y="4432300"/>
                  </a:lnTo>
                  <a:lnTo>
                    <a:pt x="1813623" y="4432300"/>
                  </a:lnTo>
                  <a:lnTo>
                    <a:pt x="1822780" y="4445000"/>
                  </a:lnTo>
                  <a:lnTo>
                    <a:pt x="1834946" y="4445000"/>
                  </a:lnTo>
                  <a:lnTo>
                    <a:pt x="1828203" y="4470400"/>
                  </a:lnTo>
                  <a:lnTo>
                    <a:pt x="1821624" y="4521200"/>
                  </a:lnTo>
                  <a:lnTo>
                    <a:pt x="1815617" y="4559300"/>
                  </a:lnTo>
                  <a:lnTo>
                    <a:pt x="1810562" y="4597400"/>
                  </a:lnTo>
                  <a:lnTo>
                    <a:pt x="1828812" y="4597400"/>
                  </a:lnTo>
                  <a:lnTo>
                    <a:pt x="1837512" y="4533900"/>
                  </a:lnTo>
                  <a:lnTo>
                    <a:pt x="1846046" y="4483100"/>
                  </a:lnTo>
                  <a:lnTo>
                    <a:pt x="1853526" y="4432300"/>
                  </a:lnTo>
                  <a:close/>
                </a:path>
                <a:path w="3260725" h="5041900">
                  <a:moveTo>
                    <a:pt x="1868030" y="3136900"/>
                  </a:moveTo>
                  <a:lnTo>
                    <a:pt x="1858784" y="3124200"/>
                  </a:lnTo>
                  <a:lnTo>
                    <a:pt x="1849297" y="3124200"/>
                  </a:lnTo>
                  <a:lnTo>
                    <a:pt x="1849069" y="3111500"/>
                  </a:lnTo>
                  <a:lnTo>
                    <a:pt x="1845043" y="3098800"/>
                  </a:lnTo>
                  <a:lnTo>
                    <a:pt x="1831721" y="3098800"/>
                  </a:lnTo>
                  <a:lnTo>
                    <a:pt x="1803565" y="3111500"/>
                  </a:lnTo>
                  <a:lnTo>
                    <a:pt x="1791868" y="3124200"/>
                  </a:lnTo>
                  <a:lnTo>
                    <a:pt x="1745945" y="3124200"/>
                  </a:lnTo>
                  <a:lnTo>
                    <a:pt x="1733130" y="3111500"/>
                  </a:lnTo>
                  <a:lnTo>
                    <a:pt x="1729740" y="3111500"/>
                  </a:lnTo>
                  <a:lnTo>
                    <a:pt x="1726819" y="3098800"/>
                  </a:lnTo>
                  <a:lnTo>
                    <a:pt x="1715477" y="3086100"/>
                  </a:lnTo>
                  <a:lnTo>
                    <a:pt x="1670418" y="3086100"/>
                  </a:lnTo>
                  <a:lnTo>
                    <a:pt x="1660690" y="3048000"/>
                  </a:lnTo>
                  <a:lnTo>
                    <a:pt x="1674291" y="3048000"/>
                  </a:lnTo>
                  <a:lnTo>
                    <a:pt x="1680895" y="3035300"/>
                  </a:lnTo>
                  <a:lnTo>
                    <a:pt x="1683067" y="3035300"/>
                  </a:lnTo>
                  <a:lnTo>
                    <a:pt x="1683410" y="3022600"/>
                  </a:lnTo>
                  <a:lnTo>
                    <a:pt x="1687309" y="2984500"/>
                  </a:lnTo>
                  <a:lnTo>
                    <a:pt x="1699425" y="2971800"/>
                  </a:lnTo>
                  <a:lnTo>
                    <a:pt x="1722310" y="2959100"/>
                  </a:lnTo>
                  <a:lnTo>
                    <a:pt x="1758467" y="2933700"/>
                  </a:lnTo>
                  <a:lnTo>
                    <a:pt x="1767344" y="2933700"/>
                  </a:lnTo>
                  <a:lnTo>
                    <a:pt x="1772843" y="2921000"/>
                  </a:lnTo>
                  <a:lnTo>
                    <a:pt x="1759737" y="2921000"/>
                  </a:lnTo>
                  <a:lnTo>
                    <a:pt x="1745449" y="2933700"/>
                  </a:lnTo>
                  <a:lnTo>
                    <a:pt x="1732813" y="2946400"/>
                  </a:lnTo>
                  <a:lnTo>
                    <a:pt x="1718716" y="2959100"/>
                  </a:lnTo>
                  <a:lnTo>
                    <a:pt x="1700060" y="2959100"/>
                  </a:lnTo>
                  <a:lnTo>
                    <a:pt x="1682369" y="2971800"/>
                  </a:lnTo>
                  <a:lnTo>
                    <a:pt x="1676590" y="2997200"/>
                  </a:lnTo>
                  <a:lnTo>
                    <a:pt x="1675676" y="3009900"/>
                  </a:lnTo>
                  <a:lnTo>
                    <a:pt x="1672577" y="3035300"/>
                  </a:lnTo>
                  <a:lnTo>
                    <a:pt x="1634185" y="3035300"/>
                  </a:lnTo>
                  <a:lnTo>
                    <a:pt x="1620227" y="3048000"/>
                  </a:lnTo>
                  <a:lnTo>
                    <a:pt x="1595958" y="3060700"/>
                  </a:lnTo>
                  <a:lnTo>
                    <a:pt x="1572602" y="3086100"/>
                  </a:lnTo>
                  <a:lnTo>
                    <a:pt x="1553286" y="3111500"/>
                  </a:lnTo>
                  <a:lnTo>
                    <a:pt x="1541145" y="3136900"/>
                  </a:lnTo>
                  <a:lnTo>
                    <a:pt x="1537906" y="3149600"/>
                  </a:lnTo>
                  <a:lnTo>
                    <a:pt x="1526717" y="3149600"/>
                  </a:lnTo>
                  <a:lnTo>
                    <a:pt x="1513243" y="3136900"/>
                  </a:lnTo>
                  <a:lnTo>
                    <a:pt x="1497990" y="3136900"/>
                  </a:lnTo>
                  <a:lnTo>
                    <a:pt x="1484630" y="3124200"/>
                  </a:lnTo>
                  <a:lnTo>
                    <a:pt x="1476819" y="3098800"/>
                  </a:lnTo>
                  <a:lnTo>
                    <a:pt x="1475651" y="3098800"/>
                  </a:lnTo>
                  <a:lnTo>
                    <a:pt x="1473098" y="3086100"/>
                  </a:lnTo>
                  <a:lnTo>
                    <a:pt x="1469821" y="3073400"/>
                  </a:lnTo>
                  <a:lnTo>
                    <a:pt x="1420596" y="3073400"/>
                  </a:lnTo>
                  <a:lnTo>
                    <a:pt x="1418082" y="3035300"/>
                  </a:lnTo>
                  <a:lnTo>
                    <a:pt x="1413598" y="3022600"/>
                  </a:lnTo>
                  <a:lnTo>
                    <a:pt x="1374622" y="3022600"/>
                  </a:lnTo>
                  <a:lnTo>
                    <a:pt x="1371942" y="3009900"/>
                  </a:lnTo>
                  <a:lnTo>
                    <a:pt x="1364602" y="3009900"/>
                  </a:lnTo>
                  <a:lnTo>
                    <a:pt x="1348879" y="2997200"/>
                  </a:lnTo>
                  <a:lnTo>
                    <a:pt x="1305090" y="2997200"/>
                  </a:lnTo>
                  <a:lnTo>
                    <a:pt x="1307122" y="2959100"/>
                  </a:lnTo>
                  <a:lnTo>
                    <a:pt x="1323352" y="2959100"/>
                  </a:lnTo>
                  <a:lnTo>
                    <a:pt x="1328254" y="2946400"/>
                  </a:lnTo>
                  <a:lnTo>
                    <a:pt x="1329804" y="2933700"/>
                  </a:lnTo>
                  <a:lnTo>
                    <a:pt x="1335900" y="2921000"/>
                  </a:lnTo>
                  <a:lnTo>
                    <a:pt x="1346949" y="2908300"/>
                  </a:lnTo>
                  <a:lnTo>
                    <a:pt x="1352410" y="2895600"/>
                  </a:lnTo>
                  <a:lnTo>
                    <a:pt x="1350505" y="2895600"/>
                  </a:lnTo>
                  <a:lnTo>
                    <a:pt x="1339430" y="2882900"/>
                  </a:lnTo>
                  <a:lnTo>
                    <a:pt x="1335430" y="2882900"/>
                  </a:lnTo>
                  <a:lnTo>
                    <a:pt x="1339545" y="2870200"/>
                  </a:lnTo>
                  <a:lnTo>
                    <a:pt x="1363218" y="2870200"/>
                  </a:lnTo>
                  <a:lnTo>
                    <a:pt x="1365846" y="2857500"/>
                  </a:lnTo>
                  <a:lnTo>
                    <a:pt x="1364856" y="2844800"/>
                  </a:lnTo>
                  <a:lnTo>
                    <a:pt x="1365656" y="2832100"/>
                  </a:lnTo>
                  <a:lnTo>
                    <a:pt x="1373682" y="2819400"/>
                  </a:lnTo>
                  <a:lnTo>
                    <a:pt x="1423568" y="2819400"/>
                  </a:lnTo>
                  <a:lnTo>
                    <a:pt x="1427721" y="2806700"/>
                  </a:lnTo>
                  <a:lnTo>
                    <a:pt x="1428216" y="2794000"/>
                  </a:lnTo>
                  <a:lnTo>
                    <a:pt x="1425778" y="2794000"/>
                  </a:lnTo>
                  <a:lnTo>
                    <a:pt x="1421091" y="2781300"/>
                  </a:lnTo>
                  <a:lnTo>
                    <a:pt x="1415986" y="2755900"/>
                  </a:lnTo>
                  <a:lnTo>
                    <a:pt x="1417574" y="2755900"/>
                  </a:lnTo>
                  <a:lnTo>
                    <a:pt x="1422273" y="2743200"/>
                  </a:lnTo>
                  <a:lnTo>
                    <a:pt x="1426438" y="2743200"/>
                  </a:lnTo>
                  <a:lnTo>
                    <a:pt x="1426362" y="2730500"/>
                  </a:lnTo>
                  <a:lnTo>
                    <a:pt x="1425117" y="2717800"/>
                  </a:lnTo>
                  <a:lnTo>
                    <a:pt x="1423327" y="2717800"/>
                  </a:lnTo>
                  <a:lnTo>
                    <a:pt x="1421561" y="2705100"/>
                  </a:lnTo>
                  <a:lnTo>
                    <a:pt x="1414691" y="2692400"/>
                  </a:lnTo>
                  <a:lnTo>
                    <a:pt x="1398536" y="2692400"/>
                  </a:lnTo>
                  <a:lnTo>
                    <a:pt x="1385849" y="2667000"/>
                  </a:lnTo>
                  <a:lnTo>
                    <a:pt x="1394663" y="2654300"/>
                  </a:lnTo>
                  <a:lnTo>
                    <a:pt x="1397520" y="2654300"/>
                  </a:lnTo>
                  <a:lnTo>
                    <a:pt x="1395323" y="2641600"/>
                  </a:lnTo>
                  <a:lnTo>
                    <a:pt x="1388922" y="2616200"/>
                  </a:lnTo>
                  <a:lnTo>
                    <a:pt x="1434820" y="2590800"/>
                  </a:lnTo>
                  <a:lnTo>
                    <a:pt x="1459242" y="2590800"/>
                  </a:lnTo>
                  <a:lnTo>
                    <a:pt x="1451178" y="2578100"/>
                  </a:lnTo>
                  <a:lnTo>
                    <a:pt x="1432369" y="2578100"/>
                  </a:lnTo>
                  <a:lnTo>
                    <a:pt x="1393507" y="2603500"/>
                  </a:lnTo>
                  <a:lnTo>
                    <a:pt x="1380680" y="2616200"/>
                  </a:lnTo>
                  <a:lnTo>
                    <a:pt x="1389100" y="2654300"/>
                  </a:lnTo>
                  <a:lnTo>
                    <a:pt x="1381417" y="2667000"/>
                  </a:lnTo>
                  <a:lnTo>
                    <a:pt x="1376705" y="2667000"/>
                  </a:lnTo>
                  <a:lnTo>
                    <a:pt x="1376591" y="2679700"/>
                  </a:lnTo>
                  <a:lnTo>
                    <a:pt x="1382725" y="2679700"/>
                  </a:lnTo>
                  <a:lnTo>
                    <a:pt x="1393888" y="2705100"/>
                  </a:lnTo>
                  <a:lnTo>
                    <a:pt x="1410398" y="2705100"/>
                  </a:lnTo>
                  <a:lnTo>
                    <a:pt x="1415973" y="2717800"/>
                  </a:lnTo>
                  <a:lnTo>
                    <a:pt x="1417091" y="2730500"/>
                  </a:lnTo>
                  <a:lnTo>
                    <a:pt x="1416850" y="2730500"/>
                  </a:lnTo>
                  <a:lnTo>
                    <a:pt x="1414272" y="2743200"/>
                  </a:lnTo>
                  <a:lnTo>
                    <a:pt x="1410868" y="2743200"/>
                  </a:lnTo>
                  <a:lnTo>
                    <a:pt x="1407947" y="2755900"/>
                  </a:lnTo>
                  <a:lnTo>
                    <a:pt x="1406804" y="2755900"/>
                  </a:lnTo>
                  <a:lnTo>
                    <a:pt x="1410957" y="2768600"/>
                  </a:lnTo>
                  <a:lnTo>
                    <a:pt x="1417459" y="2794000"/>
                  </a:lnTo>
                  <a:lnTo>
                    <a:pt x="1418374" y="2806700"/>
                  </a:lnTo>
                  <a:lnTo>
                    <a:pt x="1391475" y="2806700"/>
                  </a:lnTo>
                  <a:lnTo>
                    <a:pt x="1366710" y="2819400"/>
                  </a:lnTo>
                  <a:lnTo>
                    <a:pt x="1356880" y="2832100"/>
                  </a:lnTo>
                  <a:lnTo>
                    <a:pt x="1355534" y="2844800"/>
                  </a:lnTo>
                  <a:lnTo>
                    <a:pt x="1356233" y="2857500"/>
                  </a:lnTo>
                  <a:lnTo>
                    <a:pt x="1341310" y="2857500"/>
                  </a:lnTo>
                  <a:lnTo>
                    <a:pt x="1332026" y="2870200"/>
                  </a:lnTo>
                  <a:lnTo>
                    <a:pt x="1327492" y="2870200"/>
                  </a:lnTo>
                  <a:lnTo>
                    <a:pt x="1326832" y="2895600"/>
                  </a:lnTo>
                  <a:lnTo>
                    <a:pt x="1340573" y="2895600"/>
                  </a:lnTo>
                  <a:lnTo>
                    <a:pt x="1336662" y="2908300"/>
                  </a:lnTo>
                  <a:lnTo>
                    <a:pt x="1332293" y="2908300"/>
                  </a:lnTo>
                  <a:lnTo>
                    <a:pt x="1328229" y="2921000"/>
                  </a:lnTo>
                  <a:lnTo>
                    <a:pt x="1325295" y="2921000"/>
                  </a:lnTo>
                  <a:lnTo>
                    <a:pt x="1322616" y="2933700"/>
                  </a:lnTo>
                  <a:lnTo>
                    <a:pt x="1321041" y="2933700"/>
                  </a:lnTo>
                  <a:lnTo>
                    <a:pt x="1318920" y="2946400"/>
                  </a:lnTo>
                  <a:lnTo>
                    <a:pt x="1314577" y="2946400"/>
                  </a:lnTo>
                  <a:lnTo>
                    <a:pt x="1304391" y="2959100"/>
                  </a:lnTo>
                  <a:lnTo>
                    <a:pt x="1298803" y="2959100"/>
                  </a:lnTo>
                  <a:lnTo>
                    <a:pt x="1296974" y="2971800"/>
                  </a:lnTo>
                  <a:lnTo>
                    <a:pt x="1298143" y="3009900"/>
                  </a:lnTo>
                  <a:lnTo>
                    <a:pt x="1288923" y="3009900"/>
                  </a:lnTo>
                  <a:lnTo>
                    <a:pt x="1280185" y="2997200"/>
                  </a:lnTo>
                  <a:lnTo>
                    <a:pt x="1261579" y="2997200"/>
                  </a:lnTo>
                  <a:lnTo>
                    <a:pt x="1251737" y="2984500"/>
                  </a:lnTo>
                  <a:lnTo>
                    <a:pt x="1231442" y="2984500"/>
                  </a:lnTo>
                  <a:lnTo>
                    <a:pt x="1222121" y="2971800"/>
                  </a:lnTo>
                  <a:lnTo>
                    <a:pt x="1223721" y="2971800"/>
                  </a:lnTo>
                  <a:lnTo>
                    <a:pt x="1220076" y="2959100"/>
                  </a:lnTo>
                  <a:lnTo>
                    <a:pt x="1200327" y="2946400"/>
                  </a:lnTo>
                  <a:lnTo>
                    <a:pt x="1187754" y="2933700"/>
                  </a:lnTo>
                  <a:lnTo>
                    <a:pt x="1157173" y="2933700"/>
                  </a:lnTo>
                  <a:lnTo>
                    <a:pt x="1149667" y="2921000"/>
                  </a:lnTo>
                  <a:lnTo>
                    <a:pt x="1120787" y="2933700"/>
                  </a:lnTo>
                  <a:lnTo>
                    <a:pt x="1107236" y="2933700"/>
                  </a:lnTo>
                  <a:lnTo>
                    <a:pt x="1103363" y="2946400"/>
                  </a:lnTo>
                  <a:lnTo>
                    <a:pt x="1103515" y="2959100"/>
                  </a:lnTo>
                  <a:lnTo>
                    <a:pt x="1083881" y="2959100"/>
                  </a:lnTo>
                  <a:lnTo>
                    <a:pt x="1084922" y="2971800"/>
                  </a:lnTo>
                  <a:lnTo>
                    <a:pt x="1087018" y="2971800"/>
                  </a:lnTo>
                  <a:lnTo>
                    <a:pt x="1090117" y="2984500"/>
                  </a:lnTo>
                  <a:lnTo>
                    <a:pt x="1062431" y="2984500"/>
                  </a:lnTo>
                  <a:lnTo>
                    <a:pt x="1051928" y="2997200"/>
                  </a:lnTo>
                  <a:lnTo>
                    <a:pt x="1099261" y="2997200"/>
                  </a:lnTo>
                  <a:lnTo>
                    <a:pt x="1101178" y="2984500"/>
                  </a:lnTo>
                  <a:lnTo>
                    <a:pt x="1099350" y="2984500"/>
                  </a:lnTo>
                  <a:lnTo>
                    <a:pt x="1096213" y="2971800"/>
                  </a:lnTo>
                  <a:lnTo>
                    <a:pt x="1110640" y="2971800"/>
                  </a:lnTo>
                  <a:lnTo>
                    <a:pt x="1110576" y="2946400"/>
                  </a:lnTo>
                  <a:lnTo>
                    <a:pt x="1141374" y="2933700"/>
                  </a:lnTo>
                  <a:lnTo>
                    <a:pt x="1147305" y="2933700"/>
                  </a:lnTo>
                  <a:lnTo>
                    <a:pt x="1147178" y="2946400"/>
                  </a:lnTo>
                  <a:lnTo>
                    <a:pt x="1188110" y="2946400"/>
                  </a:lnTo>
                  <a:lnTo>
                    <a:pt x="1215085" y="2959100"/>
                  </a:lnTo>
                  <a:lnTo>
                    <a:pt x="1214310" y="2971800"/>
                  </a:lnTo>
                  <a:lnTo>
                    <a:pt x="1213231" y="2971800"/>
                  </a:lnTo>
                  <a:lnTo>
                    <a:pt x="1212227" y="2984500"/>
                  </a:lnTo>
                  <a:lnTo>
                    <a:pt x="1228572" y="2984500"/>
                  </a:lnTo>
                  <a:lnTo>
                    <a:pt x="1286065" y="3009900"/>
                  </a:lnTo>
                  <a:lnTo>
                    <a:pt x="1301203" y="3022600"/>
                  </a:lnTo>
                  <a:lnTo>
                    <a:pt x="1304582" y="3009900"/>
                  </a:lnTo>
                  <a:lnTo>
                    <a:pt x="1302346" y="3022600"/>
                  </a:lnTo>
                  <a:lnTo>
                    <a:pt x="1305890" y="3009900"/>
                  </a:lnTo>
                  <a:lnTo>
                    <a:pt x="1361694" y="3009900"/>
                  </a:lnTo>
                  <a:lnTo>
                    <a:pt x="1366215" y="3022600"/>
                  </a:lnTo>
                  <a:lnTo>
                    <a:pt x="1367891" y="3022600"/>
                  </a:lnTo>
                  <a:lnTo>
                    <a:pt x="1378534" y="3035300"/>
                  </a:lnTo>
                  <a:lnTo>
                    <a:pt x="1410093" y="3035300"/>
                  </a:lnTo>
                  <a:lnTo>
                    <a:pt x="1410474" y="3048000"/>
                  </a:lnTo>
                  <a:lnTo>
                    <a:pt x="1411071" y="3048000"/>
                  </a:lnTo>
                  <a:lnTo>
                    <a:pt x="1411782" y="3060700"/>
                  </a:lnTo>
                  <a:lnTo>
                    <a:pt x="1412100" y="3060700"/>
                  </a:lnTo>
                  <a:lnTo>
                    <a:pt x="1412938" y="3073400"/>
                  </a:lnTo>
                  <a:lnTo>
                    <a:pt x="1416697" y="3073400"/>
                  </a:lnTo>
                  <a:lnTo>
                    <a:pt x="1425740" y="3086100"/>
                  </a:lnTo>
                  <a:lnTo>
                    <a:pt x="1467370" y="3086100"/>
                  </a:lnTo>
                  <a:lnTo>
                    <a:pt x="1469174" y="3098800"/>
                  </a:lnTo>
                  <a:lnTo>
                    <a:pt x="1471409" y="3111500"/>
                  </a:lnTo>
                  <a:lnTo>
                    <a:pt x="1473720" y="3124200"/>
                  </a:lnTo>
                  <a:lnTo>
                    <a:pt x="1479029" y="3124200"/>
                  </a:lnTo>
                  <a:lnTo>
                    <a:pt x="1485328" y="3136900"/>
                  </a:lnTo>
                  <a:lnTo>
                    <a:pt x="1491792" y="3136900"/>
                  </a:lnTo>
                  <a:lnTo>
                    <a:pt x="1497634" y="3149600"/>
                  </a:lnTo>
                  <a:lnTo>
                    <a:pt x="1513840" y="3149600"/>
                  </a:lnTo>
                  <a:lnTo>
                    <a:pt x="1514906" y="3162300"/>
                  </a:lnTo>
                  <a:lnTo>
                    <a:pt x="1521472" y="3162300"/>
                  </a:lnTo>
                  <a:lnTo>
                    <a:pt x="1541411" y="3149600"/>
                  </a:lnTo>
                  <a:lnTo>
                    <a:pt x="1549476" y="3136900"/>
                  </a:lnTo>
                  <a:lnTo>
                    <a:pt x="1556943" y="3124200"/>
                  </a:lnTo>
                  <a:lnTo>
                    <a:pt x="1575066" y="3098800"/>
                  </a:lnTo>
                  <a:lnTo>
                    <a:pt x="1590636" y="3086100"/>
                  </a:lnTo>
                  <a:lnTo>
                    <a:pt x="1608416" y="3060700"/>
                  </a:lnTo>
                  <a:lnTo>
                    <a:pt x="1628775" y="3048000"/>
                  </a:lnTo>
                  <a:lnTo>
                    <a:pt x="1652092" y="3048000"/>
                  </a:lnTo>
                  <a:lnTo>
                    <a:pt x="1653527" y="3060700"/>
                  </a:lnTo>
                  <a:lnTo>
                    <a:pt x="1657248" y="3073400"/>
                  </a:lnTo>
                  <a:lnTo>
                    <a:pt x="1664639" y="3086100"/>
                  </a:lnTo>
                  <a:lnTo>
                    <a:pt x="1675333" y="3098800"/>
                  </a:lnTo>
                  <a:lnTo>
                    <a:pt x="1717332" y="3098800"/>
                  </a:lnTo>
                  <a:lnTo>
                    <a:pt x="1724406" y="3111500"/>
                  </a:lnTo>
                  <a:lnTo>
                    <a:pt x="1728393" y="3124200"/>
                  </a:lnTo>
                  <a:lnTo>
                    <a:pt x="1733270" y="3136900"/>
                  </a:lnTo>
                  <a:lnTo>
                    <a:pt x="1795919" y="3136900"/>
                  </a:lnTo>
                  <a:lnTo>
                    <a:pt x="1799996" y="3124200"/>
                  </a:lnTo>
                  <a:lnTo>
                    <a:pt x="1809051" y="3111500"/>
                  </a:lnTo>
                  <a:lnTo>
                    <a:pt x="1840026" y="3111500"/>
                  </a:lnTo>
                  <a:lnTo>
                    <a:pt x="1840839" y="3136900"/>
                  </a:lnTo>
                  <a:lnTo>
                    <a:pt x="1868030" y="3136900"/>
                  </a:lnTo>
                  <a:close/>
                </a:path>
                <a:path w="3260725" h="5041900">
                  <a:moveTo>
                    <a:pt x="1880552" y="2882900"/>
                  </a:moveTo>
                  <a:lnTo>
                    <a:pt x="1873745" y="2882900"/>
                  </a:lnTo>
                  <a:lnTo>
                    <a:pt x="1859381" y="2895600"/>
                  </a:lnTo>
                  <a:lnTo>
                    <a:pt x="1836547" y="2908300"/>
                  </a:lnTo>
                  <a:lnTo>
                    <a:pt x="1807273" y="2921000"/>
                  </a:lnTo>
                  <a:lnTo>
                    <a:pt x="1832508" y="2921000"/>
                  </a:lnTo>
                  <a:lnTo>
                    <a:pt x="1849704" y="2908300"/>
                  </a:lnTo>
                  <a:lnTo>
                    <a:pt x="1869516" y="2895600"/>
                  </a:lnTo>
                  <a:lnTo>
                    <a:pt x="1875409" y="2895600"/>
                  </a:lnTo>
                  <a:lnTo>
                    <a:pt x="1880552" y="2882900"/>
                  </a:lnTo>
                  <a:close/>
                </a:path>
                <a:path w="3260725" h="5041900">
                  <a:moveTo>
                    <a:pt x="1924621" y="939800"/>
                  </a:moveTo>
                  <a:lnTo>
                    <a:pt x="1923732" y="927100"/>
                  </a:lnTo>
                  <a:lnTo>
                    <a:pt x="1918423" y="901700"/>
                  </a:lnTo>
                  <a:lnTo>
                    <a:pt x="1912505" y="889000"/>
                  </a:lnTo>
                  <a:lnTo>
                    <a:pt x="1909749" y="889000"/>
                  </a:lnTo>
                  <a:lnTo>
                    <a:pt x="1911083" y="876300"/>
                  </a:lnTo>
                  <a:lnTo>
                    <a:pt x="1903488" y="876300"/>
                  </a:lnTo>
                  <a:lnTo>
                    <a:pt x="1896084" y="863600"/>
                  </a:lnTo>
                  <a:lnTo>
                    <a:pt x="1889747" y="863600"/>
                  </a:lnTo>
                  <a:lnTo>
                    <a:pt x="1885353" y="850900"/>
                  </a:lnTo>
                  <a:lnTo>
                    <a:pt x="1882648" y="850900"/>
                  </a:lnTo>
                  <a:lnTo>
                    <a:pt x="1880069" y="838200"/>
                  </a:lnTo>
                  <a:lnTo>
                    <a:pt x="1841957" y="838200"/>
                  </a:lnTo>
                  <a:lnTo>
                    <a:pt x="1833295" y="825500"/>
                  </a:lnTo>
                  <a:lnTo>
                    <a:pt x="1886546" y="736600"/>
                  </a:lnTo>
                  <a:lnTo>
                    <a:pt x="1880819" y="736600"/>
                  </a:lnTo>
                  <a:lnTo>
                    <a:pt x="1869109" y="749300"/>
                  </a:lnTo>
                  <a:lnTo>
                    <a:pt x="1856689" y="774700"/>
                  </a:lnTo>
                  <a:lnTo>
                    <a:pt x="1839125" y="800100"/>
                  </a:lnTo>
                  <a:lnTo>
                    <a:pt x="1828558" y="812800"/>
                  </a:lnTo>
                  <a:lnTo>
                    <a:pt x="1824228" y="825500"/>
                  </a:lnTo>
                  <a:lnTo>
                    <a:pt x="1827669" y="838200"/>
                  </a:lnTo>
                  <a:lnTo>
                    <a:pt x="1840458" y="850900"/>
                  </a:lnTo>
                  <a:lnTo>
                    <a:pt x="1831873" y="850900"/>
                  </a:lnTo>
                  <a:lnTo>
                    <a:pt x="1818792" y="863600"/>
                  </a:lnTo>
                  <a:lnTo>
                    <a:pt x="1804581" y="889000"/>
                  </a:lnTo>
                  <a:lnTo>
                    <a:pt x="1792592" y="889000"/>
                  </a:lnTo>
                  <a:lnTo>
                    <a:pt x="1787245" y="901700"/>
                  </a:lnTo>
                  <a:lnTo>
                    <a:pt x="1782445" y="901700"/>
                  </a:lnTo>
                  <a:lnTo>
                    <a:pt x="1778469" y="914400"/>
                  </a:lnTo>
                  <a:lnTo>
                    <a:pt x="1733435" y="914400"/>
                  </a:lnTo>
                  <a:lnTo>
                    <a:pt x="1735061" y="927100"/>
                  </a:lnTo>
                  <a:lnTo>
                    <a:pt x="1746542" y="939800"/>
                  </a:lnTo>
                  <a:lnTo>
                    <a:pt x="1753793" y="965200"/>
                  </a:lnTo>
                  <a:lnTo>
                    <a:pt x="1741220" y="965200"/>
                  </a:lnTo>
                  <a:lnTo>
                    <a:pt x="1734273" y="977900"/>
                  </a:lnTo>
                  <a:lnTo>
                    <a:pt x="1731454" y="977900"/>
                  </a:lnTo>
                  <a:lnTo>
                    <a:pt x="1731327" y="990600"/>
                  </a:lnTo>
                  <a:lnTo>
                    <a:pt x="1728482" y="1003300"/>
                  </a:lnTo>
                  <a:lnTo>
                    <a:pt x="1722285" y="1003300"/>
                  </a:lnTo>
                  <a:lnTo>
                    <a:pt x="1719592" y="1016000"/>
                  </a:lnTo>
                  <a:lnTo>
                    <a:pt x="1727250" y="1041400"/>
                  </a:lnTo>
                  <a:lnTo>
                    <a:pt x="1714195" y="1041400"/>
                  </a:lnTo>
                  <a:lnTo>
                    <a:pt x="1696389" y="1054100"/>
                  </a:lnTo>
                  <a:lnTo>
                    <a:pt x="1679613" y="1066800"/>
                  </a:lnTo>
                  <a:lnTo>
                    <a:pt x="1669656" y="1079500"/>
                  </a:lnTo>
                  <a:lnTo>
                    <a:pt x="1658188" y="1092200"/>
                  </a:lnTo>
                  <a:lnTo>
                    <a:pt x="1657337" y="1104900"/>
                  </a:lnTo>
                  <a:lnTo>
                    <a:pt x="1664157" y="1117600"/>
                  </a:lnTo>
                  <a:lnTo>
                    <a:pt x="1675701" y="1130300"/>
                  </a:lnTo>
                  <a:lnTo>
                    <a:pt x="1667649" y="1143000"/>
                  </a:lnTo>
                  <a:lnTo>
                    <a:pt x="1651406" y="1143000"/>
                  </a:lnTo>
                  <a:lnTo>
                    <a:pt x="1658696" y="1155700"/>
                  </a:lnTo>
                  <a:lnTo>
                    <a:pt x="1664258" y="1155700"/>
                  </a:lnTo>
                  <a:lnTo>
                    <a:pt x="1682711" y="1143000"/>
                  </a:lnTo>
                  <a:lnTo>
                    <a:pt x="1682483" y="1130300"/>
                  </a:lnTo>
                  <a:lnTo>
                    <a:pt x="1673352" y="1117600"/>
                  </a:lnTo>
                  <a:lnTo>
                    <a:pt x="1665046" y="1104900"/>
                  </a:lnTo>
                  <a:lnTo>
                    <a:pt x="1671586" y="1092200"/>
                  </a:lnTo>
                  <a:lnTo>
                    <a:pt x="1677212" y="1079500"/>
                  </a:lnTo>
                  <a:lnTo>
                    <a:pt x="1684324" y="1079500"/>
                  </a:lnTo>
                  <a:lnTo>
                    <a:pt x="1695297" y="1066800"/>
                  </a:lnTo>
                  <a:lnTo>
                    <a:pt x="1725879" y="1054100"/>
                  </a:lnTo>
                  <a:lnTo>
                    <a:pt x="1735988" y="1041400"/>
                  </a:lnTo>
                  <a:lnTo>
                    <a:pt x="1733981" y="1028700"/>
                  </a:lnTo>
                  <a:lnTo>
                    <a:pt x="1728241" y="1016000"/>
                  </a:lnTo>
                  <a:lnTo>
                    <a:pt x="1734934" y="1003300"/>
                  </a:lnTo>
                  <a:lnTo>
                    <a:pt x="1739874" y="1003300"/>
                  </a:lnTo>
                  <a:lnTo>
                    <a:pt x="1741919" y="990600"/>
                  </a:lnTo>
                  <a:lnTo>
                    <a:pt x="1739950" y="977900"/>
                  </a:lnTo>
                  <a:lnTo>
                    <a:pt x="1763725" y="977900"/>
                  </a:lnTo>
                  <a:lnTo>
                    <a:pt x="1761642" y="965200"/>
                  </a:lnTo>
                  <a:lnTo>
                    <a:pt x="1757984" y="939800"/>
                  </a:lnTo>
                  <a:lnTo>
                    <a:pt x="1754632" y="939800"/>
                  </a:lnTo>
                  <a:lnTo>
                    <a:pt x="1750618" y="927100"/>
                  </a:lnTo>
                  <a:lnTo>
                    <a:pt x="1786064" y="927100"/>
                  </a:lnTo>
                  <a:lnTo>
                    <a:pt x="1792986" y="914400"/>
                  </a:lnTo>
                  <a:lnTo>
                    <a:pt x="1799183" y="901700"/>
                  </a:lnTo>
                  <a:lnTo>
                    <a:pt x="1807921" y="889000"/>
                  </a:lnTo>
                  <a:lnTo>
                    <a:pt x="1822488" y="876300"/>
                  </a:lnTo>
                  <a:lnTo>
                    <a:pt x="1840230" y="863600"/>
                  </a:lnTo>
                  <a:lnTo>
                    <a:pt x="1848523" y="850900"/>
                  </a:lnTo>
                  <a:lnTo>
                    <a:pt x="1875015" y="850900"/>
                  </a:lnTo>
                  <a:lnTo>
                    <a:pt x="1878850" y="863600"/>
                  </a:lnTo>
                  <a:lnTo>
                    <a:pt x="1884768" y="876300"/>
                  </a:lnTo>
                  <a:lnTo>
                    <a:pt x="1900783" y="876300"/>
                  </a:lnTo>
                  <a:lnTo>
                    <a:pt x="1897938" y="889000"/>
                  </a:lnTo>
                  <a:lnTo>
                    <a:pt x="1898230" y="901700"/>
                  </a:lnTo>
                  <a:lnTo>
                    <a:pt x="1908390" y="901700"/>
                  </a:lnTo>
                  <a:lnTo>
                    <a:pt x="1911451" y="914400"/>
                  </a:lnTo>
                  <a:lnTo>
                    <a:pt x="1913394" y="914400"/>
                  </a:lnTo>
                  <a:lnTo>
                    <a:pt x="1916137" y="939800"/>
                  </a:lnTo>
                  <a:lnTo>
                    <a:pt x="1915248" y="939800"/>
                  </a:lnTo>
                  <a:lnTo>
                    <a:pt x="1915756" y="952500"/>
                  </a:lnTo>
                  <a:lnTo>
                    <a:pt x="1924621" y="939800"/>
                  </a:lnTo>
                  <a:close/>
                </a:path>
                <a:path w="3260725" h="5041900">
                  <a:moveTo>
                    <a:pt x="1930971" y="2755900"/>
                  </a:moveTo>
                  <a:lnTo>
                    <a:pt x="1928177" y="2743200"/>
                  </a:lnTo>
                  <a:lnTo>
                    <a:pt x="1921662" y="2743200"/>
                  </a:lnTo>
                  <a:lnTo>
                    <a:pt x="1917230" y="2730500"/>
                  </a:lnTo>
                  <a:lnTo>
                    <a:pt x="1892515" y="2730500"/>
                  </a:lnTo>
                  <a:lnTo>
                    <a:pt x="1887969" y="2717800"/>
                  </a:lnTo>
                  <a:lnTo>
                    <a:pt x="1892173" y="2705100"/>
                  </a:lnTo>
                  <a:lnTo>
                    <a:pt x="1892515" y="2692400"/>
                  </a:lnTo>
                  <a:lnTo>
                    <a:pt x="1876374" y="2667000"/>
                  </a:lnTo>
                  <a:lnTo>
                    <a:pt x="1870697" y="2654300"/>
                  </a:lnTo>
                  <a:lnTo>
                    <a:pt x="1865909" y="2654300"/>
                  </a:lnTo>
                  <a:lnTo>
                    <a:pt x="1863242" y="2641600"/>
                  </a:lnTo>
                  <a:lnTo>
                    <a:pt x="1863902" y="2628900"/>
                  </a:lnTo>
                  <a:lnTo>
                    <a:pt x="1867065" y="2616200"/>
                  </a:lnTo>
                  <a:lnTo>
                    <a:pt x="1868411" y="2603500"/>
                  </a:lnTo>
                  <a:lnTo>
                    <a:pt x="1865299" y="2603500"/>
                  </a:lnTo>
                  <a:lnTo>
                    <a:pt x="1855050" y="2590800"/>
                  </a:lnTo>
                  <a:lnTo>
                    <a:pt x="1853857" y="2578100"/>
                  </a:lnTo>
                  <a:lnTo>
                    <a:pt x="1857489" y="2565400"/>
                  </a:lnTo>
                  <a:lnTo>
                    <a:pt x="1867382" y="2552700"/>
                  </a:lnTo>
                  <a:lnTo>
                    <a:pt x="1874088" y="2552700"/>
                  </a:lnTo>
                  <a:lnTo>
                    <a:pt x="1877606" y="2540000"/>
                  </a:lnTo>
                  <a:lnTo>
                    <a:pt x="1880793" y="2527300"/>
                  </a:lnTo>
                  <a:lnTo>
                    <a:pt x="1892122" y="2527300"/>
                  </a:lnTo>
                  <a:lnTo>
                    <a:pt x="1884578" y="2514600"/>
                  </a:lnTo>
                  <a:lnTo>
                    <a:pt x="1865312" y="2514600"/>
                  </a:lnTo>
                  <a:lnTo>
                    <a:pt x="1854860" y="2501900"/>
                  </a:lnTo>
                  <a:lnTo>
                    <a:pt x="1857222" y="2463800"/>
                  </a:lnTo>
                  <a:lnTo>
                    <a:pt x="1856701" y="2451100"/>
                  </a:lnTo>
                  <a:lnTo>
                    <a:pt x="1851317" y="2438400"/>
                  </a:lnTo>
                  <a:lnTo>
                    <a:pt x="1839074" y="2425700"/>
                  </a:lnTo>
                  <a:lnTo>
                    <a:pt x="1841385" y="2413000"/>
                  </a:lnTo>
                  <a:lnTo>
                    <a:pt x="1843151" y="2400300"/>
                  </a:lnTo>
                  <a:lnTo>
                    <a:pt x="1845894" y="2387600"/>
                  </a:lnTo>
                  <a:lnTo>
                    <a:pt x="1851101" y="2387600"/>
                  </a:lnTo>
                  <a:lnTo>
                    <a:pt x="1858479" y="2374900"/>
                  </a:lnTo>
                  <a:lnTo>
                    <a:pt x="1865922" y="2374900"/>
                  </a:lnTo>
                  <a:lnTo>
                    <a:pt x="1873656" y="2362200"/>
                  </a:lnTo>
                  <a:lnTo>
                    <a:pt x="1881911" y="2349500"/>
                  </a:lnTo>
                  <a:lnTo>
                    <a:pt x="1869478" y="2349500"/>
                  </a:lnTo>
                  <a:lnTo>
                    <a:pt x="1859724" y="2362200"/>
                  </a:lnTo>
                  <a:lnTo>
                    <a:pt x="1849678" y="2374900"/>
                  </a:lnTo>
                  <a:lnTo>
                    <a:pt x="1841080" y="2387600"/>
                  </a:lnTo>
                  <a:lnTo>
                    <a:pt x="1835658" y="2400300"/>
                  </a:lnTo>
                  <a:lnTo>
                    <a:pt x="1832190" y="2413000"/>
                  </a:lnTo>
                  <a:lnTo>
                    <a:pt x="1828431" y="2425700"/>
                  </a:lnTo>
                  <a:lnTo>
                    <a:pt x="1821751" y="2438400"/>
                  </a:lnTo>
                  <a:lnTo>
                    <a:pt x="1809534" y="2451100"/>
                  </a:lnTo>
                  <a:lnTo>
                    <a:pt x="1741601" y="2413000"/>
                  </a:lnTo>
                  <a:lnTo>
                    <a:pt x="1719491" y="2400300"/>
                  </a:lnTo>
                  <a:lnTo>
                    <a:pt x="1710690" y="2400300"/>
                  </a:lnTo>
                  <a:lnTo>
                    <a:pt x="1734096" y="2413000"/>
                  </a:lnTo>
                  <a:lnTo>
                    <a:pt x="1764004" y="2438400"/>
                  </a:lnTo>
                  <a:lnTo>
                    <a:pt x="1792681" y="2451100"/>
                  </a:lnTo>
                  <a:lnTo>
                    <a:pt x="1812353" y="2463800"/>
                  </a:lnTo>
                  <a:lnTo>
                    <a:pt x="1818601" y="2451100"/>
                  </a:lnTo>
                  <a:lnTo>
                    <a:pt x="1829346" y="2451100"/>
                  </a:lnTo>
                  <a:lnTo>
                    <a:pt x="1835289" y="2438400"/>
                  </a:lnTo>
                  <a:lnTo>
                    <a:pt x="1848459" y="2451100"/>
                  </a:lnTo>
                  <a:lnTo>
                    <a:pt x="1845906" y="2511666"/>
                  </a:lnTo>
                  <a:lnTo>
                    <a:pt x="1845779" y="2514600"/>
                  </a:lnTo>
                  <a:lnTo>
                    <a:pt x="1874824" y="2527300"/>
                  </a:lnTo>
                  <a:lnTo>
                    <a:pt x="1870227" y="2527300"/>
                  </a:lnTo>
                  <a:lnTo>
                    <a:pt x="1869097" y="2540000"/>
                  </a:lnTo>
                  <a:lnTo>
                    <a:pt x="1868449" y="2540000"/>
                  </a:lnTo>
                  <a:lnTo>
                    <a:pt x="1865287" y="2552700"/>
                  </a:lnTo>
                  <a:lnTo>
                    <a:pt x="1856917" y="2552700"/>
                  </a:lnTo>
                  <a:lnTo>
                    <a:pt x="1849386" y="2565400"/>
                  </a:lnTo>
                  <a:lnTo>
                    <a:pt x="1845005" y="2565400"/>
                  </a:lnTo>
                  <a:lnTo>
                    <a:pt x="1846097" y="2590800"/>
                  </a:lnTo>
                  <a:lnTo>
                    <a:pt x="1847964" y="2603500"/>
                  </a:lnTo>
                  <a:lnTo>
                    <a:pt x="1853577" y="2603500"/>
                  </a:lnTo>
                  <a:lnTo>
                    <a:pt x="1859076" y="2616200"/>
                  </a:lnTo>
                  <a:lnTo>
                    <a:pt x="1856016" y="2628900"/>
                  </a:lnTo>
                  <a:lnTo>
                    <a:pt x="1853704" y="2641600"/>
                  </a:lnTo>
                  <a:lnTo>
                    <a:pt x="1857095" y="2654300"/>
                  </a:lnTo>
                  <a:lnTo>
                    <a:pt x="1877860" y="2692400"/>
                  </a:lnTo>
                  <a:lnTo>
                    <a:pt x="1883562" y="2705100"/>
                  </a:lnTo>
                  <a:lnTo>
                    <a:pt x="1881263" y="2705100"/>
                  </a:lnTo>
                  <a:lnTo>
                    <a:pt x="1878037" y="2717800"/>
                  </a:lnTo>
                  <a:lnTo>
                    <a:pt x="1877669" y="2717800"/>
                  </a:lnTo>
                  <a:lnTo>
                    <a:pt x="1881936" y="2730500"/>
                  </a:lnTo>
                  <a:lnTo>
                    <a:pt x="1886750" y="2743200"/>
                  </a:lnTo>
                  <a:lnTo>
                    <a:pt x="1910867" y="2743200"/>
                  </a:lnTo>
                  <a:lnTo>
                    <a:pt x="1919236" y="2755900"/>
                  </a:lnTo>
                  <a:lnTo>
                    <a:pt x="1930971" y="2755900"/>
                  </a:lnTo>
                  <a:close/>
                </a:path>
                <a:path w="3260725" h="5041900">
                  <a:moveTo>
                    <a:pt x="1941487" y="723900"/>
                  </a:moveTo>
                  <a:lnTo>
                    <a:pt x="1913940" y="723900"/>
                  </a:lnTo>
                  <a:lnTo>
                    <a:pt x="1896237" y="736600"/>
                  </a:lnTo>
                  <a:lnTo>
                    <a:pt x="1930425" y="736600"/>
                  </a:lnTo>
                  <a:lnTo>
                    <a:pt x="1941487" y="723900"/>
                  </a:lnTo>
                  <a:close/>
                </a:path>
                <a:path w="3260725" h="5041900">
                  <a:moveTo>
                    <a:pt x="1955165" y="3149600"/>
                  </a:moveTo>
                  <a:lnTo>
                    <a:pt x="1953831" y="3136900"/>
                  </a:lnTo>
                  <a:lnTo>
                    <a:pt x="1924646" y="3136900"/>
                  </a:lnTo>
                  <a:lnTo>
                    <a:pt x="1923770" y="3149600"/>
                  </a:lnTo>
                  <a:lnTo>
                    <a:pt x="1906117" y="3149600"/>
                  </a:lnTo>
                  <a:lnTo>
                    <a:pt x="1899869" y="3136900"/>
                  </a:lnTo>
                  <a:lnTo>
                    <a:pt x="1873237" y="3136900"/>
                  </a:lnTo>
                  <a:lnTo>
                    <a:pt x="1889137" y="3149600"/>
                  </a:lnTo>
                  <a:lnTo>
                    <a:pt x="1903018" y="3162300"/>
                  </a:lnTo>
                  <a:lnTo>
                    <a:pt x="1928139" y="3162300"/>
                  </a:lnTo>
                  <a:lnTo>
                    <a:pt x="1932127" y="3149600"/>
                  </a:lnTo>
                  <a:lnTo>
                    <a:pt x="1944814" y="3149600"/>
                  </a:lnTo>
                  <a:lnTo>
                    <a:pt x="1944560" y="3162300"/>
                  </a:lnTo>
                  <a:lnTo>
                    <a:pt x="1942680" y="3175000"/>
                  </a:lnTo>
                  <a:lnTo>
                    <a:pt x="1936483" y="3175000"/>
                  </a:lnTo>
                  <a:lnTo>
                    <a:pt x="1928583" y="3187700"/>
                  </a:lnTo>
                  <a:lnTo>
                    <a:pt x="1922881" y="3187700"/>
                  </a:lnTo>
                  <a:lnTo>
                    <a:pt x="1913763" y="3225800"/>
                  </a:lnTo>
                  <a:lnTo>
                    <a:pt x="1920811" y="3238500"/>
                  </a:lnTo>
                  <a:lnTo>
                    <a:pt x="1939112" y="3238500"/>
                  </a:lnTo>
                  <a:lnTo>
                    <a:pt x="1933917" y="3251200"/>
                  </a:lnTo>
                  <a:lnTo>
                    <a:pt x="1931555" y="3251200"/>
                  </a:lnTo>
                  <a:lnTo>
                    <a:pt x="1930958" y="3263900"/>
                  </a:lnTo>
                  <a:lnTo>
                    <a:pt x="1931009" y="3289300"/>
                  </a:lnTo>
                  <a:lnTo>
                    <a:pt x="1890610" y="3289300"/>
                  </a:lnTo>
                  <a:lnTo>
                    <a:pt x="1883791" y="3302000"/>
                  </a:lnTo>
                  <a:lnTo>
                    <a:pt x="1877390" y="3302000"/>
                  </a:lnTo>
                  <a:lnTo>
                    <a:pt x="1871675" y="3314700"/>
                  </a:lnTo>
                  <a:lnTo>
                    <a:pt x="1861007" y="3314700"/>
                  </a:lnTo>
                  <a:lnTo>
                    <a:pt x="1859546" y="3327400"/>
                  </a:lnTo>
                  <a:lnTo>
                    <a:pt x="1857540" y="3327400"/>
                  </a:lnTo>
                  <a:lnTo>
                    <a:pt x="1812201" y="3340100"/>
                  </a:lnTo>
                  <a:lnTo>
                    <a:pt x="1798599" y="3340100"/>
                  </a:lnTo>
                  <a:lnTo>
                    <a:pt x="1797100" y="3352800"/>
                  </a:lnTo>
                  <a:lnTo>
                    <a:pt x="1795754" y="3365500"/>
                  </a:lnTo>
                  <a:lnTo>
                    <a:pt x="1794878" y="3365500"/>
                  </a:lnTo>
                  <a:lnTo>
                    <a:pt x="1796161" y="3378200"/>
                  </a:lnTo>
                  <a:lnTo>
                    <a:pt x="1798574" y="3390900"/>
                  </a:lnTo>
                  <a:lnTo>
                    <a:pt x="1801139" y="3403600"/>
                  </a:lnTo>
                  <a:lnTo>
                    <a:pt x="1802777" y="3403600"/>
                  </a:lnTo>
                  <a:lnTo>
                    <a:pt x="1804695" y="3416300"/>
                  </a:lnTo>
                  <a:lnTo>
                    <a:pt x="1810956" y="3416300"/>
                  </a:lnTo>
                  <a:lnTo>
                    <a:pt x="1812886" y="3429000"/>
                  </a:lnTo>
                  <a:lnTo>
                    <a:pt x="1826463" y="3429000"/>
                  </a:lnTo>
                  <a:lnTo>
                    <a:pt x="1822488" y="3416300"/>
                  </a:lnTo>
                  <a:lnTo>
                    <a:pt x="1820087" y="3416300"/>
                  </a:lnTo>
                  <a:lnTo>
                    <a:pt x="1816595" y="3403600"/>
                  </a:lnTo>
                  <a:lnTo>
                    <a:pt x="1810245" y="3403600"/>
                  </a:lnTo>
                  <a:lnTo>
                    <a:pt x="1809610" y="3390900"/>
                  </a:lnTo>
                  <a:lnTo>
                    <a:pt x="1807527" y="3378200"/>
                  </a:lnTo>
                  <a:lnTo>
                    <a:pt x="1805203" y="3378200"/>
                  </a:lnTo>
                  <a:lnTo>
                    <a:pt x="1803882" y="3365500"/>
                  </a:lnTo>
                  <a:lnTo>
                    <a:pt x="1804835" y="3365500"/>
                  </a:lnTo>
                  <a:lnTo>
                    <a:pt x="1808556" y="3352800"/>
                  </a:lnTo>
                  <a:lnTo>
                    <a:pt x="1845525" y="3340100"/>
                  </a:lnTo>
                  <a:lnTo>
                    <a:pt x="1869224" y="3340100"/>
                  </a:lnTo>
                  <a:lnTo>
                    <a:pt x="1871357" y="3327400"/>
                  </a:lnTo>
                  <a:lnTo>
                    <a:pt x="1874062" y="3314700"/>
                  </a:lnTo>
                  <a:lnTo>
                    <a:pt x="1883054" y="3314700"/>
                  </a:lnTo>
                  <a:lnTo>
                    <a:pt x="1894535" y="3302000"/>
                  </a:lnTo>
                  <a:lnTo>
                    <a:pt x="1927301" y="3302000"/>
                  </a:lnTo>
                  <a:lnTo>
                    <a:pt x="1938528" y="3289300"/>
                  </a:lnTo>
                  <a:lnTo>
                    <a:pt x="1954593" y="3289300"/>
                  </a:lnTo>
                  <a:lnTo>
                    <a:pt x="1939785" y="3276600"/>
                  </a:lnTo>
                  <a:lnTo>
                    <a:pt x="1939417" y="3263900"/>
                  </a:lnTo>
                  <a:lnTo>
                    <a:pt x="1939975" y="3263900"/>
                  </a:lnTo>
                  <a:lnTo>
                    <a:pt x="1942909" y="3251200"/>
                  </a:lnTo>
                  <a:lnTo>
                    <a:pt x="1949653" y="3238500"/>
                  </a:lnTo>
                  <a:lnTo>
                    <a:pt x="1944966" y="3238500"/>
                  </a:lnTo>
                  <a:lnTo>
                    <a:pt x="1940877" y="3225800"/>
                  </a:lnTo>
                  <a:lnTo>
                    <a:pt x="1924151" y="3225800"/>
                  </a:lnTo>
                  <a:lnTo>
                    <a:pt x="1929739" y="3187700"/>
                  </a:lnTo>
                  <a:lnTo>
                    <a:pt x="1947583" y="3187700"/>
                  </a:lnTo>
                  <a:lnTo>
                    <a:pt x="1950618" y="3175000"/>
                  </a:lnTo>
                  <a:lnTo>
                    <a:pt x="1953628" y="3162300"/>
                  </a:lnTo>
                  <a:lnTo>
                    <a:pt x="1955165" y="3149600"/>
                  </a:lnTo>
                  <a:close/>
                </a:path>
                <a:path w="3260725" h="5041900">
                  <a:moveTo>
                    <a:pt x="1959203" y="2400300"/>
                  </a:moveTo>
                  <a:lnTo>
                    <a:pt x="1923199" y="2374900"/>
                  </a:lnTo>
                  <a:lnTo>
                    <a:pt x="1900910" y="2349500"/>
                  </a:lnTo>
                  <a:lnTo>
                    <a:pt x="1881911" y="2349500"/>
                  </a:lnTo>
                  <a:lnTo>
                    <a:pt x="1899932" y="2362200"/>
                  </a:lnTo>
                  <a:lnTo>
                    <a:pt x="1920405" y="2374900"/>
                  </a:lnTo>
                  <a:lnTo>
                    <a:pt x="1940953" y="2400300"/>
                  </a:lnTo>
                  <a:lnTo>
                    <a:pt x="1959203" y="2400300"/>
                  </a:lnTo>
                  <a:close/>
                </a:path>
                <a:path w="3260725" h="5041900">
                  <a:moveTo>
                    <a:pt x="1967890" y="4508500"/>
                  </a:moveTo>
                  <a:lnTo>
                    <a:pt x="1945525" y="4508500"/>
                  </a:lnTo>
                  <a:lnTo>
                    <a:pt x="1947176" y="4495800"/>
                  </a:lnTo>
                  <a:lnTo>
                    <a:pt x="1949399" y="4470400"/>
                  </a:lnTo>
                  <a:lnTo>
                    <a:pt x="1950593" y="4457700"/>
                  </a:lnTo>
                  <a:lnTo>
                    <a:pt x="1949183" y="4445000"/>
                  </a:lnTo>
                  <a:lnTo>
                    <a:pt x="1929066" y="4445000"/>
                  </a:lnTo>
                  <a:lnTo>
                    <a:pt x="1900428" y="4432300"/>
                  </a:lnTo>
                  <a:lnTo>
                    <a:pt x="1853526" y="4432300"/>
                  </a:lnTo>
                  <a:lnTo>
                    <a:pt x="1939544" y="4457700"/>
                  </a:lnTo>
                  <a:lnTo>
                    <a:pt x="1941195" y="4470400"/>
                  </a:lnTo>
                  <a:lnTo>
                    <a:pt x="1939620" y="4483100"/>
                  </a:lnTo>
                  <a:lnTo>
                    <a:pt x="1937588" y="4495800"/>
                  </a:lnTo>
                  <a:lnTo>
                    <a:pt x="1937867" y="4521200"/>
                  </a:lnTo>
                  <a:lnTo>
                    <a:pt x="1957552" y="4521200"/>
                  </a:lnTo>
                  <a:lnTo>
                    <a:pt x="1967890" y="4508500"/>
                  </a:lnTo>
                  <a:close/>
                </a:path>
                <a:path w="3260725" h="5041900">
                  <a:moveTo>
                    <a:pt x="1991474" y="1625600"/>
                  </a:moveTo>
                  <a:lnTo>
                    <a:pt x="1974748" y="1625600"/>
                  </a:lnTo>
                  <a:lnTo>
                    <a:pt x="1965490" y="1638300"/>
                  </a:lnTo>
                  <a:lnTo>
                    <a:pt x="1944801" y="1638300"/>
                  </a:lnTo>
                  <a:lnTo>
                    <a:pt x="1943658" y="1625600"/>
                  </a:lnTo>
                  <a:lnTo>
                    <a:pt x="1952320" y="1625600"/>
                  </a:lnTo>
                  <a:lnTo>
                    <a:pt x="1958098" y="1612900"/>
                  </a:lnTo>
                  <a:lnTo>
                    <a:pt x="1957209" y="1612900"/>
                  </a:lnTo>
                  <a:lnTo>
                    <a:pt x="1954911" y="1600200"/>
                  </a:lnTo>
                  <a:lnTo>
                    <a:pt x="1951812" y="1600200"/>
                  </a:lnTo>
                  <a:lnTo>
                    <a:pt x="1948510" y="1587500"/>
                  </a:lnTo>
                  <a:lnTo>
                    <a:pt x="1956739" y="1587500"/>
                  </a:lnTo>
                  <a:lnTo>
                    <a:pt x="1957717" y="1574800"/>
                  </a:lnTo>
                  <a:lnTo>
                    <a:pt x="1956498" y="1574800"/>
                  </a:lnTo>
                  <a:lnTo>
                    <a:pt x="1955647" y="1562100"/>
                  </a:lnTo>
                  <a:lnTo>
                    <a:pt x="1956689" y="1562100"/>
                  </a:lnTo>
                  <a:lnTo>
                    <a:pt x="1958047" y="1549400"/>
                  </a:lnTo>
                  <a:lnTo>
                    <a:pt x="1955965" y="1549400"/>
                  </a:lnTo>
                  <a:lnTo>
                    <a:pt x="1950999" y="1536700"/>
                  </a:lnTo>
                  <a:lnTo>
                    <a:pt x="1943735" y="1536700"/>
                  </a:lnTo>
                  <a:lnTo>
                    <a:pt x="1939099" y="1524000"/>
                  </a:lnTo>
                  <a:lnTo>
                    <a:pt x="1939290" y="1511300"/>
                  </a:lnTo>
                  <a:lnTo>
                    <a:pt x="1937461" y="1511300"/>
                  </a:lnTo>
                  <a:lnTo>
                    <a:pt x="1926805" y="1498600"/>
                  </a:lnTo>
                  <a:lnTo>
                    <a:pt x="1918716" y="1485900"/>
                  </a:lnTo>
                  <a:lnTo>
                    <a:pt x="1913610" y="1485900"/>
                  </a:lnTo>
                  <a:lnTo>
                    <a:pt x="1908581" y="1473200"/>
                  </a:lnTo>
                  <a:lnTo>
                    <a:pt x="1885708" y="1473200"/>
                  </a:lnTo>
                  <a:lnTo>
                    <a:pt x="1878863" y="1485900"/>
                  </a:lnTo>
                  <a:lnTo>
                    <a:pt x="1876056" y="1498600"/>
                  </a:lnTo>
                  <a:lnTo>
                    <a:pt x="1873173" y="1524000"/>
                  </a:lnTo>
                  <a:lnTo>
                    <a:pt x="1867179" y="1524000"/>
                  </a:lnTo>
                  <a:lnTo>
                    <a:pt x="1856562" y="1536700"/>
                  </a:lnTo>
                  <a:lnTo>
                    <a:pt x="1853184" y="1549400"/>
                  </a:lnTo>
                  <a:lnTo>
                    <a:pt x="1832940" y="1549400"/>
                  </a:lnTo>
                  <a:lnTo>
                    <a:pt x="1823262" y="1562100"/>
                  </a:lnTo>
                  <a:lnTo>
                    <a:pt x="1813102" y="1574800"/>
                  </a:lnTo>
                  <a:lnTo>
                    <a:pt x="1802180" y="1574800"/>
                  </a:lnTo>
                  <a:lnTo>
                    <a:pt x="1798980" y="1587500"/>
                  </a:lnTo>
                  <a:lnTo>
                    <a:pt x="1790115" y="1600200"/>
                  </a:lnTo>
                  <a:lnTo>
                    <a:pt x="1782000" y="1612900"/>
                  </a:lnTo>
                  <a:lnTo>
                    <a:pt x="1775053" y="1612900"/>
                  </a:lnTo>
                  <a:lnTo>
                    <a:pt x="1769757" y="1625600"/>
                  </a:lnTo>
                  <a:lnTo>
                    <a:pt x="1762150" y="1625600"/>
                  </a:lnTo>
                  <a:lnTo>
                    <a:pt x="1772589" y="1638300"/>
                  </a:lnTo>
                  <a:lnTo>
                    <a:pt x="1778622" y="1651000"/>
                  </a:lnTo>
                  <a:lnTo>
                    <a:pt x="1765007" y="1663700"/>
                  </a:lnTo>
                  <a:lnTo>
                    <a:pt x="1740928" y="1663700"/>
                  </a:lnTo>
                  <a:lnTo>
                    <a:pt x="1741309" y="1689100"/>
                  </a:lnTo>
                  <a:lnTo>
                    <a:pt x="1738718" y="1689100"/>
                  </a:lnTo>
                  <a:lnTo>
                    <a:pt x="1735912" y="1701800"/>
                  </a:lnTo>
                  <a:lnTo>
                    <a:pt x="1743633" y="1701800"/>
                  </a:lnTo>
                  <a:lnTo>
                    <a:pt x="1745754" y="1714500"/>
                  </a:lnTo>
                  <a:lnTo>
                    <a:pt x="1749971" y="1714500"/>
                  </a:lnTo>
                  <a:lnTo>
                    <a:pt x="1745310" y="1727200"/>
                  </a:lnTo>
                  <a:lnTo>
                    <a:pt x="1742287" y="1727200"/>
                  </a:lnTo>
                  <a:lnTo>
                    <a:pt x="1730044" y="1739900"/>
                  </a:lnTo>
                  <a:lnTo>
                    <a:pt x="1727542" y="1739900"/>
                  </a:lnTo>
                  <a:lnTo>
                    <a:pt x="1718640" y="1752600"/>
                  </a:lnTo>
                  <a:lnTo>
                    <a:pt x="1708785" y="1752600"/>
                  </a:lnTo>
                  <a:lnTo>
                    <a:pt x="1705546" y="1778000"/>
                  </a:lnTo>
                  <a:lnTo>
                    <a:pt x="1710499" y="1778000"/>
                  </a:lnTo>
                  <a:lnTo>
                    <a:pt x="1727441" y="1790700"/>
                  </a:lnTo>
                  <a:lnTo>
                    <a:pt x="1740458" y="1803400"/>
                  </a:lnTo>
                  <a:lnTo>
                    <a:pt x="1744243" y="1803400"/>
                  </a:lnTo>
                  <a:lnTo>
                    <a:pt x="1745653" y="1816100"/>
                  </a:lnTo>
                  <a:lnTo>
                    <a:pt x="1751507" y="1828800"/>
                  </a:lnTo>
                  <a:lnTo>
                    <a:pt x="1761528" y="1828800"/>
                  </a:lnTo>
                  <a:lnTo>
                    <a:pt x="1766163" y="1841500"/>
                  </a:lnTo>
                  <a:lnTo>
                    <a:pt x="1768906" y="1841500"/>
                  </a:lnTo>
                  <a:lnTo>
                    <a:pt x="1769605" y="1854200"/>
                  </a:lnTo>
                  <a:lnTo>
                    <a:pt x="1802422" y="1854200"/>
                  </a:lnTo>
                  <a:lnTo>
                    <a:pt x="1812671" y="1866900"/>
                  </a:lnTo>
                  <a:lnTo>
                    <a:pt x="1841893" y="1866900"/>
                  </a:lnTo>
                  <a:lnTo>
                    <a:pt x="1848523" y="1854200"/>
                  </a:lnTo>
                  <a:lnTo>
                    <a:pt x="1850796" y="1854200"/>
                  </a:lnTo>
                  <a:lnTo>
                    <a:pt x="1851837" y="1841500"/>
                  </a:lnTo>
                  <a:lnTo>
                    <a:pt x="1854771" y="1841500"/>
                  </a:lnTo>
                  <a:lnTo>
                    <a:pt x="1858987" y="1854200"/>
                  </a:lnTo>
                  <a:lnTo>
                    <a:pt x="1865045" y="1854200"/>
                  </a:lnTo>
                  <a:lnTo>
                    <a:pt x="1878774" y="1866900"/>
                  </a:lnTo>
                  <a:lnTo>
                    <a:pt x="1890560" y="1866900"/>
                  </a:lnTo>
                  <a:lnTo>
                    <a:pt x="1878596" y="1854200"/>
                  </a:lnTo>
                  <a:lnTo>
                    <a:pt x="1869592" y="1854200"/>
                  </a:lnTo>
                  <a:lnTo>
                    <a:pt x="1868385" y="1841500"/>
                  </a:lnTo>
                  <a:lnTo>
                    <a:pt x="1865947" y="1841500"/>
                  </a:lnTo>
                  <a:lnTo>
                    <a:pt x="1861388" y="1828800"/>
                  </a:lnTo>
                  <a:lnTo>
                    <a:pt x="1844941" y="1828800"/>
                  </a:lnTo>
                  <a:lnTo>
                    <a:pt x="1842770" y="1854200"/>
                  </a:lnTo>
                  <a:lnTo>
                    <a:pt x="1806790" y="1854200"/>
                  </a:lnTo>
                  <a:lnTo>
                    <a:pt x="1800847" y="1841500"/>
                  </a:lnTo>
                  <a:lnTo>
                    <a:pt x="1778571" y="1841500"/>
                  </a:lnTo>
                  <a:lnTo>
                    <a:pt x="1772780" y="1828800"/>
                  </a:lnTo>
                  <a:lnTo>
                    <a:pt x="1760181" y="1816100"/>
                  </a:lnTo>
                  <a:lnTo>
                    <a:pt x="1755622" y="1816100"/>
                  </a:lnTo>
                  <a:lnTo>
                    <a:pt x="1753831" y="1803400"/>
                  </a:lnTo>
                  <a:lnTo>
                    <a:pt x="1749475" y="1803400"/>
                  </a:lnTo>
                  <a:lnTo>
                    <a:pt x="1743341" y="1790700"/>
                  </a:lnTo>
                  <a:lnTo>
                    <a:pt x="1733308" y="1790700"/>
                  </a:lnTo>
                  <a:lnTo>
                    <a:pt x="1722678" y="1778000"/>
                  </a:lnTo>
                  <a:lnTo>
                    <a:pt x="1714741" y="1778000"/>
                  </a:lnTo>
                  <a:lnTo>
                    <a:pt x="1716862" y="1765300"/>
                  </a:lnTo>
                  <a:lnTo>
                    <a:pt x="1717941" y="1765300"/>
                  </a:lnTo>
                  <a:lnTo>
                    <a:pt x="1721446" y="1752600"/>
                  </a:lnTo>
                  <a:lnTo>
                    <a:pt x="1736890" y="1752600"/>
                  </a:lnTo>
                  <a:lnTo>
                    <a:pt x="1739874" y="1739900"/>
                  </a:lnTo>
                  <a:lnTo>
                    <a:pt x="1742617" y="1739900"/>
                  </a:lnTo>
                  <a:lnTo>
                    <a:pt x="1747913" y="1727200"/>
                  </a:lnTo>
                  <a:lnTo>
                    <a:pt x="1756930" y="1727200"/>
                  </a:lnTo>
                  <a:lnTo>
                    <a:pt x="1761210" y="1714500"/>
                  </a:lnTo>
                  <a:lnTo>
                    <a:pt x="1758340" y="1714500"/>
                  </a:lnTo>
                  <a:lnTo>
                    <a:pt x="1750098" y="1701800"/>
                  </a:lnTo>
                  <a:lnTo>
                    <a:pt x="1749374" y="1701800"/>
                  </a:lnTo>
                  <a:lnTo>
                    <a:pt x="1749412" y="1689100"/>
                  </a:lnTo>
                  <a:lnTo>
                    <a:pt x="1750402" y="1689100"/>
                  </a:lnTo>
                  <a:lnTo>
                    <a:pt x="1751037" y="1676400"/>
                  </a:lnTo>
                  <a:lnTo>
                    <a:pt x="1771523" y="1676400"/>
                  </a:lnTo>
                  <a:lnTo>
                    <a:pt x="1776476" y="1663700"/>
                  </a:lnTo>
                  <a:lnTo>
                    <a:pt x="1782914" y="1651000"/>
                  </a:lnTo>
                  <a:lnTo>
                    <a:pt x="1790192" y="1638300"/>
                  </a:lnTo>
                  <a:lnTo>
                    <a:pt x="1786432" y="1638300"/>
                  </a:lnTo>
                  <a:lnTo>
                    <a:pt x="1777161" y="1625600"/>
                  </a:lnTo>
                  <a:lnTo>
                    <a:pt x="1785023" y="1625600"/>
                  </a:lnTo>
                  <a:lnTo>
                    <a:pt x="1792986" y="1612900"/>
                  </a:lnTo>
                  <a:lnTo>
                    <a:pt x="1800110" y="1600200"/>
                  </a:lnTo>
                  <a:lnTo>
                    <a:pt x="1805495" y="1600200"/>
                  </a:lnTo>
                  <a:lnTo>
                    <a:pt x="1809635" y="1587500"/>
                  </a:lnTo>
                  <a:lnTo>
                    <a:pt x="1812099" y="1587500"/>
                  </a:lnTo>
                  <a:lnTo>
                    <a:pt x="1825205" y="1574800"/>
                  </a:lnTo>
                  <a:lnTo>
                    <a:pt x="1826069" y="1562100"/>
                  </a:lnTo>
                  <a:lnTo>
                    <a:pt x="1856574" y="1562100"/>
                  </a:lnTo>
                  <a:lnTo>
                    <a:pt x="1859343" y="1549400"/>
                  </a:lnTo>
                  <a:lnTo>
                    <a:pt x="1875459" y="1536700"/>
                  </a:lnTo>
                  <a:lnTo>
                    <a:pt x="1881555" y="1524000"/>
                  </a:lnTo>
                  <a:lnTo>
                    <a:pt x="1883892" y="1511300"/>
                  </a:lnTo>
                  <a:lnTo>
                    <a:pt x="1885721" y="1498600"/>
                  </a:lnTo>
                  <a:lnTo>
                    <a:pt x="1890293" y="1485900"/>
                  </a:lnTo>
                  <a:lnTo>
                    <a:pt x="1905393" y="1485900"/>
                  </a:lnTo>
                  <a:lnTo>
                    <a:pt x="1909305" y="1498600"/>
                  </a:lnTo>
                  <a:lnTo>
                    <a:pt x="1918766" y="1498600"/>
                  </a:lnTo>
                  <a:lnTo>
                    <a:pt x="1922513" y="1511300"/>
                  </a:lnTo>
                  <a:lnTo>
                    <a:pt x="1926780" y="1511300"/>
                  </a:lnTo>
                  <a:lnTo>
                    <a:pt x="1931682" y="1524000"/>
                  </a:lnTo>
                  <a:lnTo>
                    <a:pt x="1932927" y="1524000"/>
                  </a:lnTo>
                  <a:lnTo>
                    <a:pt x="1937042" y="1536700"/>
                  </a:lnTo>
                  <a:lnTo>
                    <a:pt x="1950580" y="1549400"/>
                  </a:lnTo>
                  <a:lnTo>
                    <a:pt x="1946300" y="1562100"/>
                  </a:lnTo>
                  <a:lnTo>
                    <a:pt x="1947379" y="1574800"/>
                  </a:lnTo>
                  <a:lnTo>
                    <a:pt x="1948205" y="1574800"/>
                  </a:lnTo>
                  <a:lnTo>
                    <a:pt x="1943163" y="1587500"/>
                  </a:lnTo>
                  <a:lnTo>
                    <a:pt x="1940013" y="1587500"/>
                  </a:lnTo>
                  <a:lnTo>
                    <a:pt x="1941563" y="1600200"/>
                  </a:lnTo>
                  <a:lnTo>
                    <a:pt x="1945474" y="1612900"/>
                  </a:lnTo>
                  <a:lnTo>
                    <a:pt x="1949399" y="1612900"/>
                  </a:lnTo>
                  <a:lnTo>
                    <a:pt x="1942401" y="1625600"/>
                  </a:lnTo>
                  <a:lnTo>
                    <a:pt x="1933943" y="1625600"/>
                  </a:lnTo>
                  <a:lnTo>
                    <a:pt x="1934756" y="1638300"/>
                  </a:lnTo>
                  <a:lnTo>
                    <a:pt x="1942833" y="1651000"/>
                  </a:lnTo>
                  <a:lnTo>
                    <a:pt x="1955355" y="1651000"/>
                  </a:lnTo>
                  <a:lnTo>
                    <a:pt x="1969211" y="1638300"/>
                  </a:lnTo>
                  <a:lnTo>
                    <a:pt x="1981212" y="1638300"/>
                  </a:lnTo>
                  <a:lnTo>
                    <a:pt x="1991474" y="1625600"/>
                  </a:lnTo>
                  <a:close/>
                </a:path>
                <a:path w="3260725" h="5041900">
                  <a:moveTo>
                    <a:pt x="1993976" y="4499572"/>
                  </a:moveTo>
                  <a:lnTo>
                    <a:pt x="1968804" y="4508500"/>
                  </a:lnTo>
                  <a:lnTo>
                    <a:pt x="1987715" y="4508500"/>
                  </a:lnTo>
                  <a:lnTo>
                    <a:pt x="1993976" y="4499572"/>
                  </a:lnTo>
                  <a:close/>
                </a:path>
                <a:path w="3260725" h="5041900">
                  <a:moveTo>
                    <a:pt x="2004606" y="4495800"/>
                  </a:moveTo>
                  <a:lnTo>
                    <a:pt x="1996630" y="4495800"/>
                  </a:lnTo>
                  <a:lnTo>
                    <a:pt x="1993976" y="4499572"/>
                  </a:lnTo>
                  <a:lnTo>
                    <a:pt x="2004606" y="4495800"/>
                  </a:lnTo>
                  <a:close/>
                </a:path>
                <a:path w="3260725" h="5041900">
                  <a:moveTo>
                    <a:pt x="2009940" y="4114800"/>
                  </a:moveTo>
                  <a:lnTo>
                    <a:pt x="1995106" y="4102100"/>
                  </a:lnTo>
                  <a:lnTo>
                    <a:pt x="1963953" y="4076700"/>
                  </a:lnTo>
                  <a:lnTo>
                    <a:pt x="1931809" y="4051300"/>
                  </a:lnTo>
                  <a:lnTo>
                    <a:pt x="1914017" y="4038600"/>
                  </a:lnTo>
                  <a:lnTo>
                    <a:pt x="1909305" y="4038600"/>
                  </a:lnTo>
                  <a:lnTo>
                    <a:pt x="1905673" y="4051300"/>
                  </a:lnTo>
                  <a:lnTo>
                    <a:pt x="1902968" y="4064000"/>
                  </a:lnTo>
                  <a:lnTo>
                    <a:pt x="1901063" y="4076700"/>
                  </a:lnTo>
                  <a:lnTo>
                    <a:pt x="1900732" y="4076700"/>
                  </a:lnTo>
                  <a:lnTo>
                    <a:pt x="1902155" y="4089400"/>
                  </a:lnTo>
                  <a:lnTo>
                    <a:pt x="1904174" y="4102100"/>
                  </a:lnTo>
                  <a:lnTo>
                    <a:pt x="1871814" y="4102100"/>
                  </a:lnTo>
                  <a:lnTo>
                    <a:pt x="1859661" y="4114800"/>
                  </a:lnTo>
                  <a:lnTo>
                    <a:pt x="1846491" y="4127500"/>
                  </a:lnTo>
                  <a:lnTo>
                    <a:pt x="1824418" y="4127500"/>
                  </a:lnTo>
                  <a:lnTo>
                    <a:pt x="1817827" y="4152900"/>
                  </a:lnTo>
                  <a:lnTo>
                    <a:pt x="1825548" y="4152900"/>
                  </a:lnTo>
                  <a:lnTo>
                    <a:pt x="1828990" y="4140200"/>
                  </a:lnTo>
                  <a:lnTo>
                    <a:pt x="1849589" y="4140200"/>
                  </a:lnTo>
                  <a:lnTo>
                    <a:pt x="1860550" y="4127500"/>
                  </a:lnTo>
                  <a:lnTo>
                    <a:pt x="1867966" y="4127500"/>
                  </a:lnTo>
                  <a:lnTo>
                    <a:pt x="1877936" y="4114800"/>
                  </a:lnTo>
                  <a:lnTo>
                    <a:pt x="1914347" y="4114800"/>
                  </a:lnTo>
                  <a:lnTo>
                    <a:pt x="1915579" y="4102100"/>
                  </a:lnTo>
                  <a:lnTo>
                    <a:pt x="1911781" y="4089400"/>
                  </a:lnTo>
                  <a:lnTo>
                    <a:pt x="1910257" y="4076700"/>
                  </a:lnTo>
                  <a:lnTo>
                    <a:pt x="1918246" y="4051300"/>
                  </a:lnTo>
                  <a:lnTo>
                    <a:pt x="1926437" y="4051300"/>
                  </a:lnTo>
                  <a:lnTo>
                    <a:pt x="1936330" y="4064000"/>
                  </a:lnTo>
                  <a:lnTo>
                    <a:pt x="1946579" y="4064000"/>
                  </a:lnTo>
                  <a:lnTo>
                    <a:pt x="1955825" y="4076700"/>
                  </a:lnTo>
                  <a:lnTo>
                    <a:pt x="1994611" y="4114800"/>
                  </a:lnTo>
                  <a:lnTo>
                    <a:pt x="1939683" y="4114800"/>
                  </a:lnTo>
                  <a:lnTo>
                    <a:pt x="1946592" y="4140200"/>
                  </a:lnTo>
                  <a:lnTo>
                    <a:pt x="1959203" y="4165600"/>
                  </a:lnTo>
                  <a:lnTo>
                    <a:pt x="1972094" y="4191000"/>
                  </a:lnTo>
                  <a:lnTo>
                    <a:pt x="1979866" y="4203700"/>
                  </a:lnTo>
                  <a:lnTo>
                    <a:pt x="1989569" y="4203700"/>
                  </a:lnTo>
                  <a:lnTo>
                    <a:pt x="1981073" y="4178300"/>
                  </a:lnTo>
                  <a:lnTo>
                    <a:pt x="1971357" y="4165600"/>
                  </a:lnTo>
                  <a:lnTo>
                    <a:pt x="1961311" y="4140200"/>
                  </a:lnTo>
                  <a:lnTo>
                    <a:pt x="1951812" y="4127500"/>
                  </a:lnTo>
                  <a:lnTo>
                    <a:pt x="1997544" y="4127500"/>
                  </a:lnTo>
                  <a:lnTo>
                    <a:pt x="2009940" y="4114800"/>
                  </a:lnTo>
                  <a:close/>
                </a:path>
                <a:path w="3260725" h="5041900">
                  <a:moveTo>
                    <a:pt x="2013432" y="1320800"/>
                  </a:moveTo>
                  <a:lnTo>
                    <a:pt x="2003336" y="1308100"/>
                  </a:lnTo>
                  <a:lnTo>
                    <a:pt x="1995322" y="1295400"/>
                  </a:lnTo>
                  <a:lnTo>
                    <a:pt x="1980247" y="1295400"/>
                  </a:lnTo>
                  <a:lnTo>
                    <a:pt x="1997583" y="1282700"/>
                  </a:lnTo>
                  <a:lnTo>
                    <a:pt x="1971852" y="1282700"/>
                  </a:lnTo>
                  <a:lnTo>
                    <a:pt x="1968754" y="1295400"/>
                  </a:lnTo>
                  <a:lnTo>
                    <a:pt x="1970506" y="1295400"/>
                  </a:lnTo>
                  <a:lnTo>
                    <a:pt x="1978914" y="1308100"/>
                  </a:lnTo>
                  <a:lnTo>
                    <a:pt x="1997367" y="1308100"/>
                  </a:lnTo>
                  <a:lnTo>
                    <a:pt x="2003971" y="1320800"/>
                  </a:lnTo>
                  <a:lnTo>
                    <a:pt x="1963051" y="1333500"/>
                  </a:lnTo>
                  <a:lnTo>
                    <a:pt x="1951113" y="1320800"/>
                  </a:lnTo>
                  <a:lnTo>
                    <a:pt x="1944573" y="1308100"/>
                  </a:lnTo>
                  <a:lnTo>
                    <a:pt x="1941258" y="1282700"/>
                  </a:lnTo>
                  <a:lnTo>
                    <a:pt x="1939010" y="1257300"/>
                  </a:lnTo>
                  <a:lnTo>
                    <a:pt x="1922513" y="1244600"/>
                  </a:lnTo>
                  <a:lnTo>
                    <a:pt x="1915426" y="1231900"/>
                  </a:lnTo>
                  <a:lnTo>
                    <a:pt x="1910295" y="1219200"/>
                  </a:lnTo>
                  <a:lnTo>
                    <a:pt x="1899691" y="1193800"/>
                  </a:lnTo>
                  <a:lnTo>
                    <a:pt x="1882228" y="1193800"/>
                  </a:lnTo>
                  <a:lnTo>
                    <a:pt x="1886394" y="1181100"/>
                  </a:lnTo>
                  <a:lnTo>
                    <a:pt x="1892642" y="1181100"/>
                  </a:lnTo>
                  <a:lnTo>
                    <a:pt x="1898116" y="1168400"/>
                  </a:lnTo>
                  <a:lnTo>
                    <a:pt x="1900148" y="1155700"/>
                  </a:lnTo>
                  <a:lnTo>
                    <a:pt x="1901990" y="1143000"/>
                  </a:lnTo>
                  <a:lnTo>
                    <a:pt x="1903793" y="1143000"/>
                  </a:lnTo>
                  <a:lnTo>
                    <a:pt x="1905723" y="1130300"/>
                  </a:lnTo>
                  <a:lnTo>
                    <a:pt x="1909635" y="1117600"/>
                  </a:lnTo>
                  <a:lnTo>
                    <a:pt x="1913559" y="1092200"/>
                  </a:lnTo>
                  <a:lnTo>
                    <a:pt x="1917700" y="1079500"/>
                  </a:lnTo>
                  <a:lnTo>
                    <a:pt x="1922272" y="1066800"/>
                  </a:lnTo>
                  <a:lnTo>
                    <a:pt x="1930412" y="1054100"/>
                  </a:lnTo>
                  <a:lnTo>
                    <a:pt x="1948167" y="1054100"/>
                  </a:lnTo>
                  <a:lnTo>
                    <a:pt x="1950250" y="1041400"/>
                  </a:lnTo>
                  <a:lnTo>
                    <a:pt x="1948942" y="1028700"/>
                  </a:lnTo>
                  <a:lnTo>
                    <a:pt x="1942604" y="1016000"/>
                  </a:lnTo>
                  <a:lnTo>
                    <a:pt x="1913280" y="1016000"/>
                  </a:lnTo>
                  <a:lnTo>
                    <a:pt x="1908746" y="990600"/>
                  </a:lnTo>
                  <a:lnTo>
                    <a:pt x="1906981" y="977900"/>
                  </a:lnTo>
                  <a:lnTo>
                    <a:pt x="1903006" y="965200"/>
                  </a:lnTo>
                  <a:lnTo>
                    <a:pt x="1891855" y="952500"/>
                  </a:lnTo>
                  <a:lnTo>
                    <a:pt x="1906778" y="952500"/>
                  </a:lnTo>
                  <a:lnTo>
                    <a:pt x="1915248" y="939800"/>
                  </a:lnTo>
                  <a:lnTo>
                    <a:pt x="1877517" y="939800"/>
                  </a:lnTo>
                  <a:lnTo>
                    <a:pt x="1884197" y="952500"/>
                  </a:lnTo>
                  <a:lnTo>
                    <a:pt x="1894281" y="965200"/>
                  </a:lnTo>
                  <a:lnTo>
                    <a:pt x="1896973" y="977900"/>
                  </a:lnTo>
                  <a:lnTo>
                    <a:pt x="1897253" y="977900"/>
                  </a:lnTo>
                  <a:lnTo>
                    <a:pt x="1900135" y="990600"/>
                  </a:lnTo>
                  <a:lnTo>
                    <a:pt x="1904593" y="1016000"/>
                  </a:lnTo>
                  <a:lnTo>
                    <a:pt x="1909178" y="1028700"/>
                  </a:lnTo>
                  <a:lnTo>
                    <a:pt x="1940001" y="1028700"/>
                  </a:lnTo>
                  <a:lnTo>
                    <a:pt x="1941271" y="1041400"/>
                  </a:lnTo>
                  <a:lnTo>
                    <a:pt x="1925942" y="1054100"/>
                  </a:lnTo>
                  <a:lnTo>
                    <a:pt x="1917331" y="1054100"/>
                  </a:lnTo>
                  <a:lnTo>
                    <a:pt x="1908517" y="1079500"/>
                  </a:lnTo>
                  <a:lnTo>
                    <a:pt x="1892579" y="1155700"/>
                  </a:lnTo>
                  <a:lnTo>
                    <a:pt x="1889671" y="1168400"/>
                  </a:lnTo>
                  <a:lnTo>
                    <a:pt x="1887105" y="1168400"/>
                  </a:lnTo>
                  <a:lnTo>
                    <a:pt x="1882051" y="1181100"/>
                  </a:lnTo>
                  <a:lnTo>
                    <a:pt x="1871687" y="1181100"/>
                  </a:lnTo>
                  <a:lnTo>
                    <a:pt x="1872157" y="1193800"/>
                  </a:lnTo>
                  <a:lnTo>
                    <a:pt x="1873758" y="1193800"/>
                  </a:lnTo>
                  <a:lnTo>
                    <a:pt x="1877250" y="1206500"/>
                  </a:lnTo>
                  <a:lnTo>
                    <a:pt x="1894878" y="1206500"/>
                  </a:lnTo>
                  <a:lnTo>
                    <a:pt x="1899843" y="1219200"/>
                  </a:lnTo>
                  <a:lnTo>
                    <a:pt x="1911667" y="1244600"/>
                  </a:lnTo>
                  <a:lnTo>
                    <a:pt x="1915782" y="1257300"/>
                  </a:lnTo>
                  <a:lnTo>
                    <a:pt x="1923338" y="1257300"/>
                  </a:lnTo>
                  <a:lnTo>
                    <a:pt x="1930806" y="1270000"/>
                  </a:lnTo>
                  <a:lnTo>
                    <a:pt x="1931085" y="1282700"/>
                  </a:lnTo>
                  <a:lnTo>
                    <a:pt x="1931974" y="1295400"/>
                  </a:lnTo>
                  <a:lnTo>
                    <a:pt x="1933994" y="1295400"/>
                  </a:lnTo>
                  <a:lnTo>
                    <a:pt x="1937651" y="1308100"/>
                  </a:lnTo>
                  <a:lnTo>
                    <a:pt x="1951278" y="1333500"/>
                  </a:lnTo>
                  <a:lnTo>
                    <a:pt x="1961984" y="1346200"/>
                  </a:lnTo>
                  <a:lnTo>
                    <a:pt x="1973503" y="1346200"/>
                  </a:lnTo>
                  <a:lnTo>
                    <a:pt x="1989582" y="1333500"/>
                  </a:lnTo>
                  <a:lnTo>
                    <a:pt x="1999284" y="1333500"/>
                  </a:lnTo>
                  <a:lnTo>
                    <a:pt x="2009648" y="1320800"/>
                  </a:lnTo>
                  <a:lnTo>
                    <a:pt x="2013432" y="1320800"/>
                  </a:lnTo>
                  <a:close/>
                </a:path>
                <a:path w="3260725" h="5041900">
                  <a:moveTo>
                    <a:pt x="2020443" y="4191000"/>
                  </a:moveTo>
                  <a:lnTo>
                    <a:pt x="2003640" y="4191000"/>
                  </a:lnTo>
                  <a:lnTo>
                    <a:pt x="1989569" y="4203700"/>
                  </a:lnTo>
                  <a:lnTo>
                    <a:pt x="2014029" y="4203700"/>
                  </a:lnTo>
                  <a:lnTo>
                    <a:pt x="2020443" y="4191000"/>
                  </a:lnTo>
                  <a:close/>
                </a:path>
                <a:path w="3260725" h="5041900">
                  <a:moveTo>
                    <a:pt x="2052701" y="1320800"/>
                  </a:moveTo>
                  <a:lnTo>
                    <a:pt x="2047113" y="1308100"/>
                  </a:lnTo>
                  <a:lnTo>
                    <a:pt x="2037410" y="1295400"/>
                  </a:lnTo>
                  <a:lnTo>
                    <a:pt x="2029841" y="1295400"/>
                  </a:lnTo>
                  <a:lnTo>
                    <a:pt x="2022640" y="1282700"/>
                  </a:lnTo>
                  <a:lnTo>
                    <a:pt x="1997583" y="1282700"/>
                  </a:lnTo>
                  <a:lnTo>
                    <a:pt x="2011184" y="1295400"/>
                  </a:lnTo>
                  <a:lnTo>
                    <a:pt x="2021954" y="1295400"/>
                  </a:lnTo>
                  <a:lnTo>
                    <a:pt x="2030793" y="1308100"/>
                  </a:lnTo>
                  <a:lnTo>
                    <a:pt x="2036876" y="1308100"/>
                  </a:lnTo>
                  <a:lnTo>
                    <a:pt x="2038731" y="1320800"/>
                  </a:lnTo>
                  <a:lnTo>
                    <a:pt x="2043417" y="1320800"/>
                  </a:lnTo>
                  <a:lnTo>
                    <a:pt x="2030501" y="1333500"/>
                  </a:lnTo>
                  <a:lnTo>
                    <a:pt x="2026361" y="1346200"/>
                  </a:lnTo>
                  <a:lnTo>
                    <a:pt x="2027059" y="1346200"/>
                  </a:lnTo>
                  <a:lnTo>
                    <a:pt x="2028647" y="1358900"/>
                  </a:lnTo>
                  <a:lnTo>
                    <a:pt x="2025865" y="1371600"/>
                  </a:lnTo>
                  <a:lnTo>
                    <a:pt x="2018461" y="1384300"/>
                  </a:lnTo>
                  <a:lnTo>
                    <a:pt x="2010676" y="1397000"/>
                  </a:lnTo>
                  <a:lnTo>
                    <a:pt x="2006777" y="1397000"/>
                  </a:lnTo>
                  <a:lnTo>
                    <a:pt x="2007806" y="1409700"/>
                  </a:lnTo>
                  <a:lnTo>
                    <a:pt x="2010956" y="1409700"/>
                  </a:lnTo>
                  <a:lnTo>
                    <a:pt x="2015451" y="1422400"/>
                  </a:lnTo>
                  <a:lnTo>
                    <a:pt x="2021547" y="1422400"/>
                  </a:lnTo>
                  <a:lnTo>
                    <a:pt x="2025142" y="1435100"/>
                  </a:lnTo>
                  <a:lnTo>
                    <a:pt x="2021243" y="1435100"/>
                  </a:lnTo>
                  <a:lnTo>
                    <a:pt x="2018347" y="1447800"/>
                  </a:lnTo>
                  <a:lnTo>
                    <a:pt x="2017598" y="1447800"/>
                  </a:lnTo>
                  <a:lnTo>
                    <a:pt x="2020163" y="1460500"/>
                  </a:lnTo>
                  <a:lnTo>
                    <a:pt x="2038413" y="1460500"/>
                  </a:lnTo>
                  <a:lnTo>
                    <a:pt x="2043938" y="1447800"/>
                  </a:lnTo>
                  <a:lnTo>
                    <a:pt x="2028990" y="1447800"/>
                  </a:lnTo>
                  <a:lnTo>
                    <a:pt x="2032876" y="1435100"/>
                  </a:lnTo>
                  <a:lnTo>
                    <a:pt x="2034032" y="1422400"/>
                  </a:lnTo>
                  <a:lnTo>
                    <a:pt x="2025688" y="1409700"/>
                  </a:lnTo>
                  <a:lnTo>
                    <a:pt x="2019249" y="1409700"/>
                  </a:lnTo>
                  <a:lnTo>
                    <a:pt x="2015871" y="1397000"/>
                  </a:lnTo>
                  <a:lnTo>
                    <a:pt x="2032673" y="1384300"/>
                  </a:lnTo>
                  <a:lnTo>
                    <a:pt x="2036483" y="1371600"/>
                  </a:lnTo>
                  <a:lnTo>
                    <a:pt x="2036406" y="1358900"/>
                  </a:lnTo>
                  <a:lnTo>
                    <a:pt x="2041512" y="1333500"/>
                  </a:lnTo>
                  <a:lnTo>
                    <a:pt x="2051672" y="1320800"/>
                  </a:lnTo>
                  <a:lnTo>
                    <a:pt x="2052701" y="1320800"/>
                  </a:lnTo>
                  <a:close/>
                </a:path>
                <a:path w="3260725" h="5041900">
                  <a:moveTo>
                    <a:pt x="2054745" y="2806700"/>
                  </a:moveTo>
                  <a:lnTo>
                    <a:pt x="2048776" y="2794000"/>
                  </a:lnTo>
                  <a:lnTo>
                    <a:pt x="2012848" y="2794000"/>
                  </a:lnTo>
                  <a:lnTo>
                    <a:pt x="2008657" y="2781300"/>
                  </a:lnTo>
                  <a:lnTo>
                    <a:pt x="2007603" y="2781300"/>
                  </a:lnTo>
                  <a:lnTo>
                    <a:pt x="2001634" y="2768600"/>
                  </a:lnTo>
                  <a:lnTo>
                    <a:pt x="1982736" y="2755900"/>
                  </a:lnTo>
                  <a:lnTo>
                    <a:pt x="1970239" y="2743200"/>
                  </a:lnTo>
                  <a:lnTo>
                    <a:pt x="1949907" y="2743200"/>
                  </a:lnTo>
                  <a:lnTo>
                    <a:pt x="1930971" y="2755900"/>
                  </a:lnTo>
                  <a:lnTo>
                    <a:pt x="1972208" y="2755900"/>
                  </a:lnTo>
                  <a:lnTo>
                    <a:pt x="1977250" y="2768600"/>
                  </a:lnTo>
                  <a:lnTo>
                    <a:pt x="1992718" y="2781300"/>
                  </a:lnTo>
                  <a:lnTo>
                    <a:pt x="1999475" y="2781300"/>
                  </a:lnTo>
                  <a:lnTo>
                    <a:pt x="2004631" y="2794000"/>
                  </a:lnTo>
                  <a:lnTo>
                    <a:pt x="2007514" y="2806700"/>
                  </a:lnTo>
                  <a:lnTo>
                    <a:pt x="1958467" y="2806700"/>
                  </a:lnTo>
                  <a:lnTo>
                    <a:pt x="1944636" y="2819400"/>
                  </a:lnTo>
                  <a:lnTo>
                    <a:pt x="1931530" y="2832100"/>
                  </a:lnTo>
                  <a:lnTo>
                    <a:pt x="1922741" y="2844800"/>
                  </a:lnTo>
                  <a:lnTo>
                    <a:pt x="1918881" y="2857500"/>
                  </a:lnTo>
                  <a:lnTo>
                    <a:pt x="1915236" y="2857500"/>
                  </a:lnTo>
                  <a:lnTo>
                    <a:pt x="1911883" y="2870200"/>
                  </a:lnTo>
                  <a:lnTo>
                    <a:pt x="1908911" y="2882900"/>
                  </a:lnTo>
                  <a:lnTo>
                    <a:pt x="1915325" y="2882900"/>
                  </a:lnTo>
                  <a:lnTo>
                    <a:pt x="1923097" y="2870200"/>
                  </a:lnTo>
                  <a:lnTo>
                    <a:pt x="1925929" y="2857500"/>
                  </a:lnTo>
                  <a:lnTo>
                    <a:pt x="1930844" y="2844800"/>
                  </a:lnTo>
                  <a:lnTo>
                    <a:pt x="1939099" y="2844800"/>
                  </a:lnTo>
                  <a:lnTo>
                    <a:pt x="1949297" y="2832100"/>
                  </a:lnTo>
                  <a:lnTo>
                    <a:pt x="1960168" y="2819400"/>
                  </a:lnTo>
                  <a:lnTo>
                    <a:pt x="2001075" y="2819400"/>
                  </a:lnTo>
                  <a:lnTo>
                    <a:pt x="2022348" y="2806700"/>
                  </a:lnTo>
                  <a:lnTo>
                    <a:pt x="2054745" y="2806700"/>
                  </a:lnTo>
                  <a:close/>
                </a:path>
                <a:path w="3260725" h="5041900">
                  <a:moveTo>
                    <a:pt x="2084692" y="1562100"/>
                  </a:moveTo>
                  <a:lnTo>
                    <a:pt x="2078494" y="1536700"/>
                  </a:lnTo>
                  <a:lnTo>
                    <a:pt x="2041448" y="1536700"/>
                  </a:lnTo>
                  <a:lnTo>
                    <a:pt x="2040432" y="1524000"/>
                  </a:lnTo>
                  <a:lnTo>
                    <a:pt x="2043277" y="1511300"/>
                  </a:lnTo>
                  <a:lnTo>
                    <a:pt x="2049614" y="1511300"/>
                  </a:lnTo>
                  <a:lnTo>
                    <a:pt x="2059076" y="1498600"/>
                  </a:lnTo>
                  <a:lnTo>
                    <a:pt x="2063927" y="1485900"/>
                  </a:lnTo>
                  <a:lnTo>
                    <a:pt x="2068779" y="1485900"/>
                  </a:lnTo>
                  <a:lnTo>
                    <a:pt x="2075522" y="1473200"/>
                  </a:lnTo>
                  <a:lnTo>
                    <a:pt x="2074252" y="1460500"/>
                  </a:lnTo>
                  <a:lnTo>
                    <a:pt x="2066124" y="1447800"/>
                  </a:lnTo>
                  <a:lnTo>
                    <a:pt x="2043938" y="1447800"/>
                  </a:lnTo>
                  <a:lnTo>
                    <a:pt x="2067318" y="1460500"/>
                  </a:lnTo>
                  <a:lnTo>
                    <a:pt x="2056676" y="1485900"/>
                  </a:lnTo>
                  <a:lnTo>
                    <a:pt x="2045792" y="1498600"/>
                  </a:lnTo>
                  <a:lnTo>
                    <a:pt x="2036838" y="1498600"/>
                  </a:lnTo>
                  <a:lnTo>
                    <a:pt x="2032012" y="1524000"/>
                  </a:lnTo>
                  <a:lnTo>
                    <a:pt x="2033981" y="1549400"/>
                  </a:lnTo>
                  <a:lnTo>
                    <a:pt x="2077085" y="1549400"/>
                  </a:lnTo>
                  <a:lnTo>
                    <a:pt x="2074659" y="1562100"/>
                  </a:lnTo>
                  <a:lnTo>
                    <a:pt x="2071281" y="1562100"/>
                  </a:lnTo>
                  <a:lnTo>
                    <a:pt x="2065223" y="1587500"/>
                  </a:lnTo>
                  <a:lnTo>
                    <a:pt x="2060028" y="1600200"/>
                  </a:lnTo>
                  <a:lnTo>
                    <a:pt x="2049767" y="1600200"/>
                  </a:lnTo>
                  <a:lnTo>
                    <a:pt x="2028520" y="1612900"/>
                  </a:lnTo>
                  <a:lnTo>
                    <a:pt x="2008047" y="1625600"/>
                  </a:lnTo>
                  <a:lnTo>
                    <a:pt x="2020773" y="1625600"/>
                  </a:lnTo>
                  <a:lnTo>
                    <a:pt x="2038235" y="1612900"/>
                  </a:lnTo>
                  <a:lnTo>
                    <a:pt x="2055850" y="1612900"/>
                  </a:lnTo>
                  <a:lnTo>
                    <a:pt x="2065223" y="1600200"/>
                  </a:lnTo>
                  <a:lnTo>
                    <a:pt x="2075218" y="1587500"/>
                  </a:lnTo>
                  <a:lnTo>
                    <a:pt x="2084692" y="1562100"/>
                  </a:lnTo>
                  <a:close/>
                </a:path>
                <a:path w="3260725" h="5041900">
                  <a:moveTo>
                    <a:pt x="2105456" y="3416300"/>
                  </a:moveTo>
                  <a:lnTo>
                    <a:pt x="2101900" y="3429000"/>
                  </a:lnTo>
                  <a:lnTo>
                    <a:pt x="2102612" y="3427907"/>
                  </a:lnTo>
                  <a:lnTo>
                    <a:pt x="2105456" y="3416300"/>
                  </a:lnTo>
                  <a:close/>
                </a:path>
                <a:path w="3260725" h="5041900">
                  <a:moveTo>
                    <a:pt x="2133028" y="2794000"/>
                  </a:moveTo>
                  <a:lnTo>
                    <a:pt x="2119071" y="2794000"/>
                  </a:lnTo>
                  <a:lnTo>
                    <a:pt x="2100414" y="2806700"/>
                  </a:lnTo>
                  <a:lnTo>
                    <a:pt x="2091728" y="2806700"/>
                  </a:lnTo>
                  <a:lnTo>
                    <a:pt x="2083600" y="2794000"/>
                  </a:lnTo>
                  <a:lnTo>
                    <a:pt x="2074710" y="2794000"/>
                  </a:lnTo>
                  <a:lnTo>
                    <a:pt x="2063699" y="2806700"/>
                  </a:lnTo>
                  <a:lnTo>
                    <a:pt x="2056130" y="2806700"/>
                  </a:lnTo>
                  <a:lnTo>
                    <a:pt x="2065350" y="2819400"/>
                  </a:lnTo>
                  <a:lnTo>
                    <a:pt x="2071966" y="2819400"/>
                  </a:lnTo>
                  <a:lnTo>
                    <a:pt x="2073173" y="2806700"/>
                  </a:lnTo>
                  <a:lnTo>
                    <a:pt x="2087537" y="2806700"/>
                  </a:lnTo>
                  <a:lnTo>
                    <a:pt x="2093963" y="2819400"/>
                  </a:lnTo>
                  <a:lnTo>
                    <a:pt x="2108682" y="2819400"/>
                  </a:lnTo>
                  <a:lnTo>
                    <a:pt x="2115350" y="2806700"/>
                  </a:lnTo>
                  <a:lnTo>
                    <a:pt x="2122843" y="2806700"/>
                  </a:lnTo>
                  <a:lnTo>
                    <a:pt x="2133028" y="2794000"/>
                  </a:lnTo>
                  <a:close/>
                </a:path>
                <a:path w="3260725" h="5041900">
                  <a:moveTo>
                    <a:pt x="2136889" y="1943100"/>
                  </a:moveTo>
                  <a:lnTo>
                    <a:pt x="2107793" y="1943100"/>
                  </a:lnTo>
                  <a:lnTo>
                    <a:pt x="2099525" y="1955800"/>
                  </a:lnTo>
                  <a:lnTo>
                    <a:pt x="2096160" y="1968500"/>
                  </a:lnTo>
                  <a:lnTo>
                    <a:pt x="2095842" y="1968500"/>
                  </a:lnTo>
                  <a:lnTo>
                    <a:pt x="2096757" y="1981200"/>
                  </a:lnTo>
                  <a:lnTo>
                    <a:pt x="2086102" y="1981200"/>
                  </a:lnTo>
                  <a:lnTo>
                    <a:pt x="2079282" y="1993900"/>
                  </a:lnTo>
                  <a:lnTo>
                    <a:pt x="2068080" y="1993900"/>
                  </a:lnTo>
                  <a:lnTo>
                    <a:pt x="2061921" y="2006600"/>
                  </a:lnTo>
                  <a:lnTo>
                    <a:pt x="2057692" y="2006600"/>
                  </a:lnTo>
                  <a:lnTo>
                    <a:pt x="2051138" y="2019300"/>
                  </a:lnTo>
                  <a:lnTo>
                    <a:pt x="2031365" y="2019300"/>
                  </a:lnTo>
                  <a:lnTo>
                    <a:pt x="2027580" y="2006600"/>
                  </a:lnTo>
                  <a:lnTo>
                    <a:pt x="2023440" y="1993900"/>
                  </a:lnTo>
                  <a:lnTo>
                    <a:pt x="2020570" y="1993900"/>
                  </a:lnTo>
                  <a:lnTo>
                    <a:pt x="2020646" y="1981200"/>
                  </a:lnTo>
                  <a:lnTo>
                    <a:pt x="2021636" y="1955800"/>
                  </a:lnTo>
                  <a:lnTo>
                    <a:pt x="1999424" y="1955800"/>
                  </a:lnTo>
                  <a:lnTo>
                    <a:pt x="1995893" y="1943100"/>
                  </a:lnTo>
                  <a:lnTo>
                    <a:pt x="1995474" y="1943100"/>
                  </a:lnTo>
                  <a:lnTo>
                    <a:pt x="1990890" y="1930400"/>
                  </a:lnTo>
                  <a:lnTo>
                    <a:pt x="1974875" y="1917700"/>
                  </a:lnTo>
                  <a:lnTo>
                    <a:pt x="1967026" y="1917700"/>
                  </a:lnTo>
                  <a:lnTo>
                    <a:pt x="1957920" y="1905000"/>
                  </a:lnTo>
                  <a:lnTo>
                    <a:pt x="1949665" y="1905000"/>
                  </a:lnTo>
                  <a:lnTo>
                    <a:pt x="1944395" y="1892300"/>
                  </a:lnTo>
                  <a:lnTo>
                    <a:pt x="1966722" y="1892300"/>
                  </a:lnTo>
                  <a:lnTo>
                    <a:pt x="1973973" y="1879600"/>
                  </a:lnTo>
                  <a:lnTo>
                    <a:pt x="1972500" y="1879600"/>
                  </a:lnTo>
                  <a:lnTo>
                    <a:pt x="1965045" y="1866900"/>
                  </a:lnTo>
                  <a:lnTo>
                    <a:pt x="1944243" y="1866900"/>
                  </a:lnTo>
                  <a:lnTo>
                    <a:pt x="1941322" y="1854200"/>
                  </a:lnTo>
                  <a:lnTo>
                    <a:pt x="1904568" y="1854200"/>
                  </a:lnTo>
                  <a:lnTo>
                    <a:pt x="1890560" y="1866900"/>
                  </a:lnTo>
                  <a:lnTo>
                    <a:pt x="1940801" y="1866900"/>
                  </a:lnTo>
                  <a:lnTo>
                    <a:pt x="1949729" y="1879600"/>
                  </a:lnTo>
                  <a:lnTo>
                    <a:pt x="1944560" y="1879600"/>
                  </a:lnTo>
                  <a:lnTo>
                    <a:pt x="1937169" y="1892300"/>
                  </a:lnTo>
                  <a:lnTo>
                    <a:pt x="1938629" y="1905000"/>
                  </a:lnTo>
                  <a:lnTo>
                    <a:pt x="1952917" y="1917700"/>
                  </a:lnTo>
                  <a:lnTo>
                    <a:pt x="1971294" y="1930400"/>
                  </a:lnTo>
                  <a:lnTo>
                    <a:pt x="1985048" y="1943100"/>
                  </a:lnTo>
                  <a:lnTo>
                    <a:pt x="1990102" y="1943100"/>
                  </a:lnTo>
                  <a:lnTo>
                    <a:pt x="1990090" y="1955800"/>
                  </a:lnTo>
                  <a:lnTo>
                    <a:pt x="1991842" y="1955800"/>
                  </a:lnTo>
                  <a:lnTo>
                    <a:pt x="1996554" y="1968500"/>
                  </a:lnTo>
                  <a:lnTo>
                    <a:pt x="2014258" y="1968500"/>
                  </a:lnTo>
                  <a:lnTo>
                    <a:pt x="2010879" y="1993900"/>
                  </a:lnTo>
                  <a:lnTo>
                    <a:pt x="2014423" y="1993900"/>
                  </a:lnTo>
                  <a:lnTo>
                    <a:pt x="2020062" y="2019300"/>
                  </a:lnTo>
                  <a:lnTo>
                    <a:pt x="2022970" y="2044700"/>
                  </a:lnTo>
                  <a:lnTo>
                    <a:pt x="2021611" y="2057641"/>
                  </a:lnTo>
                  <a:lnTo>
                    <a:pt x="2018969" y="2070100"/>
                  </a:lnTo>
                  <a:lnTo>
                    <a:pt x="2016658" y="2070100"/>
                  </a:lnTo>
                  <a:lnTo>
                    <a:pt x="2016531" y="2082800"/>
                  </a:lnTo>
                  <a:lnTo>
                    <a:pt x="2017661" y="2095500"/>
                  </a:lnTo>
                  <a:lnTo>
                    <a:pt x="2018842" y="2108200"/>
                  </a:lnTo>
                  <a:lnTo>
                    <a:pt x="2019985" y="2120900"/>
                  </a:lnTo>
                  <a:lnTo>
                    <a:pt x="2021001" y="2133600"/>
                  </a:lnTo>
                  <a:lnTo>
                    <a:pt x="2012569" y="2133600"/>
                  </a:lnTo>
                  <a:lnTo>
                    <a:pt x="2006409" y="2146300"/>
                  </a:lnTo>
                  <a:lnTo>
                    <a:pt x="2002663" y="2146300"/>
                  </a:lnTo>
                  <a:lnTo>
                    <a:pt x="2001532" y="2159000"/>
                  </a:lnTo>
                  <a:lnTo>
                    <a:pt x="2001913" y="2171700"/>
                  </a:lnTo>
                  <a:lnTo>
                    <a:pt x="2002764" y="2184400"/>
                  </a:lnTo>
                  <a:lnTo>
                    <a:pt x="2003983" y="2197100"/>
                  </a:lnTo>
                  <a:lnTo>
                    <a:pt x="2005406" y="2197100"/>
                  </a:lnTo>
                  <a:lnTo>
                    <a:pt x="2012873" y="2209800"/>
                  </a:lnTo>
                  <a:lnTo>
                    <a:pt x="2026056" y="2235200"/>
                  </a:lnTo>
                  <a:lnTo>
                    <a:pt x="2040432" y="2247900"/>
                  </a:lnTo>
                  <a:lnTo>
                    <a:pt x="2051456" y="2260600"/>
                  </a:lnTo>
                  <a:lnTo>
                    <a:pt x="2007247" y="2286000"/>
                  </a:lnTo>
                  <a:lnTo>
                    <a:pt x="2008022" y="2298700"/>
                  </a:lnTo>
                  <a:lnTo>
                    <a:pt x="2010371" y="2298700"/>
                  </a:lnTo>
                  <a:lnTo>
                    <a:pt x="2014651" y="2311400"/>
                  </a:lnTo>
                  <a:lnTo>
                    <a:pt x="2021192" y="2311400"/>
                  </a:lnTo>
                  <a:lnTo>
                    <a:pt x="2026678" y="2324100"/>
                  </a:lnTo>
                  <a:lnTo>
                    <a:pt x="2032190" y="2324100"/>
                  </a:lnTo>
                  <a:lnTo>
                    <a:pt x="2037321" y="2336800"/>
                  </a:lnTo>
                  <a:lnTo>
                    <a:pt x="2041613" y="2336800"/>
                  </a:lnTo>
                  <a:lnTo>
                    <a:pt x="2022513" y="2349500"/>
                  </a:lnTo>
                  <a:lnTo>
                    <a:pt x="2000986" y="2362200"/>
                  </a:lnTo>
                  <a:lnTo>
                    <a:pt x="1979168" y="2387600"/>
                  </a:lnTo>
                  <a:lnTo>
                    <a:pt x="1959203" y="2400300"/>
                  </a:lnTo>
                  <a:lnTo>
                    <a:pt x="1973618" y="2400300"/>
                  </a:lnTo>
                  <a:lnTo>
                    <a:pt x="2001202" y="2374900"/>
                  </a:lnTo>
                  <a:lnTo>
                    <a:pt x="2031149" y="2362200"/>
                  </a:lnTo>
                  <a:lnTo>
                    <a:pt x="2052650" y="2349500"/>
                  </a:lnTo>
                  <a:lnTo>
                    <a:pt x="2045614" y="2324100"/>
                  </a:lnTo>
                  <a:lnTo>
                    <a:pt x="2035276" y="2311400"/>
                  </a:lnTo>
                  <a:lnTo>
                    <a:pt x="2024418" y="2311400"/>
                  </a:lnTo>
                  <a:lnTo>
                    <a:pt x="2015820" y="2286000"/>
                  </a:lnTo>
                  <a:lnTo>
                    <a:pt x="2045169" y="2273300"/>
                  </a:lnTo>
                  <a:lnTo>
                    <a:pt x="2060435" y="2260600"/>
                  </a:lnTo>
                  <a:lnTo>
                    <a:pt x="2055507" y="2247900"/>
                  </a:lnTo>
                  <a:lnTo>
                    <a:pt x="2024316" y="2209800"/>
                  </a:lnTo>
                  <a:lnTo>
                    <a:pt x="2013851" y="2209800"/>
                  </a:lnTo>
                  <a:lnTo>
                    <a:pt x="2012734" y="2197100"/>
                  </a:lnTo>
                  <a:lnTo>
                    <a:pt x="2012442" y="2185657"/>
                  </a:lnTo>
                  <a:lnTo>
                    <a:pt x="2011959" y="2171700"/>
                  </a:lnTo>
                  <a:lnTo>
                    <a:pt x="2010689" y="2159000"/>
                  </a:lnTo>
                  <a:lnTo>
                    <a:pt x="2010283" y="2146300"/>
                  </a:lnTo>
                  <a:lnTo>
                    <a:pt x="2024253" y="2133600"/>
                  </a:lnTo>
                  <a:lnTo>
                    <a:pt x="2029536" y="2133600"/>
                  </a:lnTo>
                  <a:lnTo>
                    <a:pt x="2029396" y="2120900"/>
                  </a:lnTo>
                  <a:lnTo>
                    <a:pt x="2027085" y="2095500"/>
                  </a:lnTo>
                  <a:lnTo>
                    <a:pt x="2026119" y="2070100"/>
                  </a:lnTo>
                  <a:lnTo>
                    <a:pt x="2028342" y="2070100"/>
                  </a:lnTo>
                  <a:lnTo>
                    <a:pt x="2031199" y="2057641"/>
                  </a:lnTo>
                  <a:lnTo>
                    <a:pt x="2031796" y="2044700"/>
                  </a:lnTo>
                  <a:lnTo>
                    <a:pt x="2032342" y="2032000"/>
                  </a:lnTo>
                  <a:lnTo>
                    <a:pt x="2046185" y="2032000"/>
                  </a:lnTo>
                  <a:lnTo>
                    <a:pt x="2054504" y="2019300"/>
                  </a:lnTo>
                  <a:lnTo>
                    <a:pt x="2067623" y="2019300"/>
                  </a:lnTo>
                  <a:lnTo>
                    <a:pt x="2074494" y="2006600"/>
                  </a:lnTo>
                  <a:lnTo>
                    <a:pt x="2081504" y="1993900"/>
                  </a:lnTo>
                  <a:lnTo>
                    <a:pt x="2104440" y="1993900"/>
                  </a:lnTo>
                  <a:lnTo>
                    <a:pt x="2106180" y="1981200"/>
                  </a:lnTo>
                  <a:lnTo>
                    <a:pt x="2105926" y="1968500"/>
                  </a:lnTo>
                  <a:lnTo>
                    <a:pt x="2106447" y="1955800"/>
                  </a:lnTo>
                  <a:lnTo>
                    <a:pt x="2126615" y="1955800"/>
                  </a:lnTo>
                  <a:lnTo>
                    <a:pt x="2136889" y="1943100"/>
                  </a:lnTo>
                  <a:close/>
                </a:path>
                <a:path w="3260725" h="5041900">
                  <a:moveTo>
                    <a:pt x="2147532" y="3314700"/>
                  </a:moveTo>
                  <a:lnTo>
                    <a:pt x="2139175" y="3314700"/>
                  </a:lnTo>
                  <a:lnTo>
                    <a:pt x="2132888" y="3327400"/>
                  </a:lnTo>
                  <a:lnTo>
                    <a:pt x="2085695" y="3327400"/>
                  </a:lnTo>
                  <a:lnTo>
                    <a:pt x="2080641" y="3314700"/>
                  </a:lnTo>
                  <a:lnTo>
                    <a:pt x="2068537" y="3314700"/>
                  </a:lnTo>
                  <a:lnTo>
                    <a:pt x="2064956" y="3327400"/>
                  </a:lnTo>
                  <a:lnTo>
                    <a:pt x="2016963" y="3327400"/>
                  </a:lnTo>
                  <a:lnTo>
                    <a:pt x="2007108" y="3314700"/>
                  </a:lnTo>
                  <a:lnTo>
                    <a:pt x="1984933" y="3314700"/>
                  </a:lnTo>
                  <a:lnTo>
                    <a:pt x="1975421" y="3302000"/>
                  </a:lnTo>
                  <a:lnTo>
                    <a:pt x="1967903" y="3302000"/>
                  </a:lnTo>
                  <a:lnTo>
                    <a:pt x="1966544" y="3289300"/>
                  </a:lnTo>
                  <a:lnTo>
                    <a:pt x="1958136" y="3289300"/>
                  </a:lnTo>
                  <a:lnTo>
                    <a:pt x="1956879" y="3302000"/>
                  </a:lnTo>
                  <a:lnTo>
                    <a:pt x="1958454" y="3314700"/>
                  </a:lnTo>
                  <a:lnTo>
                    <a:pt x="1974011" y="3314700"/>
                  </a:lnTo>
                  <a:lnTo>
                    <a:pt x="1994204" y="3327400"/>
                  </a:lnTo>
                  <a:lnTo>
                    <a:pt x="2005457" y="3327400"/>
                  </a:lnTo>
                  <a:lnTo>
                    <a:pt x="2012162" y="3340100"/>
                  </a:lnTo>
                  <a:lnTo>
                    <a:pt x="2066544" y="3340100"/>
                  </a:lnTo>
                  <a:lnTo>
                    <a:pt x="2074214" y="3327400"/>
                  </a:lnTo>
                  <a:lnTo>
                    <a:pt x="2079282" y="3340100"/>
                  </a:lnTo>
                  <a:lnTo>
                    <a:pt x="2134260" y="3340100"/>
                  </a:lnTo>
                  <a:lnTo>
                    <a:pt x="2144077" y="3327400"/>
                  </a:lnTo>
                  <a:lnTo>
                    <a:pt x="2147532" y="3314700"/>
                  </a:lnTo>
                  <a:close/>
                </a:path>
                <a:path w="3260725" h="5041900">
                  <a:moveTo>
                    <a:pt x="2148014" y="3835400"/>
                  </a:moveTo>
                  <a:lnTo>
                    <a:pt x="2136114" y="3822700"/>
                  </a:lnTo>
                  <a:lnTo>
                    <a:pt x="2129180" y="3822700"/>
                  </a:lnTo>
                  <a:lnTo>
                    <a:pt x="2120315" y="3848100"/>
                  </a:lnTo>
                  <a:lnTo>
                    <a:pt x="2116290" y="3848100"/>
                  </a:lnTo>
                  <a:lnTo>
                    <a:pt x="2114956" y="3860800"/>
                  </a:lnTo>
                  <a:lnTo>
                    <a:pt x="2116645" y="3860800"/>
                  </a:lnTo>
                  <a:lnTo>
                    <a:pt x="2121687" y="3873500"/>
                  </a:lnTo>
                  <a:lnTo>
                    <a:pt x="2109787" y="3860800"/>
                  </a:lnTo>
                  <a:lnTo>
                    <a:pt x="2095893" y="3860800"/>
                  </a:lnTo>
                  <a:lnTo>
                    <a:pt x="2082038" y="3848100"/>
                  </a:lnTo>
                  <a:lnTo>
                    <a:pt x="2070290" y="3835400"/>
                  </a:lnTo>
                  <a:lnTo>
                    <a:pt x="2052726" y="3835400"/>
                  </a:lnTo>
                  <a:lnTo>
                    <a:pt x="2032685" y="3822700"/>
                  </a:lnTo>
                  <a:lnTo>
                    <a:pt x="2021243" y="3822700"/>
                  </a:lnTo>
                  <a:lnTo>
                    <a:pt x="2007666" y="3810000"/>
                  </a:lnTo>
                  <a:lnTo>
                    <a:pt x="2001215" y="3797300"/>
                  </a:lnTo>
                  <a:lnTo>
                    <a:pt x="1993226" y="3797300"/>
                  </a:lnTo>
                  <a:lnTo>
                    <a:pt x="1990191" y="3784600"/>
                  </a:lnTo>
                  <a:lnTo>
                    <a:pt x="1988629" y="3784600"/>
                  </a:lnTo>
                  <a:lnTo>
                    <a:pt x="1986711" y="3771900"/>
                  </a:lnTo>
                  <a:lnTo>
                    <a:pt x="1982597" y="3771900"/>
                  </a:lnTo>
                  <a:lnTo>
                    <a:pt x="1986508" y="3759200"/>
                  </a:lnTo>
                  <a:lnTo>
                    <a:pt x="1988743" y="3759200"/>
                  </a:lnTo>
                  <a:lnTo>
                    <a:pt x="1986724" y="3746500"/>
                  </a:lnTo>
                  <a:lnTo>
                    <a:pt x="1984044" y="3733800"/>
                  </a:lnTo>
                  <a:lnTo>
                    <a:pt x="1986216" y="3733800"/>
                  </a:lnTo>
                  <a:lnTo>
                    <a:pt x="1993798" y="3721100"/>
                  </a:lnTo>
                  <a:lnTo>
                    <a:pt x="2007387" y="3695700"/>
                  </a:lnTo>
                  <a:lnTo>
                    <a:pt x="2019033" y="3683000"/>
                  </a:lnTo>
                  <a:lnTo>
                    <a:pt x="2013927" y="3670300"/>
                  </a:lnTo>
                  <a:lnTo>
                    <a:pt x="1997329" y="3670300"/>
                  </a:lnTo>
                  <a:lnTo>
                    <a:pt x="1974469" y="3657600"/>
                  </a:lnTo>
                  <a:lnTo>
                    <a:pt x="1903895" y="3619500"/>
                  </a:lnTo>
                  <a:lnTo>
                    <a:pt x="1892096" y="3606800"/>
                  </a:lnTo>
                  <a:lnTo>
                    <a:pt x="1857616" y="3606800"/>
                  </a:lnTo>
                  <a:lnTo>
                    <a:pt x="1857679" y="3581400"/>
                  </a:lnTo>
                  <a:lnTo>
                    <a:pt x="1871599" y="3581400"/>
                  </a:lnTo>
                  <a:lnTo>
                    <a:pt x="1878012" y="3568700"/>
                  </a:lnTo>
                  <a:lnTo>
                    <a:pt x="1878863" y="3556000"/>
                  </a:lnTo>
                  <a:lnTo>
                    <a:pt x="1876069" y="3543300"/>
                  </a:lnTo>
                  <a:lnTo>
                    <a:pt x="1870303" y="3505200"/>
                  </a:lnTo>
                  <a:lnTo>
                    <a:pt x="1867687" y="3492500"/>
                  </a:lnTo>
                  <a:lnTo>
                    <a:pt x="1865515" y="3479800"/>
                  </a:lnTo>
                  <a:lnTo>
                    <a:pt x="1869414" y="3479800"/>
                  </a:lnTo>
                  <a:lnTo>
                    <a:pt x="1874304" y="3467189"/>
                  </a:lnTo>
                  <a:lnTo>
                    <a:pt x="1876679" y="3467189"/>
                  </a:lnTo>
                  <a:lnTo>
                    <a:pt x="1881466" y="3454400"/>
                  </a:lnTo>
                  <a:lnTo>
                    <a:pt x="1886280" y="3454400"/>
                  </a:lnTo>
                  <a:lnTo>
                    <a:pt x="1891068" y="3441700"/>
                  </a:lnTo>
                  <a:lnTo>
                    <a:pt x="1894738" y="3441700"/>
                  </a:lnTo>
                  <a:lnTo>
                    <a:pt x="1896211" y="3429000"/>
                  </a:lnTo>
                  <a:lnTo>
                    <a:pt x="1895005" y="3429000"/>
                  </a:lnTo>
                  <a:lnTo>
                    <a:pt x="1891957" y="3416300"/>
                  </a:lnTo>
                  <a:lnTo>
                    <a:pt x="1887943" y="3416300"/>
                  </a:lnTo>
                  <a:lnTo>
                    <a:pt x="1883854" y="3403600"/>
                  </a:lnTo>
                  <a:lnTo>
                    <a:pt x="1877771" y="3403600"/>
                  </a:lnTo>
                  <a:lnTo>
                    <a:pt x="1871891" y="3390900"/>
                  </a:lnTo>
                  <a:lnTo>
                    <a:pt x="1843659" y="3390900"/>
                  </a:lnTo>
                  <a:lnTo>
                    <a:pt x="1834946" y="3378200"/>
                  </a:lnTo>
                  <a:lnTo>
                    <a:pt x="1834349" y="3378200"/>
                  </a:lnTo>
                  <a:lnTo>
                    <a:pt x="1836547" y="3390900"/>
                  </a:lnTo>
                  <a:lnTo>
                    <a:pt x="1843455" y="3403600"/>
                  </a:lnTo>
                  <a:lnTo>
                    <a:pt x="1871510" y="3403600"/>
                  </a:lnTo>
                  <a:lnTo>
                    <a:pt x="1883016" y="3429000"/>
                  </a:lnTo>
                  <a:lnTo>
                    <a:pt x="1887308" y="3429000"/>
                  </a:lnTo>
                  <a:lnTo>
                    <a:pt x="1883308" y="3441700"/>
                  </a:lnTo>
                  <a:lnTo>
                    <a:pt x="1869960" y="3454400"/>
                  </a:lnTo>
                  <a:lnTo>
                    <a:pt x="1865503" y="3467189"/>
                  </a:lnTo>
                  <a:lnTo>
                    <a:pt x="1854682" y="3467189"/>
                  </a:lnTo>
                  <a:lnTo>
                    <a:pt x="1870608" y="3568700"/>
                  </a:lnTo>
                  <a:lnTo>
                    <a:pt x="1860651" y="3568700"/>
                  </a:lnTo>
                  <a:lnTo>
                    <a:pt x="1852371" y="3581400"/>
                  </a:lnTo>
                  <a:lnTo>
                    <a:pt x="1847989" y="3594100"/>
                  </a:lnTo>
                  <a:lnTo>
                    <a:pt x="1849742" y="3606800"/>
                  </a:lnTo>
                  <a:lnTo>
                    <a:pt x="1855698" y="3606800"/>
                  </a:lnTo>
                  <a:lnTo>
                    <a:pt x="1865553" y="3619500"/>
                  </a:lnTo>
                  <a:lnTo>
                    <a:pt x="1894205" y="3619500"/>
                  </a:lnTo>
                  <a:lnTo>
                    <a:pt x="1964194" y="3670300"/>
                  </a:lnTo>
                  <a:lnTo>
                    <a:pt x="1983143" y="3670300"/>
                  </a:lnTo>
                  <a:lnTo>
                    <a:pt x="1992452" y="3683000"/>
                  </a:lnTo>
                  <a:lnTo>
                    <a:pt x="2008035" y="3683000"/>
                  </a:lnTo>
                  <a:lnTo>
                    <a:pt x="2002409" y="3695700"/>
                  </a:lnTo>
                  <a:lnTo>
                    <a:pt x="1994827" y="3708400"/>
                  </a:lnTo>
                  <a:lnTo>
                    <a:pt x="1986851" y="3721100"/>
                  </a:lnTo>
                  <a:lnTo>
                    <a:pt x="1980120" y="3721100"/>
                  </a:lnTo>
                  <a:lnTo>
                    <a:pt x="1972310" y="3746500"/>
                  </a:lnTo>
                  <a:lnTo>
                    <a:pt x="1974799" y="3746500"/>
                  </a:lnTo>
                  <a:lnTo>
                    <a:pt x="1977707" y="3759200"/>
                  </a:lnTo>
                  <a:lnTo>
                    <a:pt x="1971179" y="3771900"/>
                  </a:lnTo>
                  <a:lnTo>
                    <a:pt x="1975231" y="3784600"/>
                  </a:lnTo>
                  <a:lnTo>
                    <a:pt x="1980184" y="3784600"/>
                  </a:lnTo>
                  <a:lnTo>
                    <a:pt x="1983943" y="3797300"/>
                  </a:lnTo>
                  <a:lnTo>
                    <a:pt x="2004593" y="3822700"/>
                  </a:lnTo>
                  <a:lnTo>
                    <a:pt x="2031377" y="3835400"/>
                  </a:lnTo>
                  <a:lnTo>
                    <a:pt x="2059419" y="3848100"/>
                  </a:lnTo>
                  <a:lnTo>
                    <a:pt x="2083841" y="3860800"/>
                  </a:lnTo>
                  <a:lnTo>
                    <a:pt x="2093391" y="3860800"/>
                  </a:lnTo>
                  <a:lnTo>
                    <a:pt x="2102535" y="3873500"/>
                  </a:lnTo>
                  <a:lnTo>
                    <a:pt x="2111959" y="3873500"/>
                  </a:lnTo>
                  <a:lnTo>
                    <a:pt x="2122360" y="3886200"/>
                  </a:lnTo>
                  <a:lnTo>
                    <a:pt x="2126411" y="3873500"/>
                  </a:lnTo>
                  <a:lnTo>
                    <a:pt x="2133600" y="3873500"/>
                  </a:lnTo>
                  <a:lnTo>
                    <a:pt x="2124659" y="3860800"/>
                  </a:lnTo>
                  <a:lnTo>
                    <a:pt x="2136483" y="3835400"/>
                  </a:lnTo>
                  <a:lnTo>
                    <a:pt x="2148014" y="3835400"/>
                  </a:lnTo>
                  <a:close/>
                </a:path>
                <a:path w="3260725" h="5041900">
                  <a:moveTo>
                    <a:pt x="2190610" y="4487964"/>
                  </a:moveTo>
                  <a:lnTo>
                    <a:pt x="2182241" y="4483100"/>
                  </a:lnTo>
                  <a:lnTo>
                    <a:pt x="2177021" y="4483100"/>
                  </a:lnTo>
                  <a:lnTo>
                    <a:pt x="2190610" y="4487964"/>
                  </a:lnTo>
                  <a:close/>
                </a:path>
                <a:path w="3260725" h="5041900">
                  <a:moveTo>
                    <a:pt x="2193899" y="2781300"/>
                  </a:moveTo>
                  <a:lnTo>
                    <a:pt x="2193696" y="2768600"/>
                  </a:lnTo>
                  <a:lnTo>
                    <a:pt x="2185009" y="2768600"/>
                  </a:lnTo>
                  <a:lnTo>
                    <a:pt x="2184946" y="2794000"/>
                  </a:lnTo>
                  <a:lnTo>
                    <a:pt x="2145588" y="2794000"/>
                  </a:lnTo>
                  <a:lnTo>
                    <a:pt x="2171192" y="2806700"/>
                  </a:lnTo>
                  <a:lnTo>
                    <a:pt x="2185949" y="2794000"/>
                  </a:lnTo>
                  <a:lnTo>
                    <a:pt x="2192413" y="2794000"/>
                  </a:lnTo>
                  <a:lnTo>
                    <a:pt x="2193899" y="2781300"/>
                  </a:lnTo>
                  <a:close/>
                </a:path>
                <a:path w="3260725" h="5041900">
                  <a:moveTo>
                    <a:pt x="2200033" y="1930400"/>
                  </a:moveTo>
                  <a:lnTo>
                    <a:pt x="2189594" y="1917700"/>
                  </a:lnTo>
                  <a:lnTo>
                    <a:pt x="2151672" y="1917700"/>
                  </a:lnTo>
                  <a:lnTo>
                    <a:pt x="2147595" y="1930400"/>
                  </a:lnTo>
                  <a:lnTo>
                    <a:pt x="2141956" y="1930400"/>
                  </a:lnTo>
                  <a:lnTo>
                    <a:pt x="2137295" y="1943100"/>
                  </a:lnTo>
                  <a:lnTo>
                    <a:pt x="2151253" y="1943100"/>
                  </a:lnTo>
                  <a:lnTo>
                    <a:pt x="2155710" y="1930400"/>
                  </a:lnTo>
                  <a:lnTo>
                    <a:pt x="2200033" y="1930400"/>
                  </a:lnTo>
                  <a:close/>
                </a:path>
                <a:path w="3260725" h="5041900">
                  <a:moveTo>
                    <a:pt x="2212492" y="4495800"/>
                  </a:moveTo>
                  <a:lnTo>
                    <a:pt x="2190610" y="4487964"/>
                  </a:lnTo>
                  <a:lnTo>
                    <a:pt x="2204097" y="4495800"/>
                  </a:lnTo>
                  <a:lnTo>
                    <a:pt x="2212492" y="4495800"/>
                  </a:lnTo>
                  <a:close/>
                </a:path>
                <a:path w="3260725" h="5041900">
                  <a:moveTo>
                    <a:pt x="2243112" y="3060700"/>
                  </a:moveTo>
                  <a:lnTo>
                    <a:pt x="2240369" y="3048000"/>
                  </a:lnTo>
                  <a:lnTo>
                    <a:pt x="2235860" y="3022600"/>
                  </a:lnTo>
                  <a:lnTo>
                    <a:pt x="2224824" y="3009900"/>
                  </a:lnTo>
                  <a:lnTo>
                    <a:pt x="2204047" y="3009900"/>
                  </a:lnTo>
                  <a:lnTo>
                    <a:pt x="2209533" y="3022600"/>
                  </a:lnTo>
                  <a:lnTo>
                    <a:pt x="2225370" y="3022600"/>
                  </a:lnTo>
                  <a:lnTo>
                    <a:pt x="2230323" y="3035300"/>
                  </a:lnTo>
                  <a:lnTo>
                    <a:pt x="2231898" y="3048000"/>
                  </a:lnTo>
                  <a:lnTo>
                    <a:pt x="2232876" y="3048000"/>
                  </a:lnTo>
                  <a:lnTo>
                    <a:pt x="2236025" y="3060700"/>
                  </a:lnTo>
                  <a:lnTo>
                    <a:pt x="2243112" y="3060700"/>
                  </a:lnTo>
                  <a:close/>
                </a:path>
                <a:path w="3260725" h="5041900">
                  <a:moveTo>
                    <a:pt x="2247811" y="2933700"/>
                  </a:moveTo>
                  <a:lnTo>
                    <a:pt x="2233739" y="2946400"/>
                  </a:lnTo>
                  <a:lnTo>
                    <a:pt x="2230323" y="2946400"/>
                  </a:lnTo>
                  <a:lnTo>
                    <a:pt x="2195880" y="2959100"/>
                  </a:lnTo>
                  <a:lnTo>
                    <a:pt x="2193480" y="2971800"/>
                  </a:lnTo>
                  <a:lnTo>
                    <a:pt x="2191639" y="2984500"/>
                  </a:lnTo>
                  <a:lnTo>
                    <a:pt x="2193950" y="3009900"/>
                  </a:lnTo>
                  <a:lnTo>
                    <a:pt x="2202472" y="3009900"/>
                  </a:lnTo>
                  <a:lnTo>
                    <a:pt x="2202484" y="2959100"/>
                  </a:lnTo>
                  <a:lnTo>
                    <a:pt x="2241689" y="2959100"/>
                  </a:lnTo>
                  <a:lnTo>
                    <a:pt x="2244280" y="2946400"/>
                  </a:lnTo>
                  <a:lnTo>
                    <a:pt x="2246744" y="2946400"/>
                  </a:lnTo>
                  <a:lnTo>
                    <a:pt x="2247811" y="2933700"/>
                  </a:lnTo>
                  <a:close/>
                </a:path>
                <a:path w="3260725" h="5041900">
                  <a:moveTo>
                    <a:pt x="2264321" y="1905000"/>
                  </a:moveTo>
                  <a:lnTo>
                    <a:pt x="2219147" y="1905000"/>
                  </a:lnTo>
                  <a:lnTo>
                    <a:pt x="2216378" y="1917700"/>
                  </a:lnTo>
                  <a:lnTo>
                    <a:pt x="2210549" y="1930400"/>
                  </a:lnTo>
                  <a:lnTo>
                    <a:pt x="2221293" y="1930400"/>
                  </a:lnTo>
                  <a:lnTo>
                    <a:pt x="2224163" y="1917700"/>
                  </a:lnTo>
                  <a:lnTo>
                    <a:pt x="2245715" y="1917700"/>
                  </a:lnTo>
                  <a:lnTo>
                    <a:pt x="2264321" y="1905000"/>
                  </a:lnTo>
                  <a:close/>
                </a:path>
                <a:path w="3260725" h="5041900">
                  <a:moveTo>
                    <a:pt x="2268105" y="1903818"/>
                  </a:moveTo>
                  <a:lnTo>
                    <a:pt x="2264321" y="1905000"/>
                  </a:lnTo>
                  <a:lnTo>
                    <a:pt x="2265502" y="1905000"/>
                  </a:lnTo>
                  <a:lnTo>
                    <a:pt x="2268105" y="1903818"/>
                  </a:lnTo>
                  <a:close/>
                </a:path>
                <a:path w="3260725" h="5041900">
                  <a:moveTo>
                    <a:pt x="2275090" y="4569206"/>
                  </a:moveTo>
                  <a:lnTo>
                    <a:pt x="2237714" y="4559300"/>
                  </a:lnTo>
                  <a:lnTo>
                    <a:pt x="2244953" y="4546600"/>
                  </a:lnTo>
                  <a:lnTo>
                    <a:pt x="2253564" y="4533900"/>
                  </a:lnTo>
                  <a:lnTo>
                    <a:pt x="2260904" y="4521200"/>
                  </a:lnTo>
                  <a:lnTo>
                    <a:pt x="2264346" y="4508500"/>
                  </a:lnTo>
                  <a:lnTo>
                    <a:pt x="2253450" y="4495800"/>
                  </a:lnTo>
                  <a:lnTo>
                    <a:pt x="2212492" y="4495800"/>
                  </a:lnTo>
                  <a:lnTo>
                    <a:pt x="2232977" y="4508500"/>
                  </a:lnTo>
                  <a:lnTo>
                    <a:pt x="2255215" y="4508500"/>
                  </a:lnTo>
                  <a:lnTo>
                    <a:pt x="2247252" y="4521200"/>
                  </a:lnTo>
                  <a:lnTo>
                    <a:pt x="2237829" y="4533900"/>
                  </a:lnTo>
                  <a:lnTo>
                    <a:pt x="2229497" y="4546600"/>
                  </a:lnTo>
                  <a:lnTo>
                    <a:pt x="2224786" y="4559300"/>
                  </a:lnTo>
                  <a:lnTo>
                    <a:pt x="2275090" y="4569206"/>
                  </a:lnTo>
                  <a:close/>
                </a:path>
                <a:path w="3260725" h="5041900">
                  <a:moveTo>
                    <a:pt x="2285809" y="2870200"/>
                  </a:moveTo>
                  <a:lnTo>
                    <a:pt x="2285720" y="2844800"/>
                  </a:lnTo>
                  <a:lnTo>
                    <a:pt x="2282723" y="2832100"/>
                  </a:lnTo>
                  <a:lnTo>
                    <a:pt x="2276322" y="2819400"/>
                  </a:lnTo>
                  <a:lnTo>
                    <a:pt x="2266035" y="2806700"/>
                  </a:lnTo>
                  <a:lnTo>
                    <a:pt x="2257145" y="2794000"/>
                  </a:lnTo>
                  <a:lnTo>
                    <a:pt x="2249868" y="2781300"/>
                  </a:lnTo>
                  <a:lnTo>
                    <a:pt x="2239581" y="2768600"/>
                  </a:lnTo>
                  <a:lnTo>
                    <a:pt x="2221661" y="2768600"/>
                  </a:lnTo>
                  <a:lnTo>
                    <a:pt x="2222944" y="2755900"/>
                  </a:lnTo>
                  <a:lnTo>
                    <a:pt x="2223859" y="2743200"/>
                  </a:lnTo>
                  <a:lnTo>
                    <a:pt x="2222500" y="2730500"/>
                  </a:lnTo>
                  <a:lnTo>
                    <a:pt x="2216975" y="2730500"/>
                  </a:lnTo>
                  <a:lnTo>
                    <a:pt x="2213102" y="2717800"/>
                  </a:lnTo>
                  <a:lnTo>
                    <a:pt x="2207336" y="2717800"/>
                  </a:lnTo>
                  <a:lnTo>
                    <a:pt x="2209444" y="2692400"/>
                  </a:lnTo>
                  <a:lnTo>
                    <a:pt x="2209139" y="2692400"/>
                  </a:lnTo>
                  <a:lnTo>
                    <a:pt x="2200960" y="2705100"/>
                  </a:lnTo>
                  <a:lnTo>
                    <a:pt x="2199525" y="2717800"/>
                  </a:lnTo>
                  <a:lnTo>
                    <a:pt x="2200783" y="2730500"/>
                  </a:lnTo>
                  <a:lnTo>
                    <a:pt x="2202611" y="2717800"/>
                  </a:lnTo>
                  <a:lnTo>
                    <a:pt x="2207958" y="2730500"/>
                  </a:lnTo>
                  <a:lnTo>
                    <a:pt x="2213483" y="2743200"/>
                  </a:lnTo>
                  <a:lnTo>
                    <a:pt x="2215007" y="2743200"/>
                  </a:lnTo>
                  <a:lnTo>
                    <a:pt x="2214181" y="2755900"/>
                  </a:lnTo>
                  <a:lnTo>
                    <a:pt x="2212708" y="2768600"/>
                  </a:lnTo>
                  <a:lnTo>
                    <a:pt x="2218486" y="2768600"/>
                  </a:lnTo>
                  <a:lnTo>
                    <a:pt x="2233930" y="2781300"/>
                  </a:lnTo>
                  <a:lnTo>
                    <a:pt x="2255456" y="2806700"/>
                  </a:lnTo>
                  <a:lnTo>
                    <a:pt x="2267153" y="2819400"/>
                  </a:lnTo>
                  <a:lnTo>
                    <a:pt x="2273617" y="2832100"/>
                  </a:lnTo>
                  <a:lnTo>
                    <a:pt x="2276310" y="2844800"/>
                  </a:lnTo>
                  <a:lnTo>
                    <a:pt x="2276716" y="2870200"/>
                  </a:lnTo>
                  <a:lnTo>
                    <a:pt x="2285809" y="2870200"/>
                  </a:lnTo>
                  <a:close/>
                </a:path>
                <a:path w="3260725" h="5041900">
                  <a:moveTo>
                    <a:pt x="2289264" y="4572000"/>
                  </a:moveTo>
                  <a:lnTo>
                    <a:pt x="2275090" y="4569206"/>
                  </a:lnTo>
                  <a:lnTo>
                    <a:pt x="2285619" y="4572000"/>
                  </a:lnTo>
                  <a:lnTo>
                    <a:pt x="2289264" y="4572000"/>
                  </a:lnTo>
                  <a:close/>
                </a:path>
                <a:path w="3260725" h="5041900">
                  <a:moveTo>
                    <a:pt x="2309825" y="3111500"/>
                  </a:moveTo>
                  <a:lnTo>
                    <a:pt x="2302421" y="3098800"/>
                  </a:lnTo>
                  <a:lnTo>
                    <a:pt x="2296617" y="3098800"/>
                  </a:lnTo>
                  <a:lnTo>
                    <a:pt x="2290381" y="3073400"/>
                  </a:lnTo>
                  <a:lnTo>
                    <a:pt x="2287054" y="3060700"/>
                  </a:lnTo>
                  <a:lnTo>
                    <a:pt x="2279396" y="3060700"/>
                  </a:lnTo>
                  <a:lnTo>
                    <a:pt x="2284031" y="3086100"/>
                  </a:lnTo>
                  <a:lnTo>
                    <a:pt x="2286952" y="3098800"/>
                  </a:lnTo>
                  <a:lnTo>
                    <a:pt x="2289772" y="3098800"/>
                  </a:lnTo>
                  <a:lnTo>
                    <a:pt x="2295525" y="3111500"/>
                  </a:lnTo>
                  <a:lnTo>
                    <a:pt x="2309825" y="3111500"/>
                  </a:lnTo>
                  <a:close/>
                </a:path>
                <a:path w="3260725" h="5041900">
                  <a:moveTo>
                    <a:pt x="2320912" y="2895600"/>
                  </a:moveTo>
                  <a:lnTo>
                    <a:pt x="2254123" y="2895600"/>
                  </a:lnTo>
                  <a:lnTo>
                    <a:pt x="2250452" y="2908300"/>
                  </a:lnTo>
                  <a:lnTo>
                    <a:pt x="2249944" y="2921000"/>
                  </a:lnTo>
                  <a:lnTo>
                    <a:pt x="2250313" y="2933700"/>
                  </a:lnTo>
                  <a:lnTo>
                    <a:pt x="2248611" y="2933700"/>
                  </a:lnTo>
                  <a:lnTo>
                    <a:pt x="2246744" y="2946400"/>
                  </a:lnTo>
                  <a:lnTo>
                    <a:pt x="2259800" y="2946400"/>
                  </a:lnTo>
                  <a:lnTo>
                    <a:pt x="2259139" y="2908300"/>
                  </a:lnTo>
                  <a:lnTo>
                    <a:pt x="2288921" y="2908300"/>
                  </a:lnTo>
                  <a:lnTo>
                    <a:pt x="2320912" y="2895600"/>
                  </a:lnTo>
                  <a:close/>
                </a:path>
                <a:path w="3260725" h="5041900">
                  <a:moveTo>
                    <a:pt x="2343086" y="2895600"/>
                  </a:moveTo>
                  <a:lnTo>
                    <a:pt x="2343023" y="2882900"/>
                  </a:lnTo>
                  <a:lnTo>
                    <a:pt x="2342946" y="2870200"/>
                  </a:lnTo>
                  <a:lnTo>
                    <a:pt x="2334349" y="2870200"/>
                  </a:lnTo>
                  <a:lnTo>
                    <a:pt x="2334095" y="2895600"/>
                  </a:lnTo>
                  <a:lnTo>
                    <a:pt x="2343086" y="2895600"/>
                  </a:lnTo>
                  <a:close/>
                </a:path>
                <a:path w="3260725" h="5041900">
                  <a:moveTo>
                    <a:pt x="2405227" y="2425700"/>
                  </a:moveTo>
                  <a:lnTo>
                    <a:pt x="2352103" y="2425700"/>
                  </a:lnTo>
                  <a:lnTo>
                    <a:pt x="2352217" y="2413000"/>
                  </a:lnTo>
                  <a:lnTo>
                    <a:pt x="2377109" y="2413000"/>
                  </a:lnTo>
                  <a:lnTo>
                    <a:pt x="2363711" y="2400300"/>
                  </a:lnTo>
                  <a:lnTo>
                    <a:pt x="2345550" y="2400300"/>
                  </a:lnTo>
                  <a:lnTo>
                    <a:pt x="2342616" y="2413000"/>
                  </a:lnTo>
                  <a:lnTo>
                    <a:pt x="2344661" y="2425700"/>
                  </a:lnTo>
                  <a:lnTo>
                    <a:pt x="2352459" y="2438400"/>
                  </a:lnTo>
                  <a:lnTo>
                    <a:pt x="2384818" y="2438400"/>
                  </a:lnTo>
                  <a:lnTo>
                    <a:pt x="2380462" y="2451100"/>
                  </a:lnTo>
                  <a:lnTo>
                    <a:pt x="2378049" y="2451100"/>
                  </a:lnTo>
                  <a:lnTo>
                    <a:pt x="2377833" y="2463800"/>
                  </a:lnTo>
                  <a:lnTo>
                    <a:pt x="2364638" y="2476500"/>
                  </a:lnTo>
                  <a:lnTo>
                    <a:pt x="2362377" y="2489200"/>
                  </a:lnTo>
                  <a:lnTo>
                    <a:pt x="2368067" y="2501900"/>
                  </a:lnTo>
                  <a:lnTo>
                    <a:pt x="2378684" y="2514600"/>
                  </a:lnTo>
                  <a:lnTo>
                    <a:pt x="2376551" y="2540000"/>
                  </a:lnTo>
                  <a:lnTo>
                    <a:pt x="2367356" y="2552700"/>
                  </a:lnTo>
                  <a:lnTo>
                    <a:pt x="2358669" y="2552700"/>
                  </a:lnTo>
                  <a:lnTo>
                    <a:pt x="2349233" y="2540000"/>
                  </a:lnTo>
                  <a:lnTo>
                    <a:pt x="2334514" y="2552700"/>
                  </a:lnTo>
                  <a:lnTo>
                    <a:pt x="2330285" y="2565400"/>
                  </a:lnTo>
                  <a:lnTo>
                    <a:pt x="2330310" y="2578100"/>
                  </a:lnTo>
                  <a:lnTo>
                    <a:pt x="2328291" y="2590800"/>
                  </a:lnTo>
                  <a:lnTo>
                    <a:pt x="2321458" y="2590800"/>
                  </a:lnTo>
                  <a:lnTo>
                    <a:pt x="2316975" y="2603500"/>
                  </a:lnTo>
                  <a:lnTo>
                    <a:pt x="2312593" y="2616200"/>
                  </a:lnTo>
                  <a:lnTo>
                    <a:pt x="2306586" y="2628900"/>
                  </a:lnTo>
                  <a:lnTo>
                    <a:pt x="2294128" y="2628900"/>
                  </a:lnTo>
                  <a:lnTo>
                    <a:pt x="2287092" y="2641600"/>
                  </a:lnTo>
                  <a:lnTo>
                    <a:pt x="2283714" y="2654300"/>
                  </a:lnTo>
                  <a:lnTo>
                    <a:pt x="2281745" y="2654300"/>
                  </a:lnTo>
                  <a:lnTo>
                    <a:pt x="2275395" y="2667000"/>
                  </a:lnTo>
                  <a:lnTo>
                    <a:pt x="2267064" y="2667000"/>
                  </a:lnTo>
                  <a:lnTo>
                    <a:pt x="2258352" y="2679700"/>
                  </a:lnTo>
                  <a:lnTo>
                    <a:pt x="2250160" y="2692400"/>
                  </a:lnTo>
                  <a:lnTo>
                    <a:pt x="2243404" y="2705100"/>
                  </a:lnTo>
                  <a:lnTo>
                    <a:pt x="2239543" y="2692400"/>
                  </a:lnTo>
                  <a:lnTo>
                    <a:pt x="2209444" y="2692400"/>
                  </a:lnTo>
                  <a:lnTo>
                    <a:pt x="2215985" y="2705100"/>
                  </a:lnTo>
                  <a:lnTo>
                    <a:pt x="2220925" y="2705100"/>
                  </a:lnTo>
                  <a:lnTo>
                    <a:pt x="2221433" y="2717800"/>
                  </a:lnTo>
                  <a:lnTo>
                    <a:pt x="2247150" y="2717800"/>
                  </a:lnTo>
                  <a:lnTo>
                    <a:pt x="2257082" y="2692400"/>
                  </a:lnTo>
                  <a:lnTo>
                    <a:pt x="2276843" y="2679700"/>
                  </a:lnTo>
                  <a:lnTo>
                    <a:pt x="2290876" y="2654300"/>
                  </a:lnTo>
                  <a:lnTo>
                    <a:pt x="2293543" y="2654300"/>
                  </a:lnTo>
                  <a:lnTo>
                    <a:pt x="2300503" y="2641600"/>
                  </a:lnTo>
                  <a:lnTo>
                    <a:pt x="2316518" y="2628900"/>
                  </a:lnTo>
                  <a:lnTo>
                    <a:pt x="2320569" y="2616200"/>
                  </a:lnTo>
                  <a:lnTo>
                    <a:pt x="2324824" y="2603500"/>
                  </a:lnTo>
                  <a:lnTo>
                    <a:pt x="2334387" y="2603500"/>
                  </a:lnTo>
                  <a:lnTo>
                    <a:pt x="2336647" y="2590800"/>
                  </a:lnTo>
                  <a:lnTo>
                    <a:pt x="2337651" y="2578100"/>
                  </a:lnTo>
                  <a:lnTo>
                    <a:pt x="2338159" y="2565400"/>
                  </a:lnTo>
                  <a:lnTo>
                    <a:pt x="2343023" y="2565400"/>
                  </a:lnTo>
                  <a:lnTo>
                    <a:pt x="2349792" y="2552700"/>
                  </a:lnTo>
                  <a:lnTo>
                    <a:pt x="2360955" y="2565400"/>
                  </a:lnTo>
                  <a:lnTo>
                    <a:pt x="2367991" y="2565400"/>
                  </a:lnTo>
                  <a:lnTo>
                    <a:pt x="2374176" y="2552700"/>
                  </a:lnTo>
                  <a:lnTo>
                    <a:pt x="2403195" y="2552700"/>
                  </a:lnTo>
                  <a:lnTo>
                    <a:pt x="2396934" y="2540000"/>
                  </a:lnTo>
                  <a:lnTo>
                    <a:pt x="2384907" y="2540000"/>
                  </a:lnTo>
                  <a:lnTo>
                    <a:pt x="2387879" y="2527300"/>
                  </a:lnTo>
                  <a:lnTo>
                    <a:pt x="2388298" y="2514600"/>
                  </a:lnTo>
                  <a:lnTo>
                    <a:pt x="2384387" y="2514600"/>
                  </a:lnTo>
                  <a:lnTo>
                    <a:pt x="2374379" y="2501900"/>
                  </a:lnTo>
                  <a:lnTo>
                    <a:pt x="2372017" y="2476500"/>
                  </a:lnTo>
                  <a:lnTo>
                    <a:pt x="2384196" y="2476500"/>
                  </a:lnTo>
                  <a:lnTo>
                    <a:pt x="2386342" y="2463800"/>
                  </a:lnTo>
                  <a:lnTo>
                    <a:pt x="2385390" y="2463800"/>
                  </a:lnTo>
                  <a:lnTo>
                    <a:pt x="2387790" y="2451100"/>
                  </a:lnTo>
                  <a:lnTo>
                    <a:pt x="2392908" y="2451100"/>
                  </a:lnTo>
                  <a:lnTo>
                    <a:pt x="2399042" y="2438400"/>
                  </a:lnTo>
                  <a:lnTo>
                    <a:pt x="2403906" y="2438400"/>
                  </a:lnTo>
                  <a:lnTo>
                    <a:pt x="2405227" y="2425700"/>
                  </a:lnTo>
                  <a:close/>
                </a:path>
                <a:path w="3260725" h="5041900">
                  <a:moveTo>
                    <a:pt x="2416264" y="1981200"/>
                  </a:moveTo>
                  <a:lnTo>
                    <a:pt x="2413571" y="1968500"/>
                  </a:lnTo>
                  <a:lnTo>
                    <a:pt x="2406916" y="1955800"/>
                  </a:lnTo>
                  <a:lnTo>
                    <a:pt x="2400935" y="1955800"/>
                  </a:lnTo>
                  <a:lnTo>
                    <a:pt x="2406345" y="1981200"/>
                  </a:lnTo>
                  <a:lnTo>
                    <a:pt x="2405545" y="1981200"/>
                  </a:lnTo>
                  <a:lnTo>
                    <a:pt x="2402014" y="1993900"/>
                  </a:lnTo>
                  <a:lnTo>
                    <a:pt x="2399246" y="2006600"/>
                  </a:lnTo>
                  <a:lnTo>
                    <a:pt x="2408898" y="2006600"/>
                  </a:lnTo>
                  <a:lnTo>
                    <a:pt x="2414384" y="1993900"/>
                  </a:lnTo>
                  <a:lnTo>
                    <a:pt x="2416264" y="1981200"/>
                  </a:lnTo>
                  <a:close/>
                </a:path>
                <a:path w="3260725" h="5041900">
                  <a:moveTo>
                    <a:pt x="2425179" y="1943100"/>
                  </a:moveTo>
                  <a:lnTo>
                    <a:pt x="2415959" y="1930400"/>
                  </a:lnTo>
                  <a:lnTo>
                    <a:pt x="2409660" y="1930400"/>
                  </a:lnTo>
                  <a:lnTo>
                    <a:pt x="2410968" y="1917700"/>
                  </a:lnTo>
                  <a:lnTo>
                    <a:pt x="2409215" y="1905000"/>
                  </a:lnTo>
                  <a:lnTo>
                    <a:pt x="2406243" y="1905000"/>
                  </a:lnTo>
                  <a:lnTo>
                    <a:pt x="2402611" y="1892300"/>
                  </a:lnTo>
                  <a:lnTo>
                    <a:pt x="2387574" y="1892300"/>
                  </a:lnTo>
                  <a:lnTo>
                    <a:pt x="2378011" y="1905000"/>
                  </a:lnTo>
                  <a:lnTo>
                    <a:pt x="2372982" y="1905000"/>
                  </a:lnTo>
                  <a:lnTo>
                    <a:pt x="2371572" y="1930400"/>
                  </a:lnTo>
                  <a:lnTo>
                    <a:pt x="2355316" y="1917700"/>
                  </a:lnTo>
                  <a:lnTo>
                    <a:pt x="2333002" y="1917700"/>
                  </a:lnTo>
                  <a:lnTo>
                    <a:pt x="2335060" y="1905000"/>
                  </a:lnTo>
                  <a:lnTo>
                    <a:pt x="2337295" y="1905000"/>
                  </a:lnTo>
                  <a:lnTo>
                    <a:pt x="2337714" y="1892300"/>
                  </a:lnTo>
                  <a:lnTo>
                    <a:pt x="2319604" y="1879600"/>
                  </a:lnTo>
                  <a:lnTo>
                    <a:pt x="2293632" y="1892300"/>
                  </a:lnTo>
                  <a:lnTo>
                    <a:pt x="2268105" y="1903818"/>
                  </a:lnTo>
                  <a:lnTo>
                    <a:pt x="2305164" y="1892300"/>
                  </a:lnTo>
                  <a:lnTo>
                    <a:pt x="2329002" y="1892300"/>
                  </a:lnTo>
                  <a:lnTo>
                    <a:pt x="2325674" y="1905000"/>
                  </a:lnTo>
                  <a:lnTo>
                    <a:pt x="2323020" y="1917700"/>
                  </a:lnTo>
                  <a:lnTo>
                    <a:pt x="2323769" y="1930400"/>
                  </a:lnTo>
                  <a:lnTo>
                    <a:pt x="2365730" y="1930400"/>
                  </a:lnTo>
                  <a:lnTo>
                    <a:pt x="2367115" y="1943100"/>
                  </a:lnTo>
                  <a:lnTo>
                    <a:pt x="2366822" y="1943100"/>
                  </a:lnTo>
                  <a:lnTo>
                    <a:pt x="2367343" y="1955800"/>
                  </a:lnTo>
                  <a:lnTo>
                    <a:pt x="2371217" y="1968500"/>
                  </a:lnTo>
                  <a:lnTo>
                    <a:pt x="2386939" y="1968500"/>
                  </a:lnTo>
                  <a:lnTo>
                    <a:pt x="2400935" y="1955800"/>
                  </a:lnTo>
                  <a:lnTo>
                    <a:pt x="2373236" y="1955800"/>
                  </a:lnTo>
                  <a:lnTo>
                    <a:pt x="2374646" y="1943100"/>
                  </a:lnTo>
                  <a:lnTo>
                    <a:pt x="2377402" y="1943100"/>
                  </a:lnTo>
                  <a:lnTo>
                    <a:pt x="2378811" y="1930400"/>
                  </a:lnTo>
                  <a:lnTo>
                    <a:pt x="2381859" y="1917700"/>
                  </a:lnTo>
                  <a:lnTo>
                    <a:pt x="2388311" y="1905000"/>
                  </a:lnTo>
                  <a:lnTo>
                    <a:pt x="2399969" y="1905000"/>
                  </a:lnTo>
                  <a:lnTo>
                    <a:pt x="2402967" y="1917700"/>
                  </a:lnTo>
                  <a:lnTo>
                    <a:pt x="2401506" y="1930400"/>
                  </a:lnTo>
                  <a:lnTo>
                    <a:pt x="2400427" y="1930400"/>
                  </a:lnTo>
                  <a:lnTo>
                    <a:pt x="2420963" y="1943100"/>
                  </a:lnTo>
                  <a:lnTo>
                    <a:pt x="2425179" y="1943100"/>
                  </a:lnTo>
                  <a:close/>
                </a:path>
                <a:path w="3260725" h="5041900">
                  <a:moveTo>
                    <a:pt x="2426131" y="2159000"/>
                  </a:moveTo>
                  <a:lnTo>
                    <a:pt x="2425801" y="2159000"/>
                  </a:lnTo>
                  <a:lnTo>
                    <a:pt x="2423668" y="2146300"/>
                  </a:lnTo>
                  <a:lnTo>
                    <a:pt x="2419845" y="2146300"/>
                  </a:lnTo>
                  <a:lnTo>
                    <a:pt x="2416568" y="2133600"/>
                  </a:lnTo>
                  <a:lnTo>
                    <a:pt x="2413978" y="2133600"/>
                  </a:lnTo>
                  <a:lnTo>
                    <a:pt x="2412263" y="2120900"/>
                  </a:lnTo>
                  <a:lnTo>
                    <a:pt x="2411831" y="2108200"/>
                  </a:lnTo>
                  <a:lnTo>
                    <a:pt x="2411552" y="2095500"/>
                  </a:lnTo>
                  <a:lnTo>
                    <a:pt x="2411107" y="2082800"/>
                  </a:lnTo>
                  <a:lnTo>
                    <a:pt x="2410168" y="2070100"/>
                  </a:lnTo>
                  <a:lnTo>
                    <a:pt x="2392222" y="2070100"/>
                  </a:lnTo>
                  <a:lnTo>
                    <a:pt x="2384260" y="2057641"/>
                  </a:lnTo>
                  <a:lnTo>
                    <a:pt x="2386838" y="2070100"/>
                  </a:lnTo>
                  <a:lnTo>
                    <a:pt x="2383675" y="2057641"/>
                  </a:lnTo>
                  <a:lnTo>
                    <a:pt x="2384260" y="2057641"/>
                  </a:lnTo>
                  <a:lnTo>
                    <a:pt x="2395613" y="2057641"/>
                  </a:lnTo>
                  <a:lnTo>
                    <a:pt x="2402065" y="2044700"/>
                  </a:lnTo>
                  <a:lnTo>
                    <a:pt x="2408313" y="2044700"/>
                  </a:lnTo>
                  <a:lnTo>
                    <a:pt x="2409977" y="2032000"/>
                  </a:lnTo>
                  <a:lnTo>
                    <a:pt x="2398128" y="2032000"/>
                  </a:lnTo>
                  <a:lnTo>
                    <a:pt x="2399703" y="2044700"/>
                  </a:lnTo>
                  <a:lnTo>
                    <a:pt x="2396921" y="2044700"/>
                  </a:lnTo>
                  <a:lnTo>
                    <a:pt x="2398128" y="2032000"/>
                  </a:lnTo>
                  <a:lnTo>
                    <a:pt x="2387142" y="2032000"/>
                  </a:lnTo>
                  <a:lnTo>
                    <a:pt x="2385466" y="2019300"/>
                  </a:lnTo>
                  <a:lnTo>
                    <a:pt x="2387663" y="2006600"/>
                  </a:lnTo>
                  <a:lnTo>
                    <a:pt x="2399246" y="2006600"/>
                  </a:lnTo>
                  <a:lnTo>
                    <a:pt x="2390508" y="1993900"/>
                  </a:lnTo>
                  <a:lnTo>
                    <a:pt x="2383218" y="2006600"/>
                  </a:lnTo>
                  <a:lnTo>
                    <a:pt x="2378316" y="2006600"/>
                  </a:lnTo>
                  <a:lnTo>
                    <a:pt x="2376792" y="2019300"/>
                  </a:lnTo>
                  <a:lnTo>
                    <a:pt x="2379662" y="2032000"/>
                  </a:lnTo>
                  <a:lnTo>
                    <a:pt x="2385034" y="2032000"/>
                  </a:lnTo>
                  <a:lnTo>
                    <a:pt x="2390229" y="2044700"/>
                  </a:lnTo>
                  <a:lnTo>
                    <a:pt x="2380361" y="2044700"/>
                  </a:lnTo>
                  <a:lnTo>
                    <a:pt x="2376106" y="2057641"/>
                  </a:lnTo>
                  <a:lnTo>
                    <a:pt x="2373769" y="2070100"/>
                  </a:lnTo>
                  <a:lnTo>
                    <a:pt x="2402332" y="2082800"/>
                  </a:lnTo>
                  <a:lnTo>
                    <a:pt x="2402421" y="2095500"/>
                  </a:lnTo>
                  <a:lnTo>
                    <a:pt x="2402560" y="2108200"/>
                  </a:lnTo>
                  <a:lnTo>
                    <a:pt x="2403170" y="2120900"/>
                  </a:lnTo>
                  <a:lnTo>
                    <a:pt x="2404681" y="2133600"/>
                  </a:lnTo>
                  <a:lnTo>
                    <a:pt x="2408682" y="2146300"/>
                  </a:lnTo>
                  <a:lnTo>
                    <a:pt x="2412606" y="2146300"/>
                  </a:lnTo>
                  <a:lnTo>
                    <a:pt x="2415489" y="2159000"/>
                  </a:lnTo>
                  <a:lnTo>
                    <a:pt x="2416365" y="2171700"/>
                  </a:lnTo>
                  <a:lnTo>
                    <a:pt x="2412669" y="2171700"/>
                  </a:lnTo>
                  <a:lnTo>
                    <a:pt x="2409266" y="2184400"/>
                  </a:lnTo>
                  <a:lnTo>
                    <a:pt x="2400274" y="2184400"/>
                  </a:lnTo>
                  <a:lnTo>
                    <a:pt x="2390711" y="2197100"/>
                  </a:lnTo>
                  <a:lnTo>
                    <a:pt x="2384437" y="2197100"/>
                  </a:lnTo>
                  <a:lnTo>
                    <a:pt x="2384501" y="2209800"/>
                  </a:lnTo>
                  <a:lnTo>
                    <a:pt x="2387739" y="2209800"/>
                  </a:lnTo>
                  <a:lnTo>
                    <a:pt x="2395728" y="2222500"/>
                  </a:lnTo>
                  <a:lnTo>
                    <a:pt x="2406078" y="2222500"/>
                  </a:lnTo>
                  <a:lnTo>
                    <a:pt x="2416403" y="2235200"/>
                  </a:lnTo>
                  <a:lnTo>
                    <a:pt x="2412923" y="2273300"/>
                  </a:lnTo>
                  <a:lnTo>
                    <a:pt x="2403386" y="2273300"/>
                  </a:lnTo>
                  <a:lnTo>
                    <a:pt x="2395613" y="2286000"/>
                  </a:lnTo>
                  <a:lnTo>
                    <a:pt x="2384869" y="2286000"/>
                  </a:lnTo>
                  <a:lnTo>
                    <a:pt x="2382164" y="2298700"/>
                  </a:lnTo>
                  <a:lnTo>
                    <a:pt x="2384564" y="2311400"/>
                  </a:lnTo>
                  <a:lnTo>
                    <a:pt x="2389848" y="2311400"/>
                  </a:lnTo>
                  <a:lnTo>
                    <a:pt x="2395867" y="2324100"/>
                  </a:lnTo>
                  <a:lnTo>
                    <a:pt x="2384590" y="2336800"/>
                  </a:lnTo>
                  <a:lnTo>
                    <a:pt x="2381720" y="2349500"/>
                  </a:lnTo>
                  <a:lnTo>
                    <a:pt x="2381237" y="2374900"/>
                  </a:lnTo>
                  <a:lnTo>
                    <a:pt x="2377109" y="2413000"/>
                  </a:lnTo>
                  <a:lnTo>
                    <a:pt x="2386634" y="2413000"/>
                  </a:lnTo>
                  <a:lnTo>
                    <a:pt x="2387917" y="2400300"/>
                  </a:lnTo>
                  <a:lnTo>
                    <a:pt x="2388539" y="2387600"/>
                  </a:lnTo>
                  <a:lnTo>
                    <a:pt x="2389174" y="2387600"/>
                  </a:lnTo>
                  <a:lnTo>
                    <a:pt x="2390698" y="2362200"/>
                  </a:lnTo>
                  <a:lnTo>
                    <a:pt x="2391359" y="2349500"/>
                  </a:lnTo>
                  <a:lnTo>
                    <a:pt x="2392261" y="2336800"/>
                  </a:lnTo>
                  <a:lnTo>
                    <a:pt x="2396477" y="2336800"/>
                  </a:lnTo>
                  <a:lnTo>
                    <a:pt x="2402179" y="2324100"/>
                  </a:lnTo>
                  <a:lnTo>
                    <a:pt x="2406307" y="2311400"/>
                  </a:lnTo>
                  <a:lnTo>
                    <a:pt x="2397163" y="2311400"/>
                  </a:lnTo>
                  <a:lnTo>
                    <a:pt x="2391448" y="2298700"/>
                  </a:lnTo>
                  <a:lnTo>
                    <a:pt x="2396731" y="2286000"/>
                  </a:lnTo>
                  <a:lnTo>
                    <a:pt x="2416022" y="2286000"/>
                  </a:lnTo>
                  <a:lnTo>
                    <a:pt x="2420797" y="2273300"/>
                  </a:lnTo>
                  <a:lnTo>
                    <a:pt x="2423388" y="2260600"/>
                  </a:lnTo>
                  <a:lnTo>
                    <a:pt x="2424506" y="2247900"/>
                  </a:lnTo>
                  <a:lnTo>
                    <a:pt x="2425001" y="2235200"/>
                  </a:lnTo>
                  <a:lnTo>
                    <a:pt x="2424531" y="2235200"/>
                  </a:lnTo>
                  <a:lnTo>
                    <a:pt x="2419667" y="2222500"/>
                  </a:lnTo>
                  <a:lnTo>
                    <a:pt x="2411565" y="2222500"/>
                  </a:lnTo>
                  <a:lnTo>
                    <a:pt x="2402319" y="2209800"/>
                  </a:lnTo>
                  <a:lnTo>
                    <a:pt x="2394026" y="2209800"/>
                  </a:lnTo>
                  <a:lnTo>
                    <a:pt x="2396807" y="2197100"/>
                  </a:lnTo>
                  <a:lnTo>
                    <a:pt x="2412403" y="2197100"/>
                  </a:lnTo>
                  <a:lnTo>
                    <a:pt x="2418181" y="2184400"/>
                  </a:lnTo>
                  <a:lnTo>
                    <a:pt x="2422804" y="2184400"/>
                  </a:lnTo>
                  <a:lnTo>
                    <a:pt x="2425331" y="2171700"/>
                  </a:lnTo>
                  <a:lnTo>
                    <a:pt x="2426131" y="2159000"/>
                  </a:lnTo>
                  <a:close/>
                </a:path>
                <a:path w="3260725" h="5041900">
                  <a:moveTo>
                    <a:pt x="2484386" y="1549400"/>
                  </a:moveTo>
                  <a:lnTo>
                    <a:pt x="2457996" y="1549400"/>
                  </a:lnTo>
                  <a:lnTo>
                    <a:pt x="2456281" y="1562100"/>
                  </a:lnTo>
                  <a:lnTo>
                    <a:pt x="2437092" y="1562100"/>
                  </a:lnTo>
                  <a:lnTo>
                    <a:pt x="2433472" y="1549400"/>
                  </a:lnTo>
                  <a:lnTo>
                    <a:pt x="2430056" y="1536700"/>
                  </a:lnTo>
                  <a:lnTo>
                    <a:pt x="2422715" y="1536700"/>
                  </a:lnTo>
                  <a:lnTo>
                    <a:pt x="2419185" y="1524000"/>
                  </a:lnTo>
                  <a:lnTo>
                    <a:pt x="2425522" y="1511300"/>
                  </a:lnTo>
                  <a:lnTo>
                    <a:pt x="2428113" y="1498600"/>
                  </a:lnTo>
                  <a:lnTo>
                    <a:pt x="2428506" y="1485900"/>
                  </a:lnTo>
                  <a:lnTo>
                    <a:pt x="2428240" y="1473200"/>
                  </a:lnTo>
                  <a:lnTo>
                    <a:pt x="2461323" y="1473200"/>
                  </a:lnTo>
                  <a:lnTo>
                    <a:pt x="2453297" y="1460500"/>
                  </a:lnTo>
                  <a:lnTo>
                    <a:pt x="2426449" y="1460500"/>
                  </a:lnTo>
                  <a:lnTo>
                    <a:pt x="2420074" y="1473200"/>
                  </a:lnTo>
                  <a:lnTo>
                    <a:pt x="2418562" y="1473200"/>
                  </a:lnTo>
                  <a:lnTo>
                    <a:pt x="2419223" y="1485900"/>
                  </a:lnTo>
                  <a:lnTo>
                    <a:pt x="2419388" y="1498600"/>
                  </a:lnTo>
                  <a:lnTo>
                    <a:pt x="2415260" y="1511300"/>
                  </a:lnTo>
                  <a:lnTo>
                    <a:pt x="2410714" y="1524000"/>
                  </a:lnTo>
                  <a:lnTo>
                    <a:pt x="2410866" y="1524000"/>
                  </a:lnTo>
                  <a:lnTo>
                    <a:pt x="2420823" y="1549400"/>
                  </a:lnTo>
                  <a:lnTo>
                    <a:pt x="2425954" y="1549400"/>
                  </a:lnTo>
                  <a:lnTo>
                    <a:pt x="2430322" y="1562100"/>
                  </a:lnTo>
                  <a:lnTo>
                    <a:pt x="2436850" y="1574800"/>
                  </a:lnTo>
                  <a:lnTo>
                    <a:pt x="2452928" y="1574800"/>
                  </a:lnTo>
                  <a:lnTo>
                    <a:pt x="2462530" y="1562100"/>
                  </a:lnTo>
                  <a:lnTo>
                    <a:pt x="2478595" y="1562100"/>
                  </a:lnTo>
                  <a:lnTo>
                    <a:pt x="2484386" y="1549400"/>
                  </a:lnTo>
                  <a:close/>
                </a:path>
                <a:path w="3260725" h="5041900">
                  <a:moveTo>
                    <a:pt x="2486342" y="1790700"/>
                  </a:moveTo>
                  <a:lnTo>
                    <a:pt x="2484551" y="1765300"/>
                  </a:lnTo>
                  <a:lnTo>
                    <a:pt x="2474074" y="1765300"/>
                  </a:lnTo>
                  <a:lnTo>
                    <a:pt x="2467940" y="1752600"/>
                  </a:lnTo>
                  <a:lnTo>
                    <a:pt x="2466416" y="1752600"/>
                  </a:lnTo>
                  <a:lnTo>
                    <a:pt x="2465501" y="1739900"/>
                  </a:lnTo>
                  <a:lnTo>
                    <a:pt x="2453411" y="1739900"/>
                  </a:lnTo>
                  <a:lnTo>
                    <a:pt x="2439225" y="1727200"/>
                  </a:lnTo>
                  <a:lnTo>
                    <a:pt x="2433726" y="1714500"/>
                  </a:lnTo>
                  <a:lnTo>
                    <a:pt x="2433180" y="1689100"/>
                  </a:lnTo>
                  <a:lnTo>
                    <a:pt x="2433840" y="1663700"/>
                  </a:lnTo>
                  <a:lnTo>
                    <a:pt x="2428608" y="1663700"/>
                  </a:lnTo>
                  <a:lnTo>
                    <a:pt x="2424861" y="1676400"/>
                  </a:lnTo>
                  <a:lnTo>
                    <a:pt x="2424188" y="1701800"/>
                  </a:lnTo>
                  <a:lnTo>
                    <a:pt x="2427554" y="1714500"/>
                  </a:lnTo>
                  <a:lnTo>
                    <a:pt x="2437841" y="1739900"/>
                  </a:lnTo>
                  <a:lnTo>
                    <a:pt x="2457970" y="1752600"/>
                  </a:lnTo>
                  <a:lnTo>
                    <a:pt x="2458999" y="1765300"/>
                  </a:lnTo>
                  <a:lnTo>
                    <a:pt x="2466124" y="1765300"/>
                  </a:lnTo>
                  <a:lnTo>
                    <a:pt x="2475903" y="1778000"/>
                  </a:lnTo>
                  <a:lnTo>
                    <a:pt x="2478151" y="1790700"/>
                  </a:lnTo>
                  <a:lnTo>
                    <a:pt x="2486342" y="1790700"/>
                  </a:lnTo>
                  <a:close/>
                </a:path>
                <a:path w="3260725" h="5041900">
                  <a:moveTo>
                    <a:pt x="2492540" y="4394200"/>
                  </a:moveTo>
                  <a:lnTo>
                    <a:pt x="2479078" y="4381500"/>
                  </a:lnTo>
                  <a:lnTo>
                    <a:pt x="2462746" y="4356100"/>
                  </a:lnTo>
                  <a:lnTo>
                    <a:pt x="2456561" y="4356100"/>
                  </a:lnTo>
                  <a:lnTo>
                    <a:pt x="2451328" y="4343400"/>
                  </a:lnTo>
                  <a:lnTo>
                    <a:pt x="2444305" y="4330700"/>
                  </a:lnTo>
                  <a:lnTo>
                    <a:pt x="2432735" y="4305300"/>
                  </a:lnTo>
                  <a:lnTo>
                    <a:pt x="2418207" y="4292600"/>
                  </a:lnTo>
                  <a:lnTo>
                    <a:pt x="2395664" y="4254500"/>
                  </a:lnTo>
                  <a:lnTo>
                    <a:pt x="2374506" y="4229100"/>
                  </a:lnTo>
                  <a:lnTo>
                    <a:pt x="2364168" y="4216400"/>
                  </a:lnTo>
                  <a:lnTo>
                    <a:pt x="2361400" y="4191000"/>
                  </a:lnTo>
                  <a:lnTo>
                    <a:pt x="2362619" y="4178300"/>
                  </a:lnTo>
                  <a:lnTo>
                    <a:pt x="2360904" y="4165600"/>
                  </a:lnTo>
                  <a:lnTo>
                    <a:pt x="2349296" y="4152900"/>
                  </a:lnTo>
                  <a:lnTo>
                    <a:pt x="2342400" y="4140200"/>
                  </a:lnTo>
                  <a:lnTo>
                    <a:pt x="2332583" y="4127500"/>
                  </a:lnTo>
                  <a:lnTo>
                    <a:pt x="2322576" y="4114800"/>
                  </a:lnTo>
                  <a:lnTo>
                    <a:pt x="2315057" y="4102100"/>
                  </a:lnTo>
                  <a:lnTo>
                    <a:pt x="2304097" y="4102100"/>
                  </a:lnTo>
                  <a:lnTo>
                    <a:pt x="2310714" y="4114800"/>
                  </a:lnTo>
                  <a:lnTo>
                    <a:pt x="2317115" y="4114800"/>
                  </a:lnTo>
                  <a:lnTo>
                    <a:pt x="2323592" y="4127500"/>
                  </a:lnTo>
                  <a:lnTo>
                    <a:pt x="2330958" y="4140200"/>
                  </a:lnTo>
                  <a:lnTo>
                    <a:pt x="2339289" y="4152900"/>
                  </a:lnTo>
                  <a:lnTo>
                    <a:pt x="2346871" y="4165600"/>
                  </a:lnTo>
                  <a:lnTo>
                    <a:pt x="2352052" y="4178300"/>
                  </a:lnTo>
                  <a:lnTo>
                    <a:pt x="2355316" y="4191000"/>
                  </a:lnTo>
                  <a:lnTo>
                    <a:pt x="2354351" y="4203700"/>
                  </a:lnTo>
                  <a:lnTo>
                    <a:pt x="2355812" y="4216400"/>
                  </a:lnTo>
                  <a:lnTo>
                    <a:pt x="2366327" y="4229100"/>
                  </a:lnTo>
                  <a:lnTo>
                    <a:pt x="2413901" y="4305300"/>
                  </a:lnTo>
                  <a:lnTo>
                    <a:pt x="2429738" y="4318000"/>
                  </a:lnTo>
                  <a:lnTo>
                    <a:pt x="2444356" y="4343400"/>
                  </a:lnTo>
                  <a:lnTo>
                    <a:pt x="2459215" y="4368800"/>
                  </a:lnTo>
                  <a:lnTo>
                    <a:pt x="2477998" y="4394200"/>
                  </a:lnTo>
                  <a:lnTo>
                    <a:pt x="2492540" y="4394200"/>
                  </a:lnTo>
                  <a:close/>
                </a:path>
                <a:path w="3260725" h="5041900">
                  <a:moveTo>
                    <a:pt x="2505824" y="2692400"/>
                  </a:moveTo>
                  <a:lnTo>
                    <a:pt x="2498293" y="2667000"/>
                  </a:lnTo>
                  <a:lnTo>
                    <a:pt x="2461945" y="2667000"/>
                  </a:lnTo>
                  <a:lnTo>
                    <a:pt x="2461869" y="2590800"/>
                  </a:lnTo>
                  <a:lnTo>
                    <a:pt x="2446324" y="2578100"/>
                  </a:lnTo>
                  <a:lnTo>
                    <a:pt x="2440698" y="2578100"/>
                  </a:lnTo>
                  <a:lnTo>
                    <a:pt x="2435123" y="2565400"/>
                  </a:lnTo>
                  <a:lnTo>
                    <a:pt x="2431084" y="2565400"/>
                  </a:lnTo>
                  <a:lnTo>
                    <a:pt x="2429205" y="2540000"/>
                  </a:lnTo>
                  <a:lnTo>
                    <a:pt x="2418308" y="2540000"/>
                  </a:lnTo>
                  <a:lnTo>
                    <a:pt x="2409139" y="2552700"/>
                  </a:lnTo>
                  <a:lnTo>
                    <a:pt x="2421394" y="2552700"/>
                  </a:lnTo>
                  <a:lnTo>
                    <a:pt x="2422741" y="2578100"/>
                  </a:lnTo>
                  <a:lnTo>
                    <a:pt x="2433790" y="2578100"/>
                  </a:lnTo>
                  <a:lnTo>
                    <a:pt x="2440470" y="2590800"/>
                  </a:lnTo>
                  <a:lnTo>
                    <a:pt x="2452954" y="2590800"/>
                  </a:lnTo>
                  <a:lnTo>
                    <a:pt x="2453411" y="2616200"/>
                  </a:lnTo>
                  <a:lnTo>
                    <a:pt x="2453055" y="2641600"/>
                  </a:lnTo>
                  <a:lnTo>
                    <a:pt x="2453614" y="2654300"/>
                  </a:lnTo>
                  <a:lnTo>
                    <a:pt x="2456777" y="2679700"/>
                  </a:lnTo>
                  <a:lnTo>
                    <a:pt x="2496134" y="2679700"/>
                  </a:lnTo>
                  <a:lnTo>
                    <a:pt x="2500338" y="2692400"/>
                  </a:lnTo>
                  <a:lnTo>
                    <a:pt x="2505824" y="2692400"/>
                  </a:lnTo>
                  <a:close/>
                </a:path>
                <a:path w="3260725" h="5041900">
                  <a:moveTo>
                    <a:pt x="2509672" y="1651000"/>
                  </a:moveTo>
                  <a:lnTo>
                    <a:pt x="2506154" y="1638300"/>
                  </a:lnTo>
                  <a:lnTo>
                    <a:pt x="2491041" y="1625600"/>
                  </a:lnTo>
                  <a:lnTo>
                    <a:pt x="2462695" y="1625600"/>
                  </a:lnTo>
                  <a:lnTo>
                    <a:pt x="2461920" y="1600200"/>
                  </a:lnTo>
                  <a:lnTo>
                    <a:pt x="2488946" y="1600200"/>
                  </a:lnTo>
                  <a:lnTo>
                    <a:pt x="2492197" y="1587500"/>
                  </a:lnTo>
                  <a:lnTo>
                    <a:pt x="2494305" y="1562100"/>
                  </a:lnTo>
                  <a:lnTo>
                    <a:pt x="2491079" y="1549400"/>
                  </a:lnTo>
                  <a:lnTo>
                    <a:pt x="2484386" y="1549400"/>
                  </a:lnTo>
                  <a:lnTo>
                    <a:pt x="2482723" y="1587500"/>
                  </a:lnTo>
                  <a:lnTo>
                    <a:pt x="2458745" y="1587500"/>
                  </a:lnTo>
                  <a:lnTo>
                    <a:pt x="2454275" y="1600200"/>
                  </a:lnTo>
                  <a:lnTo>
                    <a:pt x="2452459" y="1600200"/>
                  </a:lnTo>
                  <a:lnTo>
                    <a:pt x="2452217" y="1612900"/>
                  </a:lnTo>
                  <a:lnTo>
                    <a:pt x="2453424" y="1625600"/>
                  </a:lnTo>
                  <a:lnTo>
                    <a:pt x="2457234" y="1625600"/>
                  </a:lnTo>
                  <a:lnTo>
                    <a:pt x="2458466" y="1638300"/>
                  </a:lnTo>
                  <a:lnTo>
                    <a:pt x="2501227" y="1638300"/>
                  </a:lnTo>
                  <a:lnTo>
                    <a:pt x="2496680" y="1676400"/>
                  </a:lnTo>
                  <a:lnTo>
                    <a:pt x="2484501" y="1676400"/>
                  </a:lnTo>
                  <a:lnTo>
                    <a:pt x="2480360" y="1663700"/>
                  </a:lnTo>
                  <a:lnTo>
                    <a:pt x="2469337" y="1663700"/>
                  </a:lnTo>
                  <a:lnTo>
                    <a:pt x="2472525" y="1676400"/>
                  </a:lnTo>
                  <a:lnTo>
                    <a:pt x="2472029" y="1676400"/>
                  </a:lnTo>
                  <a:lnTo>
                    <a:pt x="2476804" y="1689100"/>
                  </a:lnTo>
                  <a:lnTo>
                    <a:pt x="2503246" y="1689100"/>
                  </a:lnTo>
                  <a:lnTo>
                    <a:pt x="2509672" y="1651000"/>
                  </a:lnTo>
                  <a:close/>
                </a:path>
                <a:path w="3260725" h="5041900">
                  <a:moveTo>
                    <a:pt x="2512720" y="3581400"/>
                  </a:moveTo>
                  <a:lnTo>
                    <a:pt x="2510612" y="3568700"/>
                  </a:lnTo>
                  <a:lnTo>
                    <a:pt x="2509583" y="3568700"/>
                  </a:lnTo>
                  <a:lnTo>
                    <a:pt x="2506548" y="3556000"/>
                  </a:lnTo>
                  <a:lnTo>
                    <a:pt x="2498420" y="3556000"/>
                  </a:lnTo>
                  <a:lnTo>
                    <a:pt x="2500350" y="3530600"/>
                  </a:lnTo>
                  <a:lnTo>
                    <a:pt x="2491359" y="3530600"/>
                  </a:lnTo>
                  <a:lnTo>
                    <a:pt x="2489250" y="3543300"/>
                  </a:lnTo>
                  <a:lnTo>
                    <a:pt x="2488209" y="3556000"/>
                  </a:lnTo>
                  <a:lnTo>
                    <a:pt x="2489911" y="3556000"/>
                  </a:lnTo>
                  <a:lnTo>
                    <a:pt x="2496058" y="3568700"/>
                  </a:lnTo>
                  <a:lnTo>
                    <a:pt x="2504630" y="3568700"/>
                  </a:lnTo>
                  <a:lnTo>
                    <a:pt x="2496312" y="3581400"/>
                  </a:lnTo>
                  <a:lnTo>
                    <a:pt x="2512720" y="3581400"/>
                  </a:lnTo>
                  <a:close/>
                </a:path>
                <a:path w="3260725" h="5041900">
                  <a:moveTo>
                    <a:pt x="2518549" y="3314700"/>
                  </a:moveTo>
                  <a:lnTo>
                    <a:pt x="2514600" y="3302000"/>
                  </a:lnTo>
                  <a:lnTo>
                    <a:pt x="2510561" y="3289300"/>
                  </a:lnTo>
                  <a:lnTo>
                    <a:pt x="2492413" y="3289300"/>
                  </a:lnTo>
                  <a:lnTo>
                    <a:pt x="2488958" y="3276600"/>
                  </a:lnTo>
                  <a:lnTo>
                    <a:pt x="2486190" y="3263900"/>
                  </a:lnTo>
                  <a:lnTo>
                    <a:pt x="2481796" y="3238500"/>
                  </a:lnTo>
                  <a:lnTo>
                    <a:pt x="2471343" y="3225800"/>
                  </a:lnTo>
                  <a:lnTo>
                    <a:pt x="2453894" y="3213100"/>
                  </a:lnTo>
                  <a:lnTo>
                    <a:pt x="2420683" y="3213100"/>
                  </a:lnTo>
                  <a:lnTo>
                    <a:pt x="2417661" y="3200400"/>
                  </a:lnTo>
                  <a:lnTo>
                    <a:pt x="2411107" y="3200400"/>
                  </a:lnTo>
                  <a:lnTo>
                    <a:pt x="2400020" y="3187700"/>
                  </a:lnTo>
                  <a:lnTo>
                    <a:pt x="2373109" y="3187700"/>
                  </a:lnTo>
                  <a:lnTo>
                    <a:pt x="2374125" y="3200400"/>
                  </a:lnTo>
                  <a:lnTo>
                    <a:pt x="2352675" y="3200400"/>
                  </a:lnTo>
                  <a:lnTo>
                    <a:pt x="2350909" y="3187700"/>
                  </a:lnTo>
                  <a:lnTo>
                    <a:pt x="2345042" y="3175000"/>
                  </a:lnTo>
                  <a:lnTo>
                    <a:pt x="2337701" y="3149600"/>
                  </a:lnTo>
                  <a:lnTo>
                    <a:pt x="2331542" y="3149600"/>
                  </a:lnTo>
                  <a:lnTo>
                    <a:pt x="2327059" y="3136900"/>
                  </a:lnTo>
                  <a:lnTo>
                    <a:pt x="2327364" y="3124200"/>
                  </a:lnTo>
                  <a:lnTo>
                    <a:pt x="2328468" y="3124200"/>
                  </a:lnTo>
                  <a:lnTo>
                    <a:pt x="2326398" y="3111500"/>
                  </a:lnTo>
                  <a:lnTo>
                    <a:pt x="2310168" y="3111500"/>
                  </a:lnTo>
                  <a:lnTo>
                    <a:pt x="2318435" y="3124200"/>
                  </a:lnTo>
                  <a:lnTo>
                    <a:pt x="2319756" y="3136900"/>
                  </a:lnTo>
                  <a:lnTo>
                    <a:pt x="2320734" y="3136900"/>
                  </a:lnTo>
                  <a:lnTo>
                    <a:pt x="2327325" y="3149600"/>
                  </a:lnTo>
                  <a:lnTo>
                    <a:pt x="2339619" y="3175000"/>
                  </a:lnTo>
                  <a:lnTo>
                    <a:pt x="2342426" y="3187700"/>
                  </a:lnTo>
                  <a:lnTo>
                    <a:pt x="2340648" y="3200400"/>
                  </a:lnTo>
                  <a:lnTo>
                    <a:pt x="2339149" y="3200400"/>
                  </a:lnTo>
                  <a:lnTo>
                    <a:pt x="2341003" y="3213100"/>
                  </a:lnTo>
                  <a:lnTo>
                    <a:pt x="2344191" y="3213100"/>
                  </a:lnTo>
                  <a:lnTo>
                    <a:pt x="2347277" y="3225800"/>
                  </a:lnTo>
                  <a:lnTo>
                    <a:pt x="2348852" y="3263900"/>
                  </a:lnTo>
                  <a:lnTo>
                    <a:pt x="2333739" y="3263900"/>
                  </a:lnTo>
                  <a:lnTo>
                    <a:pt x="2329154" y="3276600"/>
                  </a:lnTo>
                  <a:lnTo>
                    <a:pt x="2210651" y="3276600"/>
                  </a:lnTo>
                  <a:lnTo>
                    <a:pt x="2207412" y="3289300"/>
                  </a:lnTo>
                  <a:lnTo>
                    <a:pt x="2206917" y="3289300"/>
                  </a:lnTo>
                  <a:lnTo>
                    <a:pt x="2207222" y="3302000"/>
                  </a:lnTo>
                  <a:lnTo>
                    <a:pt x="2206371" y="3314700"/>
                  </a:lnTo>
                  <a:lnTo>
                    <a:pt x="2158466" y="3314700"/>
                  </a:lnTo>
                  <a:lnTo>
                    <a:pt x="2190775" y="3327400"/>
                  </a:lnTo>
                  <a:lnTo>
                    <a:pt x="2192566" y="3327400"/>
                  </a:lnTo>
                  <a:lnTo>
                    <a:pt x="2201481" y="3340100"/>
                  </a:lnTo>
                  <a:lnTo>
                    <a:pt x="2191969" y="3352800"/>
                  </a:lnTo>
                  <a:lnTo>
                    <a:pt x="2183206" y="3365500"/>
                  </a:lnTo>
                  <a:lnTo>
                    <a:pt x="2174671" y="3378200"/>
                  </a:lnTo>
                  <a:lnTo>
                    <a:pt x="2165896" y="3390900"/>
                  </a:lnTo>
                  <a:lnTo>
                    <a:pt x="2158390" y="3403600"/>
                  </a:lnTo>
                  <a:lnTo>
                    <a:pt x="2126208" y="3403600"/>
                  </a:lnTo>
                  <a:lnTo>
                    <a:pt x="2124062" y="3416300"/>
                  </a:lnTo>
                  <a:lnTo>
                    <a:pt x="2110206" y="3416300"/>
                  </a:lnTo>
                  <a:lnTo>
                    <a:pt x="2102612" y="3427907"/>
                  </a:lnTo>
                  <a:lnTo>
                    <a:pt x="2102345" y="3429000"/>
                  </a:lnTo>
                  <a:lnTo>
                    <a:pt x="2103958" y="3429000"/>
                  </a:lnTo>
                  <a:lnTo>
                    <a:pt x="2110511" y="3441700"/>
                  </a:lnTo>
                  <a:lnTo>
                    <a:pt x="2172487" y="3441700"/>
                  </a:lnTo>
                  <a:lnTo>
                    <a:pt x="2176932" y="3454400"/>
                  </a:lnTo>
                  <a:lnTo>
                    <a:pt x="2182050" y="3467189"/>
                  </a:lnTo>
                  <a:lnTo>
                    <a:pt x="2186927" y="3467189"/>
                  </a:lnTo>
                  <a:lnTo>
                    <a:pt x="2190216" y="3479800"/>
                  </a:lnTo>
                  <a:lnTo>
                    <a:pt x="2192617" y="3479800"/>
                  </a:lnTo>
                  <a:lnTo>
                    <a:pt x="2194395" y="3492500"/>
                  </a:lnTo>
                  <a:lnTo>
                    <a:pt x="2195880" y="3505200"/>
                  </a:lnTo>
                  <a:lnTo>
                    <a:pt x="2197798" y="3505200"/>
                  </a:lnTo>
                  <a:lnTo>
                    <a:pt x="2199894" y="3517900"/>
                  </a:lnTo>
                  <a:lnTo>
                    <a:pt x="2201888" y="3530600"/>
                  </a:lnTo>
                  <a:lnTo>
                    <a:pt x="2203450" y="3530600"/>
                  </a:lnTo>
                  <a:lnTo>
                    <a:pt x="2203551" y="3543300"/>
                  </a:lnTo>
                  <a:lnTo>
                    <a:pt x="2201875" y="3556000"/>
                  </a:lnTo>
                  <a:lnTo>
                    <a:pt x="2200491" y="3568700"/>
                  </a:lnTo>
                  <a:lnTo>
                    <a:pt x="2203196" y="3568700"/>
                  </a:lnTo>
                  <a:lnTo>
                    <a:pt x="2204897" y="3581400"/>
                  </a:lnTo>
                  <a:lnTo>
                    <a:pt x="2252446" y="3581400"/>
                  </a:lnTo>
                  <a:lnTo>
                    <a:pt x="2251951" y="3594100"/>
                  </a:lnTo>
                  <a:lnTo>
                    <a:pt x="2223465" y="3594100"/>
                  </a:lnTo>
                  <a:lnTo>
                    <a:pt x="2223465" y="3606800"/>
                  </a:lnTo>
                  <a:lnTo>
                    <a:pt x="2226043" y="3619500"/>
                  </a:lnTo>
                  <a:lnTo>
                    <a:pt x="2223960" y="3644900"/>
                  </a:lnTo>
                  <a:lnTo>
                    <a:pt x="2216607" y="3657600"/>
                  </a:lnTo>
                  <a:lnTo>
                    <a:pt x="2209546" y="3683000"/>
                  </a:lnTo>
                  <a:lnTo>
                    <a:pt x="2208365" y="3708400"/>
                  </a:lnTo>
                  <a:lnTo>
                    <a:pt x="2216251" y="3708400"/>
                  </a:lnTo>
                  <a:lnTo>
                    <a:pt x="2217204" y="3683000"/>
                  </a:lnTo>
                  <a:lnTo>
                    <a:pt x="2219426" y="3683000"/>
                  </a:lnTo>
                  <a:lnTo>
                    <a:pt x="2223071" y="3670300"/>
                  </a:lnTo>
                  <a:lnTo>
                    <a:pt x="2228316" y="3657600"/>
                  </a:lnTo>
                  <a:lnTo>
                    <a:pt x="2233079" y="3644900"/>
                  </a:lnTo>
                  <a:lnTo>
                    <a:pt x="2235352" y="3632200"/>
                  </a:lnTo>
                  <a:lnTo>
                    <a:pt x="2234908" y="3619500"/>
                  </a:lnTo>
                  <a:lnTo>
                    <a:pt x="2231479" y="3606800"/>
                  </a:lnTo>
                  <a:lnTo>
                    <a:pt x="2261768" y="3594100"/>
                  </a:lnTo>
                  <a:lnTo>
                    <a:pt x="2262086" y="3581400"/>
                  </a:lnTo>
                  <a:lnTo>
                    <a:pt x="2261933" y="3568700"/>
                  </a:lnTo>
                  <a:lnTo>
                    <a:pt x="2209266" y="3568700"/>
                  </a:lnTo>
                  <a:lnTo>
                    <a:pt x="2211857" y="3543300"/>
                  </a:lnTo>
                  <a:lnTo>
                    <a:pt x="2212352" y="3543300"/>
                  </a:lnTo>
                  <a:lnTo>
                    <a:pt x="2210841" y="3530600"/>
                  </a:lnTo>
                  <a:lnTo>
                    <a:pt x="2207425" y="3517900"/>
                  </a:lnTo>
                  <a:lnTo>
                    <a:pt x="2202497" y="3479800"/>
                  </a:lnTo>
                  <a:lnTo>
                    <a:pt x="2198992" y="3467189"/>
                  </a:lnTo>
                  <a:lnTo>
                    <a:pt x="2193937" y="3467189"/>
                  </a:lnTo>
                  <a:lnTo>
                    <a:pt x="2183028" y="3441700"/>
                  </a:lnTo>
                  <a:lnTo>
                    <a:pt x="2176780" y="3441700"/>
                  </a:lnTo>
                  <a:lnTo>
                    <a:pt x="2171217" y="3429000"/>
                  </a:lnTo>
                  <a:lnTo>
                    <a:pt x="2114207" y="3429000"/>
                  </a:lnTo>
                  <a:lnTo>
                    <a:pt x="2126970" y="3416300"/>
                  </a:lnTo>
                  <a:lnTo>
                    <a:pt x="2125053" y="3427907"/>
                  </a:lnTo>
                  <a:lnTo>
                    <a:pt x="2128151" y="3416300"/>
                  </a:lnTo>
                  <a:lnTo>
                    <a:pt x="2162327" y="3416300"/>
                  </a:lnTo>
                  <a:lnTo>
                    <a:pt x="2178761" y="3390900"/>
                  </a:lnTo>
                  <a:lnTo>
                    <a:pt x="2209787" y="3340100"/>
                  </a:lnTo>
                  <a:lnTo>
                    <a:pt x="2208504" y="3340100"/>
                  </a:lnTo>
                  <a:lnTo>
                    <a:pt x="2205304" y="3327400"/>
                  </a:lnTo>
                  <a:lnTo>
                    <a:pt x="2206841" y="3327400"/>
                  </a:lnTo>
                  <a:lnTo>
                    <a:pt x="2211463" y="3314700"/>
                  </a:lnTo>
                  <a:lnTo>
                    <a:pt x="2216315" y="3314700"/>
                  </a:lnTo>
                  <a:lnTo>
                    <a:pt x="2216239" y="3302000"/>
                  </a:lnTo>
                  <a:lnTo>
                    <a:pt x="2216162" y="3289300"/>
                  </a:lnTo>
                  <a:lnTo>
                    <a:pt x="2334996" y="3289300"/>
                  </a:lnTo>
                  <a:lnTo>
                    <a:pt x="2339429" y="3276600"/>
                  </a:lnTo>
                  <a:lnTo>
                    <a:pt x="2344001" y="3276600"/>
                  </a:lnTo>
                  <a:lnTo>
                    <a:pt x="2349716" y="3263900"/>
                  </a:lnTo>
                  <a:lnTo>
                    <a:pt x="2357577" y="3263900"/>
                  </a:lnTo>
                  <a:lnTo>
                    <a:pt x="2356434" y="3213100"/>
                  </a:lnTo>
                  <a:lnTo>
                    <a:pt x="2380742" y="3213100"/>
                  </a:lnTo>
                  <a:lnTo>
                    <a:pt x="2382393" y="3200400"/>
                  </a:lnTo>
                  <a:lnTo>
                    <a:pt x="2407564" y="3200400"/>
                  </a:lnTo>
                  <a:lnTo>
                    <a:pt x="2410587" y="3213100"/>
                  </a:lnTo>
                  <a:lnTo>
                    <a:pt x="2416962" y="3213100"/>
                  </a:lnTo>
                  <a:lnTo>
                    <a:pt x="2424722" y="3225800"/>
                  </a:lnTo>
                  <a:lnTo>
                    <a:pt x="2463368" y="3225800"/>
                  </a:lnTo>
                  <a:lnTo>
                    <a:pt x="2474010" y="3238500"/>
                  </a:lnTo>
                  <a:lnTo>
                    <a:pt x="2477973" y="3263900"/>
                  </a:lnTo>
                  <a:lnTo>
                    <a:pt x="2480627" y="3276600"/>
                  </a:lnTo>
                  <a:lnTo>
                    <a:pt x="2487307" y="3289300"/>
                  </a:lnTo>
                  <a:lnTo>
                    <a:pt x="2496616" y="3302000"/>
                  </a:lnTo>
                  <a:lnTo>
                    <a:pt x="2506332" y="3302000"/>
                  </a:lnTo>
                  <a:lnTo>
                    <a:pt x="2515374" y="3314700"/>
                  </a:lnTo>
                  <a:lnTo>
                    <a:pt x="2518549" y="3314700"/>
                  </a:lnTo>
                  <a:close/>
                </a:path>
                <a:path w="3260725" h="5041900">
                  <a:moveTo>
                    <a:pt x="2546883" y="1358900"/>
                  </a:moveTo>
                  <a:lnTo>
                    <a:pt x="2545232" y="1358900"/>
                  </a:lnTo>
                  <a:lnTo>
                    <a:pt x="2544051" y="1346200"/>
                  </a:lnTo>
                  <a:lnTo>
                    <a:pt x="2522512" y="1346200"/>
                  </a:lnTo>
                  <a:lnTo>
                    <a:pt x="2530310" y="1320800"/>
                  </a:lnTo>
                  <a:lnTo>
                    <a:pt x="2543784" y="1320800"/>
                  </a:lnTo>
                  <a:lnTo>
                    <a:pt x="2527414" y="1308100"/>
                  </a:lnTo>
                  <a:lnTo>
                    <a:pt x="2522461" y="1320800"/>
                  </a:lnTo>
                  <a:lnTo>
                    <a:pt x="2517432" y="1333500"/>
                  </a:lnTo>
                  <a:lnTo>
                    <a:pt x="2514333" y="1346200"/>
                  </a:lnTo>
                  <a:lnTo>
                    <a:pt x="2515184" y="1346200"/>
                  </a:lnTo>
                  <a:lnTo>
                    <a:pt x="2519057" y="1358900"/>
                  </a:lnTo>
                  <a:lnTo>
                    <a:pt x="2539022" y="1358900"/>
                  </a:lnTo>
                  <a:lnTo>
                    <a:pt x="2534577" y="1371600"/>
                  </a:lnTo>
                  <a:lnTo>
                    <a:pt x="2530119" y="1371600"/>
                  </a:lnTo>
                  <a:lnTo>
                    <a:pt x="2524874" y="1384300"/>
                  </a:lnTo>
                  <a:lnTo>
                    <a:pt x="2518079" y="1384300"/>
                  </a:lnTo>
                  <a:lnTo>
                    <a:pt x="2518613" y="1397000"/>
                  </a:lnTo>
                  <a:lnTo>
                    <a:pt x="2519476" y="1409700"/>
                  </a:lnTo>
                  <a:lnTo>
                    <a:pt x="2513419" y="1422400"/>
                  </a:lnTo>
                  <a:lnTo>
                    <a:pt x="2493213" y="1422400"/>
                  </a:lnTo>
                  <a:lnTo>
                    <a:pt x="2485009" y="1435100"/>
                  </a:lnTo>
                  <a:lnTo>
                    <a:pt x="2477986" y="1435100"/>
                  </a:lnTo>
                  <a:lnTo>
                    <a:pt x="2474188" y="1447800"/>
                  </a:lnTo>
                  <a:lnTo>
                    <a:pt x="2470505" y="1447800"/>
                  </a:lnTo>
                  <a:lnTo>
                    <a:pt x="2467178" y="1460500"/>
                  </a:lnTo>
                  <a:lnTo>
                    <a:pt x="2464143" y="1460500"/>
                  </a:lnTo>
                  <a:lnTo>
                    <a:pt x="2461323" y="1473200"/>
                  </a:lnTo>
                  <a:lnTo>
                    <a:pt x="2468143" y="1473200"/>
                  </a:lnTo>
                  <a:lnTo>
                    <a:pt x="2475217" y="1460500"/>
                  </a:lnTo>
                  <a:lnTo>
                    <a:pt x="2481351" y="1447800"/>
                  </a:lnTo>
                  <a:lnTo>
                    <a:pt x="2487599" y="1435100"/>
                  </a:lnTo>
                  <a:lnTo>
                    <a:pt x="2512885" y="1435100"/>
                  </a:lnTo>
                  <a:lnTo>
                    <a:pt x="2526474" y="1409700"/>
                  </a:lnTo>
                  <a:lnTo>
                    <a:pt x="2529522" y="1409700"/>
                  </a:lnTo>
                  <a:lnTo>
                    <a:pt x="2528303" y="1397000"/>
                  </a:lnTo>
                  <a:lnTo>
                    <a:pt x="2529040" y="1397000"/>
                  </a:lnTo>
                  <a:lnTo>
                    <a:pt x="2533027" y="1384300"/>
                  </a:lnTo>
                  <a:lnTo>
                    <a:pt x="2540495" y="1384300"/>
                  </a:lnTo>
                  <a:lnTo>
                    <a:pt x="2546693" y="1371600"/>
                  </a:lnTo>
                  <a:lnTo>
                    <a:pt x="2546883" y="1358900"/>
                  </a:lnTo>
                  <a:close/>
                </a:path>
                <a:path w="3260725" h="5041900">
                  <a:moveTo>
                    <a:pt x="2572143" y="3314700"/>
                  </a:moveTo>
                  <a:lnTo>
                    <a:pt x="2547721" y="3314700"/>
                  </a:lnTo>
                  <a:lnTo>
                    <a:pt x="2541917" y="3302000"/>
                  </a:lnTo>
                  <a:lnTo>
                    <a:pt x="2530564" y="3302000"/>
                  </a:lnTo>
                  <a:lnTo>
                    <a:pt x="2518549" y="3314700"/>
                  </a:lnTo>
                  <a:lnTo>
                    <a:pt x="2542578" y="3314700"/>
                  </a:lnTo>
                  <a:lnTo>
                    <a:pt x="2546908" y="3327400"/>
                  </a:lnTo>
                  <a:lnTo>
                    <a:pt x="2553754" y="3327400"/>
                  </a:lnTo>
                  <a:lnTo>
                    <a:pt x="2572143" y="3314700"/>
                  </a:lnTo>
                  <a:close/>
                </a:path>
                <a:path w="3260725" h="5041900">
                  <a:moveTo>
                    <a:pt x="2585694" y="3517900"/>
                  </a:moveTo>
                  <a:lnTo>
                    <a:pt x="2560726" y="3505200"/>
                  </a:lnTo>
                  <a:lnTo>
                    <a:pt x="2500122" y="3505200"/>
                  </a:lnTo>
                  <a:lnTo>
                    <a:pt x="2478328" y="3517900"/>
                  </a:lnTo>
                  <a:lnTo>
                    <a:pt x="2475547" y="3517900"/>
                  </a:lnTo>
                  <a:lnTo>
                    <a:pt x="2478011" y="3530600"/>
                  </a:lnTo>
                  <a:lnTo>
                    <a:pt x="2488450" y="3530600"/>
                  </a:lnTo>
                  <a:lnTo>
                    <a:pt x="2484628" y="3517900"/>
                  </a:lnTo>
                  <a:lnTo>
                    <a:pt x="2585694" y="3517900"/>
                  </a:lnTo>
                  <a:close/>
                </a:path>
                <a:path w="3260725" h="5041900">
                  <a:moveTo>
                    <a:pt x="2631579" y="1282700"/>
                  </a:moveTo>
                  <a:lnTo>
                    <a:pt x="2613444" y="1270000"/>
                  </a:lnTo>
                  <a:lnTo>
                    <a:pt x="2594953" y="1270000"/>
                  </a:lnTo>
                  <a:lnTo>
                    <a:pt x="2571508" y="1282700"/>
                  </a:lnTo>
                  <a:lnTo>
                    <a:pt x="2557488" y="1308100"/>
                  </a:lnTo>
                  <a:lnTo>
                    <a:pt x="2550757" y="1308100"/>
                  </a:lnTo>
                  <a:lnTo>
                    <a:pt x="2543784" y="1320800"/>
                  </a:lnTo>
                  <a:lnTo>
                    <a:pt x="2554706" y="1320800"/>
                  </a:lnTo>
                  <a:lnTo>
                    <a:pt x="2562936" y="1308100"/>
                  </a:lnTo>
                  <a:lnTo>
                    <a:pt x="2570365" y="1308100"/>
                  </a:lnTo>
                  <a:lnTo>
                    <a:pt x="2577388" y="1295400"/>
                  </a:lnTo>
                  <a:lnTo>
                    <a:pt x="2584386" y="1295400"/>
                  </a:lnTo>
                  <a:lnTo>
                    <a:pt x="2591790" y="1282700"/>
                  </a:lnTo>
                  <a:lnTo>
                    <a:pt x="2631579" y="1282700"/>
                  </a:lnTo>
                  <a:close/>
                </a:path>
                <a:path w="3260725" h="5041900">
                  <a:moveTo>
                    <a:pt x="2634157" y="1828800"/>
                  </a:moveTo>
                  <a:lnTo>
                    <a:pt x="2632545" y="1816100"/>
                  </a:lnTo>
                  <a:lnTo>
                    <a:pt x="2627020" y="1803400"/>
                  </a:lnTo>
                  <a:lnTo>
                    <a:pt x="2617520" y="1803400"/>
                  </a:lnTo>
                  <a:lnTo>
                    <a:pt x="2607449" y="1790700"/>
                  </a:lnTo>
                  <a:lnTo>
                    <a:pt x="2590914" y="1790700"/>
                  </a:lnTo>
                  <a:lnTo>
                    <a:pt x="2581795" y="1803400"/>
                  </a:lnTo>
                  <a:lnTo>
                    <a:pt x="2573083" y="1803400"/>
                  </a:lnTo>
                  <a:lnTo>
                    <a:pt x="2564942" y="1816100"/>
                  </a:lnTo>
                  <a:lnTo>
                    <a:pt x="2556548" y="1828800"/>
                  </a:lnTo>
                  <a:lnTo>
                    <a:pt x="2547531" y="1828800"/>
                  </a:lnTo>
                  <a:lnTo>
                    <a:pt x="2538844" y="1841500"/>
                  </a:lnTo>
                  <a:lnTo>
                    <a:pt x="2527389" y="1841500"/>
                  </a:lnTo>
                  <a:lnTo>
                    <a:pt x="2530729" y="1828800"/>
                  </a:lnTo>
                  <a:lnTo>
                    <a:pt x="2500515" y="1828800"/>
                  </a:lnTo>
                  <a:lnTo>
                    <a:pt x="2499233" y="1816100"/>
                  </a:lnTo>
                  <a:lnTo>
                    <a:pt x="2505125" y="1816100"/>
                  </a:lnTo>
                  <a:lnTo>
                    <a:pt x="2507792" y="1803400"/>
                  </a:lnTo>
                  <a:lnTo>
                    <a:pt x="2508275" y="1803400"/>
                  </a:lnTo>
                  <a:lnTo>
                    <a:pt x="2503970" y="1790700"/>
                  </a:lnTo>
                  <a:lnTo>
                    <a:pt x="2492286" y="1790700"/>
                  </a:lnTo>
                  <a:lnTo>
                    <a:pt x="2496769" y="1803400"/>
                  </a:lnTo>
                  <a:lnTo>
                    <a:pt x="2497671" y="1803400"/>
                  </a:lnTo>
                  <a:lnTo>
                    <a:pt x="2495613" y="1816100"/>
                  </a:lnTo>
                  <a:lnTo>
                    <a:pt x="2490825" y="1816100"/>
                  </a:lnTo>
                  <a:lnTo>
                    <a:pt x="2491130" y="1828800"/>
                  </a:lnTo>
                  <a:lnTo>
                    <a:pt x="2491308" y="1828800"/>
                  </a:lnTo>
                  <a:lnTo>
                    <a:pt x="2504021" y="1841500"/>
                  </a:lnTo>
                  <a:lnTo>
                    <a:pt x="2519616" y="1841500"/>
                  </a:lnTo>
                  <a:lnTo>
                    <a:pt x="2520467" y="1854200"/>
                  </a:lnTo>
                  <a:lnTo>
                    <a:pt x="2512834" y="1866900"/>
                  </a:lnTo>
                  <a:lnTo>
                    <a:pt x="2499639" y="1879600"/>
                  </a:lnTo>
                  <a:lnTo>
                    <a:pt x="2483789" y="1892300"/>
                  </a:lnTo>
                  <a:lnTo>
                    <a:pt x="2470670" y="1905000"/>
                  </a:lnTo>
                  <a:lnTo>
                    <a:pt x="2438717" y="1930400"/>
                  </a:lnTo>
                  <a:lnTo>
                    <a:pt x="2425179" y="1943100"/>
                  </a:lnTo>
                  <a:lnTo>
                    <a:pt x="2438285" y="1943100"/>
                  </a:lnTo>
                  <a:lnTo>
                    <a:pt x="2463508" y="1917700"/>
                  </a:lnTo>
                  <a:lnTo>
                    <a:pt x="2507767" y="1892300"/>
                  </a:lnTo>
                  <a:lnTo>
                    <a:pt x="2515285" y="1879600"/>
                  </a:lnTo>
                  <a:lnTo>
                    <a:pt x="2524010" y="1879600"/>
                  </a:lnTo>
                  <a:lnTo>
                    <a:pt x="2528455" y="1866900"/>
                  </a:lnTo>
                  <a:lnTo>
                    <a:pt x="2541003" y="1841500"/>
                  </a:lnTo>
                  <a:lnTo>
                    <a:pt x="2561475" y="1828800"/>
                  </a:lnTo>
                  <a:lnTo>
                    <a:pt x="2583383" y="1816100"/>
                  </a:lnTo>
                  <a:lnTo>
                    <a:pt x="2600261" y="1803400"/>
                  </a:lnTo>
                  <a:lnTo>
                    <a:pt x="2612479" y="1803400"/>
                  </a:lnTo>
                  <a:lnTo>
                    <a:pt x="2618321" y="1816100"/>
                  </a:lnTo>
                  <a:lnTo>
                    <a:pt x="2624709" y="1816100"/>
                  </a:lnTo>
                  <a:lnTo>
                    <a:pt x="2618943" y="1828800"/>
                  </a:lnTo>
                  <a:lnTo>
                    <a:pt x="2634157" y="1828800"/>
                  </a:lnTo>
                  <a:close/>
                </a:path>
                <a:path w="3260725" h="5041900">
                  <a:moveTo>
                    <a:pt x="2651315" y="4013200"/>
                  </a:moveTo>
                  <a:lnTo>
                    <a:pt x="2568791" y="4013200"/>
                  </a:lnTo>
                  <a:lnTo>
                    <a:pt x="2563812" y="4000500"/>
                  </a:lnTo>
                  <a:lnTo>
                    <a:pt x="2558834" y="4000500"/>
                  </a:lnTo>
                  <a:lnTo>
                    <a:pt x="2553766" y="3987800"/>
                  </a:lnTo>
                  <a:lnTo>
                    <a:pt x="2571242" y="3937000"/>
                  </a:lnTo>
                  <a:lnTo>
                    <a:pt x="2569438" y="3924300"/>
                  </a:lnTo>
                  <a:lnTo>
                    <a:pt x="2532684" y="3924300"/>
                  </a:lnTo>
                  <a:lnTo>
                    <a:pt x="2527160" y="3911600"/>
                  </a:lnTo>
                  <a:lnTo>
                    <a:pt x="2520454" y="3911600"/>
                  </a:lnTo>
                  <a:lnTo>
                    <a:pt x="2513419" y="3898900"/>
                  </a:lnTo>
                  <a:lnTo>
                    <a:pt x="2506878" y="3898900"/>
                  </a:lnTo>
                  <a:lnTo>
                    <a:pt x="2515184" y="3886200"/>
                  </a:lnTo>
                  <a:lnTo>
                    <a:pt x="2524455" y="3873500"/>
                  </a:lnTo>
                  <a:lnTo>
                    <a:pt x="2529040" y="3860800"/>
                  </a:lnTo>
                  <a:lnTo>
                    <a:pt x="2523274" y="3848100"/>
                  </a:lnTo>
                  <a:lnTo>
                    <a:pt x="2471089" y="3848100"/>
                  </a:lnTo>
                  <a:lnTo>
                    <a:pt x="2456865" y="3835400"/>
                  </a:lnTo>
                  <a:lnTo>
                    <a:pt x="2447899" y="3835400"/>
                  </a:lnTo>
                  <a:lnTo>
                    <a:pt x="2442743" y="3822700"/>
                  </a:lnTo>
                  <a:lnTo>
                    <a:pt x="2439936" y="3822700"/>
                  </a:lnTo>
                  <a:lnTo>
                    <a:pt x="2434272" y="3810000"/>
                  </a:lnTo>
                  <a:lnTo>
                    <a:pt x="2411679" y="3810000"/>
                  </a:lnTo>
                  <a:lnTo>
                    <a:pt x="2343505" y="3797300"/>
                  </a:lnTo>
                  <a:lnTo>
                    <a:pt x="2340673" y="3746500"/>
                  </a:lnTo>
                  <a:lnTo>
                    <a:pt x="2360955" y="3746500"/>
                  </a:lnTo>
                  <a:lnTo>
                    <a:pt x="2378938" y="3733800"/>
                  </a:lnTo>
                  <a:lnTo>
                    <a:pt x="2389428" y="3721100"/>
                  </a:lnTo>
                  <a:lnTo>
                    <a:pt x="2387295" y="3708400"/>
                  </a:lnTo>
                  <a:lnTo>
                    <a:pt x="2383993" y="3695700"/>
                  </a:lnTo>
                  <a:lnTo>
                    <a:pt x="2369223" y="3695700"/>
                  </a:lnTo>
                  <a:lnTo>
                    <a:pt x="2371179" y="3670300"/>
                  </a:lnTo>
                  <a:lnTo>
                    <a:pt x="2373947" y="3670300"/>
                  </a:lnTo>
                  <a:lnTo>
                    <a:pt x="2381148" y="3657600"/>
                  </a:lnTo>
                  <a:lnTo>
                    <a:pt x="2396452" y="3657600"/>
                  </a:lnTo>
                  <a:lnTo>
                    <a:pt x="2401519" y="3619500"/>
                  </a:lnTo>
                  <a:lnTo>
                    <a:pt x="2483078" y="3619500"/>
                  </a:lnTo>
                  <a:lnTo>
                    <a:pt x="2499296" y="3606800"/>
                  </a:lnTo>
                  <a:lnTo>
                    <a:pt x="2501722" y="3606800"/>
                  </a:lnTo>
                  <a:lnTo>
                    <a:pt x="2499156" y="3594100"/>
                  </a:lnTo>
                  <a:lnTo>
                    <a:pt x="2494407" y="3594100"/>
                  </a:lnTo>
                  <a:lnTo>
                    <a:pt x="2490292" y="3581400"/>
                  </a:lnTo>
                  <a:lnTo>
                    <a:pt x="2496312" y="3581400"/>
                  </a:lnTo>
                  <a:lnTo>
                    <a:pt x="2491041" y="3568700"/>
                  </a:lnTo>
                  <a:lnTo>
                    <a:pt x="2482088" y="3581400"/>
                  </a:lnTo>
                  <a:lnTo>
                    <a:pt x="2482215" y="3594100"/>
                  </a:lnTo>
                  <a:lnTo>
                    <a:pt x="2487815" y="3594100"/>
                  </a:lnTo>
                  <a:lnTo>
                    <a:pt x="2492946" y="3606800"/>
                  </a:lnTo>
                  <a:lnTo>
                    <a:pt x="2401506" y="3606800"/>
                  </a:lnTo>
                  <a:lnTo>
                    <a:pt x="2391880" y="3619500"/>
                  </a:lnTo>
                  <a:lnTo>
                    <a:pt x="2387155" y="3644900"/>
                  </a:lnTo>
                  <a:lnTo>
                    <a:pt x="2376398" y="3657600"/>
                  </a:lnTo>
                  <a:lnTo>
                    <a:pt x="2368512" y="3657600"/>
                  </a:lnTo>
                  <a:lnTo>
                    <a:pt x="2363152" y="3670300"/>
                  </a:lnTo>
                  <a:lnTo>
                    <a:pt x="2359964" y="3695700"/>
                  </a:lnTo>
                  <a:lnTo>
                    <a:pt x="2367572" y="3695700"/>
                  </a:lnTo>
                  <a:lnTo>
                    <a:pt x="2373744" y="3708400"/>
                  </a:lnTo>
                  <a:lnTo>
                    <a:pt x="2379535" y="3708400"/>
                  </a:lnTo>
                  <a:lnTo>
                    <a:pt x="2379383" y="3721100"/>
                  </a:lnTo>
                  <a:lnTo>
                    <a:pt x="2364905" y="3733800"/>
                  </a:lnTo>
                  <a:lnTo>
                    <a:pt x="2334526" y="3733800"/>
                  </a:lnTo>
                  <a:lnTo>
                    <a:pt x="2332456" y="3746500"/>
                  </a:lnTo>
                  <a:lnTo>
                    <a:pt x="2332571" y="3771900"/>
                  </a:lnTo>
                  <a:lnTo>
                    <a:pt x="2333091" y="3784600"/>
                  </a:lnTo>
                  <a:lnTo>
                    <a:pt x="2332291" y="3810000"/>
                  </a:lnTo>
                  <a:lnTo>
                    <a:pt x="2399042" y="3810000"/>
                  </a:lnTo>
                  <a:lnTo>
                    <a:pt x="2413381" y="3822700"/>
                  </a:lnTo>
                  <a:lnTo>
                    <a:pt x="2433370" y="3822700"/>
                  </a:lnTo>
                  <a:lnTo>
                    <a:pt x="2437828" y="3835400"/>
                  </a:lnTo>
                  <a:lnTo>
                    <a:pt x="2443556" y="3848100"/>
                  </a:lnTo>
                  <a:lnTo>
                    <a:pt x="2462301" y="3848100"/>
                  </a:lnTo>
                  <a:lnTo>
                    <a:pt x="2469007" y="3860800"/>
                  </a:lnTo>
                  <a:lnTo>
                    <a:pt x="2518930" y="3860800"/>
                  </a:lnTo>
                  <a:lnTo>
                    <a:pt x="2516797" y="3873500"/>
                  </a:lnTo>
                  <a:lnTo>
                    <a:pt x="2510028" y="3873500"/>
                  </a:lnTo>
                  <a:lnTo>
                    <a:pt x="2501811" y="3886200"/>
                  </a:lnTo>
                  <a:lnTo>
                    <a:pt x="2495321" y="3898900"/>
                  </a:lnTo>
                  <a:lnTo>
                    <a:pt x="2504783" y="3911600"/>
                  </a:lnTo>
                  <a:lnTo>
                    <a:pt x="2516301" y="3911600"/>
                  </a:lnTo>
                  <a:lnTo>
                    <a:pt x="2526601" y="3924300"/>
                  </a:lnTo>
                  <a:lnTo>
                    <a:pt x="2532430" y="3937000"/>
                  </a:lnTo>
                  <a:lnTo>
                    <a:pt x="2527096" y="3937000"/>
                  </a:lnTo>
                  <a:lnTo>
                    <a:pt x="2520429" y="3949700"/>
                  </a:lnTo>
                  <a:lnTo>
                    <a:pt x="2446286" y="3949700"/>
                  </a:lnTo>
                  <a:lnTo>
                    <a:pt x="2417267" y="3962400"/>
                  </a:lnTo>
                  <a:lnTo>
                    <a:pt x="2392286" y="3962400"/>
                  </a:lnTo>
                  <a:lnTo>
                    <a:pt x="2377275" y="3949700"/>
                  </a:lnTo>
                  <a:lnTo>
                    <a:pt x="2360117" y="3937000"/>
                  </a:lnTo>
                  <a:lnTo>
                    <a:pt x="2328697" y="3911600"/>
                  </a:lnTo>
                  <a:lnTo>
                    <a:pt x="2320061" y="3911600"/>
                  </a:lnTo>
                  <a:lnTo>
                    <a:pt x="2307996" y="3898900"/>
                  </a:lnTo>
                  <a:lnTo>
                    <a:pt x="2296401" y="3886200"/>
                  </a:lnTo>
                  <a:lnTo>
                    <a:pt x="2265565" y="3886200"/>
                  </a:lnTo>
                  <a:lnTo>
                    <a:pt x="2244001" y="3873500"/>
                  </a:lnTo>
                  <a:lnTo>
                    <a:pt x="2238667" y="3860800"/>
                  </a:lnTo>
                  <a:lnTo>
                    <a:pt x="2233066" y="3860800"/>
                  </a:lnTo>
                  <a:lnTo>
                    <a:pt x="2210739" y="3835400"/>
                  </a:lnTo>
                  <a:lnTo>
                    <a:pt x="2199703" y="3822700"/>
                  </a:lnTo>
                  <a:lnTo>
                    <a:pt x="2184831" y="3822700"/>
                  </a:lnTo>
                  <a:lnTo>
                    <a:pt x="2171268" y="3810000"/>
                  </a:lnTo>
                  <a:lnTo>
                    <a:pt x="2185339" y="3797300"/>
                  </a:lnTo>
                  <a:lnTo>
                    <a:pt x="2238044" y="3797300"/>
                  </a:lnTo>
                  <a:lnTo>
                    <a:pt x="2236406" y="3708400"/>
                  </a:lnTo>
                  <a:lnTo>
                    <a:pt x="2218944" y="3708400"/>
                  </a:lnTo>
                  <a:lnTo>
                    <a:pt x="2227516" y="3721100"/>
                  </a:lnTo>
                  <a:lnTo>
                    <a:pt x="2230564" y="3784600"/>
                  </a:lnTo>
                  <a:lnTo>
                    <a:pt x="2181098" y="3784600"/>
                  </a:lnTo>
                  <a:lnTo>
                    <a:pt x="2173287" y="3797300"/>
                  </a:lnTo>
                  <a:lnTo>
                    <a:pt x="2166099" y="3797300"/>
                  </a:lnTo>
                  <a:lnTo>
                    <a:pt x="2161171" y="3810000"/>
                  </a:lnTo>
                  <a:lnTo>
                    <a:pt x="2164842" y="3822700"/>
                  </a:lnTo>
                  <a:lnTo>
                    <a:pt x="2173922" y="3822700"/>
                  </a:lnTo>
                  <a:lnTo>
                    <a:pt x="2179294" y="3835400"/>
                  </a:lnTo>
                  <a:lnTo>
                    <a:pt x="2151126" y="3835400"/>
                  </a:lnTo>
                  <a:lnTo>
                    <a:pt x="2157539" y="3848100"/>
                  </a:lnTo>
                  <a:lnTo>
                    <a:pt x="2165273" y="3848100"/>
                  </a:lnTo>
                  <a:lnTo>
                    <a:pt x="2154682" y="3860800"/>
                  </a:lnTo>
                  <a:lnTo>
                    <a:pt x="2145677" y="3873500"/>
                  </a:lnTo>
                  <a:lnTo>
                    <a:pt x="2136241" y="3898900"/>
                  </a:lnTo>
                  <a:lnTo>
                    <a:pt x="2124341" y="3924300"/>
                  </a:lnTo>
                  <a:lnTo>
                    <a:pt x="2111705" y="3949700"/>
                  </a:lnTo>
                  <a:lnTo>
                    <a:pt x="2061552" y="3949700"/>
                  </a:lnTo>
                  <a:lnTo>
                    <a:pt x="2033993" y="3937000"/>
                  </a:lnTo>
                  <a:lnTo>
                    <a:pt x="2017217" y="3937000"/>
                  </a:lnTo>
                  <a:lnTo>
                    <a:pt x="1999386" y="3924300"/>
                  </a:lnTo>
                  <a:lnTo>
                    <a:pt x="1968703" y="3898900"/>
                  </a:lnTo>
                  <a:lnTo>
                    <a:pt x="1945513" y="3886200"/>
                  </a:lnTo>
                  <a:lnTo>
                    <a:pt x="1933879" y="3873500"/>
                  </a:lnTo>
                  <a:lnTo>
                    <a:pt x="1921383" y="3860800"/>
                  </a:lnTo>
                  <a:lnTo>
                    <a:pt x="1895576" y="3848100"/>
                  </a:lnTo>
                  <a:lnTo>
                    <a:pt x="1844065" y="3835400"/>
                  </a:lnTo>
                  <a:lnTo>
                    <a:pt x="1830108" y="3822700"/>
                  </a:lnTo>
                  <a:lnTo>
                    <a:pt x="1815274" y="3810000"/>
                  </a:lnTo>
                  <a:lnTo>
                    <a:pt x="1801152" y="3797300"/>
                  </a:lnTo>
                  <a:lnTo>
                    <a:pt x="1789303" y="3797300"/>
                  </a:lnTo>
                  <a:lnTo>
                    <a:pt x="1773351" y="3771900"/>
                  </a:lnTo>
                  <a:lnTo>
                    <a:pt x="1759407" y="3746500"/>
                  </a:lnTo>
                  <a:lnTo>
                    <a:pt x="1746275" y="3721100"/>
                  </a:lnTo>
                  <a:lnTo>
                    <a:pt x="1732749" y="3695700"/>
                  </a:lnTo>
                  <a:lnTo>
                    <a:pt x="1726260" y="3695700"/>
                  </a:lnTo>
                  <a:lnTo>
                    <a:pt x="1719453" y="3683000"/>
                  </a:lnTo>
                  <a:lnTo>
                    <a:pt x="1706892" y="3683000"/>
                  </a:lnTo>
                  <a:lnTo>
                    <a:pt x="1713839" y="3695700"/>
                  </a:lnTo>
                  <a:lnTo>
                    <a:pt x="1721307" y="3708400"/>
                  </a:lnTo>
                  <a:lnTo>
                    <a:pt x="1726399" y="3708400"/>
                  </a:lnTo>
                  <a:lnTo>
                    <a:pt x="1730908" y="3721100"/>
                  </a:lnTo>
                  <a:lnTo>
                    <a:pt x="1745246" y="3746500"/>
                  </a:lnTo>
                  <a:lnTo>
                    <a:pt x="1757337" y="3759200"/>
                  </a:lnTo>
                  <a:lnTo>
                    <a:pt x="1769186" y="3784600"/>
                  </a:lnTo>
                  <a:lnTo>
                    <a:pt x="1777022" y="3797300"/>
                  </a:lnTo>
                  <a:lnTo>
                    <a:pt x="1788160" y="3797300"/>
                  </a:lnTo>
                  <a:lnTo>
                    <a:pt x="1806321" y="3822700"/>
                  </a:lnTo>
                  <a:lnTo>
                    <a:pt x="1824786" y="3835400"/>
                  </a:lnTo>
                  <a:lnTo>
                    <a:pt x="1836877" y="3835400"/>
                  </a:lnTo>
                  <a:lnTo>
                    <a:pt x="1861070" y="3848100"/>
                  </a:lnTo>
                  <a:lnTo>
                    <a:pt x="1879790" y="3848100"/>
                  </a:lnTo>
                  <a:lnTo>
                    <a:pt x="1897329" y="3860800"/>
                  </a:lnTo>
                  <a:lnTo>
                    <a:pt x="1918030" y="3860800"/>
                  </a:lnTo>
                  <a:lnTo>
                    <a:pt x="1973033" y="3924300"/>
                  </a:lnTo>
                  <a:lnTo>
                    <a:pt x="1990572" y="3937000"/>
                  </a:lnTo>
                  <a:lnTo>
                    <a:pt x="2003336" y="3937000"/>
                  </a:lnTo>
                  <a:lnTo>
                    <a:pt x="2019490" y="3949700"/>
                  </a:lnTo>
                  <a:lnTo>
                    <a:pt x="2047227" y="3949700"/>
                  </a:lnTo>
                  <a:lnTo>
                    <a:pt x="2098878" y="3962400"/>
                  </a:lnTo>
                  <a:lnTo>
                    <a:pt x="2127631" y="3975100"/>
                  </a:lnTo>
                  <a:lnTo>
                    <a:pt x="2152599" y="3987800"/>
                  </a:lnTo>
                  <a:lnTo>
                    <a:pt x="2192871" y="4025900"/>
                  </a:lnTo>
                  <a:lnTo>
                    <a:pt x="2192845" y="4038600"/>
                  </a:lnTo>
                  <a:lnTo>
                    <a:pt x="2193379" y="4051300"/>
                  </a:lnTo>
                  <a:lnTo>
                    <a:pt x="2195703" y="4051300"/>
                  </a:lnTo>
                  <a:lnTo>
                    <a:pt x="2199360" y="4064000"/>
                  </a:lnTo>
                  <a:lnTo>
                    <a:pt x="2210206" y="4064000"/>
                  </a:lnTo>
                  <a:lnTo>
                    <a:pt x="2215705" y="4076700"/>
                  </a:lnTo>
                  <a:lnTo>
                    <a:pt x="2213216" y="4102100"/>
                  </a:lnTo>
                  <a:lnTo>
                    <a:pt x="2208415" y="4127500"/>
                  </a:lnTo>
                  <a:lnTo>
                    <a:pt x="2201011" y="4140200"/>
                  </a:lnTo>
                  <a:lnTo>
                    <a:pt x="2190750" y="4165600"/>
                  </a:lnTo>
                  <a:lnTo>
                    <a:pt x="2186216" y="4178300"/>
                  </a:lnTo>
                  <a:lnTo>
                    <a:pt x="2185073" y="4191000"/>
                  </a:lnTo>
                  <a:lnTo>
                    <a:pt x="2187333" y="4191000"/>
                  </a:lnTo>
                  <a:lnTo>
                    <a:pt x="2192959" y="4203700"/>
                  </a:lnTo>
                  <a:lnTo>
                    <a:pt x="2160232" y="4267200"/>
                  </a:lnTo>
                  <a:lnTo>
                    <a:pt x="2143087" y="4241800"/>
                  </a:lnTo>
                  <a:lnTo>
                    <a:pt x="2121814" y="4216400"/>
                  </a:lnTo>
                  <a:lnTo>
                    <a:pt x="2100541" y="4203700"/>
                  </a:lnTo>
                  <a:lnTo>
                    <a:pt x="2083460" y="4191000"/>
                  </a:lnTo>
                  <a:lnTo>
                    <a:pt x="2079612" y="4191000"/>
                  </a:lnTo>
                  <a:lnTo>
                    <a:pt x="2078202" y="4203700"/>
                  </a:lnTo>
                  <a:lnTo>
                    <a:pt x="2077059" y="4203700"/>
                  </a:lnTo>
                  <a:lnTo>
                    <a:pt x="2073998" y="4216400"/>
                  </a:lnTo>
                  <a:lnTo>
                    <a:pt x="2043277" y="4216400"/>
                  </a:lnTo>
                  <a:lnTo>
                    <a:pt x="2043620" y="4203700"/>
                  </a:lnTo>
                  <a:lnTo>
                    <a:pt x="2045093" y="4191000"/>
                  </a:lnTo>
                  <a:lnTo>
                    <a:pt x="2034705" y="4191000"/>
                  </a:lnTo>
                  <a:lnTo>
                    <a:pt x="2032533" y="4203700"/>
                  </a:lnTo>
                  <a:lnTo>
                    <a:pt x="2030818" y="4216400"/>
                  </a:lnTo>
                  <a:lnTo>
                    <a:pt x="2041829" y="4216400"/>
                  </a:lnTo>
                  <a:lnTo>
                    <a:pt x="2067712" y="4229100"/>
                  </a:lnTo>
                  <a:lnTo>
                    <a:pt x="2080247" y="4229100"/>
                  </a:lnTo>
                  <a:lnTo>
                    <a:pt x="2085047" y="4216400"/>
                  </a:lnTo>
                  <a:lnTo>
                    <a:pt x="2087702" y="4203700"/>
                  </a:lnTo>
                  <a:lnTo>
                    <a:pt x="2103666" y="4216400"/>
                  </a:lnTo>
                  <a:lnTo>
                    <a:pt x="2123871" y="4241800"/>
                  </a:lnTo>
                  <a:lnTo>
                    <a:pt x="2143125" y="4254500"/>
                  </a:lnTo>
                  <a:lnTo>
                    <a:pt x="2156244" y="4267200"/>
                  </a:lnTo>
                  <a:lnTo>
                    <a:pt x="2157869" y="4267200"/>
                  </a:lnTo>
                  <a:lnTo>
                    <a:pt x="2162327" y="4279900"/>
                  </a:lnTo>
                  <a:lnTo>
                    <a:pt x="2170595" y="4279900"/>
                  </a:lnTo>
                  <a:lnTo>
                    <a:pt x="2177770" y="4292600"/>
                  </a:lnTo>
                  <a:lnTo>
                    <a:pt x="2178481" y="4305300"/>
                  </a:lnTo>
                  <a:lnTo>
                    <a:pt x="2167331" y="4305300"/>
                  </a:lnTo>
                  <a:lnTo>
                    <a:pt x="2101926" y="4318000"/>
                  </a:lnTo>
                  <a:lnTo>
                    <a:pt x="2099411" y="4305300"/>
                  </a:lnTo>
                  <a:lnTo>
                    <a:pt x="2092363" y="4305300"/>
                  </a:lnTo>
                  <a:lnTo>
                    <a:pt x="2083650" y="4292600"/>
                  </a:lnTo>
                  <a:lnTo>
                    <a:pt x="2077516" y="4279900"/>
                  </a:lnTo>
                  <a:lnTo>
                    <a:pt x="2070849" y="4292600"/>
                  </a:lnTo>
                  <a:lnTo>
                    <a:pt x="2037054" y="4292600"/>
                  </a:lnTo>
                  <a:lnTo>
                    <a:pt x="2036102" y="4305300"/>
                  </a:lnTo>
                  <a:lnTo>
                    <a:pt x="2036749" y="4330700"/>
                  </a:lnTo>
                  <a:lnTo>
                    <a:pt x="2040509" y="4343400"/>
                  </a:lnTo>
                  <a:lnTo>
                    <a:pt x="2048865" y="4368800"/>
                  </a:lnTo>
                  <a:lnTo>
                    <a:pt x="2068347" y="4368800"/>
                  </a:lnTo>
                  <a:lnTo>
                    <a:pt x="2067902" y="4394200"/>
                  </a:lnTo>
                  <a:lnTo>
                    <a:pt x="2078570" y="4394200"/>
                  </a:lnTo>
                  <a:lnTo>
                    <a:pt x="2090724" y="4406900"/>
                  </a:lnTo>
                  <a:lnTo>
                    <a:pt x="2083498" y="4432300"/>
                  </a:lnTo>
                  <a:lnTo>
                    <a:pt x="2081720" y="4445000"/>
                  </a:lnTo>
                  <a:lnTo>
                    <a:pt x="2083943" y="4457700"/>
                  </a:lnTo>
                  <a:lnTo>
                    <a:pt x="2088730" y="4470400"/>
                  </a:lnTo>
                  <a:lnTo>
                    <a:pt x="2069274" y="4470400"/>
                  </a:lnTo>
                  <a:lnTo>
                    <a:pt x="2065832" y="4483100"/>
                  </a:lnTo>
                  <a:lnTo>
                    <a:pt x="2063902" y="4495800"/>
                  </a:lnTo>
                  <a:lnTo>
                    <a:pt x="2005215" y="4495800"/>
                  </a:lnTo>
                  <a:lnTo>
                    <a:pt x="2014956" y="4508500"/>
                  </a:lnTo>
                  <a:lnTo>
                    <a:pt x="2072220" y="4508500"/>
                  </a:lnTo>
                  <a:lnTo>
                    <a:pt x="2073414" y="4495800"/>
                  </a:lnTo>
                  <a:lnTo>
                    <a:pt x="2074557" y="4483100"/>
                  </a:lnTo>
                  <a:lnTo>
                    <a:pt x="2173351" y="4483100"/>
                  </a:lnTo>
                  <a:lnTo>
                    <a:pt x="2162365" y="4470400"/>
                  </a:lnTo>
                  <a:lnTo>
                    <a:pt x="2099602" y="4470400"/>
                  </a:lnTo>
                  <a:lnTo>
                    <a:pt x="2095017" y="4457700"/>
                  </a:lnTo>
                  <a:lnTo>
                    <a:pt x="2092248" y="4457700"/>
                  </a:lnTo>
                  <a:lnTo>
                    <a:pt x="2091359" y="4445000"/>
                  </a:lnTo>
                  <a:lnTo>
                    <a:pt x="2092413" y="4445000"/>
                  </a:lnTo>
                  <a:lnTo>
                    <a:pt x="2097913" y="4419600"/>
                  </a:lnTo>
                  <a:lnTo>
                    <a:pt x="2098916" y="4406900"/>
                  </a:lnTo>
                  <a:lnTo>
                    <a:pt x="2092464" y="4394200"/>
                  </a:lnTo>
                  <a:lnTo>
                    <a:pt x="2075586" y="4381500"/>
                  </a:lnTo>
                  <a:lnTo>
                    <a:pt x="2078202" y="4356100"/>
                  </a:lnTo>
                  <a:lnTo>
                    <a:pt x="2051621" y="4356100"/>
                  </a:lnTo>
                  <a:lnTo>
                    <a:pt x="2048967" y="4343400"/>
                  </a:lnTo>
                  <a:lnTo>
                    <a:pt x="2047570" y="4330700"/>
                  </a:lnTo>
                  <a:lnTo>
                    <a:pt x="2046820" y="4318000"/>
                  </a:lnTo>
                  <a:lnTo>
                    <a:pt x="2046173" y="4305300"/>
                  </a:lnTo>
                  <a:lnTo>
                    <a:pt x="2067788" y="4305300"/>
                  </a:lnTo>
                  <a:lnTo>
                    <a:pt x="2071141" y="4292600"/>
                  </a:lnTo>
                  <a:lnTo>
                    <a:pt x="2078685" y="4292600"/>
                  </a:lnTo>
                  <a:lnTo>
                    <a:pt x="2091778" y="4318000"/>
                  </a:lnTo>
                  <a:lnTo>
                    <a:pt x="2102446" y="4330700"/>
                  </a:lnTo>
                  <a:lnTo>
                    <a:pt x="2118690" y="4330700"/>
                  </a:lnTo>
                  <a:lnTo>
                    <a:pt x="2148509" y="4318000"/>
                  </a:lnTo>
                  <a:lnTo>
                    <a:pt x="2172398" y="4318000"/>
                  </a:lnTo>
                  <a:lnTo>
                    <a:pt x="2181060" y="4305300"/>
                  </a:lnTo>
                  <a:lnTo>
                    <a:pt x="2187498" y="4305300"/>
                  </a:lnTo>
                  <a:lnTo>
                    <a:pt x="2188629" y="4292600"/>
                  </a:lnTo>
                  <a:lnTo>
                    <a:pt x="2183498" y="4279900"/>
                  </a:lnTo>
                  <a:lnTo>
                    <a:pt x="2175548" y="4279900"/>
                  </a:lnTo>
                  <a:lnTo>
                    <a:pt x="2168207" y="4267200"/>
                  </a:lnTo>
                  <a:lnTo>
                    <a:pt x="2204656" y="4191000"/>
                  </a:lnTo>
                  <a:lnTo>
                    <a:pt x="2197747" y="4191000"/>
                  </a:lnTo>
                  <a:lnTo>
                    <a:pt x="2196642" y="4178300"/>
                  </a:lnTo>
                  <a:lnTo>
                    <a:pt x="2201011" y="4165600"/>
                  </a:lnTo>
                  <a:lnTo>
                    <a:pt x="2210549" y="4140200"/>
                  </a:lnTo>
                  <a:lnTo>
                    <a:pt x="2218448" y="4114800"/>
                  </a:lnTo>
                  <a:lnTo>
                    <a:pt x="2221357" y="4114800"/>
                  </a:lnTo>
                  <a:lnTo>
                    <a:pt x="2222423" y="4102100"/>
                  </a:lnTo>
                  <a:lnTo>
                    <a:pt x="2224811" y="4076700"/>
                  </a:lnTo>
                  <a:lnTo>
                    <a:pt x="2235898" y="4089400"/>
                  </a:lnTo>
                  <a:lnTo>
                    <a:pt x="2247100" y="4089400"/>
                  </a:lnTo>
                  <a:lnTo>
                    <a:pt x="2258872" y="4102100"/>
                  </a:lnTo>
                  <a:lnTo>
                    <a:pt x="2298344" y="4102100"/>
                  </a:lnTo>
                  <a:lnTo>
                    <a:pt x="2283764" y="4089400"/>
                  </a:lnTo>
                  <a:lnTo>
                    <a:pt x="2263000" y="4089400"/>
                  </a:lnTo>
                  <a:lnTo>
                    <a:pt x="2245360" y="4076700"/>
                  </a:lnTo>
                  <a:lnTo>
                    <a:pt x="2227719" y="4064000"/>
                  </a:lnTo>
                  <a:lnTo>
                    <a:pt x="2216340" y="4064000"/>
                  </a:lnTo>
                  <a:lnTo>
                    <a:pt x="2210841" y="4051300"/>
                  </a:lnTo>
                  <a:lnTo>
                    <a:pt x="2202205" y="4051300"/>
                  </a:lnTo>
                  <a:lnTo>
                    <a:pt x="2201265" y="4026039"/>
                  </a:lnTo>
                  <a:lnTo>
                    <a:pt x="2201265" y="4025900"/>
                  </a:lnTo>
                  <a:lnTo>
                    <a:pt x="2195741" y="4013200"/>
                  </a:lnTo>
                  <a:lnTo>
                    <a:pt x="2181060" y="4000500"/>
                  </a:lnTo>
                  <a:lnTo>
                    <a:pt x="2152624" y="3975100"/>
                  </a:lnTo>
                  <a:lnTo>
                    <a:pt x="2144001" y="3962400"/>
                  </a:lnTo>
                  <a:lnTo>
                    <a:pt x="2123630" y="3962400"/>
                  </a:lnTo>
                  <a:lnTo>
                    <a:pt x="2134222" y="3924300"/>
                  </a:lnTo>
                  <a:lnTo>
                    <a:pt x="2148167" y="3886200"/>
                  </a:lnTo>
                  <a:lnTo>
                    <a:pt x="2181034" y="3848100"/>
                  </a:lnTo>
                  <a:lnTo>
                    <a:pt x="2190775" y="3835400"/>
                  </a:lnTo>
                  <a:lnTo>
                    <a:pt x="2217407" y="3848100"/>
                  </a:lnTo>
                  <a:lnTo>
                    <a:pt x="2226932" y="3860800"/>
                  </a:lnTo>
                  <a:lnTo>
                    <a:pt x="2229523" y="3873500"/>
                  </a:lnTo>
                  <a:lnTo>
                    <a:pt x="2235377" y="3873500"/>
                  </a:lnTo>
                  <a:lnTo>
                    <a:pt x="2260206" y="3898900"/>
                  </a:lnTo>
                  <a:lnTo>
                    <a:pt x="2287981" y="3898900"/>
                  </a:lnTo>
                  <a:lnTo>
                    <a:pt x="2302624" y="3911600"/>
                  </a:lnTo>
                  <a:lnTo>
                    <a:pt x="2375560" y="3962400"/>
                  </a:lnTo>
                  <a:lnTo>
                    <a:pt x="2387193" y="3975100"/>
                  </a:lnTo>
                  <a:lnTo>
                    <a:pt x="2408339" y="3975100"/>
                  </a:lnTo>
                  <a:lnTo>
                    <a:pt x="2424950" y="3962400"/>
                  </a:lnTo>
                  <a:lnTo>
                    <a:pt x="2538069" y="3949700"/>
                  </a:lnTo>
                  <a:lnTo>
                    <a:pt x="2542654" y="3937000"/>
                  </a:lnTo>
                  <a:lnTo>
                    <a:pt x="2563736" y="3937000"/>
                  </a:lnTo>
                  <a:lnTo>
                    <a:pt x="2561056" y="3949700"/>
                  </a:lnTo>
                  <a:lnTo>
                    <a:pt x="2557805" y="3949700"/>
                  </a:lnTo>
                  <a:lnTo>
                    <a:pt x="2550744" y="3975100"/>
                  </a:lnTo>
                  <a:lnTo>
                    <a:pt x="2546858" y="3987800"/>
                  </a:lnTo>
                  <a:lnTo>
                    <a:pt x="2544572" y="3987800"/>
                  </a:lnTo>
                  <a:lnTo>
                    <a:pt x="2545994" y="4000500"/>
                  </a:lnTo>
                  <a:lnTo>
                    <a:pt x="2553208" y="4013200"/>
                  </a:lnTo>
                  <a:lnTo>
                    <a:pt x="2570823" y="4025900"/>
                  </a:lnTo>
                  <a:lnTo>
                    <a:pt x="2639898" y="4025900"/>
                  </a:lnTo>
                  <a:lnTo>
                    <a:pt x="2651315" y="4013200"/>
                  </a:lnTo>
                  <a:close/>
                </a:path>
                <a:path w="3260725" h="5041900">
                  <a:moveTo>
                    <a:pt x="2681325" y="3525634"/>
                  </a:moveTo>
                  <a:lnTo>
                    <a:pt x="2679547" y="3523577"/>
                  </a:lnTo>
                  <a:lnTo>
                    <a:pt x="2676931" y="3521786"/>
                  </a:lnTo>
                  <a:lnTo>
                    <a:pt x="2677871" y="3524110"/>
                  </a:lnTo>
                  <a:lnTo>
                    <a:pt x="2681325" y="3525634"/>
                  </a:lnTo>
                  <a:close/>
                </a:path>
                <a:path w="3260725" h="5041900">
                  <a:moveTo>
                    <a:pt x="2685097" y="3568700"/>
                  </a:moveTo>
                  <a:lnTo>
                    <a:pt x="2684678" y="3556000"/>
                  </a:lnTo>
                  <a:lnTo>
                    <a:pt x="2684018" y="3543300"/>
                  </a:lnTo>
                  <a:lnTo>
                    <a:pt x="2682417" y="3543300"/>
                  </a:lnTo>
                  <a:lnTo>
                    <a:pt x="2679115" y="3530600"/>
                  </a:lnTo>
                  <a:lnTo>
                    <a:pt x="2670949" y="3530600"/>
                  </a:lnTo>
                  <a:lnTo>
                    <a:pt x="2670543" y="3505200"/>
                  </a:lnTo>
                  <a:lnTo>
                    <a:pt x="2667482" y="3492500"/>
                  </a:lnTo>
                  <a:lnTo>
                    <a:pt x="2628074" y="3492500"/>
                  </a:lnTo>
                  <a:lnTo>
                    <a:pt x="2622702" y="3479800"/>
                  </a:lnTo>
                  <a:lnTo>
                    <a:pt x="2585859" y="3479800"/>
                  </a:lnTo>
                  <a:lnTo>
                    <a:pt x="2575864" y="3492500"/>
                  </a:lnTo>
                  <a:lnTo>
                    <a:pt x="2573807" y="3492500"/>
                  </a:lnTo>
                  <a:lnTo>
                    <a:pt x="2578684" y="3505200"/>
                  </a:lnTo>
                  <a:lnTo>
                    <a:pt x="2585694" y="3517900"/>
                  </a:lnTo>
                  <a:lnTo>
                    <a:pt x="2597023" y="3517900"/>
                  </a:lnTo>
                  <a:lnTo>
                    <a:pt x="2585288" y="3492500"/>
                  </a:lnTo>
                  <a:lnTo>
                    <a:pt x="2624074" y="3492500"/>
                  </a:lnTo>
                  <a:lnTo>
                    <a:pt x="2633319" y="3505200"/>
                  </a:lnTo>
                  <a:lnTo>
                    <a:pt x="2662237" y="3505200"/>
                  </a:lnTo>
                  <a:lnTo>
                    <a:pt x="2663799" y="3530600"/>
                  </a:lnTo>
                  <a:lnTo>
                    <a:pt x="2666885" y="3543300"/>
                  </a:lnTo>
                  <a:lnTo>
                    <a:pt x="2670810" y="3543300"/>
                  </a:lnTo>
                  <a:lnTo>
                    <a:pt x="2674874" y="3556000"/>
                  </a:lnTo>
                  <a:lnTo>
                    <a:pt x="2675826" y="3556000"/>
                  </a:lnTo>
                  <a:lnTo>
                    <a:pt x="2675915" y="3568700"/>
                  </a:lnTo>
                  <a:lnTo>
                    <a:pt x="2685097" y="3568700"/>
                  </a:lnTo>
                  <a:close/>
                </a:path>
                <a:path w="3260725" h="5041900">
                  <a:moveTo>
                    <a:pt x="2699067" y="4025900"/>
                  </a:moveTo>
                  <a:lnTo>
                    <a:pt x="2695651" y="4013200"/>
                  </a:lnTo>
                  <a:lnTo>
                    <a:pt x="2675953" y="4013200"/>
                  </a:lnTo>
                  <a:lnTo>
                    <a:pt x="2685808" y="4025900"/>
                  </a:lnTo>
                  <a:lnTo>
                    <a:pt x="2699067" y="4025900"/>
                  </a:lnTo>
                  <a:close/>
                </a:path>
                <a:path w="3260725" h="5041900">
                  <a:moveTo>
                    <a:pt x="2730258" y="1295400"/>
                  </a:moveTo>
                  <a:lnTo>
                    <a:pt x="2719501" y="1282700"/>
                  </a:lnTo>
                  <a:lnTo>
                    <a:pt x="2710675" y="1270000"/>
                  </a:lnTo>
                  <a:lnTo>
                    <a:pt x="2701721" y="1270000"/>
                  </a:lnTo>
                  <a:lnTo>
                    <a:pt x="2690634" y="1257300"/>
                  </a:lnTo>
                  <a:lnTo>
                    <a:pt x="2679865" y="1257300"/>
                  </a:lnTo>
                  <a:lnTo>
                    <a:pt x="2671127" y="1270000"/>
                  </a:lnTo>
                  <a:lnTo>
                    <a:pt x="2653957" y="1270000"/>
                  </a:lnTo>
                  <a:lnTo>
                    <a:pt x="2631579" y="1282700"/>
                  </a:lnTo>
                  <a:lnTo>
                    <a:pt x="2667317" y="1282700"/>
                  </a:lnTo>
                  <a:lnTo>
                    <a:pt x="2677287" y="1270000"/>
                  </a:lnTo>
                  <a:lnTo>
                    <a:pt x="2699702" y="1270000"/>
                  </a:lnTo>
                  <a:lnTo>
                    <a:pt x="2710916" y="1282700"/>
                  </a:lnTo>
                  <a:lnTo>
                    <a:pt x="2721165" y="1295400"/>
                  </a:lnTo>
                  <a:lnTo>
                    <a:pt x="2730258" y="1295400"/>
                  </a:lnTo>
                  <a:close/>
                </a:path>
                <a:path w="3260725" h="5041900">
                  <a:moveTo>
                    <a:pt x="2758414" y="1257300"/>
                  </a:moveTo>
                  <a:lnTo>
                    <a:pt x="2748978" y="1257300"/>
                  </a:lnTo>
                  <a:lnTo>
                    <a:pt x="2740012" y="1270000"/>
                  </a:lnTo>
                  <a:lnTo>
                    <a:pt x="2730258" y="1295400"/>
                  </a:lnTo>
                  <a:lnTo>
                    <a:pt x="2737764" y="1295400"/>
                  </a:lnTo>
                  <a:lnTo>
                    <a:pt x="2744825" y="1282700"/>
                  </a:lnTo>
                  <a:lnTo>
                    <a:pt x="2758414" y="1257300"/>
                  </a:lnTo>
                  <a:close/>
                </a:path>
                <a:path w="3260725" h="5041900">
                  <a:moveTo>
                    <a:pt x="2848838" y="2511666"/>
                  </a:moveTo>
                  <a:lnTo>
                    <a:pt x="2848013" y="2514600"/>
                  </a:lnTo>
                  <a:lnTo>
                    <a:pt x="2848787" y="2514600"/>
                  </a:lnTo>
                  <a:lnTo>
                    <a:pt x="2848838" y="2511666"/>
                  </a:lnTo>
                  <a:close/>
                </a:path>
                <a:path w="3260725" h="5041900">
                  <a:moveTo>
                    <a:pt x="2943517" y="4000500"/>
                  </a:moveTo>
                  <a:lnTo>
                    <a:pt x="2791676" y="4000500"/>
                  </a:lnTo>
                  <a:lnTo>
                    <a:pt x="2790939" y="4013200"/>
                  </a:lnTo>
                  <a:lnTo>
                    <a:pt x="2792984" y="4025900"/>
                  </a:lnTo>
                  <a:lnTo>
                    <a:pt x="2802090" y="4025900"/>
                  </a:lnTo>
                  <a:lnTo>
                    <a:pt x="2800896" y="4013200"/>
                  </a:lnTo>
                  <a:lnTo>
                    <a:pt x="2943517" y="4000500"/>
                  </a:lnTo>
                  <a:close/>
                </a:path>
                <a:path w="3260725" h="5041900">
                  <a:moveTo>
                    <a:pt x="3260661" y="2349500"/>
                  </a:moveTo>
                  <a:lnTo>
                    <a:pt x="3252165" y="2336800"/>
                  </a:lnTo>
                  <a:lnTo>
                    <a:pt x="3230067" y="2311400"/>
                  </a:lnTo>
                  <a:lnTo>
                    <a:pt x="3191611" y="2286000"/>
                  </a:lnTo>
                  <a:lnTo>
                    <a:pt x="3182213" y="2273300"/>
                  </a:lnTo>
                  <a:lnTo>
                    <a:pt x="3171317" y="2247900"/>
                  </a:lnTo>
                  <a:lnTo>
                    <a:pt x="3161817" y="2235200"/>
                  </a:lnTo>
                  <a:lnTo>
                    <a:pt x="3156610" y="2222500"/>
                  </a:lnTo>
                  <a:lnTo>
                    <a:pt x="3138487" y="2222500"/>
                  </a:lnTo>
                  <a:lnTo>
                    <a:pt x="3131197" y="2235200"/>
                  </a:lnTo>
                  <a:lnTo>
                    <a:pt x="3130880" y="2209800"/>
                  </a:lnTo>
                  <a:lnTo>
                    <a:pt x="3130118" y="2197100"/>
                  </a:lnTo>
                  <a:lnTo>
                    <a:pt x="3129292" y="2185657"/>
                  </a:lnTo>
                  <a:lnTo>
                    <a:pt x="3128429" y="2171700"/>
                  </a:lnTo>
                  <a:lnTo>
                    <a:pt x="3127222" y="2159000"/>
                  </a:lnTo>
                  <a:lnTo>
                    <a:pt x="3125482" y="2146300"/>
                  </a:lnTo>
                  <a:lnTo>
                    <a:pt x="3123082" y="2146300"/>
                  </a:lnTo>
                  <a:lnTo>
                    <a:pt x="3119894" y="2133600"/>
                  </a:lnTo>
                  <a:lnTo>
                    <a:pt x="3145320" y="2133600"/>
                  </a:lnTo>
                  <a:lnTo>
                    <a:pt x="3144926" y="2120900"/>
                  </a:lnTo>
                  <a:lnTo>
                    <a:pt x="3143808" y="2108200"/>
                  </a:lnTo>
                  <a:lnTo>
                    <a:pt x="3142030" y="2108200"/>
                  </a:lnTo>
                  <a:lnTo>
                    <a:pt x="3139668" y="2095500"/>
                  </a:lnTo>
                  <a:lnTo>
                    <a:pt x="3126003" y="2095500"/>
                  </a:lnTo>
                  <a:lnTo>
                    <a:pt x="3113011" y="2082800"/>
                  </a:lnTo>
                  <a:lnTo>
                    <a:pt x="3087598" y="2082800"/>
                  </a:lnTo>
                  <a:lnTo>
                    <a:pt x="3079686" y="2070100"/>
                  </a:lnTo>
                  <a:lnTo>
                    <a:pt x="3075914" y="2070100"/>
                  </a:lnTo>
                  <a:lnTo>
                    <a:pt x="3074708" y="2082800"/>
                  </a:lnTo>
                  <a:lnTo>
                    <a:pt x="3066034" y="2082800"/>
                  </a:lnTo>
                  <a:lnTo>
                    <a:pt x="3062490" y="2070100"/>
                  </a:lnTo>
                  <a:lnTo>
                    <a:pt x="3043161" y="2070100"/>
                  </a:lnTo>
                  <a:lnTo>
                    <a:pt x="3034360" y="2082800"/>
                  </a:lnTo>
                  <a:lnTo>
                    <a:pt x="3025470" y="2082800"/>
                  </a:lnTo>
                  <a:lnTo>
                    <a:pt x="3016275" y="2095500"/>
                  </a:lnTo>
                  <a:lnTo>
                    <a:pt x="3008782" y="2095500"/>
                  </a:lnTo>
                  <a:lnTo>
                    <a:pt x="3005937" y="2108200"/>
                  </a:lnTo>
                  <a:lnTo>
                    <a:pt x="2984347" y="2108200"/>
                  </a:lnTo>
                  <a:lnTo>
                    <a:pt x="2983458" y="2095500"/>
                  </a:lnTo>
                  <a:lnTo>
                    <a:pt x="2979585" y="2070100"/>
                  </a:lnTo>
                  <a:lnTo>
                    <a:pt x="2978708" y="2057641"/>
                  </a:lnTo>
                  <a:lnTo>
                    <a:pt x="2977934" y="2057641"/>
                  </a:lnTo>
                  <a:lnTo>
                    <a:pt x="3019069" y="2044700"/>
                  </a:lnTo>
                  <a:lnTo>
                    <a:pt x="3040138" y="2032000"/>
                  </a:lnTo>
                  <a:lnTo>
                    <a:pt x="3051086" y="2032000"/>
                  </a:lnTo>
                  <a:lnTo>
                    <a:pt x="3061106" y="2019300"/>
                  </a:lnTo>
                  <a:lnTo>
                    <a:pt x="3079419" y="1981200"/>
                  </a:lnTo>
                  <a:lnTo>
                    <a:pt x="3084550" y="1968500"/>
                  </a:lnTo>
                  <a:lnTo>
                    <a:pt x="3089478" y="1955800"/>
                  </a:lnTo>
                  <a:lnTo>
                    <a:pt x="3094558" y="1943100"/>
                  </a:lnTo>
                  <a:lnTo>
                    <a:pt x="3100133" y="1930400"/>
                  </a:lnTo>
                  <a:lnTo>
                    <a:pt x="3150959" y="1930400"/>
                  </a:lnTo>
                  <a:lnTo>
                    <a:pt x="3153245" y="1905000"/>
                  </a:lnTo>
                  <a:lnTo>
                    <a:pt x="3160280" y="1892300"/>
                  </a:lnTo>
                  <a:lnTo>
                    <a:pt x="3172383" y="1892300"/>
                  </a:lnTo>
                  <a:lnTo>
                    <a:pt x="3189821" y="1879600"/>
                  </a:lnTo>
                  <a:lnTo>
                    <a:pt x="3205911" y="1854200"/>
                  </a:lnTo>
                  <a:lnTo>
                    <a:pt x="3215779" y="1854200"/>
                  </a:lnTo>
                  <a:lnTo>
                    <a:pt x="3217748" y="1841500"/>
                  </a:lnTo>
                  <a:lnTo>
                    <a:pt x="3219716" y="1828800"/>
                  </a:lnTo>
                  <a:lnTo>
                    <a:pt x="3217964" y="1803400"/>
                  </a:lnTo>
                  <a:lnTo>
                    <a:pt x="3216694" y="1791563"/>
                  </a:lnTo>
                  <a:lnTo>
                    <a:pt x="3208528" y="1752600"/>
                  </a:lnTo>
                  <a:lnTo>
                    <a:pt x="3198990" y="1727200"/>
                  </a:lnTo>
                  <a:lnTo>
                    <a:pt x="3197758" y="1727200"/>
                  </a:lnTo>
                  <a:lnTo>
                    <a:pt x="3200603" y="1714500"/>
                  </a:lnTo>
                  <a:lnTo>
                    <a:pt x="3203270" y="1701800"/>
                  </a:lnTo>
                  <a:lnTo>
                    <a:pt x="3203689" y="1689100"/>
                  </a:lnTo>
                  <a:lnTo>
                    <a:pt x="3197339" y="1689100"/>
                  </a:lnTo>
                  <a:lnTo>
                    <a:pt x="3195269" y="1676400"/>
                  </a:lnTo>
                  <a:lnTo>
                    <a:pt x="3195536" y="1663700"/>
                  </a:lnTo>
                  <a:lnTo>
                    <a:pt x="3198926" y="1663700"/>
                  </a:lnTo>
                  <a:lnTo>
                    <a:pt x="3201289" y="1651000"/>
                  </a:lnTo>
                  <a:lnTo>
                    <a:pt x="3198507" y="1638300"/>
                  </a:lnTo>
                  <a:lnTo>
                    <a:pt x="3192996" y="1638300"/>
                  </a:lnTo>
                  <a:lnTo>
                    <a:pt x="3186849" y="1625600"/>
                  </a:lnTo>
                  <a:lnTo>
                    <a:pt x="3180664" y="1625600"/>
                  </a:lnTo>
                  <a:lnTo>
                    <a:pt x="3175063" y="1612900"/>
                  </a:lnTo>
                  <a:lnTo>
                    <a:pt x="3171799" y="1600200"/>
                  </a:lnTo>
                  <a:lnTo>
                    <a:pt x="3168650" y="1600200"/>
                  </a:lnTo>
                  <a:lnTo>
                    <a:pt x="3167202" y="1587500"/>
                  </a:lnTo>
                  <a:lnTo>
                    <a:pt x="3159874" y="1549400"/>
                  </a:lnTo>
                  <a:lnTo>
                    <a:pt x="3151987" y="1524000"/>
                  </a:lnTo>
                  <a:lnTo>
                    <a:pt x="3143694" y="1485900"/>
                  </a:lnTo>
                  <a:lnTo>
                    <a:pt x="3135160" y="1447800"/>
                  </a:lnTo>
                  <a:lnTo>
                    <a:pt x="3121075" y="1397000"/>
                  </a:lnTo>
                  <a:lnTo>
                    <a:pt x="3112605" y="1358900"/>
                  </a:lnTo>
                  <a:lnTo>
                    <a:pt x="3100933" y="1320800"/>
                  </a:lnTo>
                  <a:lnTo>
                    <a:pt x="3077210" y="1270000"/>
                  </a:lnTo>
                  <a:lnTo>
                    <a:pt x="3073717" y="1270000"/>
                  </a:lnTo>
                  <a:lnTo>
                    <a:pt x="3069615" y="1257300"/>
                  </a:lnTo>
                  <a:lnTo>
                    <a:pt x="3067786" y="1257300"/>
                  </a:lnTo>
                  <a:lnTo>
                    <a:pt x="3066161" y="1244600"/>
                  </a:lnTo>
                  <a:lnTo>
                    <a:pt x="3055455" y="1231900"/>
                  </a:lnTo>
                  <a:lnTo>
                    <a:pt x="3041777" y="1206500"/>
                  </a:lnTo>
                  <a:lnTo>
                    <a:pt x="3029013" y="1181100"/>
                  </a:lnTo>
                  <a:lnTo>
                    <a:pt x="3025038" y="1168400"/>
                  </a:lnTo>
                  <a:lnTo>
                    <a:pt x="3021050" y="1155700"/>
                  </a:lnTo>
                  <a:lnTo>
                    <a:pt x="3003829" y="1155700"/>
                  </a:lnTo>
                  <a:lnTo>
                    <a:pt x="2987078" y="1168400"/>
                  </a:lnTo>
                  <a:lnTo>
                    <a:pt x="2950451" y="1168400"/>
                  </a:lnTo>
                  <a:lnTo>
                    <a:pt x="2938907" y="1130300"/>
                  </a:lnTo>
                  <a:lnTo>
                    <a:pt x="2922524" y="1079500"/>
                  </a:lnTo>
                  <a:lnTo>
                    <a:pt x="2904566" y="1028700"/>
                  </a:lnTo>
                  <a:lnTo>
                    <a:pt x="2888310" y="977900"/>
                  </a:lnTo>
                  <a:lnTo>
                    <a:pt x="2877020" y="939800"/>
                  </a:lnTo>
                  <a:lnTo>
                    <a:pt x="2800781" y="939800"/>
                  </a:lnTo>
                  <a:lnTo>
                    <a:pt x="2799867" y="889000"/>
                  </a:lnTo>
                  <a:lnTo>
                    <a:pt x="2797708" y="825500"/>
                  </a:lnTo>
                  <a:lnTo>
                    <a:pt x="2795155" y="774700"/>
                  </a:lnTo>
                  <a:lnTo>
                    <a:pt x="2793073" y="723900"/>
                  </a:lnTo>
                  <a:lnTo>
                    <a:pt x="2792336" y="673100"/>
                  </a:lnTo>
                  <a:lnTo>
                    <a:pt x="2792361" y="660400"/>
                  </a:lnTo>
                  <a:lnTo>
                    <a:pt x="2792653" y="660400"/>
                  </a:lnTo>
                  <a:lnTo>
                    <a:pt x="2791980" y="647700"/>
                  </a:lnTo>
                  <a:lnTo>
                    <a:pt x="2788069" y="647700"/>
                  </a:lnTo>
                  <a:lnTo>
                    <a:pt x="2779903" y="635000"/>
                  </a:lnTo>
                  <a:lnTo>
                    <a:pt x="2769654" y="622300"/>
                  </a:lnTo>
                  <a:lnTo>
                    <a:pt x="2759545" y="622300"/>
                  </a:lnTo>
                  <a:lnTo>
                    <a:pt x="2732900" y="609600"/>
                  </a:lnTo>
                  <a:lnTo>
                    <a:pt x="2682938" y="571500"/>
                  </a:lnTo>
                  <a:lnTo>
                    <a:pt x="2624429" y="533400"/>
                  </a:lnTo>
                  <a:lnTo>
                    <a:pt x="2572181" y="495300"/>
                  </a:lnTo>
                  <a:lnTo>
                    <a:pt x="2540965" y="469900"/>
                  </a:lnTo>
                  <a:lnTo>
                    <a:pt x="2548877" y="469900"/>
                  </a:lnTo>
                  <a:lnTo>
                    <a:pt x="2559354" y="457200"/>
                  </a:lnTo>
                  <a:lnTo>
                    <a:pt x="2570353" y="444500"/>
                  </a:lnTo>
                  <a:lnTo>
                    <a:pt x="2579789" y="431800"/>
                  </a:lnTo>
                  <a:lnTo>
                    <a:pt x="2595511" y="419100"/>
                  </a:lnTo>
                  <a:lnTo>
                    <a:pt x="2605074" y="406400"/>
                  </a:lnTo>
                  <a:lnTo>
                    <a:pt x="2610624" y="406400"/>
                  </a:lnTo>
                  <a:lnTo>
                    <a:pt x="2618562" y="393700"/>
                  </a:lnTo>
                  <a:lnTo>
                    <a:pt x="2614663" y="381000"/>
                  </a:lnTo>
                  <a:lnTo>
                    <a:pt x="2572562" y="317500"/>
                  </a:lnTo>
                  <a:lnTo>
                    <a:pt x="2560104" y="304800"/>
                  </a:lnTo>
                  <a:lnTo>
                    <a:pt x="2543454" y="279400"/>
                  </a:lnTo>
                  <a:lnTo>
                    <a:pt x="2528633" y="254000"/>
                  </a:lnTo>
                  <a:lnTo>
                    <a:pt x="2521610" y="241300"/>
                  </a:lnTo>
                  <a:lnTo>
                    <a:pt x="2540965" y="228600"/>
                  </a:lnTo>
                  <a:lnTo>
                    <a:pt x="2570683" y="190500"/>
                  </a:lnTo>
                  <a:lnTo>
                    <a:pt x="2599880" y="152400"/>
                  </a:lnTo>
                  <a:lnTo>
                    <a:pt x="2617647" y="127000"/>
                  </a:lnTo>
                  <a:lnTo>
                    <a:pt x="2619375" y="114300"/>
                  </a:lnTo>
                  <a:lnTo>
                    <a:pt x="2615133" y="101600"/>
                  </a:lnTo>
                  <a:lnTo>
                    <a:pt x="2606941" y="76200"/>
                  </a:lnTo>
                  <a:lnTo>
                    <a:pt x="2596832" y="63500"/>
                  </a:lnTo>
                  <a:lnTo>
                    <a:pt x="2573185" y="38100"/>
                  </a:lnTo>
                  <a:lnTo>
                    <a:pt x="2537726" y="0"/>
                  </a:lnTo>
                  <a:lnTo>
                    <a:pt x="2517203" y="12700"/>
                  </a:lnTo>
                  <a:lnTo>
                    <a:pt x="2495766" y="25400"/>
                  </a:lnTo>
                  <a:lnTo>
                    <a:pt x="2473134" y="63500"/>
                  </a:lnTo>
                  <a:lnTo>
                    <a:pt x="2449068" y="101600"/>
                  </a:lnTo>
                  <a:lnTo>
                    <a:pt x="2432850" y="114300"/>
                  </a:lnTo>
                  <a:lnTo>
                    <a:pt x="2430170" y="127000"/>
                  </a:lnTo>
                  <a:lnTo>
                    <a:pt x="2431402" y="139700"/>
                  </a:lnTo>
                  <a:lnTo>
                    <a:pt x="2426893" y="165100"/>
                  </a:lnTo>
                  <a:lnTo>
                    <a:pt x="2422410" y="177800"/>
                  </a:lnTo>
                  <a:lnTo>
                    <a:pt x="2413952" y="177800"/>
                  </a:lnTo>
                  <a:lnTo>
                    <a:pt x="2404427" y="165100"/>
                  </a:lnTo>
                  <a:lnTo>
                    <a:pt x="2396782" y="165100"/>
                  </a:lnTo>
                  <a:lnTo>
                    <a:pt x="2381402" y="177800"/>
                  </a:lnTo>
                  <a:lnTo>
                    <a:pt x="2361984" y="190500"/>
                  </a:lnTo>
                  <a:lnTo>
                    <a:pt x="2343569" y="203200"/>
                  </a:lnTo>
                  <a:lnTo>
                    <a:pt x="2331174" y="215900"/>
                  </a:lnTo>
                  <a:lnTo>
                    <a:pt x="2322563" y="215900"/>
                  </a:lnTo>
                  <a:lnTo>
                    <a:pt x="2315197" y="228600"/>
                  </a:lnTo>
                  <a:lnTo>
                    <a:pt x="2308085" y="241300"/>
                  </a:lnTo>
                  <a:lnTo>
                    <a:pt x="2300274" y="254000"/>
                  </a:lnTo>
                  <a:lnTo>
                    <a:pt x="2290241" y="266700"/>
                  </a:lnTo>
                  <a:lnTo>
                    <a:pt x="2285466" y="266700"/>
                  </a:lnTo>
                  <a:lnTo>
                    <a:pt x="2284018" y="279400"/>
                  </a:lnTo>
                  <a:lnTo>
                    <a:pt x="2283968" y="304800"/>
                  </a:lnTo>
                  <a:lnTo>
                    <a:pt x="2239568" y="330200"/>
                  </a:lnTo>
                  <a:lnTo>
                    <a:pt x="2216429" y="342900"/>
                  </a:lnTo>
                  <a:lnTo>
                    <a:pt x="2194483" y="355600"/>
                  </a:lnTo>
                  <a:lnTo>
                    <a:pt x="2153653" y="381000"/>
                  </a:lnTo>
                  <a:lnTo>
                    <a:pt x="2134641" y="406400"/>
                  </a:lnTo>
                  <a:lnTo>
                    <a:pt x="2096909" y="431800"/>
                  </a:lnTo>
                  <a:lnTo>
                    <a:pt x="2078621" y="457200"/>
                  </a:lnTo>
                  <a:lnTo>
                    <a:pt x="1880031" y="457200"/>
                  </a:lnTo>
                  <a:lnTo>
                    <a:pt x="1678851" y="444500"/>
                  </a:lnTo>
                  <a:lnTo>
                    <a:pt x="1505369" y="444500"/>
                  </a:lnTo>
                  <a:lnTo>
                    <a:pt x="1490802" y="457200"/>
                  </a:lnTo>
                  <a:lnTo>
                    <a:pt x="1429804" y="508000"/>
                  </a:lnTo>
                  <a:lnTo>
                    <a:pt x="1424279" y="508000"/>
                  </a:lnTo>
                  <a:lnTo>
                    <a:pt x="1418793" y="520700"/>
                  </a:lnTo>
                  <a:lnTo>
                    <a:pt x="1414157" y="520700"/>
                  </a:lnTo>
                  <a:lnTo>
                    <a:pt x="1418424" y="533400"/>
                  </a:lnTo>
                  <a:lnTo>
                    <a:pt x="1420507" y="533400"/>
                  </a:lnTo>
                  <a:lnTo>
                    <a:pt x="1425460" y="546100"/>
                  </a:lnTo>
                  <a:lnTo>
                    <a:pt x="1420355" y="546100"/>
                  </a:lnTo>
                  <a:lnTo>
                    <a:pt x="1412659" y="558800"/>
                  </a:lnTo>
                  <a:lnTo>
                    <a:pt x="1404531" y="558800"/>
                  </a:lnTo>
                  <a:lnTo>
                    <a:pt x="1398130" y="571500"/>
                  </a:lnTo>
                  <a:lnTo>
                    <a:pt x="1289812" y="571500"/>
                  </a:lnTo>
                  <a:lnTo>
                    <a:pt x="1068857" y="558800"/>
                  </a:lnTo>
                  <a:lnTo>
                    <a:pt x="1008303" y="558800"/>
                  </a:lnTo>
                  <a:lnTo>
                    <a:pt x="1006043" y="546100"/>
                  </a:lnTo>
                  <a:lnTo>
                    <a:pt x="1003528" y="546100"/>
                  </a:lnTo>
                  <a:lnTo>
                    <a:pt x="1000785" y="533400"/>
                  </a:lnTo>
                  <a:lnTo>
                    <a:pt x="992085" y="508000"/>
                  </a:lnTo>
                  <a:lnTo>
                    <a:pt x="983297" y="495300"/>
                  </a:lnTo>
                  <a:lnTo>
                    <a:pt x="970521" y="482600"/>
                  </a:lnTo>
                  <a:lnTo>
                    <a:pt x="949883" y="469900"/>
                  </a:lnTo>
                  <a:lnTo>
                    <a:pt x="943229" y="457200"/>
                  </a:lnTo>
                  <a:lnTo>
                    <a:pt x="924814" y="457200"/>
                  </a:lnTo>
                  <a:lnTo>
                    <a:pt x="819950" y="469900"/>
                  </a:lnTo>
                  <a:lnTo>
                    <a:pt x="782942" y="482600"/>
                  </a:lnTo>
                  <a:lnTo>
                    <a:pt x="729094" y="482600"/>
                  </a:lnTo>
                  <a:lnTo>
                    <a:pt x="677278" y="495300"/>
                  </a:lnTo>
                  <a:lnTo>
                    <a:pt x="646353" y="495300"/>
                  </a:lnTo>
                  <a:lnTo>
                    <a:pt x="633882" y="482600"/>
                  </a:lnTo>
                  <a:lnTo>
                    <a:pt x="587743" y="482600"/>
                  </a:lnTo>
                  <a:lnTo>
                    <a:pt x="581825" y="495300"/>
                  </a:lnTo>
                  <a:lnTo>
                    <a:pt x="561289" y="495300"/>
                  </a:lnTo>
                  <a:lnTo>
                    <a:pt x="557453" y="482600"/>
                  </a:lnTo>
                  <a:lnTo>
                    <a:pt x="559219" y="482600"/>
                  </a:lnTo>
                  <a:lnTo>
                    <a:pt x="562444" y="469900"/>
                  </a:lnTo>
                  <a:lnTo>
                    <a:pt x="562940" y="469900"/>
                  </a:lnTo>
                  <a:lnTo>
                    <a:pt x="560120" y="457200"/>
                  </a:lnTo>
                  <a:lnTo>
                    <a:pt x="554799" y="457200"/>
                  </a:lnTo>
                  <a:lnTo>
                    <a:pt x="549236" y="444500"/>
                  </a:lnTo>
                  <a:lnTo>
                    <a:pt x="545680" y="431800"/>
                  </a:lnTo>
                  <a:lnTo>
                    <a:pt x="545553" y="419100"/>
                  </a:lnTo>
                  <a:lnTo>
                    <a:pt x="547928" y="393700"/>
                  </a:lnTo>
                  <a:lnTo>
                    <a:pt x="551091" y="368300"/>
                  </a:lnTo>
                  <a:lnTo>
                    <a:pt x="553313" y="355600"/>
                  </a:lnTo>
                  <a:lnTo>
                    <a:pt x="555866" y="330200"/>
                  </a:lnTo>
                  <a:lnTo>
                    <a:pt x="558812" y="304800"/>
                  </a:lnTo>
                  <a:lnTo>
                    <a:pt x="561606" y="279400"/>
                  </a:lnTo>
                  <a:lnTo>
                    <a:pt x="565073" y="254000"/>
                  </a:lnTo>
                  <a:lnTo>
                    <a:pt x="567397" y="241300"/>
                  </a:lnTo>
                  <a:lnTo>
                    <a:pt x="572516" y="241300"/>
                  </a:lnTo>
                  <a:lnTo>
                    <a:pt x="582168" y="228600"/>
                  </a:lnTo>
                  <a:lnTo>
                    <a:pt x="596925" y="228600"/>
                  </a:lnTo>
                  <a:lnTo>
                    <a:pt x="604634" y="215900"/>
                  </a:lnTo>
                  <a:lnTo>
                    <a:pt x="612127" y="215900"/>
                  </a:lnTo>
                  <a:lnTo>
                    <a:pt x="611365" y="203200"/>
                  </a:lnTo>
                  <a:lnTo>
                    <a:pt x="609333" y="203200"/>
                  </a:lnTo>
                  <a:lnTo>
                    <a:pt x="606412" y="190500"/>
                  </a:lnTo>
                  <a:lnTo>
                    <a:pt x="603008" y="177800"/>
                  </a:lnTo>
                  <a:lnTo>
                    <a:pt x="593496" y="165100"/>
                  </a:lnTo>
                  <a:lnTo>
                    <a:pt x="563384" y="165100"/>
                  </a:lnTo>
                  <a:lnTo>
                    <a:pt x="548182" y="152400"/>
                  </a:lnTo>
                  <a:lnTo>
                    <a:pt x="540270" y="152400"/>
                  </a:lnTo>
                  <a:lnTo>
                    <a:pt x="537552" y="139700"/>
                  </a:lnTo>
                  <a:lnTo>
                    <a:pt x="533463" y="139700"/>
                  </a:lnTo>
                  <a:lnTo>
                    <a:pt x="532155" y="127000"/>
                  </a:lnTo>
                  <a:lnTo>
                    <a:pt x="501980" y="127000"/>
                  </a:lnTo>
                  <a:lnTo>
                    <a:pt x="505231" y="114300"/>
                  </a:lnTo>
                  <a:lnTo>
                    <a:pt x="332536" y="114300"/>
                  </a:lnTo>
                  <a:lnTo>
                    <a:pt x="332536" y="127000"/>
                  </a:lnTo>
                  <a:lnTo>
                    <a:pt x="317461" y="127000"/>
                  </a:lnTo>
                  <a:lnTo>
                    <a:pt x="313410" y="139700"/>
                  </a:lnTo>
                  <a:lnTo>
                    <a:pt x="308317" y="152400"/>
                  </a:lnTo>
                  <a:lnTo>
                    <a:pt x="291617" y="190500"/>
                  </a:lnTo>
                  <a:lnTo>
                    <a:pt x="273799" y="228600"/>
                  </a:lnTo>
                  <a:lnTo>
                    <a:pt x="256095" y="266700"/>
                  </a:lnTo>
                  <a:lnTo>
                    <a:pt x="239737" y="304800"/>
                  </a:lnTo>
                  <a:lnTo>
                    <a:pt x="220192" y="342900"/>
                  </a:lnTo>
                  <a:lnTo>
                    <a:pt x="197358" y="393700"/>
                  </a:lnTo>
                  <a:lnTo>
                    <a:pt x="173964" y="444500"/>
                  </a:lnTo>
                  <a:lnTo>
                    <a:pt x="152730" y="495300"/>
                  </a:lnTo>
                  <a:lnTo>
                    <a:pt x="148374" y="495300"/>
                  </a:lnTo>
                  <a:lnTo>
                    <a:pt x="144411" y="508000"/>
                  </a:lnTo>
                  <a:lnTo>
                    <a:pt x="140538" y="520700"/>
                  </a:lnTo>
                  <a:lnTo>
                    <a:pt x="136486" y="533400"/>
                  </a:lnTo>
                  <a:lnTo>
                    <a:pt x="101765" y="609600"/>
                  </a:lnTo>
                  <a:lnTo>
                    <a:pt x="97078" y="622300"/>
                  </a:lnTo>
                  <a:lnTo>
                    <a:pt x="97028" y="635000"/>
                  </a:lnTo>
                  <a:lnTo>
                    <a:pt x="96926" y="660400"/>
                  </a:lnTo>
                  <a:lnTo>
                    <a:pt x="98183" y="685800"/>
                  </a:lnTo>
                  <a:lnTo>
                    <a:pt x="97726" y="711200"/>
                  </a:lnTo>
                  <a:lnTo>
                    <a:pt x="96253" y="723900"/>
                  </a:lnTo>
                  <a:lnTo>
                    <a:pt x="94526" y="736600"/>
                  </a:lnTo>
                  <a:lnTo>
                    <a:pt x="93091" y="749300"/>
                  </a:lnTo>
                  <a:lnTo>
                    <a:pt x="92494" y="762000"/>
                  </a:lnTo>
                  <a:lnTo>
                    <a:pt x="115709" y="762000"/>
                  </a:lnTo>
                  <a:lnTo>
                    <a:pt x="126593" y="774700"/>
                  </a:lnTo>
                  <a:lnTo>
                    <a:pt x="137680" y="774700"/>
                  </a:lnTo>
                  <a:lnTo>
                    <a:pt x="134861" y="787400"/>
                  </a:lnTo>
                  <a:lnTo>
                    <a:pt x="132118" y="800100"/>
                  </a:lnTo>
                  <a:lnTo>
                    <a:pt x="130035" y="800100"/>
                  </a:lnTo>
                  <a:lnTo>
                    <a:pt x="129209" y="812800"/>
                  </a:lnTo>
                  <a:lnTo>
                    <a:pt x="165785" y="825500"/>
                  </a:lnTo>
                  <a:lnTo>
                    <a:pt x="165912" y="901700"/>
                  </a:lnTo>
                  <a:lnTo>
                    <a:pt x="166306" y="914400"/>
                  </a:lnTo>
                  <a:lnTo>
                    <a:pt x="168287" y="952500"/>
                  </a:lnTo>
                  <a:lnTo>
                    <a:pt x="168744" y="965200"/>
                  </a:lnTo>
                  <a:lnTo>
                    <a:pt x="233692" y="965200"/>
                  </a:lnTo>
                  <a:lnTo>
                    <a:pt x="234950" y="990600"/>
                  </a:lnTo>
                  <a:lnTo>
                    <a:pt x="236308" y="1003300"/>
                  </a:lnTo>
                  <a:lnTo>
                    <a:pt x="234175" y="1003300"/>
                  </a:lnTo>
                  <a:lnTo>
                    <a:pt x="224955" y="1016000"/>
                  </a:lnTo>
                  <a:lnTo>
                    <a:pt x="201333" y="1016000"/>
                  </a:lnTo>
                  <a:lnTo>
                    <a:pt x="194297" y="1028700"/>
                  </a:lnTo>
                  <a:lnTo>
                    <a:pt x="187909" y="1041400"/>
                  </a:lnTo>
                  <a:lnTo>
                    <a:pt x="181686" y="1054100"/>
                  </a:lnTo>
                  <a:lnTo>
                    <a:pt x="171919" y="1054100"/>
                  </a:lnTo>
                  <a:lnTo>
                    <a:pt x="161340" y="1066800"/>
                  </a:lnTo>
                  <a:lnTo>
                    <a:pt x="149910" y="1079500"/>
                  </a:lnTo>
                  <a:lnTo>
                    <a:pt x="137566" y="1079500"/>
                  </a:lnTo>
                  <a:lnTo>
                    <a:pt x="124675" y="1092200"/>
                  </a:lnTo>
                  <a:lnTo>
                    <a:pt x="112585" y="1092200"/>
                  </a:lnTo>
                  <a:lnTo>
                    <a:pt x="101180" y="1104900"/>
                  </a:lnTo>
                  <a:lnTo>
                    <a:pt x="90373" y="1117600"/>
                  </a:lnTo>
                  <a:lnTo>
                    <a:pt x="77419" y="1130300"/>
                  </a:lnTo>
                  <a:lnTo>
                    <a:pt x="70396" y="1130300"/>
                  </a:lnTo>
                  <a:lnTo>
                    <a:pt x="67538" y="1143000"/>
                  </a:lnTo>
                  <a:lnTo>
                    <a:pt x="67068" y="1168400"/>
                  </a:lnTo>
                  <a:lnTo>
                    <a:pt x="66433" y="1193800"/>
                  </a:lnTo>
                  <a:lnTo>
                    <a:pt x="66802" y="1206500"/>
                  </a:lnTo>
                  <a:lnTo>
                    <a:pt x="72047" y="1219200"/>
                  </a:lnTo>
                  <a:lnTo>
                    <a:pt x="86029" y="1231900"/>
                  </a:lnTo>
                  <a:lnTo>
                    <a:pt x="108318" y="1244600"/>
                  </a:lnTo>
                  <a:lnTo>
                    <a:pt x="125818" y="1244600"/>
                  </a:lnTo>
                  <a:lnTo>
                    <a:pt x="139750" y="1257300"/>
                  </a:lnTo>
                  <a:lnTo>
                    <a:pt x="155244" y="1270000"/>
                  </a:lnTo>
                  <a:lnTo>
                    <a:pt x="196799" y="1270000"/>
                  </a:lnTo>
                  <a:lnTo>
                    <a:pt x="196977" y="1282700"/>
                  </a:lnTo>
                  <a:lnTo>
                    <a:pt x="188341" y="1282700"/>
                  </a:lnTo>
                  <a:lnTo>
                    <a:pt x="182003" y="1295400"/>
                  </a:lnTo>
                  <a:lnTo>
                    <a:pt x="165925" y="1295400"/>
                  </a:lnTo>
                  <a:lnTo>
                    <a:pt x="165925" y="1333500"/>
                  </a:lnTo>
                  <a:lnTo>
                    <a:pt x="200990" y="1333500"/>
                  </a:lnTo>
                  <a:lnTo>
                    <a:pt x="225094" y="1320800"/>
                  </a:lnTo>
                  <a:lnTo>
                    <a:pt x="261937" y="1320800"/>
                  </a:lnTo>
                  <a:lnTo>
                    <a:pt x="261937" y="1308100"/>
                  </a:lnTo>
                  <a:lnTo>
                    <a:pt x="259397" y="1308100"/>
                  </a:lnTo>
                  <a:lnTo>
                    <a:pt x="260489" y="1295400"/>
                  </a:lnTo>
                  <a:lnTo>
                    <a:pt x="262978" y="1295400"/>
                  </a:lnTo>
                  <a:lnTo>
                    <a:pt x="268605" y="1282700"/>
                  </a:lnTo>
                  <a:lnTo>
                    <a:pt x="271894" y="1282700"/>
                  </a:lnTo>
                  <a:lnTo>
                    <a:pt x="274218" y="1270000"/>
                  </a:lnTo>
                  <a:lnTo>
                    <a:pt x="275602" y="1257300"/>
                  </a:lnTo>
                  <a:lnTo>
                    <a:pt x="276059" y="1244600"/>
                  </a:lnTo>
                  <a:lnTo>
                    <a:pt x="264871" y="1244600"/>
                  </a:lnTo>
                  <a:lnTo>
                    <a:pt x="264769" y="1231900"/>
                  </a:lnTo>
                  <a:lnTo>
                    <a:pt x="272580" y="1231900"/>
                  </a:lnTo>
                  <a:lnTo>
                    <a:pt x="281203" y="1219200"/>
                  </a:lnTo>
                  <a:lnTo>
                    <a:pt x="295833" y="1219200"/>
                  </a:lnTo>
                  <a:lnTo>
                    <a:pt x="294690" y="1206500"/>
                  </a:lnTo>
                  <a:lnTo>
                    <a:pt x="292773" y="1206500"/>
                  </a:lnTo>
                  <a:lnTo>
                    <a:pt x="290271" y="1193800"/>
                  </a:lnTo>
                  <a:lnTo>
                    <a:pt x="287362" y="1193800"/>
                  </a:lnTo>
                  <a:lnTo>
                    <a:pt x="304241" y="1181100"/>
                  </a:lnTo>
                  <a:lnTo>
                    <a:pt x="305803" y="1193800"/>
                  </a:lnTo>
                  <a:lnTo>
                    <a:pt x="372325" y="1193800"/>
                  </a:lnTo>
                  <a:lnTo>
                    <a:pt x="380301" y="1181100"/>
                  </a:lnTo>
                  <a:lnTo>
                    <a:pt x="383374" y="1168400"/>
                  </a:lnTo>
                  <a:lnTo>
                    <a:pt x="395071" y="1168400"/>
                  </a:lnTo>
                  <a:lnTo>
                    <a:pt x="409397" y="1181100"/>
                  </a:lnTo>
                  <a:lnTo>
                    <a:pt x="420077" y="1193800"/>
                  </a:lnTo>
                  <a:lnTo>
                    <a:pt x="411645" y="1219200"/>
                  </a:lnTo>
                  <a:lnTo>
                    <a:pt x="407784" y="1244600"/>
                  </a:lnTo>
                  <a:lnTo>
                    <a:pt x="405968" y="1257300"/>
                  </a:lnTo>
                  <a:lnTo>
                    <a:pt x="425729" y="1257300"/>
                  </a:lnTo>
                  <a:lnTo>
                    <a:pt x="424688" y="1270000"/>
                  </a:lnTo>
                  <a:lnTo>
                    <a:pt x="422465" y="1282700"/>
                  </a:lnTo>
                  <a:lnTo>
                    <a:pt x="419760" y="1295400"/>
                  </a:lnTo>
                  <a:lnTo>
                    <a:pt x="417258" y="1308100"/>
                  </a:lnTo>
                  <a:lnTo>
                    <a:pt x="426427" y="1320800"/>
                  </a:lnTo>
                  <a:lnTo>
                    <a:pt x="420725" y="1308100"/>
                  </a:lnTo>
                  <a:lnTo>
                    <a:pt x="429933" y="1320800"/>
                  </a:lnTo>
                  <a:lnTo>
                    <a:pt x="437502" y="1320800"/>
                  </a:lnTo>
                  <a:lnTo>
                    <a:pt x="441452" y="1333500"/>
                  </a:lnTo>
                  <a:lnTo>
                    <a:pt x="445477" y="1333500"/>
                  </a:lnTo>
                  <a:lnTo>
                    <a:pt x="448932" y="1346200"/>
                  </a:lnTo>
                  <a:lnTo>
                    <a:pt x="478104" y="1346200"/>
                  </a:lnTo>
                  <a:lnTo>
                    <a:pt x="481037" y="1358900"/>
                  </a:lnTo>
                  <a:lnTo>
                    <a:pt x="484555" y="1371600"/>
                  </a:lnTo>
                  <a:lnTo>
                    <a:pt x="487794" y="1371600"/>
                  </a:lnTo>
                  <a:lnTo>
                    <a:pt x="495554" y="1384300"/>
                  </a:lnTo>
                  <a:lnTo>
                    <a:pt x="509447" y="1384300"/>
                  </a:lnTo>
                  <a:lnTo>
                    <a:pt x="512279" y="1397000"/>
                  </a:lnTo>
                  <a:lnTo>
                    <a:pt x="514819" y="1397000"/>
                  </a:lnTo>
                  <a:lnTo>
                    <a:pt x="519595" y="1409700"/>
                  </a:lnTo>
                  <a:lnTo>
                    <a:pt x="524662" y="1435100"/>
                  </a:lnTo>
                  <a:lnTo>
                    <a:pt x="530110" y="1447800"/>
                  </a:lnTo>
                  <a:lnTo>
                    <a:pt x="537375" y="1460500"/>
                  </a:lnTo>
                  <a:lnTo>
                    <a:pt x="547890" y="1473200"/>
                  </a:lnTo>
                  <a:lnTo>
                    <a:pt x="605205" y="1536700"/>
                  </a:lnTo>
                  <a:lnTo>
                    <a:pt x="627951" y="1549400"/>
                  </a:lnTo>
                  <a:lnTo>
                    <a:pt x="658444" y="1587500"/>
                  </a:lnTo>
                  <a:lnTo>
                    <a:pt x="687349" y="1612900"/>
                  </a:lnTo>
                  <a:lnTo>
                    <a:pt x="705383" y="1638300"/>
                  </a:lnTo>
                  <a:lnTo>
                    <a:pt x="714756" y="1676400"/>
                  </a:lnTo>
                  <a:lnTo>
                    <a:pt x="717778" y="1701800"/>
                  </a:lnTo>
                  <a:lnTo>
                    <a:pt x="717397" y="1727200"/>
                  </a:lnTo>
                  <a:lnTo>
                    <a:pt x="716610" y="1752600"/>
                  </a:lnTo>
                  <a:lnTo>
                    <a:pt x="707136" y="1765300"/>
                  </a:lnTo>
                  <a:lnTo>
                    <a:pt x="680262" y="1765300"/>
                  </a:lnTo>
                  <a:lnTo>
                    <a:pt x="671525" y="1778000"/>
                  </a:lnTo>
                  <a:lnTo>
                    <a:pt x="663663" y="1778000"/>
                  </a:lnTo>
                  <a:lnTo>
                    <a:pt x="656945" y="1790700"/>
                  </a:lnTo>
                  <a:lnTo>
                    <a:pt x="651662" y="1790700"/>
                  </a:lnTo>
                  <a:lnTo>
                    <a:pt x="654024" y="1803400"/>
                  </a:lnTo>
                  <a:lnTo>
                    <a:pt x="659511" y="1803400"/>
                  </a:lnTo>
                  <a:lnTo>
                    <a:pt x="661911" y="1816100"/>
                  </a:lnTo>
                  <a:lnTo>
                    <a:pt x="663016" y="1828800"/>
                  </a:lnTo>
                  <a:lnTo>
                    <a:pt x="663270" y="1828800"/>
                  </a:lnTo>
                  <a:lnTo>
                    <a:pt x="662952" y="1854200"/>
                  </a:lnTo>
                  <a:lnTo>
                    <a:pt x="628992" y="1854200"/>
                  </a:lnTo>
                  <a:lnTo>
                    <a:pt x="619226" y="1841500"/>
                  </a:lnTo>
                  <a:lnTo>
                    <a:pt x="573341" y="1841500"/>
                  </a:lnTo>
                  <a:lnTo>
                    <a:pt x="571855" y="1854200"/>
                  </a:lnTo>
                  <a:lnTo>
                    <a:pt x="572592" y="1879600"/>
                  </a:lnTo>
                  <a:lnTo>
                    <a:pt x="561721" y="1892300"/>
                  </a:lnTo>
                  <a:lnTo>
                    <a:pt x="551192" y="1879600"/>
                  </a:lnTo>
                  <a:lnTo>
                    <a:pt x="540905" y="1879600"/>
                  </a:lnTo>
                  <a:lnTo>
                    <a:pt x="530834" y="1866900"/>
                  </a:lnTo>
                  <a:lnTo>
                    <a:pt x="520928" y="1854200"/>
                  </a:lnTo>
                  <a:lnTo>
                    <a:pt x="509054" y="1866900"/>
                  </a:lnTo>
                  <a:lnTo>
                    <a:pt x="443344" y="1866900"/>
                  </a:lnTo>
                  <a:lnTo>
                    <a:pt x="438569" y="1854200"/>
                  </a:lnTo>
                  <a:lnTo>
                    <a:pt x="432142" y="1841500"/>
                  </a:lnTo>
                  <a:lnTo>
                    <a:pt x="425640" y="1841500"/>
                  </a:lnTo>
                  <a:lnTo>
                    <a:pt x="417601" y="1828800"/>
                  </a:lnTo>
                  <a:lnTo>
                    <a:pt x="407441" y="1828800"/>
                  </a:lnTo>
                  <a:lnTo>
                    <a:pt x="392988" y="1816100"/>
                  </a:lnTo>
                  <a:lnTo>
                    <a:pt x="372084" y="1816100"/>
                  </a:lnTo>
                  <a:lnTo>
                    <a:pt x="372541" y="1828800"/>
                  </a:lnTo>
                  <a:lnTo>
                    <a:pt x="377609" y="1866900"/>
                  </a:lnTo>
                  <a:lnTo>
                    <a:pt x="383184" y="1866900"/>
                  </a:lnTo>
                  <a:lnTo>
                    <a:pt x="386524" y="1879600"/>
                  </a:lnTo>
                  <a:lnTo>
                    <a:pt x="395846" y="1879600"/>
                  </a:lnTo>
                  <a:lnTo>
                    <a:pt x="409816" y="1892300"/>
                  </a:lnTo>
                  <a:lnTo>
                    <a:pt x="420077" y="1892300"/>
                  </a:lnTo>
                  <a:lnTo>
                    <a:pt x="415213" y="1917700"/>
                  </a:lnTo>
                  <a:lnTo>
                    <a:pt x="409244" y="1943100"/>
                  </a:lnTo>
                  <a:lnTo>
                    <a:pt x="402666" y="1968500"/>
                  </a:lnTo>
                  <a:lnTo>
                    <a:pt x="395960" y="1993900"/>
                  </a:lnTo>
                  <a:lnTo>
                    <a:pt x="390461" y="1993900"/>
                  </a:lnTo>
                  <a:lnTo>
                    <a:pt x="382841" y="2006600"/>
                  </a:lnTo>
                  <a:lnTo>
                    <a:pt x="374269" y="2006600"/>
                  </a:lnTo>
                  <a:lnTo>
                    <a:pt x="365899" y="2019300"/>
                  </a:lnTo>
                  <a:lnTo>
                    <a:pt x="359537" y="2019300"/>
                  </a:lnTo>
                  <a:lnTo>
                    <a:pt x="352780" y="2032000"/>
                  </a:lnTo>
                  <a:lnTo>
                    <a:pt x="346354" y="2044700"/>
                  </a:lnTo>
                  <a:lnTo>
                    <a:pt x="319278" y="2044700"/>
                  </a:lnTo>
                  <a:lnTo>
                    <a:pt x="307225" y="2032000"/>
                  </a:lnTo>
                  <a:lnTo>
                    <a:pt x="282727" y="2032000"/>
                  </a:lnTo>
                  <a:lnTo>
                    <a:pt x="266319" y="2044700"/>
                  </a:lnTo>
                  <a:lnTo>
                    <a:pt x="251764" y="2044700"/>
                  </a:lnTo>
                  <a:lnTo>
                    <a:pt x="232448" y="2057641"/>
                  </a:lnTo>
                  <a:lnTo>
                    <a:pt x="232664" y="2057641"/>
                  </a:lnTo>
                  <a:lnTo>
                    <a:pt x="225653" y="2070100"/>
                  </a:lnTo>
                  <a:lnTo>
                    <a:pt x="213664" y="2070100"/>
                  </a:lnTo>
                  <a:lnTo>
                    <a:pt x="208280" y="2082800"/>
                  </a:lnTo>
                  <a:lnTo>
                    <a:pt x="222592" y="2082800"/>
                  </a:lnTo>
                  <a:lnTo>
                    <a:pt x="229285" y="2095500"/>
                  </a:lnTo>
                  <a:lnTo>
                    <a:pt x="270408" y="2095500"/>
                  </a:lnTo>
                  <a:lnTo>
                    <a:pt x="272427" y="2108200"/>
                  </a:lnTo>
                  <a:lnTo>
                    <a:pt x="284162" y="2108200"/>
                  </a:lnTo>
                  <a:lnTo>
                    <a:pt x="290791" y="2120900"/>
                  </a:lnTo>
                  <a:lnTo>
                    <a:pt x="291909" y="2120900"/>
                  </a:lnTo>
                  <a:lnTo>
                    <a:pt x="298691" y="2133600"/>
                  </a:lnTo>
                  <a:lnTo>
                    <a:pt x="315595" y="2133600"/>
                  </a:lnTo>
                  <a:lnTo>
                    <a:pt x="314020" y="2146300"/>
                  </a:lnTo>
                  <a:lnTo>
                    <a:pt x="312153" y="2159000"/>
                  </a:lnTo>
                  <a:lnTo>
                    <a:pt x="310591" y="2184400"/>
                  </a:lnTo>
                  <a:lnTo>
                    <a:pt x="309943" y="2197100"/>
                  </a:lnTo>
                  <a:lnTo>
                    <a:pt x="272249" y="2197100"/>
                  </a:lnTo>
                  <a:lnTo>
                    <a:pt x="223278" y="2235200"/>
                  </a:lnTo>
                  <a:lnTo>
                    <a:pt x="217805" y="2235200"/>
                  </a:lnTo>
                  <a:lnTo>
                    <a:pt x="216471" y="2247900"/>
                  </a:lnTo>
                  <a:lnTo>
                    <a:pt x="204546" y="2247900"/>
                  </a:lnTo>
                  <a:lnTo>
                    <a:pt x="199809" y="2260600"/>
                  </a:lnTo>
                  <a:lnTo>
                    <a:pt x="205282" y="2260600"/>
                  </a:lnTo>
                  <a:lnTo>
                    <a:pt x="211366" y="2273300"/>
                  </a:lnTo>
                  <a:lnTo>
                    <a:pt x="217855" y="2273300"/>
                  </a:lnTo>
                  <a:lnTo>
                    <a:pt x="224523" y="2286000"/>
                  </a:lnTo>
                  <a:lnTo>
                    <a:pt x="230835" y="2286000"/>
                  </a:lnTo>
                  <a:lnTo>
                    <a:pt x="234645" y="2298700"/>
                  </a:lnTo>
                  <a:lnTo>
                    <a:pt x="250647" y="2298700"/>
                  </a:lnTo>
                  <a:lnTo>
                    <a:pt x="248666" y="2324100"/>
                  </a:lnTo>
                  <a:lnTo>
                    <a:pt x="246519" y="2336800"/>
                  </a:lnTo>
                  <a:lnTo>
                    <a:pt x="249897" y="2349500"/>
                  </a:lnTo>
                  <a:lnTo>
                    <a:pt x="264490" y="2374900"/>
                  </a:lnTo>
                  <a:lnTo>
                    <a:pt x="269227" y="2387600"/>
                  </a:lnTo>
                  <a:lnTo>
                    <a:pt x="285508" y="2387600"/>
                  </a:lnTo>
                  <a:lnTo>
                    <a:pt x="293154" y="2413000"/>
                  </a:lnTo>
                  <a:lnTo>
                    <a:pt x="298488" y="2425700"/>
                  </a:lnTo>
                  <a:lnTo>
                    <a:pt x="297040" y="2438400"/>
                  </a:lnTo>
                  <a:lnTo>
                    <a:pt x="279933" y="2476500"/>
                  </a:lnTo>
                  <a:lnTo>
                    <a:pt x="262940" y="2514600"/>
                  </a:lnTo>
                  <a:lnTo>
                    <a:pt x="245757" y="2540000"/>
                  </a:lnTo>
                  <a:lnTo>
                    <a:pt x="228053" y="2578100"/>
                  </a:lnTo>
                  <a:lnTo>
                    <a:pt x="41668" y="2578100"/>
                  </a:lnTo>
                  <a:lnTo>
                    <a:pt x="41592" y="2590800"/>
                  </a:lnTo>
                  <a:lnTo>
                    <a:pt x="41516" y="2603500"/>
                  </a:lnTo>
                  <a:lnTo>
                    <a:pt x="41427" y="2616200"/>
                  </a:lnTo>
                  <a:lnTo>
                    <a:pt x="43688" y="2641600"/>
                  </a:lnTo>
                  <a:lnTo>
                    <a:pt x="52895" y="2641600"/>
                  </a:lnTo>
                  <a:lnTo>
                    <a:pt x="73520" y="2654300"/>
                  </a:lnTo>
                  <a:lnTo>
                    <a:pt x="128854" y="2654300"/>
                  </a:lnTo>
                  <a:lnTo>
                    <a:pt x="165976" y="2641600"/>
                  </a:lnTo>
                  <a:lnTo>
                    <a:pt x="206286" y="2641600"/>
                  </a:lnTo>
                  <a:lnTo>
                    <a:pt x="215315" y="2654300"/>
                  </a:lnTo>
                  <a:lnTo>
                    <a:pt x="204546" y="2654300"/>
                  </a:lnTo>
                  <a:lnTo>
                    <a:pt x="192633" y="2667000"/>
                  </a:lnTo>
                  <a:lnTo>
                    <a:pt x="183718" y="2667000"/>
                  </a:lnTo>
                  <a:lnTo>
                    <a:pt x="178231" y="2679700"/>
                  </a:lnTo>
                  <a:lnTo>
                    <a:pt x="147637" y="2679700"/>
                  </a:lnTo>
                  <a:lnTo>
                    <a:pt x="143802" y="2667000"/>
                  </a:lnTo>
                  <a:lnTo>
                    <a:pt x="75552" y="2667000"/>
                  </a:lnTo>
                  <a:lnTo>
                    <a:pt x="78701" y="2679700"/>
                  </a:lnTo>
                  <a:lnTo>
                    <a:pt x="79984" y="2692400"/>
                  </a:lnTo>
                  <a:lnTo>
                    <a:pt x="83248" y="2692400"/>
                  </a:lnTo>
                  <a:lnTo>
                    <a:pt x="88493" y="2717800"/>
                  </a:lnTo>
                  <a:lnTo>
                    <a:pt x="83654" y="2717800"/>
                  </a:lnTo>
                  <a:lnTo>
                    <a:pt x="74676" y="2730500"/>
                  </a:lnTo>
                  <a:lnTo>
                    <a:pt x="67538" y="2743200"/>
                  </a:lnTo>
                  <a:lnTo>
                    <a:pt x="67475" y="2755900"/>
                  </a:lnTo>
                  <a:lnTo>
                    <a:pt x="67411" y="2768600"/>
                  </a:lnTo>
                  <a:lnTo>
                    <a:pt x="70294" y="2794000"/>
                  </a:lnTo>
                  <a:lnTo>
                    <a:pt x="75717" y="2819400"/>
                  </a:lnTo>
                  <a:lnTo>
                    <a:pt x="83185" y="2844800"/>
                  </a:lnTo>
                  <a:lnTo>
                    <a:pt x="119684" y="2857500"/>
                  </a:lnTo>
                  <a:lnTo>
                    <a:pt x="152781" y="2857500"/>
                  </a:lnTo>
                  <a:lnTo>
                    <a:pt x="163982" y="2870200"/>
                  </a:lnTo>
                  <a:lnTo>
                    <a:pt x="179108" y="2882900"/>
                  </a:lnTo>
                  <a:lnTo>
                    <a:pt x="179692" y="2895600"/>
                  </a:lnTo>
                  <a:lnTo>
                    <a:pt x="171488" y="2921000"/>
                  </a:lnTo>
                  <a:lnTo>
                    <a:pt x="160286" y="2933700"/>
                  </a:lnTo>
                  <a:lnTo>
                    <a:pt x="155448" y="2946400"/>
                  </a:lnTo>
                  <a:lnTo>
                    <a:pt x="149504" y="2959100"/>
                  </a:lnTo>
                  <a:lnTo>
                    <a:pt x="144005" y="2959100"/>
                  </a:lnTo>
                  <a:lnTo>
                    <a:pt x="140500" y="2971800"/>
                  </a:lnTo>
                  <a:lnTo>
                    <a:pt x="67500" y="2971800"/>
                  </a:lnTo>
                  <a:lnTo>
                    <a:pt x="52438" y="2997200"/>
                  </a:lnTo>
                  <a:lnTo>
                    <a:pt x="24714" y="3035300"/>
                  </a:lnTo>
                  <a:lnTo>
                    <a:pt x="19532" y="3035300"/>
                  </a:lnTo>
                  <a:lnTo>
                    <a:pt x="4229" y="3060700"/>
                  </a:lnTo>
                  <a:lnTo>
                    <a:pt x="0" y="3073400"/>
                  </a:lnTo>
                  <a:lnTo>
                    <a:pt x="4267" y="3086100"/>
                  </a:lnTo>
                  <a:lnTo>
                    <a:pt x="14490" y="3111500"/>
                  </a:lnTo>
                  <a:lnTo>
                    <a:pt x="20332" y="3124200"/>
                  </a:lnTo>
                  <a:lnTo>
                    <a:pt x="21856" y="3136900"/>
                  </a:lnTo>
                  <a:lnTo>
                    <a:pt x="20497" y="3136900"/>
                  </a:lnTo>
                  <a:lnTo>
                    <a:pt x="17729" y="3149600"/>
                  </a:lnTo>
                  <a:lnTo>
                    <a:pt x="17081" y="3162300"/>
                  </a:lnTo>
                  <a:lnTo>
                    <a:pt x="16700" y="3162300"/>
                  </a:lnTo>
                  <a:lnTo>
                    <a:pt x="15252" y="3175000"/>
                  </a:lnTo>
                  <a:lnTo>
                    <a:pt x="8293" y="3175000"/>
                  </a:lnTo>
                  <a:lnTo>
                    <a:pt x="4953" y="3187700"/>
                  </a:lnTo>
                  <a:lnTo>
                    <a:pt x="18034" y="3187700"/>
                  </a:lnTo>
                  <a:lnTo>
                    <a:pt x="41097" y="3213100"/>
                  </a:lnTo>
                  <a:lnTo>
                    <a:pt x="64439" y="3225800"/>
                  </a:lnTo>
                  <a:lnTo>
                    <a:pt x="78371" y="3238500"/>
                  </a:lnTo>
                  <a:lnTo>
                    <a:pt x="95910" y="3213100"/>
                  </a:lnTo>
                  <a:lnTo>
                    <a:pt x="112255" y="3200400"/>
                  </a:lnTo>
                  <a:lnTo>
                    <a:pt x="129971" y="3200400"/>
                  </a:lnTo>
                  <a:lnTo>
                    <a:pt x="151676" y="3187700"/>
                  </a:lnTo>
                  <a:lnTo>
                    <a:pt x="191338" y="3187700"/>
                  </a:lnTo>
                  <a:lnTo>
                    <a:pt x="191249" y="3200400"/>
                  </a:lnTo>
                  <a:lnTo>
                    <a:pt x="191147" y="3213100"/>
                  </a:lnTo>
                  <a:lnTo>
                    <a:pt x="192087" y="3225800"/>
                  </a:lnTo>
                  <a:lnTo>
                    <a:pt x="196418" y="3225800"/>
                  </a:lnTo>
                  <a:lnTo>
                    <a:pt x="206400" y="3251200"/>
                  </a:lnTo>
                  <a:lnTo>
                    <a:pt x="212090" y="3263900"/>
                  </a:lnTo>
                  <a:lnTo>
                    <a:pt x="218668" y="3276600"/>
                  </a:lnTo>
                  <a:lnTo>
                    <a:pt x="225132" y="3289300"/>
                  </a:lnTo>
                  <a:lnTo>
                    <a:pt x="230479" y="3302000"/>
                  </a:lnTo>
                  <a:lnTo>
                    <a:pt x="250304" y="3302000"/>
                  </a:lnTo>
                  <a:lnTo>
                    <a:pt x="249428" y="3289300"/>
                  </a:lnTo>
                  <a:lnTo>
                    <a:pt x="248932" y="3289300"/>
                  </a:lnTo>
                  <a:lnTo>
                    <a:pt x="218376" y="3225800"/>
                  </a:lnTo>
                  <a:lnTo>
                    <a:pt x="209169" y="3200400"/>
                  </a:lnTo>
                  <a:lnTo>
                    <a:pt x="206527" y="3187700"/>
                  </a:lnTo>
                  <a:lnTo>
                    <a:pt x="198107" y="3175000"/>
                  </a:lnTo>
                  <a:lnTo>
                    <a:pt x="125437" y="3175000"/>
                  </a:lnTo>
                  <a:lnTo>
                    <a:pt x="113360" y="3187700"/>
                  </a:lnTo>
                  <a:lnTo>
                    <a:pt x="93992" y="3200400"/>
                  </a:lnTo>
                  <a:lnTo>
                    <a:pt x="84289" y="3213100"/>
                  </a:lnTo>
                  <a:lnTo>
                    <a:pt x="74587" y="3213100"/>
                  </a:lnTo>
                  <a:lnTo>
                    <a:pt x="59550" y="3200400"/>
                  </a:lnTo>
                  <a:lnTo>
                    <a:pt x="33845" y="3187700"/>
                  </a:lnTo>
                  <a:lnTo>
                    <a:pt x="37630" y="3175000"/>
                  </a:lnTo>
                  <a:lnTo>
                    <a:pt x="38011" y="3162300"/>
                  </a:lnTo>
                  <a:lnTo>
                    <a:pt x="36728" y="3162300"/>
                  </a:lnTo>
                  <a:lnTo>
                    <a:pt x="38430" y="3149600"/>
                  </a:lnTo>
                  <a:lnTo>
                    <a:pt x="40716" y="3149600"/>
                  </a:lnTo>
                  <a:lnTo>
                    <a:pt x="41567" y="3136900"/>
                  </a:lnTo>
                  <a:lnTo>
                    <a:pt x="38950" y="3124200"/>
                  </a:lnTo>
                  <a:lnTo>
                    <a:pt x="25107" y="3086100"/>
                  </a:lnTo>
                  <a:lnTo>
                    <a:pt x="19558" y="3073400"/>
                  </a:lnTo>
                  <a:lnTo>
                    <a:pt x="25057" y="3060700"/>
                  </a:lnTo>
                  <a:lnTo>
                    <a:pt x="51714" y="3022600"/>
                  </a:lnTo>
                  <a:lnTo>
                    <a:pt x="60515" y="3009900"/>
                  </a:lnTo>
                  <a:lnTo>
                    <a:pt x="68884" y="2997200"/>
                  </a:lnTo>
                  <a:lnTo>
                    <a:pt x="148323" y="2997200"/>
                  </a:lnTo>
                  <a:lnTo>
                    <a:pt x="196151" y="2908300"/>
                  </a:lnTo>
                  <a:lnTo>
                    <a:pt x="199910" y="2895600"/>
                  </a:lnTo>
                  <a:lnTo>
                    <a:pt x="199986" y="2882900"/>
                  </a:lnTo>
                  <a:lnTo>
                    <a:pt x="198285" y="2882900"/>
                  </a:lnTo>
                  <a:lnTo>
                    <a:pt x="196697" y="2870200"/>
                  </a:lnTo>
                  <a:lnTo>
                    <a:pt x="182664" y="2857500"/>
                  </a:lnTo>
                  <a:lnTo>
                    <a:pt x="172897" y="2844800"/>
                  </a:lnTo>
                  <a:lnTo>
                    <a:pt x="122415" y="2844800"/>
                  </a:lnTo>
                  <a:lnTo>
                    <a:pt x="92875" y="2819400"/>
                  </a:lnTo>
                  <a:lnTo>
                    <a:pt x="86779" y="2768600"/>
                  </a:lnTo>
                  <a:lnTo>
                    <a:pt x="86194" y="2755900"/>
                  </a:lnTo>
                  <a:lnTo>
                    <a:pt x="86448" y="2755900"/>
                  </a:lnTo>
                  <a:lnTo>
                    <a:pt x="88417" y="2743200"/>
                  </a:lnTo>
                  <a:lnTo>
                    <a:pt x="92938" y="2743200"/>
                  </a:lnTo>
                  <a:lnTo>
                    <a:pt x="97370" y="2730500"/>
                  </a:lnTo>
                  <a:lnTo>
                    <a:pt x="101942" y="2730500"/>
                  </a:lnTo>
                  <a:lnTo>
                    <a:pt x="106680" y="2717800"/>
                  </a:lnTo>
                  <a:lnTo>
                    <a:pt x="111582" y="2717800"/>
                  </a:lnTo>
                  <a:lnTo>
                    <a:pt x="100952" y="2692400"/>
                  </a:lnTo>
                  <a:lnTo>
                    <a:pt x="107823" y="2679700"/>
                  </a:lnTo>
                  <a:lnTo>
                    <a:pt x="131889" y="2679700"/>
                  </a:lnTo>
                  <a:lnTo>
                    <a:pt x="138176" y="2692400"/>
                  </a:lnTo>
                  <a:lnTo>
                    <a:pt x="176758" y="2692400"/>
                  </a:lnTo>
                  <a:lnTo>
                    <a:pt x="188023" y="2679700"/>
                  </a:lnTo>
                  <a:lnTo>
                    <a:pt x="193586" y="2667000"/>
                  </a:lnTo>
                  <a:lnTo>
                    <a:pt x="242290" y="2667000"/>
                  </a:lnTo>
                  <a:lnTo>
                    <a:pt x="235673" y="2654300"/>
                  </a:lnTo>
                  <a:lnTo>
                    <a:pt x="227495" y="2641600"/>
                  </a:lnTo>
                  <a:lnTo>
                    <a:pt x="218630" y="2641600"/>
                  </a:lnTo>
                  <a:lnTo>
                    <a:pt x="209956" y="2628900"/>
                  </a:lnTo>
                  <a:lnTo>
                    <a:pt x="164045" y="2628900"/>
                  </a:lnTo>
                  <a:lnTo>
                    <a:pt x="135648" y="2641600"/>
                  </a:lnTo>
                  <a:lnTo>
                    <a:pt x="88353" y="2641600"/>
                  </a:lnTo>
                  <a:lnTo>
                    <a:pt x="62928" y="2628900"/>
                  </a:lnTo>
                  <a:lnTo>
                    <a:pt x="61112" y="2590800"/>
                  </a:lnTo>
                  <a:lnTo>
                    <a:pt x="239471" y="2590800"/>
                  </a:lnTo>
                  <a:lnTo>
                    <a:pt x="245948" y="2578100"/>
                  </a:lnTo>
                  <a:lnTo>
                    <a:pt x="256336" y="2565400"/>
                  </a:lnTo>
                  <a:lnTo>
                    <a:pt x="266915" y="2540000"/>
                  </a:lnTo>
                  <a:lnTo>
                    <a:pt x="273951" y="2527300"/>
                  </a:lnTo>
                  <a:lnTo>
                    <a:pt x="314172" y="2527300"/>
                  </a:lnTo>
                  <a:lnTo>
                    <a:pt x="340702" y="2540000"/>
                  </a:lnTo>
                  <a:lnTo>
                    <a:pt x="362800" y="2540000"/>
                  </a:lnTo>
                  <a:lnTo>
                    <a:pt x="381609" y="2552700"/>
                  </a:lnTo>
                  <a:lnTo>
                    <a:pt x="402158" y="2552700"/>
                  </a:lnTo>
                  <a:lnTo>
                    <a:pt x="423900" y="2565400"/>
                  </a:lnTo>
                  <a:lnTo>
                    <a:pt x="446265" y="2565400"/>
                  </a:lnTo>
                  <a:lnTo>
                    <a:pt x="449237" y="2578100"/>
                  </a:lnTo>
                  <a:lnTo>
                    <a:pt x="455447" y="2590800"/>
                  </a:lnTo>
                  <a:lnTo>
                    <a:pt x="522135" y="2590800"/>
                  </a:lnTo>
                  <a:lnTo>
                    <a:pt x="524116" y="2578100"/>
                  </a:lnTo>
                  <a:lnTo>
                    <a:pt x="525691" y="2565400"/>
                  </a:lnTo>
                  <a:lnTo>
                    <a:pt x="516547" y="2565400"/>
                  </a:lnTo>
                  <a:lnTo>
                    <a:pt x="513283" y="2578100"/>
                  </a:lnTo>
                  <a:lnTo>
                    <a:pt x="457073" y="2578100"/>
                  </a:lnTo>
                  <a:lnTo>
                    <a:pt x="454698" y="2565400"/>
                  </a:lnTo>
                  <a:lnTo>
                    <a:pt x="450481" y="2552700"/>
                  </a:lnTo>
                  <a:lnTo>
                    <a:pt x="427050" y="2552700"/>
                  </a:lnTo>
                  <a:lnTo>
                    <a:pt x="385864" y="2540000"/>
                  </a:lnTo>
                  <a:lnTo>
                    <a:pt x="357949" y="2527300"/>
                  </a:lnTo>
                  <a:lnTo>
                    <a:pt x="327621" y="2527300"/>
                  </a:lnTo>
                  <a:lnTo>
                    <a:pt x="279209" y="2514600"/>
                  </a:lnTo>
                  <a:lnTo>
                    <a:pt x="284149" y="2501900"/>
                  </a:lnTo>
                  <a:lnTo>
                    <a:pt x="293878" y="2489200"/>
                  </a:lnTo>
                  <a:lnTo>
                    <a:pt x="313220" y="2451100"/>
                  </a:lnTo>
                  <a:lnTo>
                    <a:pt x="318363" y="2425700"/>
                  </a:lnTo>
                  <a:lnTo>
                    <a:pt x="313499" y="2413000"/>
                  </a:lnTo>
                  <a:lnTo>
                    <a:pt x="304800" y="2387600"/>
                  </a:lnTo>
                  <a:lnTo>
                    <a:pt x="298424" y="2374900"/>
                  </a:lnTo>
                  <a:lnTo>
                    <a:pt x="289039" y="2374900"/>
                  </a:lnTo>
                  <a:lnTo>
                    <a:pt x="283743" y="2362200"/>
                  </a:lnTo>
                  <a:lnTo>
                    <a:pt x="276313" y="2362200"/>
                  </a:lnTo>
                  <a:lnTo>
                    <a:pt x="273951" y="2349500"/>
                  </a:lnTo>
                  <a:lnTo>
                    <a:pt x="270649" y="2349500"/>
                  </a:lnTo>
                  <a:lnTo>
                    <a:pt x="267589" y="2336800"/>
                  </a:lnTo>
                  <a:lnTo>
                    <a:pt x="265963" y="2336800"/>
                  </a:lnTo>
                  <a:lnTo>
                    <a:pt x="265976" y="2324100"/>
                  </a:lnTo>
                  <a:lnTo>
                    <a:pt x="268401" y="2311400"/>
                  </a:lnTo>
                  <a:lnTo>
                    <a:pt x="271310" y="2298700"/>
                  </a:lnTo>
                  <a:lnTo>
                    <a:pt x="272808" y="2273300"/>
                  </a:lnTo>
                  <a:lnTo>
                    <a:pt x="233311" y="2273300"/>
                  </a:lnTo>
                  <a:lnTo>
                    <a:pt x="225336" y="2260600"/>
                  </a:lnTo>
                  <a:lnTo>
                    <a:pt x="235978" y="2247900"/>
                  </a:lnTo>
                  <a:lnTo>
                    <a:pt x="247116" y="2235200"/>
                  </a:lnTo>
                  <a:lnTo>
                    <a:pt x="258546" y="2235200"/>
                  </a:lnTo>
                  <a:lnTo>
                    <a:pt x="270065" y="2222500"/>
                  </a:lnTo>
                  <a:lnTo>
                    <a:pt x="277025" y="2209800"/>
                  </a:lnTo>
                  <a:lnTo>
                    <a:pt x="312394" y="2209800"/>
                  </a:lnTo>
                  <a:lnTo>
                    <a:pt x="321957" y="2222500"/>
                  </a:lnTo>
                  <a:lnTo>
                    <a:pt x="340779" y="2222500"/>
                  </a:lnTo>
                  <a:lnTo>
                    <a:pt x="343395" y="2209800"/>
                  </a:lnTo>
                  <a:lnTo>
                    <a:pt x="346011" y="2197100"/>
                  </a:lnTo>
                  <a:lnTo>
                    <a:pt x="341007" y="2184400"/>
                  </a:lnTo>
                  <a:lnTo>
                    <a:pt x="343573" y="2197100"/>
                  </a:lnTo>
                  <a:lnTo>
                    <a:pt x="338035" y="2184400"/>
                  </a:lnTo>
                  <a:lnTo>
                    <a:pt x="329742" y="2184400"/>
                  </a:lnTo>
                  <a:lnTo>
                    <a:pt x="329615" y="2171700"/>
                  </a:lnTo>
                  <a:lnTo>
                    <a:pt x="329857" y="2159000"/>
                  </a:lnTo>
                  <a:lnTo>
                    <a:pt x="330720" y="2159000"/>
                  </a:lnTo>
                  <a:lnTo>
                    <a:pt x="332828" y="2146300"/>
                  </a:lnTo>
                  <a:lnTo>
                    <a:pt x="335521" y="2146300"/>
                  </a:lnTo>
                  <a:lnTo>
                    <a:pt x="338340" y="2133600"/>
                  </a:lnTo>
                  <a:lnTo>
                    <a:pt x="340817" y="2133600"/>
                  </a:lnTo>
                  <a:lnTo>
                    <a:pt x="319506" y="2120900"/>
                  </a:lnTo>
                  <a:lnTo>
                    <a:pt x="312229" y="2120900"/>
                  </a:lnTo>
                  <a:lnTo>
                    <a:pt x="310527" y="2108200"/>
                  </a:lnTo>
                  <a:lnTo>
                    <a:pt x="305930" y="2108200"/>
                  </a:lnTo>
                  <a:lnTo>
                    <a:pt x="300990" y="2095500"/>
                  </a:lnTo>
                  <a:lnTo>
                    <a:pt x="288429" y="2095500"/>
                  </a:lnTo>
                  <a:lnTo>
                    <a:pt x="286867" y="2082800"/>
                  </a:lnTo>
                  <a:lnTo>
                    <a:pt x="284924" y="2082800"/>
                  </a:lnTo>
                  <a:lnTo>
                    <a:pt x="283044" y="2070100"/>
                  </a:lnTo>
                  <a:lnTo>
                    <a:pt x="254584" y="2070100"/>
                  </a:lnTo>
                  <a:lnTo>
                    <a:pt x="242163" y="2082800"/>
                  </a:lnTo>
                  <a:lnTo>
                    <a:pt x="252437" y="2070100"/>
                  </a:lnTo>
                  <a:lnTo>
                    <a:pt x="261912" y="2057641"/>
                  </a:lnTo>
                  <a:lnTo>
                    <a:pt x="326783" y="2057641"/>
                  </a:lnTo>
                  <a:lnTo>
                    <a:pt x="331508" y="2070100"/>
                  </a:lnTo>
                  <a:lnTo>
                    <a:pt x="352488" y="2070100"/>
                  </a:lnTo>
                  <a:lnTo>
                    <a:pt x="359308" y="2057641"/>
                  </a:lnTo>
                  <a:lnTo>
                    <a:pt x="366141" y="2044700"/>
                  </a:lnTo>
                  <a:lnTo>
                    <a:pt x="374027" y="2032000"/>
                  </a:lnTo>
                  <a:lnTo>
                    <a:pt x="384594" y="2019300"/>
                  </a:lnTo>
                  <a:lnTo>
                    <a:pt x="396011" y="2019300"/>
                  </a:lnTo>
                  <a:lnTo>
                    <a:pt x="406323" y="2006600"/>
                  </a:lnTo>
                  <a:lnTo>
                    <a:pt x="413537" y="1993900"/>
                  </a:lnTo>
                  <a:lnTo>
                    <a:pt x="419874" y="1968500"/>
                  </a:lnTo>
                  <a:lnTo>
                    <a:pt x="425551" y="1955800"/>
                  </a:lnTo>
                  <a:lnTo>
                    <a:pt x="430999" y="1930400"/>
                  </a:lnTo>
                  <a:lnTo>
                    <a:pt x="436676" y="1905000"/>
                  </a:lnTo>
                  <a:lnTo>
                    <a:pt x="439293" y="1892300"/>
                  </a:lnTo>
                  <a:lnTo>
                    <a:pt x="436549" y="1892300"/>
                  </a:lnTo>
                  <a:lnTo>
                    <a:pt x="429958" y="1879600"/>
                  </a:lnTo>
                  <a:lnTo>
                    <a:pt x="519785" y="1879600"/>
                  </a:lnTo>
                  <a:lnTo>
                    <a:pt x="534657" y="1892300"/>
                  </a:lnTo>
                  <a:lnTo>
                    <a:pt x="547966" y="1905000"/>
                  </a:lnTo>
                  <a:lnTo>
                    <a:pt x="557657" y="1917700"/>
                  </a:lnTo>
                  <a:lnTo>
                    <a:pt x="582790" y="1892300"/>
                  </a:lnTo>
                  <a:lnTo>
                    <a:pt x="591439" y="1879600"/>
                  </a:lnTo>
                  <a:lnTo>
                    <a:pt x="592467" y="1866900"/>
                  </a:lnTo>
                  <a:lnTo>
                    <a:pt x="594766" y="1854200"/>
                  </a:lnTo>
                  <a:lnTo>
                    <a:pt x="605396" y="1854200"/>
                  </a:lnTo>
                  <a:lnTo>
                    <a:pt x="611835" y="1866900"/>
                  </a:lnTo>
                  <a:lnTo>
                    <a:pt x="651103" y="1866900"/>
                  </a:lnTo>
                  <a:lnTo>
                    <a:pt x="653542" y="1879600"/>
                  </a:lnTo>
                  <a:lnTo>
                    <a:pt x="655967" y="1879600"/>
                  </a:lnTo>
                  <a:lnTo>
                    <a:pt x="657377" y="1892300"/>
                  </a:lnTo>
                  <a:lnTo>
                    <a:pt x="659422" y="1892300"/>
                  </a:lnTo>
                  <a:lnTo>
                    <a:pt x="667016" y="1917700"/>
                  </a:lnTo>
                  <a:lnTo>
                    <a:pt x="674433" y="1943100"/>
                  </a:lnTo>
                  <a:lnTo>
                    <a:pt x="683044" y="1968500"/>
                  </a:lnTo>
                  <a:lnTo>
                    <a:pt x="694245" y="1993900"/>
                  </a:lnTo>
                  <a:lnTo>
                    <a:pt x="715670" y="2006600"/>
                  </a:lnTo>
                  <a:lnTo>
                    <a:pt x="745629" y="1993900"/>
                  </a:lnTo>
                  <a:lnTo>
                    <a:pt x="775055" y="1968500"/>
                  </a:lnTo>
                  <a:lnTo>
                    <a:pt x="794867" y="1955800"/>
                  </a:lnTo>
                  <a:lnTo>
                    <a:pt x="918184" y="1955800"/>
                  </a:lnTo>
                  <a:lnTo>
                    <a:pt x="928090" y="1968500"/>
                  </a:lnTo>
                  <a:lnTo>
                    <a:pt x="938352" y="1981200"/>
                  </a:lnTo>
                  <a:lnTo>
                    <a:pt x="951750" y="1993900"/>
                  </a:lnTo>
                  <a:lnTo>
                    <a:pt x="971092" y="2006600"/>
                  </a:lnTo>
                  <a:lnTo>
                    <a:pt x="998207" y="2006600"/>
                  </a:lnTo>
                  <a:lnTo>
                    <a:pt x="977303" y="1993900"/>
                  </a:lnTo>
                  <a:lnTo>
                    <a:pt x="959421" y="1993900"/>
                  </a:lnTo>
                  <a:lnTo>
                    <a:pt x="945210" y="1981200"/>
                  </a:lnTo>
                  <a:lnTo>
                    <a:pt x="929259" y="1955800"/>
                  </a:lnTo>
                  <a:lnTo>
                    <a:pt x="917422" y="1943100"/>
                  </a:lnTo>
                  <a:lnTo>
                    <a:pt x="796455" y="1943100"/>
                  </a:lnTo>
                  <a:lnTo>
                    <a:pt x="776363" y="1955800"/>
                  </a:lnTo>
                  <a:lnTo>
                    <a:pt x="755586" y="1968500"/>
                  </a:lnTo>
                  <a:lnTo>
                    <a:pt x="732459" y="1981200"/>
                  </a:lnTo>
                  <a:lnTo>
                    <a:pt x="705319" y="1993900"/>
                  </a:lnTo>
                  <a:lnTo>
                    <a:pt x="691476" y="1968500"/>
                  </a:lnTo>
                  <a:lnTo>
                    <a:pt x="679551" y="1930400"/>
                  </a:lnTo>
                  <a:lnTo>
                    <a:pt x="668858" y="1905000"/>
                  </a:lnTo>
                  <a:lnTo>
                    <a:pt x="658749" y="1866900"/>
                  </a:lnTo>
                  <a:lnTo>
                    <a:pt x="682193" y="1866900"/>
                  </a:lnTo>
                  <a:lnTo>
                    <a:pt x="683310" y="1841500"/>
                  </a:lnTo>
                  <a:lnTo>
                    <a:pt x="682040" y="1828800"/>
                  </a:lnTo>
                  <a:lnTo>
                    <a:pt x="678929" y="1816100"/>
                  </a:lnTo>
                  <a:lnTo>
                    <a:pt x="674560" y="1790700"/>
                  </a:lnTo>
                  <a:lnTo>
                    <a:pt x="702843" y="1790700"/>
                  </a:lnTo>
                  <a:lnTo>
                    <a:pt x="711657" y="1778000"/>
                  </a:lnTo>
                  <a:lnTo>
                    <a:pt x="724623" y="1778000"/>
                  </a:lnTo>
                  <a:lnTo>
                    <a:pt x="731697" y="1765300"/>
                  </a:lnTo>
                  <a:lnTo>
                    <a:pt x="735977" y="1765300"/>
                  </a:lnTo>
                  <a:lnTo>
                    <a:pt x="736066" y="1752600"/>
                  </a:lnTo>
                  <a:lnTo>
                    <a:pt x="735520" y="1714500"/>
                  </a:lnTo>
                  <a:lnTo>
                    <a:pt x="733767" y="1676400"/>
                  </a:lnTo>
                  <a:lnTo>
                    <a:pt x="713536" y="1625600"/>
                  </a:lnTo>
                  <a:lnTo>
                    <a:pt x="639737" y="1536700"/>
                  </a:lnTo>
                  <a:lnTo>
                    <a:pt x="620242" y="1524000"/>
                  </a:lnTo>
                  <a:lnTo>
                    <a:pt x="582510" y="1485900"/>
                  </a:lnTo>
                  <a:lnTo>
                    <a:pt x="563206" y="1460500"/>
                  </a:lnTo>
                  <a:lnTo>
                    <a:pt x="551395" y="1447800"/>
                  </a:lnTo>
                  <a:lnTo>
                    <a:pt x="541896" y="1422400"/>
                  </a:lnTo>
                  <a:lnTo>
                    <a:pt x="533908" y="1397000"/>
                  </a:lnTo>
                  <a:lnTo>
                    <a:pt x="523519" y="1371600"/>
                  </a:lnTo>
                  <a:lnTo>
                    <a:pt x="520242" y="1358900"/>
                  </a:lnTo>
                  <a:lnTo>
                    <a:pt x="501929" y="1358900"/>
                  </a:lnTo>
                  <a:lnTo>
                    <a:pt x="498983" y="1346200"/>
                  </a:lnTo>
                  <a:lnTo>
                    <a:pt x="494487" y="1333500"/>
                  </a:lnTo>
                  <a:lnTo>
                    <a:pt x="489331" y="1333500"/>
                  </a:lnTo>
                  <a:lnTo>
                    <a:pt x="484441" y="1320800"/>
                  </a:lnTo>
                  <a:lnTo>
                    <a:pt x="454113" y="1320800"/>
                  </a:lnTo>
                  <a:lnTo>
                    <a:pt x="448233" y="1308100"/>
                  </a:lnTo>
                  <a:lnTo>
                    <a:pt x="439394" y="1295400"/>
                  </a:lnTo>
                  <a:lnTo>
                    <a:pt x="439077" y="1282700"/>
                  </a:lnTo>
                  <a:lnTo>
                    <a:pt x="442696" y="1270000"/>
                  </a:lnTo>
                  <a:lnTo>
                    <a:pt x="445706" y="1244600"/>
                  </a:lnTo>
                  <a:lnTo>
                    <a:pt x="654392" y="1257300"/>
                  </a:lnTo>
                  <a:lnTo>
                    <a:pt x="699668" y="1257300"/>
                  </a:lnTo>
                  <a:lnTo>
                    <a:pt x="656132" y="1244600"/>
                  </a:lnTo>
                  <a:lnTo>
                    <a:pt x="552018" y="1244600"/>
                  </a:lnTo>
                  <a:lnTo>
                    <a:pt x="501650" y="1231900"/>
                  </a:lnTo>
                  <a:lnTo>
                    <a:pt x="447903" y="1231900"/>
                  </a:lnTo>
                  <a:lnTo>
                    <a:pt x="443674" y="1244600"/>
                  </a:lnTo>
                  <a:lnTo>
                    <a:pt x="428561" y="1244600"/>
                  </a:lnTo>
                  <a:lnTo>
                    <a:pt x="429641" y="1231900"/>
                  </a:lnTo>
                  <a:lnTo>
                    <a:pt x="432892" y="1206500"/>
                  </a:lnTo>
                  <a:lnTo>
                    <a:pt x="436765" y="1193800"/>
                  </a:lnTo>
                  <a:lnTo>
                    <a:pt x="439686" y="1181100"/>
                  </a:lnTo>
                  <a:lnTo>
                    <a:pt x="424942" y="1168400"/>
                  </a:lnTo>
                  <a:lnTo>
                    <a:pt x="410197" y="1155700"/>
                  </a:lnTo>
                  <a:lnTo>
                    <a:pt x="393674" y="1155700"/>
                  </a:lnTo>
                  <a:lnTo>
                    <a:pt x="379996" y="1143000"/>
                  </a:lnTo>
                  <a:lnTo>
                    <a:pt x="358914" y="1181100"/>
                  </a:lnTo>
                  <a:lnTo>
                    <a:pt x="324065" y="1181100"/>
                  </a:lnTo>
                  <a:lnTo>
                    <a:pt x="317284" y="1155700"/>
                  </a:lnTo>
                  <a:lnTo>
                    <a:pt x="305409" y="1155700"/>
                  </a:lnTo>
                  <a:lnTo>
                    <a:pt x="289725" y="1168400"/>
                  </a:lnTo>
                  <a:lnTo>
                    <a:pt x="274802" y="1181100"/>
                  </a:lnTo>
                  <a:lnTo>
                    <a:pt x="265176" y="1181100"/>
                  </a:lnTo>
                  <a:lnTo>
                    <a:pt x="272288" y="1206500"/>
                  </a:lnTo>
                  <a:lnTo>
                    <a:pt x="256578" y="1219200"/>
                  </a:lnTo>
                  <a:lnTo>
                    <a:pt x="248462" y="1219200"/>
                  </a:lnTo>
                  <a:lnTo>
                    <a:pt x="244792" y="1231900"/>
                  </a:lnTo>
                  <a:lnTo>
                    <a:pt x="242404" y="1244600"/>
                  </a:lnTo>
                  <a:lnTo>
                    <a:pt x="245148" y="1257300"/>
                  </a:lnTo>
                  <a:lnTo>
                    <a:pt x="256286" y="1257300"/>
                  </a:lnTo>
                  <a:lnTo>
                    <a:pt x="255257" y="1270000"/>
                  </a:lnTo>
                  <a:lnTo>
                    <a:pt x="253796" y="1270000"/>
                  </a:lnTo>
                  <a:lnTo>
                    <a:pt x="251434" y="1282700"/>
                  </a:lnTo>
                  <a:lnTo>
                    <a:pt x="247700" y="1282700"/>
                  </a:lnTo>
                  <a:lnTo>
                    <a:pt x="241973" y="1295400"/>
                  </a:lnTo>
                  <a:lnTo>
                    <a:pt x="239674" y="1295400"/>
                  </a:lnTo>
                  <a:lnTo>
                    <a:pt x="238582" y="1308100"/>
                  </a:lnTo>
                  <a:lnTo>
                    <a:pt x="191922" y="1308100"/>
                  </a:lnTo>
                  <a:lnTo>
                    <a:pt x="200609" y="1295400"/>
                  </a:lnTo>
                  <a:lnTo>
                    <a:pt x="218935" y="1295400"/>
                  </a:lnTo>
                  <a:lnTo>
                    <a:pt x="217182" y="1282700"/>
                  </a:lnTo>
                  <a:lnTo>
                    <a:pt x="214045" y="1270000"/>
                  </a:lnTo>
                  <a:lnTo>
                    <a:pt x="209994" y="1257300"/>
                  </a:lnTo>
                  <a:lnTo>
                    <a:pt x="205460" y="1244600"/>
                  </a:lnTo>
                  <a:lnTo>
                    <a:pt x="193814" y="1244600"/>
                  </a:lnTo>
                  <a:lnTo>
                    <a:pt x="184416" y="1257300"/>
                  </a:lnTo>
                  <a:lnTo>
                    <a:pt x="175552" y="1257300"/>
                  </a:lnTo>
                  <a:lnTo>
                    <a:pt x="165519" y="1244600"/>
                  </a:lnTo>
                  <a:lnTo>
                    <a:pt x="146939" y="1244600"/>
                  </a:lnTo>
                  <a:lnTo>
                    <a:pt x="137820" y="1231900"/>
                  </a:lnTo>
                  <a:lnTo>
                    <a:pt x="125095" y="1231900"/>
                  </a:lnTo>
                  <a:lnTo>
                    <a:pt x="95859" y="1219200"/>
                  </a:lnTo>
                  <a:lnTo>
                    <a:pt x="84416" y="1193800"/>
                  </a:lnTo>
                  <a:lnTo>
                    <a:pt x="83146" y="1181100"/>
                  </a:lnTo>
                  <a:lnTo>
                    <a:pt x="84416" y="1155700"/>
                  </a:lnTo>
                  <a:lnTo>
                    <a:pt x="94538" y="1130300"/>
                  </a:lnTo>
                  <a:lnTo>
                    <a:pt x="118262" y="1117600"/>
                  </a:lnTo>
                  <a:lnTo>
                    <a:pt x="145580" y="1092200"/>
                  </a:lnTo>
                  <a:lnTo>
                    <a:pt x="166484" y="1092200"/>
                  </a:lnTo>
                  <a:lnTo>
                    <a:pt x="186131" y="1066800"/>
                  </a:lnTo>
                  <a:lnTo>
                    <a:pt x="199275" y="1054100"/>
                  </a:lnTo>
                  <a:lnTo>
                    <a:pt x="209816" y="1041400"/>
                  </a:lnTo>
                  <a:lnTo>
                    <a:pt x="221729" y="1028700"/>
                  </a:lnTo>
                  <a:lnTo>
                    <a:pt x="253326" y="1028700"/>
                  </a:lnTo>
                  <a:lnTo>
                    <a:pt x="253441" y="977900"/>
                  </a:lnTo>
                  <a:lnTo>
                    <a:pt x="253492" y="952500"/>
                  </a:lnTo>
                  <a:lnTo>
                    <a:pt x="231800" y="939800"/>
                  </a:lnTo>
                  <a:lnTo>
                    <a:pt x="195961" y="939800"/>
                  </a:lnTo>
                  <a:lnTo>
                    <a:pt x="186220" y="952500"/>
                  </a:lnTo>
                  <a:lnTo>
                    <a:pt x="182829" y="812800"/>
                  </a:lnTo>
                  <a:lnTo>
                    <a:pt x="149123" y="800100"/>
                  </a:lnTo>
                  <a:lnTo>
                    <a:pt x="158965" y="762000"/>
                  </a:lnTo>
                  <a:lnTo>
                    <a:pt x="113245" y="749300"/>
                  </a:lnTo>
                  <a:lnTo>
                    <a:pt x="113639" y="723900"/>
                  </a:lnTo>
                  <a:lnTo>
                    <a:pt x="116954" y="673100"/>
                  </a:lnTo>
                  <a:lnTo>
                    <a:pt x="117462" y="647700"/>
                  </a:lnTo>
                  <a:lnTo>
                    <a:pt x="116916" y="635000"/>
                  </a:lnTo>
                  <a:lnTo>
                    <a:pt x="116535" y="622300"/>
                  </a:lnTo>
                  <a:lnTo>
                    <a:pt x="117411" y="622300"/>
                  </a:lnTo>
                  <a:lnTo>
                    <a:pt x="120662" y="609600"/>
                  </a:lnTo>
                  <a:lnTo>
                    <a:pt x="140931" y="558800"/>
                  </a:lnTo>
                  <a:lnTo>
                    <a:pt x="162433" y="508000"/>
                  </a:lnTo>
                  <a:lnTo>
                    <a:pt x="206908" y="419100"/>
                  </a:lnTo>
                  <a:lnTo>
                    <a:pt x="228803" y="368300"/>
                  </a:lnTo>
                  <a:lnTo>
                    <a:pt x="249732" y="317500"/>
                  </a:lnTo>
                  <a:lnTo>
                    <a:pt x="269151" y="279400"/>
                  </a:lnTo>
                  <a:lnTo>
                    <a:pt x="284187" y="241300"/>
                  </a:lnTo>
                  <a:lnTo>
                    <a:pt x="305041" y="203200"/>
                  </a:lnTo>
                  <a:lnTo>
                    <a:pt x="324485" y="152400"/>
                  </a:lnTo>
                  <a:lnTo>
                    <a:pt x="335254" y="127000"/>
                  </a:lnTo>
                  <a:lnTo>
                    <a:pt x="479399" y="127000"/>
                  </a:lnTo>
                  <a:lnTo>
                    <a:pt x="482523" y="139700"/>
                  </a:lnTo>
                  <a:lnTo>
                    <a:pt x="484492" y="139700"/>
                  </a:lnTo>
                  <a:lnTo>
                    <a:pt x="492531" y="152400"/>
                  </a:lnTo>
                  <a:lnTo>
                    <a:pt x="521982" y="152400"/>
                  </a:lnTo>
                  <a:lnTo>
                    <a:pt x="524852" y="165100"/>
                  </a:lnTo>
                  <a:lnTo>
                    <a:pt x="536333" y="165100"/>
                  </a:lnTo>
                  <a:lnTo>
                    <a:pt x="559790" y="177800"/>
                  </a:lnTo>
                  <a:lnTo>
                    <a:pt x="576122" y="177800"/>
                  </a:lnTo>
                  <a:lnTo>
                    <a:pt x="585660" y="190500"/>
                  </a:lnTo>
                  <a:lnTo>
                    <a:pt x="588721" y="203200"/>
                  </a:lnTo>
                  <a:lnTo>
                    <a:pt x="579386" y="215900"/>
                  </a:lnTo>
                  <a:lnTo>
                    <a:pt x="568909" y="228600"/>
                  </a:lnTo>
                  <a:lnTo>
                    <a:pt x="558038" y="228600"/>
                  </a:lnTo>
                  <a:lnTo>
                    <a:pt x="547522" y="241300"/>
                  </a:lnTo>
                  <a:lnTo>
                    <a:pt x="543953" y="279400"/>
                  </a:lnTo>
                  <a:lnTo>
                    <a:pt x="541210" y="292100"/>
                  </a:lnTo>
                  <a:lnTo>
                    <a:pt x="538975" y="317500"/>
                  </a:lnTo>
                  <a:lnTo>
                    <a:pt x="525284" y="431800"/>
                  </a:lnTo>
                  <a:lnTo>
                    <a:pt x="527024" y="444500"/>
                  </a:lnTo>
                  <a:lnTo>
                    <a:pt x="530847" y="444500"/>
                  </a:lnTo>
                  <a:lnTo>
                    <a:pt x="535444" y="457200"/>
                  </a:lnTo>
                  <a:lnTo>
                    <a:pt x="539483" y="457200"/>
                  </a:lnTo>
                  <a:lnTo>
                    <a:pt x="541261" y="482600"/>
                  </a:lnTo>
                  <a:lnTo>
                    <a:pt x="537235" y="482600"/>
                  </a:lnTo>
                  <a:lnTo>
                    <a:pt x="539089" y="495300"/>
                  </a:lnTo>
                  <a:lnTo>
                    <a:pt x="558469" y="520700"/>
                  </a:lnTo>
                  <a:lnTo>
                    <a:pt x="576529" y="508000"/>
                  </a:lnTo>
                  <a:lnTo>
                    <a:pt x="592569" y="508000"/>
                  </a:lnTo>
                  <a:lnTo>
                    <a:pt x="609193" y="495300"/>
                  </a:lnTo>
                  <a:lnTo>
                    <a:pt x="629031" y="508000"/>
                  </a:lnTo>
                  <a:lnTo>
                    <a:pt x="716330" y="508000"/>
                  </a:lnTo>
                  <a:lnTo>
                    <a:pt x="765060" y="495300"/>
                  </a:lnTo>
                  <a:lnTo>
                    <a:pt x="814565" y="495300"/>
                  </a:lnTo>
                  <a:lnTo>
                    <a:pt x="862482" y="482600"/>
                  </a:lnTo>
                  <a:lnTo>
                    <a:pt x="906424" y="482600"/>
                  </a:lnTo>
                  <a:lnTo>
                    <a:pt x="949452" y="558800"/>
                  </a:lnTo>
                  <a:lnTo>
                    <a:pt x="947864" y="571500"/>
                  </a:lnTo>
                  <a:lnTo>
                    <a:pt x="928776" y="596900"/>
                  </a:lnTo>
                  <a:lnTo>
                    <a:pt x="867003" y="698500"/>
                  </a:lnTo>
                  <a:lnTo>
                    <a:pt x="832370" y="749300"/>
                  </a:lnTo>
                  <a:lnTo>
                    <a:pt x="816762" y="787400"/>
                  </a:lnTo>
                  <a:lnTo>
                    <a:pt x="819353" y="800100"/>
                  </a:lnTo>
                  <a:lnTo>
                    <a:pt x="825830" y="825500"/>
                  </a:lnTo>
                  <a:lnTo>
                    <a:pt x="832993" y="863600"/>
                  </a:lnTo>
                  <a:lnTo>
                    <a:pt x="837653" y="876300"/>
                  </a:lnTo>
                  <a:lnTo>
                    <a:pt x="819531" y="876300"/>
                  </a:lnTo>
                  <a:lnTo>
                    <a:pt x="812838" y="863600"/>
                  </a:lnTo>
                  <a:lnTo>
                    <a:pt x="805561" y="889000"/>
                  </a:lnTo>
                  <a:lnTo>
                    <a:pt x="796823" y="901700"/>
                  </a:lnTo>
                  <a:lnTo>
                    <a:pt x="788873" y="927100"/>
                  </a:lnTo>
                  <a:lnTo>
                    <a:pt x="783920" y="939800"/>
                  </a:lnTo>
                  <a:lnTo>
                    <a:pt x="796175" y="939800"/>
                  </a:lnTo>
                  <a:lnTo>
                    <a:pt x="798322" y="927100"/>
                  </a:lnTo>
                  <a:lnTo>
                    <a:pt x="800379" y="914400"/>
                  </a:lnTo>
                  <a:lnTo>
                    <a:pt x="803427" y="914400"/>
                  </a:lnTo>
                  <a:lnTo>
                    <a:pt x="806615" y="901700"/>
                  </a:lnTo>
                  <a:lnTo>
                    <a:pt x="809650" y="889000"/>
                  </a:lnTo>
                  <a:lnTo>
                    <a:pt x="812584" y="889000"/>
                  </a:lnTo>
                  <a:lnTo>
                    <a:pt x="815454" y="876300"/>
                  </a:lnTo>
                  <a:lnTo>
                    <a:pt x="823607" y="889000"/>
                  </a:lnTo>
                  <a:lnTo>
                    <a:pt x="847242" y="889000"/>
                  </a:lnTo>
                  <a:lnTo>
                    <a:pt x="847420" y="886396"/>
                  </a:lnTo>
                  <a:lnTo>
                    <a:pt x="844816" y="876300"/>
                  </a:lnTo>
                  <a:lnTo>
                    <a:pt x="827900" y="800100"/>
                  </a:lnTo>
                  <a:lnTo>
                    <a:pt x="831037" y="774700"/>
                  </a:lnTo>
                  <a:lnTo>
                    <a:pt x="841997" y="749300"/>
                  </a:lnTo>
                  <a:lnTo>
                    <a:pt x="856234" y="736600"/>
                  </a:lnTo>
                  <a:lnTo>
                    <a:pt x="869226" y="711200"/>
                  </a:lnTo>
                  <a:lnTo>
                    <a:pt x="888657" y="685800"/>
                  </a:lnTo>
                  <a:lnTo>
                    <a:pt x="917600" y="635000"/>
                  </a:lnTo>
                  <a:lnTo>
                    <a:pt x="946162" y="584200"/>
                  </a:lnTo>
                  <a:lnTo>
                    <a:pt x="964463" y="558800"/>
                  </a:lnTo>
                  <a:lnTo>
                    <a:pt x="953858" y="546100"/>
                  </a:lnTo>
                  <a:lnTo>
                    <a:pt x="938339" y="520700"/>
                  </a:lnTo>
                  <a:lnTo>
                    <a:pt x="924445" y="495300"/>
                  </a:lnTo>
                  <a:lnTo>
                    <a:pt x="918743" y="482600"/>
                  </a:lnTo>
                  <a:lnTo>
                    <a:pt x="951953" y="482600"/>
                  </a:lnTo>
                  <a:lnTo>
                    <a:pt x="965314" y="495300"/>
                  </a:lnTo>
                  <a:lnTo>
                    <a:pt x="972616" y="508000"/>
                  </a:lnTo>
                  <a:lnTo>
                    <a:pt x="990841" y="558800"/>
                  </a:lnTo>
                  <a:lnTo>
                    <a:pt x="994562" y="571500"/>
                  </a:lnTo>
                  <a:lnTo>
                    <a:pt x="1001839" y="571500"/>
                  </a:lnTo>
                  <a:lnTo>
                    <a:pt x="1030224" y="584200"/>
                  </a:lnTo>
                  <a:lnTo>
                    <a:pt x="1276350" y="584200"/>
                  </a:lnTo>
                  <a:lnTo>
                    <a:pt x="1308227" y="596900"/>
                  </a:lnTo>
                  <a:lnTo>
                    <a:pt x="1399438" y="596900"/>
                  </a:lnTo>
                  <a:lnTo>
                    <a:pt x="1405864" y="584200"/>
                  </a:lnTo>
                  <a:lnTo>
                    <a:pt x="1416265" y="571500"/>
                  </a:lnTo>
                  <a:lnTo>
                    <a:pt x="1424673" y="571500"/>
                  </a:lnTo>
                  <a:lnTo>
                    <a:pt x="1432661" y="558800"/>
                  </a:lnTo>
                  <a:lnTo>
                    <a:pt x="1440256" y="558800"/>
                  </a:lnTo>
                  <a:lnTo>
                    <a:pt x="1447444" y="546100"/>
                  </a:lnTo>
                  <a:lnTo>
                    <a:pt x="1443888" y="533400"/>
                  </a:lnTo>
                  <a:lnTo>
                    <a:pt x="1441386" y="533400"/>
                  </a:lnTo>
                  <a:lnTo>
                    <a:pt x="1439405" y="520700"/>
                  </a:lnTo>
                  <a:lnTo>
                    <a:pt x="1509014" y="469900"/>
                  </a:lnTo>
                  <a:lnTo>
                    <a:pt x="1545310" y="457200"/>
                  </a:lnTo>
                  <a:lnTo>
                    <a:pt x="1678851" y="457200"/>
                  </a:lnTo>
                  <a:lnTo>
                    <a:pt x="1722043" y="469900"/>
                  </a:lnTo>
                  <a:lnTo>
                    <a:pt x="2043137" y="469900"/>
                  </a:lnTo>
                  <a:lnTo>
                    <a:pt x="2062873" y="482600"/>
                  </a:lnTo>
                  <a:lnTo>
                    <a:pt x="2056866" y="482600"/>
                  </a:lnTo>
                  <a:lnTo>
                    <a:pt x="2045423" y="495300"/>
                  </a:lnTo>
                  <a:lnTo>
                    <a:pt x="2033193" y="508000"/>
                  </a:lnTo>
                  <a:lnTo>
                    <a:pt x="2024837" y="520700"/>
                  </a:lnTo>
                  <a:lnTo>
                    <a:pt x="2013623" y="533400"/>
                  </a:lnTo>
                  <a:lnTo>
                    <a:pt x="2010232" y="546100"/>
                  </a:lnTo>
                  <a:lnTo>
                    <a:pt x="2011794" y="558800"/>
                  </a:lnTo>
                  <a:lnTo>
                    <a:pt x="2015426" y="584200"/>
                  </a:lnTo>
                  <a:lnTo>
                    <a:pt x="2021636" y="622300"/>
                  </a:lnTo>
                  <a:lnTo>
                    <a:pt x="2022462" y="635000"/>
                  </a:lnTo>
                  <a:lnTo>
                    <a:pt x="2010587" y="660400"/>
                  </a:lnTo>
                  <a:lnTo>
                    <a:pt x="1978736" y="698500"/>
                  </a:lnTo>
                  <a:lnTo>
                    <a:pt x="1969389" y="698500"/>
                  </a:lnTo>
                  <a:lnTo>
                    <a:pt x="1965020" y="711200"/>
                  </a:lnTo>
                  <a:lnTo>
                    <a:pt x="1960143" y="711200"/>
                  </a:lnTo>
                  <a:lnTo>
                    <a:pt x="1951482" y="723900"/>
                  </a:lnTo>
                  <a:lnTo>
                    <a:pt x="1969439" y="723900"/>
                  </a:lnTo>
                  <a:lnTo>
                    <a:pt x="1982457" y="698500"/>
                  </a:lnTo>
                  <a:lnTo>
                    <a:pt x="2008809" y="673100"/>
                  </a:lnTo>
                  <a:lnTo>
                    <a:pt x="2022208" y="660400"/>
                  </a:lnTo>
                  <a:lnTo>
                    <a:pt x="2029841" y="647700"/>
                  </a:lnTo>
                  <a:lnTo>
                    <a:pt x="2032444" y="647700"/>
                  </a:lnTo>
                  <a:lnTo>
                    <a:pt x="2031771" y="635000"/>
                  </a:lnTo>
                  <a:lnTo>
                    <a:pt x="2021700" y="571500"/>
                  </a:lnTo>
                  <a:lnTo>
                    <a:pt x="2019909" y="546100"/>
                  </a:lnTo>
                  <a:lnTo>
                    <a:pt x="2028901" y="533400"/>
                  </a:lnTo>
                  <a:lnTo>
                    <a:pt x="2053386" y="508000"/>
                  </a:lnTo>
                  <a:lnTo>
                    <a:pt x="2059774" y="495300"/>
                  </a:lnTo>
                  <a:lnTo>
                    <a:pt x="2065794" y="482600"/>
                  </a:lnTo>
                  <a:lnTo>
                    <a:pt x="2072017" y="482600"/>
                  </a:lnTo>
                  <a:lnTo>
                    <a:pt x="2078964" y="469900"/>
                  </a:lnTo>
                  <a:lnTo>
                    <a:pt x="2086051" y="469900"/>
                  </a:lnTo>
                  <a:lnTo>
                    <a:pt x="2093010" y="457200"/>
                  </a:lnTo>
                  <a:lnTo>
                    <a:pt x="2100059" y="457200"/>
                  </a:lnTo>
                  <a:lnTo>
                    <a:pt x="2107412" y="444500"/>
                  </a:lnTo>
                  <a:lnTo>
                    <a:pt x="2195512" y="368300"/>
                  </a:lnTo>
                  <a:lnTo>
                    <a:pt x="2212187" y="368300"/>
                  </a:lnTo>
                  <a:lnTo>
                    <a:pt x="2221395" y="355600"/>
                  </a:lnTo>
                  <a:lnTo>
                    <a:pt x="2231428" y="355600"/>
                  </a:lnTo>
                  <a:lnTo>
                    <a:pt x="2240877" y="342900"/>
                  </a:lnTo>
                  <a:lnTo>
                    <a:pt x="2258987" y="342900"/>
                  </a:lnTo>
                  <a:lnTo>
                    <a:pt x="2267267" y="330200"/>
                  </a:lnTo>
                  <a:lnTo>
                    <a:pt x="2300313" y="317500"/>
                  </a:lnTo>
                  <a:lnTo>
                    <a:pt x="2305316" y="304800"/>
                  </a:lnTo>
                  <a:lnTo>
                    <a:pt x="2303094" y="292100"/>
                  </a:lnTo>
                  <a:lnTo>
                    <a:pt x="2314448" y="266700"/>
                  </a:lnTo>
                  <a:lnTo>
                    <a:pt x="2318550" y="254000"/>
                  </a:lnTo>
                  <a:lnTo>
                    <a:pt x="2323592" y="254000"/>
                  </a:lnTo>
                  <a:lnTo>
                    <a:pt x="2332634" y="241300"/>
                  </a:lnTo>
                  <a:lnTo>
                    <a:pt x="2336508" y="228600"/>
                  </a:lnTo>
                  <a:lnTo>
                    <a:pt x="2342477" y="228600"/>
                  </a:lnTo>
                  <a:lnTo>
                    <a:pt x="2350859" y="215900"/>
                  </a:lnTo>
                  <a:lnTo>
                    <a:pt x="2360511" y="203200"/>
                  </a:lnTo>
                  <a:lnTo>
                    <a:pt x="2379726" y="190500"/>
                  </a:lnTo>
                  <a:lnTo>
                    <a:pt x="2436533" y="190500"/>
                  </a:lnTo>
                  <a:lnTo>
                    <a:pt x="2439911" y="177800"/>
                  </a:lnTo>
                  <a:lnTo>
                    <a:pt x="2443556" y="177800"/>
                  </a:lnTo>
                  <a:lnTo>
                    <a:pt x="2446693" y="165100"/>
                  </a:lnTo>
                  <a:lnTo>
                    <a:pt x="2448534" y="165100"/>
                  </a:lnTo>
                  <a:lnTo>
                    <a:pt x="2447836" y="152400"/>
                  </a:lnTo>
                  <a:lnTo>
                    <a:pt x="2445639" y="152400"/>
                  </a:lnTo>
                  <a:lnTo>
                    <a:pt x="2444191" y="139700"/>
                  </a:lnTo>
                  <a:lnTo>
                    <a:pt x="2445791" y="127000"/>
                  </a:lnTo>
                  <a:lnTo>
                    <a:pt x="2468613" y="101600"/>
                  </a:lnTo>
                  <a:lnTo>
                    <a:pt x="2493365" y="63500"/>
                  </a:lnTo>
                  <a:lnTo>
                    <a:pt x="2516873" y="38100"/>
                  </a:lnTo>
                  <a:lnTo>
                    <a:pt x="2535936" y="38100"/>
                  </a:lnTo>
                  <a:lnTo>
                    <a:pt x="2565400" y="50800"/>
                  </a:lnTo>
                  <a:lnTo>
                    <a:pt x="2587460" y="88900"/>
                  </a:lnTo>
                  <a:lnTo>
                    <a:pt x="2599309" y="114300"/>
                  </a:lnTo>
                  <a:lnTo>
                    <a:pt x="2598166" y="127000"/>
                  </a:lnTo>
                  <a:lnTo>
                    <a:pt x="2498763" y="241300"/>
                  </a:lnTo>
                  <a:lnTo>
                    <a:pt x="2518664" y="279400"/>
                  </a:lnTo>
                  <a:lnTo>
                    <a:pt x="2549995" y="317500"/>
                  </a:lnTo>
                  <a:lnTo>
                    <a:pt x="2580411" y="368300"/>
                  </a:lnTo>
                  <a:lnTo>
                    <a:pt x="2597594" y="381000"/>
                  </a:lnTo>
                  <a:lnTo>
                    <a:pt x="2586786" y="406400"/>
                  </a:lnTo>
                  <a:lnTo>
                    <a:pt x="2569756" y="419100"/>
                  </a:lnTo>
                  <a:lnTo>
                    <a:pt x="2551138" y="444500"/>
                  </a:lnTo>
                  <a:lnTo>
                    <a:pt x="2529624" y="457200"/>
                  </a:lnTo>
                  <a:lnTo>
                    <a:pt x="2523807" y="469900"/>
                  </a:lnTo>
                  <a:lnTo>
                    <a:pt x="2518816" y="469900"/>
                  </a:lnTo>
                  <a:lnTo>
                    <a:pt x="2515425" y="482600"/>
                  </a:lnTo>
                  <a:lnTo>
                    <a:pt x="2538158" y="495300"/>
                  </a:lnTo>
                  <a:lnTo>
                    <a:pt x="2584488" y="533400"/>
                  </a:lnTo>
                  <a:lnTo>
                    <a:pt x="2701302" y="609600"/>
                  </a:lnTo>
                  <a:lnTo>
                    <a:pt x="2748457" y="635000"/>
                  </a:lnTo>
                  <a:lnTo>
                    <a:pt x="2772549" y="647700"/>
                  </a:lnTo>
                  <a:lnTo>
                    <a:pt x="2782836" y="952500"/>
                  </a:lnTo>
                  <a:lnTo>
                    <a:pt x="2862834" y="965200"/>
                  </a:lnTo>
                  <a:lnTo>
                    <a:pt x="2868574" y="977900"/>
                  </a:lnTo>
                  <a:lnTo>
                    <a:pt x="2879928" y="1016000"/>
                  </a:lnTo>
                  <a:lnTo>
                    <a:pt x="2891840" y="1054100"/>
                  </a:lnTo>
                  <a:lnTo>
                    <a:pt x="2899206" y="1066800"/>
                  </a:lnTo>
                  <a:lnTo>
                    <a:pt x="2882709" y="1092200"/>
                  </a:lnTo>
                  <a:lnTo>
                    <a:pt x="2880703" y="1104900"/>
                  </a:lnTo>
                  <a:lnTo>
                    <a:pt x="2881719" y="1117600"/>
                  </a:lnTo>
                  <a:lnTo>
                    <a:pt x="2874302" y="1130300"/>
                  </a:lnTo>
                  <a:lnTo>
                    <a:pt x="2848711" y="1130300"/>
                  </a:lnTo>
                  <a:lnTo>
                    <a:pt x="2838666" y="1155700"/>
                  </a:lnTo>
                  <a:lnTo>
                    <a:pt x="2837472" y="1168400"/>
                  </a:lnTo>
                  <a:lnTo>
                    <a:pt x="2852851" y="1181100"/>
                  </a:lnTo>
                  <a:lnTo>
                    <a:pt x="2892514" y="1231900"/>
                  </a:lnTo>
                  <a:lnTo>
                    <a:pt x="2881071" y="1231900"/>
                  </a:lnTo>
                  <a:lnTo>
                    <a:pt x="2862745" y="1244600"/>
                  </a:lnTo>
                  <a:lnTo>
                    <a:pt x="2844698" y="1257300"/>
                  </a:lnTo>
                  <a:lnTo>
                    <a:pt x="2777782" y="1257300"/>
                  </a:lnTo>
                  <a:lnTo>
                    <a:pt x="2801975" y="1270000"/>
                  </a:lnTo>
                  <a:lnTo>
                    <a:pt x="2853652" y="1270000"/>
                  </a:lnTo>
                  <a:lnTo>
                    <a:pt x="2873895" y="1257300"/>
                  </a:lnTo>
                  <a:lnTo>
                    <a:pt x="2893022" y="1244600"/>
                  </a:lnTo>
                  <a:lnTo>
                    <a:pt x="2903232" y="1231900"/>
                  </a:lnTo>
                  <a:lnTo>
                    <a:pt x="2893885" y="1219200"/>
                  </a:lnTo>
                  <a:lnTo>
                    <a:pt x="2875496" y="1193800"/>
                  </a:lnTo>
                  <a:lnTo>
                    <a:pt x="2856331" y="1168400"/>
                  </a:lnTo>
                  <a:lnTo>
                    <a:pt x="2844635" y="1155700"/>
                  </a:lnTo>
                  <a:lnTo>
                    <a:pt x="2854198" y="1143000"/>
                  </a:lnTo>
                  <a:lnTo>
                    <a:pt x="2869133" y="1143000"/>
                  </a:lnTo>
                  <a:lnTo>
                    <a:pt x="2890672" y="1117600"/>
                  </a:lnTo>
                  <a:lnTo>
                    <a:pt x="2891726" y="1104900"/>
                  </a:lnTo>
                  <a:lnTo>
                    <a:pt x="2889821" y="1092200"/>
                  </a:lnTo>
                  <a:lnTo>
                    <a:pt x="2902521" y="1079500"/>
                  </a:lnTo>
                  <a:lnTo>
                    <a:pt x="2938259" y="1193800"/>
                  </a:lnTo>
                  <a:lnTo>
                    <a:pt x="3009633" y="1181100"/>
                  </a:lnTo>
                  <a:lnTo>
                    <a:pt x="3023501" y="1206500"/>
                  </a:lnTo>
                  <a:lnTo>
                    <a:pt x="3045663" y="1244600"/>
                  </a:lnTo>
                  <a:lnTo>
                    <a:pt x="3083496" y="1320800"/>
                  </a:lnTo>
                  <a:lnTo>
                    <a:pt x="3092754" y="1358900"/>
                  </a:lnTo>
                  <a:lnTo>
                    <a:pt x="3107931" y="1422400"/>
                  </a:lnTo>
                  <a:lnTo>
                    <a:pt x="3125063" y="1485900"/>
                  </a:lnTo>
                  <a:lnTo>
                    <a:pt x="3149206" y="1587500"/>
                  </a:lnTo>
                  <a:lnTo>
                    <a:pt x="3151987" y="1600200"/>
                  </a:lnTo>
                  <a:lnTo>
                    <a:pt x="3154261" y="1612900"/>
                  </a:lnTo>
                  <a:lnTo>
                    <a:pt x="3157918" y="1625600"/>
                  </a:lnTo>
                  <a:lnTo>
                    <a:pt x="3164827" y="1625600"/>
                  </a:lnTo>
                  <a:lnTo>
                    <a:pt x="3173336" y="1638300"/>
                  </a:lnTo>
                  <a:lnTo>
                    <a:pt x="3178949" y="1638300"/>
                  </a:lnTo>
                  <a:lnTo>
                    <a:pt x="3181007" y="1651000"/>
                  </a:lnTo>
                  <a:lnTo>
                    <a:pt x="3178860" y="1663700"/>
                  </a:lnTo>
                  <a:lnTo>
                    <a:pt x="3177286" y="1676400"/>
                  </a:lnTo>
                  <a:lnTo>
                    <a:pt x="3180054" y="1689100"/>
                  </a:lnTo>
                  <a:lnTo>
                    <a:pt x="3183521" y="1701800"/>
                  </a:lnTo>
                  <a:lnTo>
                    <a:pt x="3184067" y="1701800"/>
                  </a:lnTo>
                  <a:lnTo>
                    <a:pt x="3180486" y="1714500"/>
                  </a:lnTo>
                  <a:lnTo>
                    <a:pt x="3177933" y="1727200"/>
                  </a:lnTo>
                  <a:lnTo>
                    <a:pt x="3179000" y="1727200"/>
                  </a:lnTo>
                  <a:lnTo>
                    <a:pt x="3186303" y="1739900"/>
                  </a:lnTo>
                  <a:lnTo>
                    <a:pt x="3193250" y="1765300"/>
                  </a:lnTo>
                  <a:lnTo>
                    <a:pt x="3196526" y="1778000"/>
                  </a:lnTo>
                  <a:lnTo>
                    <a:pt x="3200082" y="1816100"/>
                  </a:lnTo>
                  <a:lnTo>
                    <a:pt x="3201378" y="1841500"/>
                  </a:lnTo>
                  <a:lnTo>
                    <a:pt x="2795447" y="1841500"/>
                  </a:lnTo>
                  <a:lnTo>
                    <a:pt x="2794558" y="1828800"/>
                  </a:lnTo>
                  <a:lnTo>
                    <a:pt x="2784665" y="1828800"/>
                  </a:lnTo>
                  <a:lnTo>
                    <a:pt x="2788932" y="1854200"/>
                  </a:lnTo>
                  <a:lnTo>
                    <a:pt x="3188678" y="1854200"/>
                  </a:lnTo>
                  <a:lnTo>
                    <a:pt x="3177819" y="1866900"/>
                  </a:lnTo>
                  <a:lnTo>
                    <a:pt x="3165767" y="1879600"/>
                  </a:lnTo>
                  <a:lnTo>
                    <a:pt x="3153079" y="1879600"/>
                  </a:lnTo>
                  <a:lnTo>
                    <a:pt x="3140316" y="1892300"/>
                  </a:lnTo>
                  <a:lnTo>
                    <a:pt x="3135007" y="1905000"/>
                  </a:lnTo>
                  <a:lnTo>
                    <a:pt x="3131820" y="1905000"/>
                  </a:lnTo>
                  <a:lnTo>
                    <a:pt x="3131743" y="1917700"/>
                  </a:lnTo>
                  <a:lnTo>
                    <a:pt x="3088322" y="1917700"/>
                  </a:lnTo>
                  <a:lnTo>
                    <a:pt x="3076778" y="1943100"/>
                  </a:lnTo>
                  <a:lnTo>
                    <a:pt x="3066135" y="1968500"/>
                  </a:lnTo>
                  <a:lnTo>
                    <a:pt x="3056255" y="1981200"/>
                  </a:lnTo>
                  <a:lnTo>
                    <a:pt x="3046996" y="2006600"/>
                  </a:lnTo>
                  <a:lnTo>
                    <a:pt x="3039757" y="2019300"/>
                  </a:lnTo>
                  <a:lnTo>
                    <a:pt x="3029699" y="2019300"/>
                  </a:lnTo>
                  <a:lnTo>
                    <a:pt x="3018205" y="2032000"/>
                  </a:lnTo>
                  <a:lnTo>
                    <a:pt x="3006687" y="2032000"/>
                  </a:lnTo>
                  <a:lnTo>
                    <a:pt x="2982887" y="2044700"/>
                  </a:lnTo>
                  <a:lnTo>
                    <a:pt x="2971152" y="2044700"/>
                  </a:lnTo>
                  <a:lnTo>
                    <a:pt x="2958642" y="2057641"/>
                  </a:lnTo>
                  <a:lnTo>
                    <a:pt x="2958909" y="2057641"/>
                  </a:lnTo>
                  <a:lnTo>
                    <a:pt x="2970669" y="2133600"/>
                  </a:lnTo>
                  <a:lnTo>
                    <a:pt x="2997035" y="2133600"/>
                  </a:lnTo>
                  <a:lnTo>
                    <a:pt x="3010509" y="2120900"/>
                  </a:lnTo>
                  <a:lnTo>
                    <a:pt x="3023882" y="2120900"/>
                  </a:lnTo>
                  <a:lnTo>
                    <a:pt x="3026435" y="2108200"/>
                  </a:lnTo>
                  <a:lnTo>
                    <a:pt x="3027464" y="2108200"/>
                  </a:lnTo>
                  <a:lnTo>
                    <a:pt x="3033280" y="2095500"/>
                  </a:lnTo>
                  <a:lnTo>
                    <a:pt x="3065538" y="2095500"/>
                  </a:lnTo>
                  <a:lnTo>
                    <a:pt x="3071965" y="2108200"/>
                  </a:lnTo>
                  <a:lnTo>
                    <a:pt x="3083153" y="2108200"/>
                  </a:lnTo>
                  <a:lnTo>
                    <a:pt x="3081197" y="2095500"/>
                  </a:lnTo>
                  <a:lnTo>
                    <a:pt x="3088830" y="2095500"/>
                  </a:lnTo>
                  <a:lnTo>
                    <a:pt x="3102025" y="2133600"/>
                  </a:lnTo>
                  <a:lnTo>
                    <a:pt x="3109874" y="2171700"/>
                  </a:lnTo>
                  <a:lnTo>
                    <a:pt x="3113748" y="2222500"/>
                  </a:lnTo>
                  <a:lnTo>
                    <a:pt x="3114979" y="2260600"/>
                  </a:lnTo>
                  <a:lnTo>
                    <a:pt x="3123920" y="2260600"/>
                  </a:lnTo>
                  <a:lnTo>
                    <a:pt x="3131693" y="2247900"/>
                  </a:lnTo>
                  <a:lnTo>
                    <a:pt x="3151784" y="2247900"/>
                  </a:lnTo>
                  <a:lnTo>
                    <a:pt x="3155861" y="2260600"/>
                  </a:lnTo>
                  <a:lnTo>
                    <a:pt x="3160255" y="2273300"/>
                  </a:lnTo>
                  <a:lnTo>
                    <a:pt x="3164636" y="2273300"/>
                  </a:lnTo>
                  <a:lnTo>
                    <a:pt x="3181870" y="2298700"/>
                  </a:lnTo>
                  <a:lnTo>
                    <a:pt x="3231464" y="2336800"/>
                  </a:lnTo>
                  <a:lnTo>
                    <a:pt x="3243554" y="2349500"/>
                  </a:lnTo>
                  <a:lnTo>
                    <a:pt x="3234398" y="2362200"/>
                  </a:lnTo>
                  <a:lnTo>
                    <a:pt x="3182061" y="2362200"/>
                  </a:lnTo>
                  <a:lnTo>
                    <a:pt x="3173603" y="2374900"/>
                  </a:lnTo>
                  <a:lnTo>
                    <a:pt x="3166275" y="2374900"/>
                  </a:lnTo>
                  <a:lnTo>
                    <a:pt x="3156610" y="2387600"/>
                  </a:lnTo>
                  <a:lnTo>
                    <a:pt x="3152724" y="2374900"/>
                  </a:lnTo>
                  <a:lnTo>
                    <a:pt x="3150895" y="2374900"/>
                  </a:lnTo>
                  <a:lnTo>
                    <a:pt x="3149346" y="2362200"/>
                  </a:lnTo>
                  <a:lnTo>
                    <a:pt x="3138322" y="2362200"/>
                  </a:lnTo>
                  <a:lnTo>
                    <a:pt x="3128251" y="2374900"/>
                  </a:lnTo>
                  <a:lnTo>
                    <a:pt x="3086443" y="2374900"/>
                  </a:lnTo>
                  <a:lnTo>
                    <a:pt x="3074797" y="2362200"/>
                  </a:lnTo>
                  <a:lnTo>
                    <a:pt x="3066719" y="2362200"/>
                  </a:lnTo>
                  <a:lnTo>
                    <a:pt x="3061957" y="2374900"/>
                  </a:lnTo>
                  <a:lnTo>
                    <a:pt x="3056318" y="2387600"/>
                  </a:lnTo>
                  <a:lnTo>
                    <a:pt x="3050895" y="2400300"/>
                  </a:lnTo>
                  <a:lnTo>
                    <a:pt x="3046780" y="2413000"/>
                  </a:lnTo>
                  <a:lnTo>
                    <a:pt x="2912427" y="2413000"/>
                  </a:lnTo>
                  <a:lnTo>
                    <a:pt x="2912338" y="2425700"/>
                  </a:lnTo>
                  <a:lnTo>
                    <a:pt x="2911462" y="2438400"/>
                  </a:lnTo>
                  <a:lnTo>
                    <a:pt x="2907868" y="2438400"/>
                  </a:lnTo>
                  <a:lnTo>
                    <a:pt x="2899587" y="2451100"/>
                  </a:lnTo>
                  <a:lnTo>
                    <a:pt x="2887853" y="2451100"/>
                  </a:lnTo>
                  <a:lnTo>
                    <a:pt x="2883497" y="2463800"/>
                  </a:lnTo>
                  <a:lnTo>
                    <a:pt x="2884957" y="2463800"/>
                  </a:lnTo>
                  <a:lnTo>
                    <a:pt x="2882849" y="2476500"/>
                  </a:lnTo>
                  <a:lnTo>
                    <a:pt x="2879775" y="2476500"/>
                  </a:lnTo>
                  <a:lnTo>
                    <a:pt x="2868930" y="2489200"/>
                  </a:lnTo>
                  <a:lnTo>
                    <a:pt x="2831973" y="2489200"/>
                  </a:lnTo>
                  <a:lnTo>
                    <a:pt x="2832074" y="2501900"/>
                  </a:lnTo>
                  <a:lnTo>
                    <a:pt x="2822803" y="2501900"/>
                  </a:lnTo>
                  <a:lnTo>
                    <a:pt x="2804147" y="2514600"/>
                  </a:lnTo>
                  <a:lnTo>
                    <a:pt x="2800807" y="2514600"/>
                  </a:lnTo>
                  <a:lnTo>
                    <a:pt x="2797467" y="2540000"/>
                  </a:lnTo>
                  <a:lnTo>
                    <a:pt x="2789377" y="2552700"/>
                  </a:lnTo>
                  <a:lnTo>
                    <a:pt x="2775013" y="2565400"/>
                  </a:lnTo>
                  <a:lnTo>
                    <a:pt x="2752814" y="2590800"/>
                  </a:lnTo>
                  <a:lnTo>
                    <a:pt x="2738310" y="2603500"/>
                  </a:lnTo>
                  <a:lnTo>
                    <a:pt x="2721864" y="2603500"/>
                  </a:lnTo>
                  <a:lnTo>
                    <a:pt x="2707030" y="2616200"/>
                  </a:lnTo>
                  <a:lnTo>
                    <a:pt x="2697353" y="2628900"/>
                  </a:lnTo>
                  <a:lnTo>
                    <a:pt x="2694876" y="2628900"/>
                  </a:lnTo>
                  <a:lnTo>
                    <a:pt x="2689847" y="2641600"/>
                  </a:lnTo>
                  <a:lnTo>
                    <a:pt x="2689872" y="2654300"/>
                  </a:lnTo>
                  <a:lnTo>
                    <a:pt x="2673400" y="2641600"/>
                  </a:lnTo>
                  <a:lnTo>
                    <a:pt x="2532862" y="2641600"/>
                  </a:lnTo>
                  <a:lnTo>
                    <a:pt x="2526665" y="2654300"/>
                  </a:lnTo>
                  <a:lnTo>
                    <a:pt x="2526144" y="2679700"/>
                  </a:lnTo>
                  <a:lnTo>
                    <a:pt x="2505824" y="2692400"/>
                  </a:lnTo>
                  <a:lnTo>
                    <a:pt x="2531478" y="2692400"/>
                  </a:lnTo>
                  <a:lnTo>
                    <a:pt x="2535110" y="2679700"/>
                  </a:lnTo>
                  <a:lnTo>
                    <a:pt x="2535491" y="2667000"/>
                  </a:lnTo>
                  <a:lnTo>
                    <a:pt x="2536228" y="2654300"/>
                  </a:lnTo>
                  <a:lnTo>
                    <a:pt x="2684881" y="2654300"/>
                  </a:lnTo>
                  <a:lnTo>
                    <a:pt x="2670187" y="2692400"/>
                  </a:lnTo>
                  <a:lnTo>
                    <a:pt x="2684907" y="2705100"/>
                  </a:lnTo>
                  <a:lnTo>
                    <a:pt x="2695054" y="2717800"/>
                  </a:lnTo>
                  <a:lnTo>
                    <a:pt x="2703868" y="2730500"/>
                  </a:lnTo>
                  <a:lnTo>
                    <a:pt x="2714574" y="2743200"/>
                  </a:lnTo>
                  <a:lnTo>
                    <a:pt x="2727579" y="2743200"/>
                  </a:lnTo>
                  <a:lnTo>
                    <a:pt x="2727642" y="2755900"/>
                  </a:lnTo>
                  <a:lnTo>
                    <a:pt x="2727756" y="2781300"/>
                  </a:lnTo>
                  <a:lnTo>
                    <a:pt x="2691015" y="2781300"/>
                  </a:lnTo>
                  <a:lnTo>
                    <a:pt x="2672308" y="2794000"/>
                  </a:lnTo>
                  <a:lnTo>
                    <a:pt x="2638869" y="2794000"/>
                  </a:lnTo>
                  <a:lnTo>
                    <a:pt x="2621953" y="2781300"/>
                  </a:lnTo>
                  <a:lnTo>
                    <a:pt x="2592197" y="2781300"/>
                  </a:lnTo>
                  <a:lnTo>
                    <a:pt x="2572093" y="2806700"/>
                  </a:lnTo>
                  <a:lnTo>
                    <a:pt x="2578697" y="2819400"/>
                  </a:lnTo>
                  <a:lnTo>
                    <a:pt x="2586558" y="2819400"/>
                  </a:lnTo>
                  <a:lnTo>
                    <a:pt x="2594889" y="2832100"/>
                  </a:lnTo>
                  <a:lnTo>
                    <a:pt x="2602966" y="2832100"/>
                  </a:lnTo>
                  <a:lnTo>
                    <a:pt x="2596400" y="2844800"/>
                  </a:lnTo>
                  <a:lnTo>
                    <a:pt x="2610205" y="2857500"/>
                  </a:lnTo>
                  <a:lnTo>
                    <a:pt x="2625433" y="2870200"/>
                  </a:lnTo>
                  <a:lnTo>
                    <a:pt x="2640368" y="2882900"/>
                  </a:lnTo>
                  <a:lnTo>
                    <a:pt x="2653347" y="2895600"/>
                  </a:lnTo>
                  <a:lnTo>
                    <a:pt x="2646997" y="2895600"/>
                  </a:lnTo>
                  <a:lnTo>
                    <a:pt x="2640520" y="2908300"/>
                  </a:lnTo>
                  <a:lnTo>
                    <a:pt x="2632824" y="2908300"/>
                  </a:lnTo>
                  <a:lnTo>
                    <a:pt x="2630614" y="2921000"/>
                  </a:lnTo>
                  <a:lnTo>
                    <a:pt x="2624683" y="2921000"/>
                  </a:lnTo>
                  <a:lnTo>
                    <a:pt x="2597810" y="2933700"/>
                  </a:lnTo>
                  <a:lnTo>
                    <a:pt x="2603512" y="2946400"/>
                  </a:lnTo>
                  <a:lnTo>
                    <a:pt x="2609735" y="2946400"/>
                  </a:lnTo>
                  <a:lnTo>
                    <a:pt x="2615831" y="2959100"/>
                  </a:lnTo>
                  <a:lnTo>
                    <a:pt x="2621140" y="2959100"/>
                  </a:lnTo>
                  <a:lnTo>
                    <a:pt x="2625090" y="2971800"/>
                  </a:lnTo>
                  <a:lnTo>
                    <a:pt x="2627096" y="2971800"/>
                  </a:lnTo>
                  <a:lnTo>
                    <a:pt x="2629662" y="2984500"/>
                  </a:lnTo>
                  <a:lnTo>
                    <a:pt x="2635313" y="2997200"/>
                  </a:lnTo>
                  <a:lnTo>
                    <a:pt x="2701429" y="2997200"/>
                  </a:lnTo>
                  <a:lnTo>
                    <a:pt x="2698280" y="3009900"/>
                  </a:lnTo>
                  <a:lnTo>
                    <a:pt x="2691625" y="3022600"/>
                  </a:lnTo>
                  <a:lnTo>
                    <a:pt x="2681059" y="3035300"/>
                  </a:lnTo>
                  <a:lnTo>
                    <a:pt x="2666149" y="3035300"/>
                  </a:lnTo>
                  <a:lnTo>
                    <a:pt x="2653919" y="3048000"/>
                  </a:lnTo>
                  <a:lnTo>
                    <a:pt x="2640533" y="3060700"/>
                  </a:lnTo>
                  <a:lnTo>
                    <a:pt x="2627630" y="3060700"/>
                  </a:lnTo>
                  <a:lnTo>
                    <a:pt x="2616822" y="3073400"/>
                  </a:lnTo>
                  <a:lnTo>
                    <a:pt x="2619781" y="3073400"/>
                  </a:lnTo>
                  <a:lnTo>
                    <a:pt x="2626347" y="3086100"/>
                  </a:lnTo>
                  <a:lnTo>
                    <a:pt x="2629052" y="3098800"/>
                  </a:lnTo>
                  <a:lnTo>
                    <a:pt x="2616860" y="3111500"/>
                  </a:lnTo>
                  <a:lnTo>
                    <a:pt x="2603398" y="3124200"/>
                  </a:lnTo>
                  <a:lnTo>
                    <a:pt x="2589644" y="3136900"/>
                  </a:lnTo>
                  <a:lnTo>
                    <a:pt x="2576601" y="3149600"/>
                  </a:lnTo>
                  <a:lnTo>
                    <a:pt x="2589682" y="3162300"/>
                  </a:lnTo>
                  <a:lnTo>
                    <a:pt x="2602954" y="3162300"/>
                  </a:lnTo>
                  <a:lnTo>
                    <a:pt x="2616187" y="3175000"/>
                  </a:lnTo>
                  <a:lnTo>
                    <a:pt x="2629154" y="3175000"/>
                  </a:lnTo>
                  <a:lnTo>
                    <a:pt x="2628811" y="3187700"/>
                  </a:lnTo>
                  <a:lnTo>
                    <a:pt x="2630398" y="3200400"/>
                  </a:lnTo>
                  <a:lnTo>
                    <a:pt x="2635567" y="3200400"/>
                  </a:lnTo>
                  <a:lnTo>
                    <a:pt x="2646007" y="3213100"/>
                  </a:lnTo>
                  <a:lnTo>
                    <a:pt x="2645346" y="3238500"/>
                  </a:lnTo>
                  <a:lnTo>
                    <a:pt x="2659342" y="3251200"/>
                  </a:lnTo>
                  <a:lnTo>
                    <a:pt x="2675890" y="3251200"/>
                  </a:lnTo>
                  <a:lnTo>
                    <a:pt x="2683167" y="3276600"/>
                  </a:lnTo>
                  <a:lnTo>
                    <a:pt x="2668574" y="3289300"/>
                  </a:lnTo>
                  <a:lnTo>
                    <a:pt x="2623578" y="3289300"/>
                  </a:lnTo>
                  <a:lnTo>
                    <a:pt x="2617432" y="3302000"/>
                  </a:lnTo>
                  <a:lnTo>
                    <a:pt x="2608122" y="3302000"/>
                  </a:lnTo>
                  <a:lnTo>
                    <a:pt x="2600680" y="3314700"/>
                  </a:lnTo>
                  <a:lnTo>
                    <a:pt x="2618879" y="3314700"/>
                  </a:lnTo>
                  <a:lnTo>
                    <a:pt x="2625560" y="3302000"/>
                  </a:lnTo>
                  <a:lnTo>
                    <a:pt x="2676525" y="3302000"/>
                  </a:lnTo>
                  <a:lnTo>
                    <a:pt x="2679446" y="3289300"/>
                  </a:lnTo>
                  <a:lnTo>
                    <a:pt x="2689618" y="3289300"/>
                  </a:lnTo>
                  <a:lnTo>
                    <a:pt x="2688818" y="3302000"/>
                  </a:lnTo>
                  <a:lnTo>
                    <a:pt x="2687142" y="3314700"/>
                  </a:lnTo>
                  <a:lnTo>
                    <a:pt x="2685656" y="3314700"/>
                  </a:lnTo>
                  <a:lnTo>
                    <a:pt x="2685148" y="3327400"/>
                  </a:lnTo>
                  <a:lnTo>
                    <a:pt x="2687116" y="3340100"/>
                  </a:lnTo>
                  <a:lnTo>
                    <a:pt x="2690634" y="3340100"/>
                  </a:lnTo>
                  <a:lnTo>
                    <a:pt x="2694800" y="3352800"/>
                  </a:lnTo>
                  <a:lnTo>
                    <a:pt x="2689377" y="3365500"/>
                  </a:lnTo>
                  <a:lnTo>
                    <a:pt x="2689936" y="3352800"/>
                  </a:lnTo>
                  <a:lnTo>
                    <a:pt x="2682544" y="3365500"/>
                  </a:lnTo>
                  <a:lnTo>
                    <a:pt x="2683281" y="3365500"/>
                  </a:lnTo>
                  <a:lnTo>
                    <a:pt x="2684729" y="3378200"/>
                  </a:lnTo>
                  <a:lnTo>
                    <a:pt x="2686431" y="3390900"/>
                  </a:lnTo>
                  <a:lnTo>
                    <a:pt x="2691358" y="3390900"/>
                  </a:lnTo>
                  <a:lnTo>
                    <a:pt x="2695448" y="3403600"/>
                  </a:lnTo>
                  <a:lnTo>
                    <a:pt x="2710611" y="3403600"/>
                  </a:lnTo>
                  <a:lnTo>
                    <a:pt x="2711373" y="3441700"/>
                  </a:lnTo>
                  <a:lnTo>
                    <a:pt x="2744914" y="3454400"/>
                  </a:lnTo>
                  <a:lnTo>
                    <a:pt x="2759557" y="3505200"/>
                  </a:lnTo>
                  <a:lnTo>
                    <a:pt x="2748927" y="3517900"/>
                  </a:lnTo>
                  <a:lnTo>
                    <a:pt x="2739428" y="3517900"/>
                  </a:lnTo>
                  <a:lnTo>
                    <a:pt x="2736748" y="3530600"/>
                  </a:lnTo>
                  <a:lnTo>
                    <a:pt x="2732697" y="3556000"/>
                  </a:lnTo>
                  <a:lnTo>
                    <a:pt x="2731020" y="3556000"/>
                  </a:lnTo>
                  <a:lnTo>
                    <a:pt x="2730106" y="3568700"/>
                  </a:lnTo>
                  <a:lnTo>
                    <a:pt x="2688298" y="3568700"/>
                  </a:lnTo>
                  <a:lnTo>
                    <a:pt x="2701302" y="3581400"/>
                  </a:lnTo>
                  <a:lnTo>
                    <a:pt x="2726207" y="3581400"/>
                  </a:lnTo>
                  <a:lnTo>
                    <a:pt x="2724429" y="3594100"/>
                  </a:lnTo>
                  <a:lnTo>
                    <a:pt x="2723375" y="3606800"/>
                  </a:lnTo>
                  <a:lnTo>
                    <a:pt x="2820733" y="3606800"/>
                  </a:lnTo>
                  <a:lnTo>
                    <a:pt x="2815069" y="3619500"/>
                  </a:lnTo>
                  <a:lnTo>
                    <a:pt x="2811145" y="3632200"/>
                  </a:lnTo>
                  <a:lnTo>
                    <a:pt x="2812465" y="3644900"/>
                  </a:lnTo>
                  <a:lnTo>
                    <a:pt x="2822562" y="3670300"/>
                  </a:lnTo>
                  <a:lnTo>
                    <a:pt x="2842628" y="3708400"/>
                  </a:lnTo>
                  <a:lnTo>
                    <a:pt x="2844241" y="3708400"/>
                  </a:lnTo>
                  <a:lnTo>
                    <a:pt x="2851226" y="3721100"/>
                  </a:lnTo>
                  <a:lnTo>
                    <a:pt x="2845587" y="3708400"/>
                  </a:lnTo>
                  <a:lnTo>
                    <a:pt x="2852915" y="3721100"/>
                  </a:lnTo>
                  <a:lnTo>
                    <a:pt x="2860979" y="3695700"/>
                  </a:lnTo>
                  <a:lnTo>
                    <a:pt x="2866834" y="3683000"/>
                  </a:lnTo>
                  <a:lnTo>
                    <a:pt x="2884170" y="3683000"/>
                  </a:lnTo>
                  <a:lnTo>
                    <a:pt x="2888081" y="3695700"/>
                  </a:lnTo>
                  <a:lnTo>
                    <a:pt x="2907144" y="3695700"/>
                  </a:lnTo>
                  <a:lnTo>
                    <a:pt x="2912364" y="3721100"/>
                  </a:lnTo>
                  <a:lnTo>
                    <a:pt x="2919984" y="3746500"/>
                  </a:lnTo>
                  <a:lnTo>
                    <a:pt x="2927108" y="3771900"/>
                  </a:lnTo>
                  <a:lnTo>
                    <a:pt x="2930868" y="3784600"/>
                  </a:lnTo>
                  <a:lnTo>
                    <a:pt x="2931160" y="3797300"/>
                  </a:lnTo>
                  <a:lnTo>
                    <a:pt x="2930131" y="3797300"/>
                  </a:lnTo>
                  <a:lnTo>
                    <a:pt x="2928721" y="3810000"/>
                  </a:lnTo>
                  <a:lnTo>
                    <a:pt x="2927845" y="3822700"/>
                  </a:lnTo>
                  <a:lnTo>
                    <a:pt x="2979115" y="3822700"/>
                  </a:lnTo>
                  <a:lnTo>
                    <a:pt x="2980880" y="3810000"/>
                  </a:lnTo>
                  <a:lnTo>
                    <a:pt x="2982112" y="3810000"/>
                  </a:lnTo>
                  <a:lnTo>
                    <a:pt x="2985757" y="3797300"/>
                  </a:lnTo>
                  <a:lnTo>
                    <a:pt x="2994812" y="3797300"/>
                  </a:lnTo>
                  <a:lnTo>
                    <a:pt x="2987179" y="3822700"/>
                  </a:lnTo>
                  <a:lnTo>
                    <a:pt x="2993669" y="3822700"/>
                  </a:lnTo>
                  <a:lnTo>
                    <a:pt x="3001060" y="3835400"/>
                  </a:lnTo>
                  <a:lnTo>
                    <a:pt x="3007817" y="3835400"/>
                  </a:lnTo>
                  <a:lnTo>
                    <a:pt x="3012414" y="3848100"/>
                  </a:lnTo>
                  <a:lnTo>
                    <a:pt x="3023666" y="3873500"/>
                  </a:lnTo>
                  <a:lnTo>
                    <a:pt x="3017685" y="3886200"/>
                  </a:lnTo>
                  <a:lnTo>
                    <a:pt x="3012605" y="3886200"/>
                  </a:lnTo>
                  <a:lnTo>
                    <a:pt x="3012516" y="3898900"/>
                  </a:lnTo>
                  <a:lnTo>
                    <a:pt x="3012427" y="3911600"/>
                  </a:lnTo>
                  <a:lnTo>
                    <a:pt x="3012325" y="3924300"/>
                  </a:lnTo>
                  <a:lnTo>
                    <a:pt x="3012236" y="3937000"/>
                  </a:lnTo>
                  <a:lnTo>
                    <a:pt x="2944876" y="3924300"/>
                  </a:lnTo>
                  <a:lnTo>
                    <a:pt x="2944088" y="4000500"/>
                  </a:lnTo>
                  <a:lnTo>
                    <a:pt x="2943517" y="4000500"/>
                  </a:lnTo>
                  <a:lnTo>
                    <a:pt x="2944876" y="4051300"/>
                  </a:lnTo>
                  <a:lnTo>
                    <a:pt x="2944901" y="4165600"/>
                  </a:lnTo>
                  <a:lnTo>
                    <a:pt x="2945015" y="4178300"/>
                  </a:lnTo>
                  <a:lnTo>
                    <a:pt x="2945536" y="4229100"/>
                  </a:lnTo>
                  <a:lnTo>
                    <a:pt x="2946603" y="4254500"/>
                  </a:lnTo>
                  <a:lnTo>
                    <a:pt x="2949206" y="4267200"/>
                  </a:lnTo>
                  <a:lnTo>
                    <a:pt x="2952331" y="4292600"/>
                  </a:lnTo>
                  <a:lnTo>
                    <a:pt x="2955417" y="4305300"/>
                  </a:lnTo>
                  <a:lnTo>
                    <a:pt x="2958414" y="4330700"/>
                  </a:lnTo>
                  <a:lnTo>
                    <a:pt x="2961309" y="4343400"/>
                  </a:lnTo>
                  <a:lnTo>
                    <a:pt x="2951048" y="4356100"/>
                  </a:lnTo>
                  <a:lnTo>
                    <a:pt x="2938399" y="4356100"/>
                  </a:lnTo>
                  <a:lnTo>
                    <a:pt x="2925724" y="4368800"/>
                  </a:lnTo>
                  <a:lnTo>
                    <a:pt x="2893733" y="4368800"/>
                  </a:lnTo>
                  <a:lnTo>
                    <a:pt x="2883090" y="4356100"/>
                  </a:lnTo>
                  <a:lnTo>
                    <a:pt x="2852839" y="4356100"/>
                  </a:lnTo>
                  <a:lnTo>
                    <a:pt x="2821241" y="4381500"/>
                  </a:lnTo>
                  <a:lnTo>
                    <a:pt x="2790113" y="4406900"/>
                  </a:lnTo>
                  <a:lnTo>
                    <a:pt x="2772994" y="4419600"/>
                  </a:lnTo>
                  <a:lnTo>
                    <a:pt x="2784525" y="4432300"/>
                  </a:lnTo>
                  <a:lnTo>
                    <a:pt x="2801391" y="4457700"/>
                  </a:lnTo>
                  <a:lnTo>
                    <a:pt x="2816733" y="4483100"/>
                  </a:lnTo>
                  <a:lnTo>
                    <a:pt x="2823718" y="4495800"/>
                  </a:lnTo>
                  <a:lnTo>
                    <a:pt x="2813862" y="4495800"/>
                  </a:lnTo>
                  <a:lnTo>
                    <a:pt x="2802686" y="4508500"/>
                  </a:lnTo>
                  <a:lnTo>
                    <a:pt x="2782138" y="4508500"/>
                  </a:lnTo>
                  <a:lnTo>
                    <a:pt x="2759849" y="4521200"/>
                  </a:lnTo>
                  <a:lnTo>
                    <a:pt x="2715044" y="4559300"/>
                  </a:lnTo>
                  <a:lnTo>
                    <a:pt x="2662351" y="4610100"/>
                  </a:lnTo>
                  <a:lnTo>
                    <a:pt x="2616390" y="4648200"/>
                  </a:lnTo>
                  <a:lnTo>
                    <a:pt x="2591790" y="4673600"/>
                  </a:lnTo>
                  <a:lnTo>
                    <a:pt x="2570327" y="4660900"/>
                  </a:lnTo>
                  <a:lnTo>
                    <a:pt x="2573680" y="4648200"/>
                  </a:lnTo>
                  <a:lnTo>
                    <a:pt x="2573172" y="4648200"/>
                  </a:lnTo>
                  <a:lnTo>
                    <a:pt x="2574582" y="4635500"/>
                  </a:lnTo>
                  <a:lnTo>
                    <a:pt x="2577693" y="4622800"/>
                  </a:lnTo>
                  <a:lnTo>
                    <a:pt x="2579446" y="4622800"/>
                  </a:lnTo>
                  <a:lnTo>
                    <a:pt x="2578836" y="4610100"/>
                  </a:lnTo>
                  <a:lnTo>
                    <a:pt x="2579420" y="4597400"/>
                  </a:lnTo>
                  <a:lnTo>
                    <a:pt x="2581605" y="4597400"/>
                  </a:lnTo>
                  <a:lnTo>
                    <a:pt x="2584081" y="4584700"/>
                  </a:lnTo>
                  <a:lnTo>
                    <a:pt x="2585529" y="4584700"/>
                  </a:lnTo>
                  <a:lnTo>
                    <a:pt x="2585008" y="4572000"/>
                  </a:lnTo>
                  <a:lnTo>
                    <a:pt x="2583396" y="4559300"/>
                  </a:lnTo>
                  <a:lnTo>
                    <a:pt x="2581465" y="4559300"/>
                  </a:lnTo>
                  <a:lnTo>
                    <a:pt x="2580030" y="4546600"/>
                  </a:lnTo>
                  <a:lnTo>
                    <a:pt x="2589568" y="4546600"/>
                  </a:lnTo>
                  <a:lnTo>
                    <a:pt x="2598382" y="4533900"/>
                  </a:lnTo>
                  <a:lnTo>
                    <a:pt x="2598597" y="4521200"/>
                  </a:lnTo>
                  <a:lnTo>
                    <a:pt x="2582329" y="4508500"/>
                  </a:lnTo>
                  <a:lnTo>
                    <a:pt x="2569121" y="4495800"/>
                  </a:lnTo>
                  <a:lnTo>
                    <a:pt x="2553576" y="4495800"/>
                  </a:lnTo>
                  <a:lnTo>
                    <a:pt x="2538145" y="4508500"/>
                  </a:lnTo>
                  <a:lnTo>
                    <a:pt x="2529586" y="4495800"/>
                  </a:lnTo>
                  <a:lnTo>
                    <a:pt x="2523820" y="4495800"/>
                  </a:lnTo>
                  <a:lnTo>
                    <a:pt x="2516771" y="4483100"/>
                  </a:lnTo>
                  <a:lnTo>
                    <a:pt x="2504363" y="4483100"/>
                  </a:lnTo>
                  <a:lnTo>
                    <a:pt x="2510040" y="4457700"/>
                  </a:lnTo>
                  <a:lnTo>
                    <a:pt x="2516098" y="4445000"/>
                  </a:lnTo>
                  <a:lnTo>
                    <a:pt x="2518029" y="4419600"/>
                  </a:lnTo>
                  <a:lnTo>
                    <a:pt x="2511285" y="4394200"/>
                  </a:lnTo>
                  <a:lnTo>
                    <a:pt x="2504427" y="4394200"/>
                  </a:lnTo>
                  <a:lnTo>
                    <a:pt x="2506307" y="4406900"/>
                  </a:lnTo>
                  <a:lnTo>
                    <a:pt x="2508085" y="4419600"/>
                  </a:lnTo>
                  <a:lnTo>
                    <a:pt x="2508351" y="4432300"/>
                  </a:lnTo>
                  <a:lnTo>
                    <a:pt x="2505684" y="4445000"/>
                  </a:lnTo>
                  <a:lnTo>
                    <a:pt x="2496096" y="4470400"/>
                  </a:lnTo>
                  <a:lnTo>
                    <a:pt x="2498598" y="4483100"/>
                  </a:lnTo>
                  <a:lnTo>
                    <a:pt x="2507018" y="4495800"/>
                  </a:lnTo>
                  <a:lnTo>
                    <a:pt x="2521051" y="4495800"/>
                  </a:lnTo>
                  <a:lnTo>
                    <a:pt x="2523045" y="4508500"/>
                  </a:lnTo>
                  <a:lnTo>
                    <a:pt x="2528036" y="4508500"/>
                  </a:lnTo>
                  <a:lnTo>
                    <a:pt x="2536190" y="4521200"/>
                  </a:lnTo>
                  <a:lnTo>
                    <a:pt x="2543276" y="4508500"/>
                  </a:lnTo>
                  <a:lnTo>
                    <a:pt x="2569006" y="4508500"/>
                  </a:lnTo>
                  <a:lnTo>
                    <a:pt x="2577579" y="4521200"/>
                  </a:lnTo>
                  <a:lnTo>
                    <a:pt x="2584970" y="4521200"/>
                  </a:lnTo>
                  <a:lnTo>
                    <a:pt x="2589682" y="4533900"/>
                  </a:lnTo>
                  <a:lnTo>
                    <a:pt x="2575280" y="4533900"/>
                  </a:lnTo>
                  <a:lnTo>
                    <a:pt x="2571267" y="4546600"/>
                  </a:lnTo>
                  <a:lnTo>
                    <a:pt x="2570911" y="4546600"/>
                  </a:lnTo>
                  <a:lnTo>
                    <a:pt x="2573134" y="4559300"/>
                  </a:lnTo>
                  <a:lnTo>
                    <a:pt x="2575522" y="4572000"/>
                  </a:lnTo>
                  <a:lnTo>
                    <a:pt x="2576461" y="4572000"/>
                  </a:lnTo>
                  <a:lnTo>
                    <a:pt x="2574404" y="4584700"/>
                  </a:lnTo>
                  <a:lnTo>
                    <a:pt x="2570581" y="4597400"/>
                  </a:lnTo>
                  <a:lnTo>
                    <a:pt x="2570429" y="4610100"/>
                  </a:lnTo>
                  <a:lnTo>
                    <a:pt x="2571178" y="4610100"/>
                  </a:lnTo>
                  <a:lnTo>
                    <a:pt x="2570137" y="4622800"/>
                  </a:lnTo>
                  <a:lnTo>
                    <a:pt x="2567178" y="4635500"/>
                  </a:lnTo>
                  <a:lnTo>
                    <a:pt x="2564320" y="4635500"/>
                  </a:lnTo>
                  <a:lnTo>
                    <a:pt x="2565552" y="4648200"/>
                  </a:lnTo>
                  <a:lnTo>
                    <a:pt x="2442603" y="4648200"/>
                  </a:lnTo>
                  <a:lnTo>
                    <a:pt x="2427681" y="4711700"/>
                  </a:lnTo>
                  <a:lnTo>
                    <a:pt x="2369108" y="4724400"/>
                  </a:lnTo>
                  <a:lnTo>
                    <a:pt x="2351367" y="4800600"/>
                  </a:lnTo>
                  <a:lnTo>
                    <a:pt x="2269794" y="4787900"/>
                  </a:lnTo>
                  <a:lnTo>
                    <a:pt x="2276183" y="4762500"/>
                  </a:lnTo>
                  <a:lnTo>
                    <a:pt x="2279586" y="4749800"/>
                  </a:lnTo>
                  <a:lnTo>
                    <a:pt x="2279256" y="4749800"/>
                  </a:lnTo>
                  <a:lnTo>
                    <a:pt x="2274405" y="4737100"/>
                  </a:lnTo>
                  <a:lnTo>
                    <a:pt x="2271839" y="4724400"/>
                  </a:lnTo>
                  <a:lnTo>
                    <a:pt x="2272804" y="4711700"/>
                  </a:lnTo>
                  <a:lnTo>
                    <a:pt x="2275459" y="4686300"/>
                  </a:lnTo>
                  <a:lnTo>
                    <a:pt x="2277986" y="4673600"/>
                  </a:lnTo>
                  <a:lnTo>
                    <a:pt x="2285581" y="4673600"/>
                  </a:lnTo>
                  <a:lnTo>
                    <a:pt x="2297036" y="4673600"/>
                  </a:lnTo>
                  <a:lnTo>
                    <a:pt x="2301925" y="4660900"/>
                  </a:lnTo>
                  <a:lnTo>
                    <a:pt x="2309114" y="4635500"/>
                  </a:lnTo>
                  <a:lnTo>
                    <a:pt x="2311425" y="4622800"/>
                  </a:lnTo>
                  <a:lnTo>
                    <a:pt x="2311857" y="4622800"/>
                  </a:lnTo>
                  <a:lnTo>
                    <a:pt x="2309457" y="4610100"/>
                  </a:lnTo>
                  <a:lnTo>
                    <a:pt x="2303246" y="4610100"/>
                  </a:lnTo>
                  <a:lnTo>
                    <a:pt x="2297328" y="4584700"/>
                  </a:lnTo>
                  <a:lnTo>
                    <a:pt x="2298471" y="4572000"/>
                  </a:lnTo>
                  <a:lnTo>
                    <a:pt x="2289264" y="4572000"/>
                  </a:lnTo>
                  <a:lnTo>
                    <a:pt x="2291511" y="4597400"/>
                  </a:lnTo>
                  <a:lnTo>
                    <a:pt x="2295055" y="4610100"/>
                  </a:lnTo>
                  <a:lnTo>
                    <a:pt x="2298890" y="4610100"/>
                  </a:lnTo>
                  <a:lnTo>
                    <a:pt x="2302027" y="4622800"/>
                  </a:lnTo>
                  <a:lnTo>
                    <a:pt x="2301125" y="4622800"/>
                  </a:lnTo>
                  <a:lnTo>
                    <a:pt x="2298471" y="4635500"/>
                  </a:lnTo>
                  <a:lnTo>
                    <a:pt x="2295436" y="4660900"/>
                  </a:lnTo>
                  <a:lnTo>
                    <a:pt x="2293404" y="4660900"/>
                  </a:lnTo>
                  <a:lnTo>
                    <a:pt x="2286190" y="4660900"/>
                  </a:lnTo>
                  <a:lnTo>
                    <a:pt x="2276919" y="4673600"/>
                  </a:lnTo>
                  <a:lnTo>
                    <a:pt x="2269413" y="4673600"/>
                  </a:lnTo>
                  <a:lnTo>
                    <a:pt x="2267724" y="4686300"/>
                  </a:lnTo>
                  <a:lnTo>
                    <a:pt x="2262784" y="4724400"/>
                  </a:lnTo>
                  <a:lnTo>
                    <a:pt x="2265095" y="4737100"/>
                  </a:lnTo>
                  <a:lnTo>
                    <a:pt x="2269325" y="4737100"/>
                  </a:lnTo>
                  <a:lnTo>
                    <a:pt x="2270137" y="4749800"/>
                  </a:lnTo>
                  <a:lnTo>
                    <a:pt x="2268004" y="4762500"/>
                  </a:lnTo>
                  <a:lnTo>
                    <a:pt x="2265083" y="4775200"/>
                  </a:lnTo>
                  <a:lnTo>
                    <a:pt x="2262936" y="4775200"/>
                  </a:lnTo>
                  <a:lnTo>
                    <a:pt x="2263152" y="4787900"/>
                  </a:lnTo>
                  <a:lnTo>
                    <a:pt x="2245220" y="4787900"/>
                  </a:lnTo>
                  <a:lnTo>
                    <a:pt x="2233853" y="4889500"/>
                  </a:lnTo>
                  <a:lnTo>
                    <a:pt x="2244280" y="4889500"/>
                  </a:lnTo>
                  <a:lnTo>
                    <a:pt x="2244852" y="4914900"/>
                  </a:lnTo>
                  <a:lnTo>
                    <a:pt x="2262581" y="4914900"/>
                  </a:lnTo>
                  <a:lnTo>
                    <a:pt x="2257590" y="4940300"/>
                  </a:lnTo>
                  <a:lnTo>
                    <a:pt x="2250275" y="4953000"/>
                  </a:lnTo>
                  <a:lnTo>
                    <a:pt x="2241740" y="4965700"/>
                  </a:lnTo>
                  <a:lnTo>
                    <a:pt x="2233117" y="4991100"/>
                  </a:lnTo>
                  <a:lnTo>
                    <a:pt x="2227707" y="4991100"/>
                  </a:lnTo>
                  <a:lnTo>
                    <a:pt x="2226907" y="5003800"/>
                  </a:lnTo>
                  <a:lnTo>
                    <a:pt x="2209190" y="5003800"/>
                  </a:lnTo>
                  <a:lnTo>
                    <a:pt x="2197100" y="4991100"/>
                  </a:lnTo>
                  <a:lnTo>
                    <a:pt x="2185365" y="4978400"/>
                  </a:lnTo>
                  <a:lnTo>
                    <a:pt x="2176615" y="4978400"/>
                  </a:lnTo>
                  <a:lnTo>
                    <a:pt x="2179790" y="4940300"/>
                  </a:lnTo>
                  <a:lnTo>
                    <a:pt x="2159685" y="4940300"/>
                  </a:lnTo>
                  <a:lnTo>
                    <a:pt x="2162835" y="4914900"/>
                  </a:lnTo>
                  <a:lnTo>
                    <a:pt x="2141169" y="4902200"/>
                  </a:lnTo>
                  <a:lnTo>
                    <a:pt x="2139353" y="4889500"/>
                  </a:lnTo>
                  <a:lnTo>
                    <a:pt x="2087245" y="4876800"/>
                  </a:lnTo>
                  <a:lnTo>
                    <a:pt x="2073452" y="4914900"/>
                  </a:lnTo>
                  <a:lnTo>
                    <a:pt x="2033689" y="4902200"/>
                  </a:lnTo>
                  <a:lnTo>
                    <a:pt x="2035200" y="4838700"/>
                  </a:lnTo>
                  <a:lnTo>
                    <a:pt x="1931047" y="4826000"/>
                  </a:lnTo>
                  <a:lnTo>
                    <a:pt x="1886508" y="4889500"/>
                  </a:lnTo>
                  <a:lnTo>
                    <a:pt x="1876209" y="4876800"/>
                  </a:lnTo>
                  <a:lnTo>
                    <a:pt x="1867242" y="4876800"/>
                  </a:lnTo>
                  <a:lnTo>
                    <a:pt x="1858683" y="4864100"/>
                  </a:lnTo>
                  <a:lnTo>
                    <a:pt x="1786382" y="4864100"/>
                  </a:lnTo>
                  <a:lnTo>
                    <a:pt x="1781263" y="4889500"/>
                  </a:lnTo>
                  <a:lnTo>
                    <a:pt x="1777644" y="4902200"/>
                  </a:lnTo>
                  <a:lnTo>
                    <a:pt x="1775968" y="4914900"/>
                  </a:lnTo>
                  <a:lnTo>
                    <a:pt x="1742414" y="4914900"/>
                  </a:lnTo>
                  <a:lnTo>
                    <a:pt x="1737258" y="4953000"/>
                  </a:lnTo>
                  <a:lnTo>
                    <a:pt x="1724647" y="4965700"/>
                  </a:lnTo>
                  <a:lnTo>
                    <a:pt x="1700999" y="4991100"/>
                  </a:lnTo>
                  <a:lnTo>
                    <a:pt x="1662671" y="5029200"/>
                  </a:lnTo>
                  <a:lnTo>
                    <a:pt x="1622323" y="5003800"/>
                  </a:lnTo>
                  <a:lnTo>
                    <a:pt x="1625765" y="4991100"/>
                  </a:lnTo>
                  <a:lnTo>
                    <a:pt x="1631264" y="4978400"/>
                  </a:lnTo>
                  <a:lnTo>
                    <a:pt x="1636280" y="4965700"/>
                  </a:lnTo>
                  <a:lnTo>
                    <a:pt x="1638261" y="4953000"/>
                  </a:lnTo>
                  <a:lnTo>
                    <a:pt x="1634197" y="4953000"/>
                  </a:lnTo>
                  <a:lnTo>
                    <a:pt x="1627505" y="4940300"/>
                  </a:lnTo>
                  <a:lnTo>
                    <a:pt x="1619681" y="4940300"/>
                  </a:lnTo>
                  <a:lnTo>
                    <a:pt x="1612226" y="4927600"/>
                  </a:lnTo>
                  <a:lnTo>
                    <a:pt x="1609953" y="4927600"/>
                  </a:lnTo>
                  <a:lnTo>
                    <a:pt x="1591868" y="4914900"/>
                  </a:lnTo>
                  <a:lnTo>
                    <a:pt x="1579219" y="4902200"/>
                  </a:lnTo>
                  <a:lnTo>
                    <a:pt x="1566748" y="4902200"/>
                  </a:lnTo>
                  <a:lnTo>
                    <a:pt x="1556131" y="4889500"/>
                  </a:lnTo>
                  <a:lnTo>
                    <a:pt x="1568577" y="4838700"/>
                  </a:lnTo>
                  <a:lnTo>
                    <a:pt x="1563154" y="4826000"/>
                  </a:lnTo>
                  <a:lnTo>
                    <a:pt x="1551863" y="4826000"/>
                  </a:lnTo>
                  <a:lnTo>
                    <a:pt x="1555445" y="4813300"/>
                  </a:lnTo>
                  <a:lnTo>
                    <a:pt x="1597342" y="4813300"/>
                  </a:lnTo>
                  <a:lnTo>
                    <a:pt x="1621269" y="4711700"/>
                  </a:lnTo>
                  <a:lnTo>
                    <a:pt x="1628902" y="4699000"/>
                  </a:lnTo>
                  <a:lnTo>
                    <a:pt x="1643329" y="4699000"/>
                  </a:lnTo>
                  <a:lnTo>
                    <a:pt x="1659064" y="4686300"/>
                  </a:lnTo>
                  <a:lnTo>
                    <a:pt x="1670634" y="4686300"/>
                  </a:lnTo>
                  <a:lnTo>
                    <a:pt x="1669097" y="4673600"/>
                  </a:lnTo>
                  <a:lnTo>
                    <a:pt x="1666303" y="4673600"/>
                  </a:lnTo>
                  <a:lnTo>
                    <a:pt x="1663839" y="4660900"/>
                  </a:lnTo>
                  <a:lnTo>
                    <a:pt x="1663268" y="4648200"/>
                  </a:lnTo>
                  <a:lnTo>
                    <a:pt x="1664639" y="4648200"/>
                  </a:lnTo>
                  <a:lnTo>
                    <a:pt x="1666963" y="4635500"/>
                  </a:lnTo>
                  <a:lnTo>
                    <a:pt x="1669364" y="4622800"/>
                  </a:lnTo>
                  <a:lnTo>
                    <a:pt x="1820811" y="4622800"/>
                  </a:lnTo>
                  <a:lnTo>
                    <a:pt x="1824812" y="4610100"/>
                  </a:lnTo>
                  <a:lnTo>
                    <a:pt x="1804504" y="4610100"/>
                  </a:lnTo>
                  <a:lnTo>
                    <a:pt x="1786255" y="4610100"/>
                  </a:lnTo>
                  <a:lnTo>
                    <a:pt x="1655978" y="4610100"/>
                  </a:lnTo>
                  <a:lnTo>
                    <a:pt x="1653730" y="4622800"/>
                  </a:lnTo>
                  <a:lnTo>
                    <a:pt x="1648498" y="4635500"/>
                  </a:lnTo>
                  <a:lnTo>
                    <a:pt x="1645475" y="4648200"/>
                  </a:lnTo>
                  <a:lnTo>
                    <a:pt x="1644688" y="4660900"/>
                  </a:lnTo>
                  <a:lnTo>
                    <a:pt x="1645818" y="4660900"/>
                  </a:lnTo>
                  <a:lnTo>
                    <a:pt x="1648561" y="4673600"/>
                  </a:lnTo>
                  <a:lnTo>
                    <a:pt x="1634921" y="4673600"/>
                  </a:lnTo>
                  <a:lnTo>
                    <a:pt x="1628622" y="4686300"/>
                  </a:lnTo>
                  <a:lnTo>
                    <a:pt x="1601012" y="4686300"/>
                  </a:lnTo>
                  <a:lnTo>
                    <a:pt x="1594904" y="4699000"/>
                  </a:lnTo>
                  <a:lnTo>
                    <a:pt x="1599514" y="4724400"/>
                  </a:lnTo>
                  <a:lnTo>
                    <a:pt x="1595107" y="4749800"/>
                  </a:lnTo>
                  <a:lnTo>
                    <a:pt x="1587766" y="4775200"/>
                  </a:lnTo>
                  <a:lnTo>
                    <a:pt x="1583601" y="4787900"/>
                  </a:lnTo>
                  <a:lnTo>
                    <a:pt x="1570113" y="4800600"/>
                  </a:lnTo>
                  <a:lnTo>
                    <a:pt x="1532775" y="4800600"/>
                  </a:lnTo>
                  <a:lnTo>
                    <a:pt x="1532775" y="4838700"/>
                  </a:lnTo>
                  <a:lnTo>
                    <a:pt x="1546885" y="4838700"/>
                  </a:lnTo>
                  <a:lnTo>
                    <a:pt x="1545691" y="4864100"/>
                  </a:lnTo>
                  <a:lnTo>
                    <a:pt x="1542745" y="4876800"/>
                  </a:lnTo>
                  <a:lnTo>
                    <a:pt x="1539049" y="4889500"/>
                  </a:lnTo>
                  <a:lnTo>
                    <a:pt x="1535595" y="4902200"/>
                  </a:lnTo>
                  <a:lnTo>
                    <a:pt x="1551990" y="4914900"/>
                  </a:lnTo>
                  <a:lnTo>
                    <a:pt x="1568945" y="4914900"/>
                  </a:lnTo>
                  <a:lnTo>
                    <a:pt x="1584261" y="4927600"/>
                  </a:lnTo>
                  <a:lnTo>
                    <a:pt x="1595704" y="4940300"/>
                  </a:lnTo>
                  <a:lnTo>
                    <a:pt x="1600327" y="4940300"/>
                  </a:lnTo>
                  <a:lnTo>
                    <a:pt x="1605775" y="4953000"/>
                  </a:lnTo>
                  <a:lnTo>
                    <a:pt x="1617497" y="4953000"/>
                  </a:lnTo>
                  <a:lnTo>
                    <a:pt x="1614449" y="4965700"/>
                  </a:lnTo>
                  <a:lnTo>
                    <a:pt x="1603616" y="4991100"/>
                  </a:lnTo>
                  <a:lnTo>
                    <a:pt x="1600555" y="5003800"/>
                  </a:lnTo>
                  <a:lnTo>
                    <a:pt x="1616113" y="5016500"/>
                  </a:lnTo>
                  <a:lnTo>
                    <a:pt x="1632966" y="5029200"/>
                  </a:lnTo>
                  <a:lnTo>
                    <a:pt x="1649145" y="5041900"/>
                  </a:lnTo>
                  <a:lnTo>
                    <a:pt x="1674368" y="5041900"/>
                  </a:lnTo>
                  <a:lnTo>
                    <a:pt x="1692198" y="5029200"/>
                  </a:lnTo>
                  <a:lnTo>
                    <a:pt x="1709216" y="5003800"/>
                  </a:lnTo>
                  <a:lnTo>
                    <a:pt x="1718449" y="5003800"/>
                  </a:lnTo>
                  <a:lnTo>
                    <a:pt x="1737537" y="4978400"/>
                  </a:lnTo>
                  <a:lnTo>
                    <a:pt x="1749958" y="4965700"/>
                  </a:lnTo>
                  <a:lnTo>
                    <a:pt x="1756676" y="4953000"/>
                  </a:lnTo>
                  <a:lnTo>
                    <a:pt x="1758696" y="4927600"/>
                  </a:lnTo>
                  <a:lnTo>
                    <a:pt x="1786166" y="4927600"/>
                  </a:lnTo>
                  <a:lnTo>
                    <a:pt x="1791614" y="4914900"/>
                  </a:lnTo>
                  <a:lnTo>
                    <a:pt x="1794205" y="4914900"/>
                  </a:lnTo>
                  <a:lnTo>
                    <a:pt x="1796796" y="4902200"/>
                  </a:lnTo>
                  <a:lnTo>
                    <a:pt x="1801063" y="4876800"/>
                  </a:lnTo>
                  <a:lnTo>
                    <a:pt x="1841728" y="4876800"/>
                  </a:lnTo>
                  <a:lnTo>
                    <a:pt x="1854200" y="4889500"/>
                  </a:lnTo>
                  <a:lnTo>
                    <a:pt x="1863559" y="4889500"/>
                  </a:lnTo>
                  <a:lnTo>
                    <a:pt x="1872576" y="4902200"/>
                  </a:lnTo>
                  <a:lnTo>
                    <a:pt x="1881708" y="4902200"/>
                  </a:lnTo>
                  <a:lnTo>
                    <a:pt x="1891423" y="4914900"/>
                  </a:lnTo>
                  <a:lnTo>
                    <a:pt x="1913483" y="4876800"/>
                  </a:lnTo>
                  <a:lnTo>
                    <a:pt x="1919490" y="4864100"/>
                  </a:lnTo>
                  <a:lnTo>
                    <a:pt x="1925408" y="4864100"/>
                  </a:lnTo>
                  <a:lnTo>
                    <a:pt x="1931149" y="4851400"/>
                  </a:lnTo>
                  <a:lnTo>
                    <a:pt x="1936610" y="4838700"/>
                  </a:lnTo>
                  <a:lnTo>
                    <a:pt x="1951850" y="4838700"/>
                  </a:lnTo>
                  <a:lnTo>
                    <a:pt x="1977656" y="4851400"/>
                  </a:lnTo>
                  <a:lnTo>
                    <a:pt x="2015680" y="4851400"/>
                  </a:lnTo>
                  <a:lnTo>
                    <a:pt x="2017039" y="4864100"/>
                  </a:lnTo>
                  <a:lnTo>
                    <a:pt x="2016887" y="4876800"/>
                  </a:lnTo>
                  <a:lnTo>
                    <a:pt x="2016137" y="4902200"/>
                  </a:lnTo>
                  <a:lnTo>
                    <a:pt x="2015680" y="4914900"/>
                  </a:lnTo>
                  <a:lnTo>
                    <a:pt x="2032254" y="4914900"/>
                  </a:lnTo>
                  <a:lnTo>
                    <a:pt x="2041093" y="4927600"/>
                  </a:lnTo>
                  <a:lnTo>
                    <a:pt x="2088095" y="4927600"/>
                  </a:lnTo>
                  <a:lnTo>
                    <a:pt x="2091143" y="4914900"/>
                  </a:lnTo>
                  <a:lnTo>
                    <a:pt x="2094585" y="4902200"/>
                  </a:lnTo>
                  <a:lnTo>
                    <a:pt x="2097582" y="4889500"/>
                  </a:lnTo>
                  <a:lnTo>
                    <a:pt x="2109622" y="4902200"/>
                  </a:lnTo>
                  <a:lnTo>
                    <a:pt x="2119477" y="4902200"/>
                  </a:lnTo>
                  <a:lnTo>
                    <a:pt x="2120176" y="4914900"/>
                  </a:lnTo>
                  <a:lnTo>
                    <a:pt x="2130387" y="4914900"/>
                  </a:lnTo>
                  <a:lnTo>
                    <a:pt x="2133638" y="4927600"/>
                  </a:lnTo>
                  <a:lnTo>
                    <a:pt x="2142769" y="4927600"/>
                  </a:lnTo>
                  <a:lnTo>
                    <a:pt x="2142325" y="4940300"/>
                  </a:lnTo>
                  <a:lnTo>
                    <a:pt x="2141359" y="4940300"/>
                  </a:lnTo>
                  <a:lnTo>
                    <a:pt x="2140381" y="4953000"/>
                  </a:lnTo>
                  <a:lnTo>
                    <a:pt x="2139937" y="4953000"/>
                  </a:lnTo>
                  <a:lnTo>
                    <a:pt x="2148255" y="4965700"/>
                  </a:lnTo>
                  <a:lnTo>
                    <a:pt x="2159724" y="4965700"/>
                  </a:lnTo>
                  <a:lnTo>
                    <a:pt x="2156371" y="4991100"/>
                  </a:lnTo>
                  <a:lnTo>
                    <a:pt x="2173071" y="4991100"/>
                  </a:lnTo>
                  <a:lnTo>
                    <a:pt x="2208517" y="5016500"/>
                  </a:lnTo>
                  <a:lnTo>
                    <a:pt x="2224671" y="5029200"/>
                  </a:lnTo>
                  <a:lnTo>
                    <a:pt x="2242756" y="5003800"/>
                  </a:lnTo>
                  <a:lnTo>
                    <a:pt x="2262467" y="4965700"/>
                  </a:lnTo>
                  <a:lnTo>
                    <a:pt x="2278799" y="4927600"/>
                  </a:lnTo>
                  <a:lnTo>
                    <a:pt x="2286800" y="4902200"/>
                  </a:lnTo>
                  <a:lnTo>
                    <a:pt x="2264206" y="4902200"/>
                  </a:lnTo>
                  <a:lnTo>
                    <a:pt x="2264206" y="4876800"/>
                  </a:lnTo>
                  <a:lnTo>
                    <a:pt x="2252903" y="4876800"/>
                  </a:lnTo>
                  <a:lnTo>
                    <a:pt x="2255939" y="4851400"/>
                  </a:lnTo>
                  <a:lnTo>
                    <a:pt x="2258669" y="4838700"/>
                  </a:lnTo>
                  <a:lnTo>
                    <a:pt x="2260638" y="4813300"/>
                  </a:lnTo>
                  <a:lnTo>
                    <a:pt x="2261387" y="4800600"/>
                  </a:lnTo>
                  <a:lnTo>
                    <a:pt x="2314486" y="4813300"/>
                  </a:lnTo>
                  <a:lnTo>
                    <a:pt x="2343429" y="4826000"/>
                  </a:lnTo>
                  <a:lnTo>
                    <a:pt x="2365870" y="4826000"/>
                  </a:lnTo>
                  <a:lnTo>
                    <a:pt x="2368804" y="4800600"/>
                  </a:lnTo>
                  <a:lnTo>
                    <a:pt x="2374595" y="4787900"/>
                  </a:lnTo>
                  <a:lnTo>
                    <a:pt x="2380259" y="4762500"/>
                  </a:lnTo>
                  <a:lnTo>
                    <a:pt x="2382812" y="4737100"/>
                  </a:lnTo>
                  <a:lnTo>
                    <a:pt x="2439301" y="4737100"/>
                  </a:lnTo>
                  <a:lnTo>
                    <a:pt x="2445499" y="4724400"/>
                  </a:lnTo>
                  <a:lnTo>
                    <a:pt x="2450820" y="4699000"/>
                  </a:lnTo>
                  <a:lnTo>
                    <a:pt x="2454618" y="4686300"/>
                  </a:lnTo>
                  <a:lnTo>
                    <a:pt x="2456230" y="4660900"/>
                  </a:lnTo>
                  <a:lnTo>
                    <a:pt x="2552992" y="4660900"/>
                  </a:lnTo>
                  <a:lnTo>
                    <a:pt x="2566276" y="4673600"/>
                  </a:lnTo>
                  <a:lnTo>
                    <a:pt x="2578938" y="4686300"/>
                  </a:lnTo>
                  <a:lnTo>
                    <a:pt x="2591790" y="4699000"/>
                  </a:lnTo>
                  <a:lnTo>
                    <a:pt x="2625217" y="4673600"/>
                  </a:lnTo>
                  <a:lnTo>
                    <a:pt x="2666403" y="4635500"/>
                  </a:lnTo>
                  <a:lnTo>
                    <a:pt x="2708516" y="4597400"/>
                  </a:lnTo>
                  <a:lnTo>
                    <a:pt x="2744711" y="4559300"/>
                  </a:lnTo>
                  <a:lnTo>
                    <a:pt x="2781579" y="4533900"/>
                  </a:lnTo>
                  <a:lnTo>
                    <a:pt x="2795930" y="4521200"/>
                  </a:lnTo>
                  <a:lnTo>
                    <a:pt x="2825470" y="4521200"/>
                  </a:lnTo>
                  <a:lnTo>
                    <a:pt x="2836557" y="4508500"/>
                  </a:lnTo>
                  <a:lnTo>
                    <a:pt x="2842996" y="4495800"/>
                  </a:lnTo>
                  <a:lnTo>
                    <a:pt x="2842476" y="4483100"/>
                  </a:lnTo>
                  <a:lnTo>
                    <a:pt x="2837116" y="4483100"/>
                  </a:lnTo>
                  <a:lnTo>
                    <a:pt x="2829014" y="4470400"/>
                  </a:lnTo>
                  <a:lnTo>
                    <a:pt x="2825089" y="4457700"/>
                  </a:lnTo>
                  <a:lnTo>
                    <a:pt x="2821495" y="4457700"/>
                  </a:lnTo>
                  <a:lnTo>
                    <a:pt x="2817838" y="4445000"/>
                  </a:lnTo>
                  <a:lnTo>
                    <a:pt x="2809570" y="4445000"/>
                  </a:lnTo>
                  <a:lnTo>
                    <a:pt x="2805519" y="4432300"/>
                  </a:lnTo>
                  <a:lnTo>
                    <a:pt x="2801620" y="4432300"/>
                  </a:lnTo>
                  <a:lnTo>
                    <a:pt x="2797962" y="4419600"/>
                  </a:lnTo>
                  <a:lnTo>
                    <a:pt x="2811246" y="4406900"/>
                  </a:lnTo>
                  <a:lnTo>
                    <a:pt x="2832176" y="4394200"/>
                  </a:lnTo>
                  <a:lnTo>
                    <a:pt x="2854350" y="4381500"/>
                  </a:lnTo>
                  <a:lnTo>
                    <a:pt x="2871381" y="4368800"/>
                  </a:lnTo>
                  <a:lnTo>
                    <a:pt x="2905264" y="4394200"/>
                  </a:lnTo>
                  <a:lnTo>
                    <a:pt x="2968853" y="4368800"/>
                  </a:lnTo>
                  <a:lnTo>
                    <a:pt x="2974733" y="4368800"/>
                  </a:lnTo>
                  <a:lnTo>
                    <a:pt x="2981515" y="4356100"/>
                  </a:lnTo>
                  <a:lnTo>
                    <a:pt x="2979928" y="4343400"/>
                  </a:lnTo>
                  <a:lnTo>
                    <a:pt x="2976092" y="4318000"/>
                  </a:lnTo>
                  <a:lnTo>
                    <a:pt x="2967380" y="4267200"/>
                  </a:lnTo>
                  <a:lnTo>
                    <a:pt x="2965272" y="4229100"/>
                  </a:lnTo>
                  <a:lnTo>
                    <a:pt x="2963468" y="4165600"/>
                  </a:lnTo>
                  <a:lnTo>
                    <a:pt x="2962224" y="4102100"/>
                  </a:lnTo>
                  <a:lnTo>
                    <a:pt x="2962110" y="4089400"/>
                  </a:lnTo>
                  <a:lnTo>
                    <a:pt x="2961983" y="4076700"/>
                  </a:lnTo>
                  <a:lnTo>
                    <a:pt x="2961868" y="4064000"/>
                  </a:lnTo>
                  <a:lnTo>
                    <a:pt x="2961754" y="4051300"/>
                  </a:lnTo>
                  <a:lnTo>
                    <a:pt x="2961703" y="4000500"/>
                  </a:lnTo>
                  <a:lnTo>
                    <a:pt x="2962110" y="3987800"/>
                  </a:lnTo>
                  <a:lnTo>
                    <a:pt x="2964103" y="3962400"/>
                  </a:lnTo>
                  <a:lnTo>
                    <a:pt x="2964573" y="3949700"/>
                  </a:lnTo>
                  <a:lnTo>
                    <a:pt x="3032341" y="3949700"/>
                  </a:lnTo>
                  <a:lnTo>
                    <a:pt x="3032341" y="3937000"/>
                  </a:lnTo>
                  <a:lnTo>
                    <a:pt x="3032341" y="3898900"/>
                  </a:lnTo>
                  <a:lnTo>
                    <a:pt x="3039059" y="3886200"/>
                  </a:lnTo>
                  <a:lnTo>
                    <a:pt x="3049295" y="3886200"/>
                  </a:lnTo>
                  <a:lnTo>
                    <a:pt x="3045930" y="3873500"/>
                  </a:lnTo>
                  <a:lnTo>
                    <a:pt x="3040176" y="3860800"/>
                  </a:lnTo>
                  <a:lnTo>
                    <a:pt x="3034754" y="3848100"/>
                  </a:lnTo>
                  <a:lnTo>
                    <a:pt x="3032341" y="3835400"/>
                  </a:lnTo>
                  <a:lnTo>
                    <a:pt x="3026727" y="3822700"/>
                  </a:lnTo>
                  <a:lnTo>
                    <a:pt x="3009760" y="3822700"/>
                  </a:lnTo>
                  <a:lnTo>
                    <a:pt x="3013189" y="3810000"/>
                  </a:lnTo>
                  <a:lnTo>
                    <a:pt x="3017482" y="3797300"/>
                  </a:lnTo>
                  <a:lnTo>
                    <a:pt x="3021444" y="3784600"/>
                  </a:lnTo>
                  <a:lnTo>
                    <a:pt x="2967393" y="3784600"/>
                  </a:lnTo>
                  <a:lnTo>
                    <a:pt x="2964091" y="3797300"/>
                  </a:lnTo>
                  <a:lnTo>
                    <a:pt x="2950451" y="3797300"/>
                  </a:lnTo>
                  <a:lnTo>
                    <a:pt x="2949244" y="3784600"/>
                  </a:lnTo>
                  <a:lnTo>
                    <a:pt x="2945968" y="3759200"/>
                  </a:lnTo>
                  <a:lnTo>
                    <a:pt x="2941116" y="3746500"/>
                  </a:lnTo>
                  <a:lnTo>
                    <a:pt x="2935173" y="3721100"/>
                  </a:lnTo>
                  <a:lnTo>
                    <a:pt x="2927997" y="3695700"/>
                  </a:lnTo>
                  <a:lnTo>
                    <a:pt x="2923641" y="3683000"/>
                  </a:lnTo>
                  <a:lnTo>
                    <a:pt x="2918333" y="3683000"/>
                  </a:lnTo>
                  <a:lnTo>
                    <a:pt x="2908300" y="3670300"/>
                  </a:lnTo>
                  <a:lnTo>
                    <a:pt x="2848787" y="3670300"/>
                  </a:lnTo>
                  <a:lnTo>
                    <a:pt x="2833382" y="3644900"/>
                  </a:lnTo>
                  <a:lnTo>
                    <a:pt x="2831922" y="3632200"/>
                  </a:lnTo>
                  <a:lnTo>
                    <a:pt x="2841002" y="3606800"/>
                  </a:lnTo>
                  <a:lnTo>
                    <a:pt x="2849130" y="3594100"/>
                  </a:lnTo>
                  <a:lnTo>
                    <a:pt x="2857258" y="3581400"/>
                  </a:lnTo>
                  <a:lnTo>
                    <a:pt x="2803207" y="3581400"/>
                  </a:lnTo>
                  <a:lnTo>
                    <a:pt x="2797606" y="3594100"/>
                  </a:lnTo>
                  <a:lnTo>
                    <a:pt x="2744305" y="3594100"/>
                  </a:lnTo>
                  <a:lnTo>
                    <a:pt x="2745803" y="3581400"/>
                  </a:lnTo>
                  <a:lnTo>
                    <a:pt x="2748127" y="3568700"/>
                  </a:lnTo>
                  <a:lnTo>
                    <a:pt x="2750705" y="3556000"/>
                  </a:lnTo>
                  <a:lnTo>
                    <a:pt x="2753004" y="3543300"/>
                  </a:lnTo>
                  <a:lnTo>
                    <a:pt x="2754668" y="3530600"/>
                  </a:lnTo>
                  <a:lnTo>
                    <a:pt x="2764764" y="3530600"/>
                  </a:lnTo>
                  <a:lnTo>
                    <a:pt x="2775432" y="3517900"/>
                  </a:lnTo>
                  <a:lnTo>
                    <a:pt x="2781008" y="3517900"/>
                  </a:lnTo>
                  <a:lnTo>
                    <a:pt x="2779420" y="3505200"/>
                  </a:lnTo>
                  <a:lnTo>
                    <a:pt x="2775940" y="3492500"/>
                  </a:lnTo>
                  <a:lnTo>
                    <a:pt x="2767266" y="3467189"/>
                  </a:lnTo>
                  <a:lnTo>
                    <a:pt x="2761030" y="3441700"/>
                  </a:lnTo>
                  <a:lnTo>
                    <a:pt x="2746972" y="3441700"/>
                  </a:lnTo>
                  <a:lnTo>
                    <a:pt x="2730169" y="3429000"/>
                  </a:lnTo>
                  <a:lnTo>
                    <a:pt x="2730169" y="3390900"/>
                  </a:lnTo>
                  <a:lnTo>
                    <a:pt x="2721724" y="3390900"/>
                  </a:lnTo>
                  <a:lnTo>
                    <a:pt x="2716187" y="3378200"/>
                  </a:lnTo>
                  <a:lnTo>
                    <a:pt x="2701937" y="3378200"/>
                  </a:lnTo>
                  <a:lnTo>
                    <a:pt x="2706649" y="3365500"/>
                  </a:lnTo>
                  <a:lnTo>
                    <a:pt x="2718879" y="3365500"/>
                  </a:lnTo>
                  <a:lnTo>
                    <a:pt x="2716326" y="3352800"/>
                  </a:lnTo>
                  <a:lnTo>
                    <a:pt x="2712097" y="3340100"/>
                  </a:lnTo>
                  <a:lnTo>
                    <a:pt x="2707741" y="3340100"/>
                  </a:lnTo>
                  <a:lnTo>
                    <a:pt x="2704858" y="3327400"/>
                  </a:lnTo>
                  <a:lnTo>
                    <a:pt x="2704833" y="3314700"/>
                  </a:lnTo>
                  <a:lnTo>
                    <a:pt x="2706751" y="3302000"/>
                  </a:lnTo>
                  <a:lnTo>
                    <a:pt x="2708872" y="3289300"/>
                  </a:lnTo>
                  <a:lnTo>
                    <a:pt x="2709430" y="3289300"/>
                  </a:lnTo>
                  <a:lnTo>
                    <a:pt x="2707208" y="3276600"/>
                  </a:lnTo>
                  <a:lnTo>
                    <a:pt x="2702496" y="3263900"/>
                  </a:lnTo>
                  <a:lnTo>
                    <a:pt x="2697264" y="3263900"/>
                  </a:lnTo>
                  <a:lnTo>
                    <a:pt x="2693505" y="3251200"/>
                  </a:lnTo>
                  <a:lnTo>
                    <a:pt x="2688971" y="3238500"/>
                  </a:lnTo>
                  <a:lnTo>
                    <a:pt x="2683916" y="3238500"/>
                  </a:lnTo>
                  <a:lnTo>
                    <a:pt x="2676575" y="3225800"/>
                  </a:lnTo>
                  <a:lnTo>
                    <a:pt x="2665222" y="3225800"/>
                  </a:lnTo>
                  <a:lnTo>
                    <a:pt x="2665222" y="3200400"/>
                  </a:lnTo>
                  <a:lnTo>
                    <a:pt x="2653881" y="3200400"/>
                  </a:lnTo>
                  <a:lnTo>
                    <a:pt x="2649029" y="3187700"/>
                  </a:lnTo>
                  <a:lnTo>
                    <a:pt x="2648026" y="3187700"/>
                  </a:lnTo>
                  <a:lnTo>
                    <a:pt x="2648153" y="3175000"/>
                  </a:lnTo>
                  <a:lnTo>
                    <a:pt x="2648280" y="3162300"/>
                  </a:lnTo>
                  <a:lnTo>
                    <a:pt x="2628354" y="3162300"/>
                  </a:lnTo>
                  <a:lnTo>
                    <a:pt x="2618270" y="3149600"/>
                  </a:lnTo>
                  <a:lnTo>
                    <a:pt x="2608745" y="3149600"/>
                  </a:lnTo>
                  <a:lnTo>
                    <a:pt x="2651747" y="3098800"/>
                  </a:lnTo>
                  <a:lnTo>
                    <a:pt x="2649245" y="3098800"/>
                  </a:lnTo>
                  <a:lnTo>
                    <a:pt x="2646273" y="3086100"/>
                  </a:lnTo>
                  <a:lnTo>
                    <a:pt x="2643047" y="3086100"/>
                  </a:lnTo>
                  <a:lnTo>
                    <a:pt x="2639809" y="3073400"/>
                  </a:lnTo>
                  <a:lnTo>
                    <a:pt x="2656967" y="3060700"/>
                  </a:lnTo>
                  <a:lnTo>
                    <a:pt x="2680487" y="3048000"/>
                  </a:lnTo>
                  <a:lnTo>
                    <a:pt x="2702255" y="3035300"/>
                  </a:lnTo>
                  <a:lnTo>
                    <a:pt x="2714167" y="3022600"/>
                  </a:lnTo>
                  <a:lnTo>
                    <a:pt x="2716796" y="3009900"/>
                  </a:lnTo>
                  <a:lnTo>
                    <a:pt x="2719222" y="2997200"/>
                  </a:lnTo>
                  <a:lnTo>
                    <a:pt x="2721000" y="2997200"/>
                  </a:lnTo>
                  <a:lnTo>
                    <a:pt x="2721699" y="2984500"/>
                  </a:lnTo>
                  <a:lnTo>
                    <a:pt x="2705189" y="2984500"/>
                  </a:lnTo>
                  <a:lnTo>
                    <a:pt x="2698559" y="2971800"/>
                  </a:lnTo>
                  <a:lnTo>
                    <a:pt x="2656484" y="2971800"/>
                  </a:lnTo>
                  <a:lnTo>
                    <a:pt x="2645448" y="2984500"/>
                  </a:lnTo>
                  <a:lnTo>
                    <a:pt x="2643898" y="2959100"/>
                  </a:lnTo>
                  <a:lnTo>
                    <a:pt x="2640330" y="2959100"/>
                  </a:lnTo>
                  <a:lnTo>
                    <a:pt x="2635085" y="2946400"/>
                  </a:lnTo>
                  <a:lnTo>
                    <a:pt x="2628506" y="2946400"/>
                  </a:lnTo>
                  <a:lnTo>
                    <a:pt x="2634500" y="2933700"/>
                  </a:lnTo>
                  <a:lnTo>
                    <a:pt x="2653931" y="2933700"/>
                  </a:lnTo>
                  <a:lnTo>
                    <a:pt x="2652877" y="2921000"/>
                  </a:lnTo>
                  <a:lnTo>
                    <a:pt x="2652001" y="2921000"/>
                  </a:lnTo>
                  <a:lnTo>
                    <a:pt x="2653855" y="2908300"/>
                  </a:lnTo>
                  <a:lnTo>
                    <a:pt x="2666517" y="2908300"/>
                  </a:lnTo>
                  <a:lnTo>
                    <a:pt x="2671280" y="2895600"/>
                  </a:lnTo>
                  <a:lnTo>
                    <a:pt x="2679344" y="2895600"/>
                  </a:lnTo>
                  <a:lnTo>
                    <a:pt x="2675204" y="2882900"/>
                  </a:lnTo>
                  <a:lnTo>
                    <a:pt x="2666885" y="2882900"/>
                  </a:lnTo>
                  <a:lnTo>
                    <a:pt x="2655824" y="2870200"/>
                  </a:lnTo>
                  <a:lnTo>
                    <a:pt x="2634170" y="2844800"/>
                  </a:lnTo>
                  <a:lnTo>
                    <a:pt x="2622854" y="2844800"/>
                  </a:lnTo>
                  <a:lnTo>
                    <a:pt x="2624874" y="2832100"/>
                  </a:lnTo>
                  <a:lnTo>
                    <a:pt x="2626080" y="2832100"/>
                  </a:lnTo>
                  <a:lnTo>
                    <a:pt x="2619171" y="2819400"/>
                  </a:lnTo>
                  <a:lnTo>
                    <a:pt x="2612720" y="2819400"/>
                  </a:lnTo>
                  <a:lnTo>
                    <a:pt x="2607119" y="2806700"/>
                  </a:lnTo>
                  <a:lnTo>
                    <a:pt x="2594622" y="2806700"/>
                  </a:lnTo>
                  <a:lnTo>
                    <a:pt x="2604046" y="2794000"/>
                  </a:lnTo>
                  <a:lnTo>
                    <a:pt x="2615552" y="2806700"/>
                  </a:lnTo>
                  <a:lnTo>
                    <a:pt x="2733344" y="2806700"/>
                  </a:lnTo>
                  <a:lnTo>
                    <a:pt x="2745994" y="2794000"/>
                  </a:lnTo>
                  <a:lnTo>
                    <a:pt x="2748546" y="2781300"/>
                  </a:lnTo>
                  <a:lnTo>
                    <a:pt x="2746235" y="2755900"/>
                  </a:lnTo>
                  <a:lnTo>
                    <a:pt x="2744305" y="2717800"/>
                  </a:lnTo>
                  <a:lnTo>
                    <a:pt x="2717469" y="2717800"/>
                  </a:lnTo>
                  <a:lnTo>
                    <a:pt x="2709189" y="2705100"/>
                  </a:lnTo>
                  <a:lnTo>
                    <a:pt x="2700807" y="2692400"/>
                  </a:lnTo>
                  <a:lnTo>
                    <a:pt x="2693454" y="2692400"/>
                  </a:lnTo>
                  <a:lnTo>
                    <a:pt x="2695308" y="2679700"/>
                  </a:lnTo>
                  <a:lnTo>
                    <a:pt x="2697391" y="2679700"/>
                  </a:lnTo>
                  <a:lnTo>
                    <a:pt x="2699728" y="2667000"/>
                  </a:lnTo>
                  <a:lnTo>
                    <a:pt x="2702344" y="2667000"/>
                  </a:lnTo>
                  <a:lnTo>
                    <a:pt x="2704376" y="2654300"/>
                  </a:lnTo>
                  <a:lnTo>
                    <a:pt x="2707182" y="2654300"/>
                  </a:lnTo>
                  <a:lnTo>
                    <a:pt x="2710078" y="2641600"/>
                  </a:lnTo>
                  <a:lnTo>
                    <a:pt x="2712364" y="2641600"/>
                  </a:lnTo>
                  <a:lnTo>
                    <a:pt x="2716428" y="2628900"/>
                  </a:lnTo>
                  <a:lnTo>
                    <a:pt x="2729674" y="2628900"/>
                  </a:lnTo>
                  <a:lnTo>
                    <a:pt x="2735453" y="2616200"/>
                  </a:lnTo>
                  <a:lnTo>
                    <a:pt x="2752179" y="2616200"/>
                  </a:lnTo>
                  <a:lnTo>
                    <a:pt x="2757779" y="2603500"/>
                  </a:lnTo>
                  <a:lnTo>
                    <a:pt x="2799511" y="2565400"/>
                  </a:lnTo>
                  <a:lnTo>
                    <a:pt x="2807347" y="2552700"/>
                  </a:lnTo>
                  <a:lnTo>
                    <a:pt x="2813050" y="2552700"/>
                  </a:lnTo>
                  <a:lnTo>
                    <a:pt x="2816542" y="2540000"/>
                  </a:lnTo>
                  <a:lnTo>
                    <a:pt x="2817723" y="2527300"/>
                  </a:lnTo>
                  <a:lnTo>
                    <a:pt x="2833801" y="2527300"/>
                  </a:lnTo>
                  <a:lnTo>
                    <a:pt x="2841587" y="2514600"/>
                  </a:lnTo>
                  <a:lnTo>
                    <a:pt x="2848013" y="2514600"/>
                  </a:lnTo>
                  <a:lnTo>
                    <a:pt x="2849029" y="2501900"/>
                  </a:lnTo>
                  <a:lnTo>
                    <a:pt x="2848838" y="2511666"/>
                  </a:lnTo>
                  <a:lnTo>
                    <a:pt x="2851607" y="2501900"/>
                  </a:lnTo>
                  <a:lnTo>
                    <a:pt x="2885706" y="2501900"/>
                  </a:lnTo>
                  <a:lnTo>
                    <a:pt x="2896133" y="2489200"/>
                  </a:lnTo>
                  <a:lnTo>
                    <a:pt x="2903207" y="2476500"/>
                  </a:lnTo>
                  <a:lnTo>
                    <a:pt x="2903474" y="2476500"/>
                  </a:lnTo>
                  <a:lnTo>
                    <a:pt x="2905010" y="2463800"/>
                  </a:lnTo>
                  <a:lnTo>
                    <a:pt x="2915843" y="2451100"/>
                  </a:lnTo>
                  <a:lnTo>
                    <a:pt x="2922676" y="2451100"/>
                  </a:lnTo>
                  <a:lnTo>
                    <a:pt x="2927286" y="2438400"/>
                  </a:lnTo>
                  <a:lnTo>
                    <a:pt x="2929877" y="2438400"/>
                  </a:lnTo>
                  <a:lnTo>
                    <a:pt x="2930690" y="2425700"/>
                  </a:lnTo>
                  <a:lnTo>
                    <a:pt x="3055315" y="2425700"/>
                  </a:lnTo>
                  <a:lnTo>
                    <a:pt x="3059773" y="2413000"/>
                  </a:lnTo>
                  <a:lnTo>
                    <a:pt x="3063849" y="2413000"/>
                  </a:lnTo>
                  <a:lnTo>
                    <a:pt x="3068218" y="2400300"/>
                  </a:lnTo>
                  <a:lnTo>
                    <a:pt x="3072104" y="2387600"/>
                  </a:lnTo>
                  <a:lnTo>
                    <a:pt x="3136849" y="2387600"/>
                  </a:lnTo>
                  <a:lnTo>
                    <a:pt x="3137979" y="2400300"/>
                  </a:lnTo>
                  <a:lnTo>
                    <a:pt x="3141357" y="2413000"/>
                  </a:lnTo>
                  <a:lnTo>
                    <a:pt x="3159810" y="2413000"/>
                  </a:lnTo>
                  <a:lnTo>
                    <a:pt x="3165475" y="2400300"/>
                  </a:lnTo>
                  <a:lnTo>
                    <a:pt x="3170682" y="2400300"/>
                  </a:lnTo>
                  <a:lnTo>
                    <a:pt x="3176765" y="2387600"/>
                  </a:lnTo>
                  <a:lnTo>
                    <a:pt x="3189224" y="2387600"/>
                  </a:lnTo>
                  <a:lnTo>
                    <a:pt x="3201136" y="2374900"/>
                  </a:lnTo>
                  <a:lnTo>
                    <a:pt x="3258274" y="2374900"/>
                  </a:lnTo>
                  <a:lnTo>
                    <a:pt x="3260661" y="234950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75867" y="3940401"/>
              <a:ext cx="862330" cy="773430"/>
            </a:xfrm>
            <a:custGeom>
              <a:avLst/>
              <a:gdLst/>
              <a:ahLst/>
              <a:cxnLst/>
              <a:rect l="l" t="t" r="r" b="b"/>
              <a:pathLst>
                <a:path w="862330" h="773429">
                  <a:moveTo>
                    <a:pt x="254404" y="0"/>
                  </a:moveTo>
                  <a:lnTo>
                    <a:pt x="247359" y="12217"/>
                  </a:lnTo>
                  <a:lnTo>
                    <a:pt x="236783" y="33015"/>
                  </a:lnTo>
                  <a:lnTo>
                    <a:pt x="226397" y="54787"/>
                  </a:lnTo>
                  <a:lnTo>
                    <a:pt x="219924" y="69926"/>
                  </a:lnTo>
                  <a:lnTo>
                    <a:pt x="41565" y="69837"/>
                  </a:lnTo>
                  <a:lnTo>
                    <a:pt x="43381" y="102260"/>
                  </a:lnTo>
                  <a:lnTo>
                    <a:pt x="68810" y="112727"/>
                  </a:lnTo>
                  <a:lnTo>
                    <a:pt x="91957" y="114554"/>
                  </a:lnTo>
                  <a:lnTo>
                    <a:pt x="116092" y="110893"/>
                  </a:lnTo>
                  <a:lnTo>
                    <a:pt x="164482" y="100582"/>
                  </a:lnTo>
                  <a:lnTo>
                    <a:pt x="174775" y="98813"/>
                  </a:lnTo>
                  <a:lnTo>
                    <a:pt x="181401" y="100838"/>
                  </a:lnTo>
                  <a:lnTo>
                    <a:pt x="190396" y="107899"/>
                  </a:lnTo>
                  <a:lnTo>
                    <a:pt x="199072" y="114387"/>
                  </a:lnTo>
                  <a:lnTo>
                    <a:pt x="207941" y="120680"/>
                  </a:lnTo>
                  <a:lnTo>
                    <a:pt x="216125" y="127360"/>
                  </a:lnTo>
                  <a:lnTo>
                    <a:pt x="222743" y="135013"/>
                  </a:lnTo>
                  <a:lnTo>
                    <a:pt x="216381" y="137198"/>
                  </a:lnTo>
                  <a:lnTo>
                    <a:pt x="202068" y="139522"/>
                  </a:lnTo>
                  <a:lnTo>
                    <a:pt x="197013" y="139877"/>
                  </a:lnTo>
                  <a:lnTo>
                    <a:pt x="183742" y="141589"/>
                  </a:lnTo>
                  <a:lnTo>
                    <a:pt x="178509" y="143003"/>
                  </a:lnTo>
                  <a:lnTo>
                    <a:pt x="174038" y="145924"/>
                  </a:lnTo>
                  <a:lnTo>
                    <a:pt x="168476" y="151485"/>
                  </a:lnTo>
                  <a:lnTo>
                    <a:pt x="157214" y="163580"/>
                  </a:lnTo>
                  <a:lnTo>
                    <a:pt x="149901" y="168348"/>
                  </a:lnTo>
                  <a:lnTo>
                    <a:pt x="139414" y="168948"/>
                  </a:lnTo>
                  <a:lnTo>
                    <a:pt x="118629" y="168541"/>
                  </a:lnTo>
                  <a:lnTo>
                    <a:pt x="112342" y="152234"/>
                  </a:lnTo>
                  <a:lnTo>
                    <a:pt x="96035" y="155108"/>
                  </a:lnTo>
                  <a:lnTo>
                    <a:pt x="88275" y="157206"/>
                  </a:lnTo>
                  <a:lnTo>
                    <a:pt x="81405" y="160629"/>
                  </a:lnTo>
                  <a:lnTo>
                    <a:pt x="92035" y="191173"/>
                  </a:lnTo>
                  <a:lnTo>
                    <a:pt x="82399" y="201314"/>
                  </a:lnTo>
                  <a:lnTo>
                    <a:pt x="73391" y="211759"/>
                  </a:lnTo>
                  <a:lnTo>
                    <a:pt x="68867" y="218392"/>
                  </a:lnTo>
                  <a:lnTo>
                    <a:pt x="66900" y="224464"/>
                  </a:lnTo>
                  <a:lnTo>
                    <a:pt x="66635" y="231839"/>
                  </a:lnTo>
                  <a:lnTo>
                    <a:pt x="69146" y="272200"/>
                  </a:lnTo>
                  <a:lnTo>
                    <a:pt x="73326" y="293093"/>
                  </a:lnTo>
                  <a:lnTo>
                    <a:pt x="83362" y="307334"/>
                  </a:lnTo>
                  <a:lnTo>
                    <a:pt x="102855" y="317195"/>
                  </a:lnTo>
                  <a:lnTo>
                    <a:pt x="110947" y="318465"/>
                  </a:lnTo>
                  <a:lnTo>
                    <a:pt x="118263" y="317474"/>
                  </a:lnTo>
                  <a:lnTo>
                    <a:pt x="125365" y="315673"/>
                  </a:lnTo>
                  <a:lnTo>
                    <a:pt x="132815" y="314515"/>
                  </a:lnTo>
                  <a:lnTo>
                    <a:pt x="144396" y="316225"/>
                  </a:lnTo>
                  <a:lnTo>
                    <a:pt x="153342" y="321924"/>
                  </a:lnTo>
                  <a:lnTo>
                    <a:pt x="163106" y="330583"/>
                  </a:lnTo>
                  <a:lnTo>
                    <a:pt x="177138" y="341172"/>
                  </a:lnTo>
                  <a:lnTo>
                    <a:pt x="178735" y="351917"/>
                  </a:lnTo>
                  <a:lnTo>
                    <a:pt x="180438" y="360668"/>
                  </a:lnTo>
                  <a:lnTo>
                    <a:pt x="180358" y="369345"/>
                  </a:lnTo>
                  <a:lnTo>
                    <a:pt x="176604" y="379869"/>
                  </a:lnTo>
                  <a:lnTo>
                    <a:pt x="128776" y="464985"/>
                  </a:lnTo>
                  <a:lnTo>
                    <a:pt x="55345" y="465404"/>
                  </a:lnTo>
                  <a:lnTo>
                    <a:pt x="49335" y="474457"/>
                  </a:lnTo>
                  <a:lnTo>
                    <a:pt x="40965" y="485186"/>
                  </a:lnTo>
                  <a:lnTo>
                    <a:pt x="5498" y="528506"/>
                  </a:lnTo>
                  <a:lnTo>
                    <a:pt x="0" y="541583"/>
                  </a:lnTo>
                  <a:lnTo>
                    <a:pt x="5552" y="560353"/>
                  </a:lnTo>
                  <a:lnTo>
                    <a:pt x="19391" y="601078"/>
                  </a:lnTo>
                  <a:lnTo>
                    <a:pt x="22012" y="612797"/>
                  </a:lnTo>
                  <a:lnTo>
                    <a:pt x="21167" y="617861"/>
                  </a:lnTo>
                  <a:lnTo>
                    <a:pt x="18882" y="621591"/>
                  </a:lnTo>
                  <a:lnTo>
                    <a:pt x="17181" y="629310"/>
                  </a:lnTo>
                  <a:lnTo>
                    <a:pt x="17488" y="636203"/>
                  </a:lnTo>
                  <a:lnTo>
                    <a:pt x="18462" y="638725"/>
                  </a:lnTo>
                  <a:lnTo>
                    <a:pt x="18072" y="642874"/>
                  </a:lnTo>
                  <a:lnTo>
                    <a:pt x="14285" y="654646"/>
                  </a:lnTo>
                  <a:lnTo>
                    <a:pt x="39996" y="675155"/>
                  </a:lnTo>
                  <a:lnTo>
                    <a:pt x="55037" y="682382"/>
                  </a:lnTo>
                  <a:lnTo>
                    <a:pt x="64738" y="680376"/>
                  </a:lnTo>
                  <a:lnTo>
                    <a:pt x="74433" y="673188"/>
                  </a:lnTo>
                  <a:lnTo>
                    <a:pt x="93807" y="658250"/>
                  </a:lnTo>
                  <a:lnTo>
                    <a:pt x="105886" y="650819"/>
                  </a:lnTo>
                  <a:lnTo>
                    <a:pt x="121644" y="648076"/>
                  </a:lnTo>
                  <a:lnTo>
                    <a:pt x="152055" y="647204"/>
                  </a:lnTo>
                  <a:lnTo>
                    <a:pt x="178566" y="649534"/>
                  </a:lnTo>
                  <a:lnTo>
                    <a:pt x="186977" y="658998"/>
                  </a:lnTo>
                  <a:lnTo>
                    <a:pt x="189620" y="676760"/>
                  </a:lnTo>
                  <a:lnTo>
                    <a:pt x="198829" y="703986"/>
                  </a:lnTo>
                  <a:lnTo>
                    <a:pt x="232306" y="772604"/>
                  </a:lnTo>
                  <a:lnTo>
                    <a:pt x="231976" y="764997"/>
                  </a:lnTo>
                  <a:lnTo>
                    <a:pt x="231290" y="773252"/>
                  </a:lnTo>
                  <a:lnTo>
                    <a:pt x="238567" y="773252"/>
                  </a:lnTo>
                  <a:lnTo>
                    <a:pt x="264217" y="768414"/>
                  </a:lnTo>
                  <a:lnTo>
                    <a:pt x="282592" y="764763"/>
                  </a:lnTo>
                  <a:lnTo>
                    <a:pt x="293922" y="763373"/>
                  </a:lnTo>
                  <a:lnTo>
                    <a:pt x="305359" y="762451"/>
                  </a:lnTo>
                  <a:lnTo>
                    <a:pt x="315809" y="761936"/>
                  </a:lnTo>
                  <a:lnTo>
                    <a:pt x="318781" y="740000"/>
                  </a:lnTo>
                  <a:lnTo>
                    <a:pt x="320149" y="727967"/>
                  </a:lnTo>
                  <a:lnTo>
                    <a:pt x="320381" y="719531"/>
                  </a:lnTo>
                  <a:lnTo>
                    <a:pt x="317470" y="711733"/>
                  </a:lnTo>
                  <a:lnTo>
                    <a:pt x="308072" y="699885"/>
                  </a:lnTo>
                  <a:lnTo>
                    <a:pt x="307147" y="695388"/>
                  </a:lnTo>
                  <a:lnTo>
                    <a:pt x="307939" y="688281"/>
                  </a:lnTo>
                  <a:lnTo>
                    <a:pt x="308946" y="685557"/>
                  </a:lnTo>
                  <a:lnTo>
                    <a:pt x="318031" y="679335"/>
                  </a:lnTo>
                  <a:lnTo>
                    <a:pt x="326896" y="672211"/>
                  </a:lnTo>
                  <a:lnTo>
                    <a:pt x="324610" y="672820"/>
                  </a:lnTo>
                  <a:lnTo>
                    <a:pt x="333957" y="668540"/>
                  </a:lnTo>
                  <a:lnTo>
                    <a:pt x="348609" y="680202"/>
                  </a:lnTo>
                  <a:lnTo>
                    <a:pt x="360068" y="690346"/>
                  </a:lnTo>
                  <a:lnTo>
                    <a:pt x="363967" y="696252"/>
                  </a:lnTo>
                  <a:lnTo>
                    <a:pt x="373175" y="699795"/>
                  </a:lnTo>
                  <a:lnTo>
                    <a:pt x="385258" y="686436"/>
                  </a:lnTo>
                  <a:lnTo>
                    <a:pt x="402967" y="668716"/>
                  </a:lnTo>
                  <a:lnTo>
                    <a:pt x="421093" y="652251"/>
                  </a:lnTo>
                  <a:lnTo>
                    <a:pt x="434427" y="642658"/>
                  </a:lnTo>
                  <a:lnTo>
                    <a:pt x="444107" y="645425"/>
                  </a:lnTo>
                  <a:lnTo>
                    <a:pt x="447954" y="648812"/>
                  </a:lnTo>
                  <a:lnTo>
                    <a:pt x="452984" y="651078"/>
                  </a:lnTo>
                  <a:lnTo>
                    <a:pt x="466215" y="650481"/>
                  </a:lnTo>
                  <a:lnTo>
                    <a:pt x="490421" y="643206"/>
                  </a:lnTo>
                  <a:lnTo>
                    <a:pt x="511675" y="634526"/>
                  </a:lnTo>
                  <a:lnTo>
                    <a:pt x="530880" y="633843"/>
                  </a:lnTo>
                  <a:lnTo>
                    <a:pt x="548943" y="650557"/>
                  </a:lnTo>
                  <a:lnTo>
                    <a:pt x="552138" y="658121"/>
                  </a:lnTo>
                  <a:lnTo>
                    <a:pt x="551707" y="668491"/>
                  </a:lnTo>
                  <a:lnTo>
                    <a:pt x="555445" y="677456"/>
                  </a:lnTo>
                  <a:lnTo>
                    <a:pt x="571133" y="691217"/>
                  </a:lnTo>
                  <a:lnTo>
                    <a:pt x="588470" y="693961"/>
                  </a:lnTo>
                  <a:lnTo>
                    <a:pt x="605414" y="700403"/>
                  </a:lnTo>
                  <a:lnTo>
                    <a:pt x="619923" y="725258"/>
                  </a:lnTo>
                  <a:lnTo>
                    <a:pt x="637999" y="729311"/>
                  </a:lnTo>
                  <a:lnTo>
                    <a:pt x="647733" y="733559"/>
                  </a:lnTo>
                  <a:lnTo>
                    <a:pt x="653652" y="741859"/>
                  </a:lnTo>
                  <a:lnTo>
                    <a:pt x="660284" y="758063"/>
                  </a:lnTo>
                  <a:lnTo>
                    <a:pt x="722488" y="748398"/>
                  </a:lnTo>
                  <a:lnTo>
                    <a:pt x="723911" y="743889"/>
                  </a:lnTo>
                  <a:lnTo>
                    <a:pt x="726253" y="731771"/>
                  </a:lnTo>
                  <a:lnTo>
                    <a:pt x="726136" y="729534"/>
                  </a:lnTo>
                  <a:lnTo>
                    <a:pt x="727329" y="728375"/>
                  </a:lnTo>
                  <a:lnTo>
                    <a:pt x="733601" y="719493"/>
                  </a:lnTo>
                  <a:lnTo>
                    <a:pt x="738224" y="710679"/>
                  </a:lnTo>
                  <a:lnTo>
                    <a:pt x="735010" y="713105"/>
                  </a:lnTo>
                  <a:lnTo>
                    <a:pt x="739430" y="706069"/>
                  </a:lnTo>
                  <a:lnTo>
                    <a:pt x="754798" y="702402"/>
                  </a:lnTo>
                  <a:lnTo>
                    <a:pt x="773033" y="701663"/>
                  </a:lnTo>
                  <a:lnTo>
                    <a:pt x="791988" y="702127"/>
                  </a:lnTo>
                  <a:lnTo>
                    <a:pt x="809521" y="702068"/>
                  </a:lnTo>
                  <a:lnTo>
                    <a:pt x="807032" y="679186"/>
                  </a:lnTo>
                  <a:lnTo>
                    <a:pt x="808443" y="669850"/>
                  </a:lnTo>
                  <a:lnTo>
                    <a:pt x="814335" y="661771"/>
                  </a:lnTo>
                  <a:lnTo>
                    <a:pt x="820930" y="656517"/>
                  </a:lnTo>
                  <a:lnTo>
                    <a:pt x="834553" y="646328"/>
                  </a:lnTo>
                  <a:lnTo>
                    <a:pt x="841513" y="640524"/>
                  </a:lnTo>
                  <a:lnTo>
                    <a:pt x="835802" y="618994"/>
                  </a:lnTo>
                  <a:lnTo>
                    <a:pt x="838368" y="610449"/>
                  </a:lnTo>
                  <a:lnTo>
                    <a:pt x="850276" y="601560"/>
                  </a:lnTo>
                  <a:lnTo>
                    <a:pt x="861210" y="595337"/>
                  </a:lnTo>
                  <a:lnTo>
                    <a:pt x="857530" y="574579"/>
                  </a:lnTo>
                  <a:lnTo>
                    <a:pt x="859059" y="570838"/>
                  </a:lnTo>
                  <a:lnTo>
                    <a:pt x="861934" y="569932"/>
                  </a:lnTo>
                  <a:lnTo>
                    <a:pt x="862290" y="557682"/>
                  </a:lnTo>
                  <a:lnTo>
                    <a:pt x="855089" y="513600"/>
                  </a:lnTo>
                  <a:lnTo>
                    <a:pt x="838744" y="474492"/>
                  </a:lnTo>
                  <a:lnTo>
                    <a:pt x="829346" y="465242"/>
                  </a:lnTo>
                  <a:lnTo>
                    <a:pt x="820799" y="451319"/>
                  </a:lnTo>
                  <a:lnTo>
                    <a:pt x="826012" y="443810"/>
                  </a:lnTo>
                  <a:lnTo>
                    <a:pt x="831870" y="439716"/>
                  </a:lnTo>
                  <a:lnTo>
                    <a:pt x="838533" y="435773"/>
                  </a:lnTo>
                  <a:lnTo>
                    <a:pt x="846161" y="428713"/>
                  </a:lnTo>
                  <a:lnTo>
                    <a:pt x="837634" y="417314"/>
                  </a:lnTo>
                  <a:lnTo>
                    <a:pt x="828235" y="405909"/>
                  </a:lnTo>
                  <a:lnTo>
                    <a:pt x="821608" y="394625"/>
                  </a:lnTo>
                  <a:lnTo>
                    <a:pt x="821396" y="383590"/>
                  </a:lnTo>
                  <a:lnTo>
                    <a:pt x="827302" y="370126"/>
                  </a:lnTo>
                  <a:lnTo>
                    <a:pt x="828338" y="364116"/>
                  </a:lnTo>
                  <a:lnTo>
                    <a:pt x="824137" y="353328"/>
                  </a:lnTo>
                  <a:lnTo>
                    <a:pt x="814335" y="325526"/>
                  </a:lnTo>
                  <a:lnTo>
                    <a:pt x="792497" y="320984"/>
                  </a:lnTo>
                  <a:lnTo>
                    <a:pt x="787299" y="316087"/>
                  </a:lnTo>
                  <a:lnTo>
                    <a:pt x="782356" y="303822"/>
                  </a:lnTo>
                  <a:lnTo>
                    <a:pt x="772437" y="273248"/>
                  </a:lnTo>
                  <a:lnTo>
                    <a:pt x="769072" y="263690"/>
                  </a:lnTo>
                  <a:lnTo>
                    <a:pt x="756126" y="261641"/>
                  </a:lnTo>
                  <a:lnTo>
                    <a:pt x="743230" y="262162"/>
                  </a:lnTo>
                  <a:lnTo>
                    <a:pt x="731063" y="265308"/>
                  </a:lnTo>
                  <a:lnTo>
                    <a:pt x="720304" y="271132"/>
                  </a:lnTo>
                  <a:lnTo>
                    <a:pt x="709156" y="274931"/>
                  </a:lnTo>
                  <a:lnTo>
                    <a:pt x="695531" y="274323"/>
                  </a:lnTo>
                  <a:lnTo>
                    <a:pt x="683437" y="270042"/>
                  </a:lnTo>
                  <a:lnTo>
                    <a:pt x="676883" y="262826"/>
                  </a:lnTo>
                  <a:lnTo>
                    <a:pt x="674800" y="194437"/>
                  </a:lnTo>
                  <a:lnTo>
                    <a:pt x="653548" y="194378"/>
                  </a:lnTo>
                  <a:lnTo>
                    <a:pt x="626171" y="193433"/>
                  </a:lnTo>
                  <a:lnTo>
                    <a:pt x="621168" y="192849"/>
                  </a:lnTo>
                  <a:lnTo>
                    <a:pt x="614894" y="192557"/>
                  </a:lnTo>
                  <a:lnTo>
                    <a:pt x="600445" y="193648"/>
                  </a:lnTo>
                  <a:lnTo>
                    <a:pt x="593236" y="196207"/>
                  </a:lnTo>
                  <a:lnTo>
                    <a:pt x="585267" y="196334"/>
                  </a:lnTo>
                  <a:lnTo>
                    <a:pt x="568539" y="190131"/>
                  </a:lnTo>
                  <a:lnTo>
                    <a:pt x="557652" y="182502"/>
                  </a:lnTo>
                  <a:lnTo>
                    <a:pt x="552156" y="172872"/>
                  </a:lnTo>
                  <a:lnTo>
                    <a:pt x="546593" y="160356"/>
                  </a:lnTo>
                  <a:lnTo>
                    <a:pt x="535506" y="144068"/>
                  </a:lnTo>
                  <a:lnTo>
                    <a:pt x="529222" y="127615"/>
                  </a:lnTo>
                  <a:lnTo>
                    <a:pt x="530023" y="104924"/>
                  </a:lnTo>
                  <a:lnTo>
                    <a:pt x="533638" y="76188"/>
                  </a:lnTo>
                  <a:lnTo>
                    <a:pt x="535798" y="41605"/>
                  </a:lnTo>
                  <a:lnTo>
                    <a:pt x="506144" y="43484"/>
                  </a:lnTo>
                  <a:lnTo>
                    <a:pt x="504561" y="56396"/>
                  </a:lnTo>
                  <a:lnTo>
                    <a:pt x="502580" y="62633"/>
                  </a:lnTo>
                  <a:lnTo>
                    <a:pt x="492262" y="63740"/>
                  </a:lnTo>
                  <a:lnTo>
                    <a:pt x="465669" y="61264"/>
                  </a:lnTo>
                  <a:lnTo>
                    <a:pt x="447252" y="60175"/>
                  </a:lnTo>
                  <a:lnTo>
                    <a:pt x="435895" y="58548"/>
                  </a:lnTo>
                  <a:lnTo>
                    <a:pt x="429684" y="52047"/>
                  </a:lnTo>
                  <a:lnTo>
                    <a:pt x="426705" y="36334"/>
                  </a:lnTo>
                  <a:lnTo>
                    <a:pt x="404338" y="32837"/>
                  </a:lnTo>
                  <a:lnTo>
                    <a:pt x="382603" y="27435"/>
                  </a:lnTo>
                  <a:lnTo>
                    <a:pt x="362056" y="20989"/>
                  </a:lnTo>
                  <a:lnTo>
                    <a:pt x="343254" y="14363"/>
                  </a:lnTo>
                  <a:lnTo>
                    <a:pt x="321152" y="9340"/>
                  </a:lnTo>
                  <a:lnTo>
                    <a:pt x="270191" y="3565"/>
                  </a:lnTo>
                  <a:lnTo>
                    <a:pt x="254404" y="0"/>
                  </a:lnTo>
                  <a:close/>
                </a:path>
              </a:pathLst>
            </a:custGeom>
            <a:solidFill>
              <a:srgbClr val="F04E23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533899"/>
              <a:ext cx="5898489" cy="23240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737878" y="5196368"/>
              <a:ext cx="621665" cy="565785"/>
            </a:xfrm>
            <a:custGeom>
              <a:avLst/>
              <a:gdLst/>
              <a:ahLst/>
              <a:cxnLst/>
              <a:rect l="l" t="t" r="r" b="b"/>
              <a:pathLst>
                <a:path w="621664" h="565785">
                  <a:moveTo>
                    <a:pt x="130790" y="494464"/>
                  </a:moveTo>
                  <a:lnTo>
                    <a:pt x="68529" y="494464"/>
                  </a:lnTo>
                  <a:lnTo>
                    <a:pt x="73520" y="497233"/>
                  </a:lnTo>
                  <a:lnTo>
                    <a:pt x="73501" y="498292"/>
                  </a:lnTo>
                  <a:lnTo>
                    <a:pt x="73380" y="504926"/>
                  </a:lnTo>
                  <a:lnTo>
                    <a:pt x="73254" y="511884"/>
                  </a:lnTo>
                  <a:lnTo>
                    <a:pt x="73127" y="518848"/>
                  </a:lnTo>
                  <a:lnTo>
                    <a:pt x="73031" y="536114"/>
                  </a:lnTo>
                  <a:lnTo>
                    <a:pt x="78135" y="551022"/>
                  </a:lnTo>
                  <a:lnTo>
                    <a:pt x="93345" y="565394"/>
                  </a:lnTo>
                  <a:lnTo>
                    <a:pt x="101015" y="559676"/>
                  </a:lnTo>
                  <a:lnTo>
                    <a:pt x="128757" y="523145"/>
                  </a:lnTo>
                  <a:lnTo>
                    <a:pt x="130415" y="498292"/>
                  </a:lnTo>
                  <a:lnTo>
                    <a:pt x="130739" y="494985"/>
                  </a:lnTo>
                  <a:lnTo>
                    <a:pt x="130790" y="494464"/>
                  </a:lnTo>
                  <a:close/>
                </a:path>
                <a:path w="621664" h="565785">
                  <a:moveTo>
                    <a:pt x="389887" y="484292"/>
                  </a:moveTo>
                  <a:lnTo>
                    <a:pt x="131787" y="484292"/>
                  </a:lnTo>
                  <a:lnTo>
                    <a:pt x="209524" y="489143"/>
                  </a:lnTo>
                  <a:lnTo>
                    <a:pt x="214693" y="503253"/>
                  </a:lnTo>
                  <a:lnTo>
                    <a:pt x="265842" y="516102"/>
                  </a:lnTo>
                  <a:lnTo>
                    <a:pt x="271995" y="559527"/>
                  </a:lnTo>
                  <a:lnTo>
                    <a:pt x="398665" y="554104"/>
                  </a:lnTo>
                  <a:lnTo>
                    <a:pt x="402538" y="542237"/>
                  </a:lnTo>
                  <a:lnTo>
                    <a:pt x="404598" y="535400"/>
                  </a:lnTo>
                  <a:lnTo>
                    <a:pt x="403238" y="529428"/>
                  </a:lnTo>
                  <a:lnTo>
                    <a:pt x="403164" y="529101"/>
                  </a:lnTo>
                  <a:lnTo>
                    <a:pt x="396557" y="518848"/>
                  </a:lnTo>
                  <a:lnTo>
                    <a:pt x="390466" y="510765"/>
                  </a:lnTo>
                  <a:lnTo>
                    <a:pt x="386927" y="504926"/>
                  </a:lnTo>
                  <a:lnTo>
                    <a:pt x="386382" y="499426"/>
                  </a:lnTo>
                  <a:lnTo>
                    <a:pt x="386270" y="498292"/>
                  </a:lnTo>
                  <a:lnTo>
                    <a:pt x="388823" y="487822"/>
                  </a:lnTo>
                  <a:lnTo>
                    <a:pt x="389887" y="484292"/>
                  </a:lnTo>
                  <a:close/>
                </a:path>
                <a:path w="621664" h="565785">
                  <a:moveTo>
                    <a:pt x="50520" y="339880"/>
                  </a:moveTo>
                  <a:lnTo>
                    <a:pt x="0" y="340210"/>
                  </a:lnTo>
                  <a:lnTo>
                    <a:pt x="977" y="378310"/>
                  </a:lnTo>
                  <a:lnTo>
                    <a:pt x="9730" y="382243"/>
                  </a:lnTo>
                  <a:lnTo>
                    <a:pt x="20937" y="386422"/>
                  </a:lnTo>
                  <a:lnTo>
                    <a:pt x="32451" y="390255"/>
                  </a:lnTo>
                  <a:lnTo>
                    <a:pt x="42125" y="393144"/>
                  </a:lnTo>
                  <a:lnTo>
                    <a:pt x="46794" y="441589"/>
                  </a:lnTo>
                  <a:lnTo>
                    <a:pt x="45689" y="460428"/>
                  </a:lnTo>
                  <a:lnTo>
                    <a:pt x="45634" y="461368"/>
                  </a:lnTo>
                  <a:lnTo>
                    <a:pt x="41297" y="468118"/>
                  </a:lnTo>
                  <a:lnTo>
                    <a:pt x="36436" y="477472"/>
                  </a:lnTo>
                  <a:lnTo>
                    <a:pt x="41173" y="480215"/>
                  </a:lnTo>
                  <a:lnTo>
                    <a:pt x="43078" y="480571"/>
                  </a:lnTo>
                  <a:lnTo>
                    <a:pt x="56248" y="481091"/>
                  </a:lnTo>
                  <a:lnTo>
                    <a:pt x="57670" y="493906"/>
                  </a:lnTo>
                  <a:lnTo>
                    <a:pt x="65176" y="494985"/>
                  </a:lnTo>
                  <a:lnTo>
                    <a:pt x="68529" y="494464"/>
                  </a:lnTo>
                  <a:lnTo>
                    <a:pt x="130790" y="494464"/>
                  </a:lnTo>
                  <a:lnTo>
                    <a:pt x="131787" y="484292"/>
                  </a:lnTo>
                  <a:lnTo>
                    <a:pt x="389887" y="484292"/>
                  </a:lnTo>
                  <a:lnTo>
                    <a:pt x="400397" y="449440"/>
                  </a:lnTo>
                  <a:lnTo>
                    <a:pt x="407120" y="428790"/>
                  </a:lnTo>
                  <a:lnTo>
                    <a:pt x="412457" y="416105"/>
                  </a:lnTo>
                  <a:lnTo>
                    <a:pt x="619038" y="416105"/>
                  </a:lnTo>
                  <a:lnTo>
                    <a:pt x="621266" y="409078"/>
                  </a:lnTo>
                  <a:lnTo>
                    <a:pt x="620039" y="397170"/>
                  </a:lnTo>
                  <a:lnTo>
                    <a:pt x="610416" y="384977"/>
                  </a:lnTo>
                  <a:lnTo>
                    <a:pt x="591133" y="362931"/>
                  </a:lnTo>
                  <a:lnTo>
                    <a:pt x="121589" y="362931"/>
                  </a:lnTo>
                  <a:lnTo>
                    <a:pt x="51473" y="362080"/>
                  </a:lnTo>
                  <a:lnTo>
                    <a:pt x="50534" y="340210"/>
                  </a:lnTo>
                  <a:lnTo>
                    <a:pt x="50520" y="339880"/>
                  </a:lnTo>
                  <a:close/>
                </a:path>
                <a:path w="621664" h="565785">
                  <a:moveTo>
                    <a:pt x="605777" y="448548"/>
                  </a:moveTo>
                  <a:lnTo>
                    <a:pt x="530613" y="448548"/>
                  </a:lnTo>
                  <a:lnTo>
                    <a:pt x="538042" y="451291"/>
                  </a:lnTo>
                  <a:lnTo>
                    <a:pt x="551053" y="460428"/>
                  </a:lnTo>
                  <a:lnTo>
                    <a:pt x="569264" y="474048"/>
                  </a:lnTo>
                  <a:lnTo>
                    <a:pt x="579110" y="480876"/>
                  </a:lnTo>
                  <a:lnTo>
                    <a:pt x="587552" y="485752"/>
                  </a:lnTo>
                  <a:lnTo>
                    <a:pt x="593534" y="479529"/>
                  </a:lnTo>
                  <a:lnTo>
                    <a:pt x="595668" y="471668"/>
                  </a:lnTo>
                  <a:lnTo>
                    <a:pt x="599046" y="463451"/>
                  </a:lnTo>
                  <a:lnTo>
                    <a:pt x="605777" y="448548"/>
                  </a:lnTo>
                  <a:close/>
                </a:path>
                <a:path w="621664" h="565785">
                  <a:moveTo>
                    <a:pt x="619038" y="416105"/>
                  </a:moveTo>
                  <a:lnTo>
                    <a:pt x="412457" y="416105"/>
                  </a:lnTo>
                  <a:lnTo>
                    <a:pt x="432418" y="423852"/>
                  </a:lnTo>
                  <a:lnTo>
                    <a:pt x="459620" y="435359"/>
                  </a:lnTo>
                  <a:lnTo>
                    <a:pt x="486540" y="445770"/>
                  </a:lnTo>
                  <a:lnTo>
                    <a:pt x="505650" y="450230"/>
                  </a:lnTo>
                  <a:lnTo>
                    <a:pt x="522054" y="449195"/>
                  </a:lnTo>
                  <a:lnTo>
                    <a:pt x="530613" y="448548"/>
                  </a:lnTo>
                  <a:lnTo>
                    <a:pt x="605777" y="448548"/>
                  </a:lnTo>
                  <a:lnTo>
                    <a:pt x="615915" y="425953"/>
                  </a:lnTo>
                  <a:lnTo>
                    <a:pt x="619038" y="416105"/>
                  </a:lnTo>
                  <a:close/>
                </a:path>
                <a:path w="621664" h="565785">
                  <a:moveTo>
                    <a:pt x="589642" y="258727"/>
                  </a:moveTo>
                  <a:lnTo>
                    <a:pt x="135064" y="258727"/>
                  </a:lnTo>
                  <a:lnTo>
                    <a:pt x="137337" y="265750"/>
                  </a:lnTo>
                  <a:lnTo>
                    <a:pt x="137271" y="300849"/>
                  </a:lnTo>
                  <a:lnTo>
                    <a:pt x="135802" y="307574"/>
                  </a:lnTo>
                  <a:lnTo>
                    <a:pt x="131040" y="311018"/>
                  </a:lnTo>
                  <a:lnTo>
                    <a:pt x="121081" y="316512"/>
                  </a:lnTo>
                  <a:lnTo>
                    <a:pt x="121147" y="322532"/>
                  </a:lnTo>
                  <a:lnTo>
                    <a:pt x="121263" y="333157"/>
                  </a:lnTo>
                  <a:lnTo>
                    <a:pt x="121374" y="343296"/>
                  </a:lnTo>
                  <a:lnTo>
                    <a:pt x="121487" y="353618"/>
                  </a:lnTo>
                  <a:lnTo>
                    <a:pt x="121589" y="362931"/>
                  </a:lnTo>
                  <a:lnTo>
                    <a:pt x="591133" y="362931"/>
                  </a:lnTo>
                  <a:lnTo>
                    <a:pt x="582940" y="353618"/>
                  </a:lnTo>
                  <a:lnTo>
                    <a:pt x="574624" y="343296"/>
                  </a:lnTo>
                  <a:lnTo>
                    <a:pt x="571442" y="337189"/>
                  </a:lnTo>
                  <a:lnTo>
                    <a:pt x="571457" y="333157"/>
                  </a:lnTo>
                  <a:lnTo>
                    <a:pt x="573608" y="329004"/>
                  </a:lnTo>
                  <a:lnTo>
                    <a:pt x="576834" y="322532"/>
                  </a:lnTo>
                  <a:lnTo>
                    <a:pt x="608106" y="322532"/>
                  </a:lnTo>
                  <a:lnTo>
                    <a:pt x="592152" y="316117"/>
                  </a:lnTo>
                  <a:lnTo>
                    <a:pt x="585724" y="306871"/>
                  </a:lnTo>
                  <a:lnTo>
                    <a:pt x="587420" y="293328"/>
                  </a:lnTo>
                  <a:lnTo>
                    <a:pt x="591388" y="272227"/>
                  </a:lnTo>
                  <a:lnTo>
                    <a:pt x="591257" y="265750"/>
                  </a:lnTo>
                  <a:lnTo>
                    <a:pt x="591195" y="262665"/>
                  </a:lnTo>
                  <a:lnTo>
                    <a:pt x="589642" y="258727"/>
                  </a:lnTo>
                  <a:close/>
                </a:path>
                <a:path w="621664" h="565785">
                  <a:moveTo>
                    <a:pt x="608106" y="322532"/>
                  </a:moveTo>
                  <a:lnTo>
                    <a:pt x="576834" y="322532"/>
                  </a:lnTo>
                  <a:lnTo>
                    <a:pt x="612559" y="324323"/>
                  </a:lnTo>
                  <a:lnTo>
                    <a:pt x="608106" y="322532"/>
                  </a:lnTo>
                  <a:close/>
                </a:path>
                <a:path w="621664" h="565785">
                  <a:moveTo>
                    <a:pt x="591627" y="211559"/>
                  </a:moveTo>
                  <a:lnTo>
                    <a:pt x="114490" y="211559"/>
                  </a:lnTo>
                  <a:lnTo>
                    <a:pt x="120675" y="215280"/>
                  </a:lnTo>
                  <a:lnTo>
                    <a:pt x="120743" y="231354"/>
                  </a:lnTo>
                  <a:lnTo>
                    <a:pt x="120841" y="254575"/>
                  </a:lnTo>
                  <a:lnTo>
                    <a:pt x="121133" y="254575"/>
                  </a:lnTo>
                  <a:lnTo>
                    <a:pt x="127957" y="256878"/>
                  </a:lnTo>
                  <a:lnTo>
                    <a:pt x="134886" y="259654"/>
                  </a:lnTo>
                  <a:lnTo>
                    <a:pt x="135064" y="258727"/>
                  </a:lnTo>
                  <a:lnTo>
                    <a:pt x="589642" y="258727"/>
                  </a:lnTo>
                  <a:lnTo>
                    <a:pt x="588913" y="256878"/>
                  </a:lnTo>
                  <a:lnTo>
                    <a:pt x="586528" y="251955"/>
                  </a:lnTo>
                  <a:lnTo>
                    <a:pt x="586028" y="244986"/>
                  </a:lnTo>
                  <a:lnTo>
                    <a:pt x="587637" y="238851"/>
                  </a:lnTo>
                  <a:lnTo>
                    <a:pt x="590507" y="231354"/>
                  </a:lnTo>
                  <a:lnTo>
                    <a:pt x="593617" y="223135"/>
                  </a:lnTo>
                  <a:lnTo>
                    <a:pt x="595822" y="215280"/>
                  </a:lnTo>
                  <a:lnTo>
                    <a:pt x="595947" y="214836"/>
                  </a:lnTo>
                  <a:lnTo>
                    <a:pt x="591627" y="211559"/>
                  </a:lnTo>
                  <a:close/>
                </a:path>
                <a:path w="621664" h="565785">
                  <a:moveTo>
                    <a:pt x="119359" y="253980"/>
                  </a:moveTo>
                  <a:lnTo>
                    <a:pt x="121966" y="255985"/>
                  </a:lnTo>
                  <a:lnTo>
                    <a:pt x="125746" y="257793"/>
                  </a:lnTo>
                  <a:lnTo>
                    <a:pt x="121133" y="254575"/>
                  </a:lnTo>
                  <a:lnTo>
                    <a:pt x="119359" y="253980"/>
                  </a:lnTo>
                  <a:close/>
                </a:path>
                <a:path w="621664" h="565785">
                  <a:moveTo>
                    <a:pt x="111175" y="139131"/>
                  </a:moveTo>
                  <a:lnTo>
                    <a:pt x="107003" y="207840"/>
                  </a:lnTo>
                  <a:lnTo>
                    <a:pt x="106921" y="209197"/>
                  </a:lnTo>
                  <a:lnTo>
                    <a:pt x="114033" y="213464"/>
                  </a:lnTo>
                  <a:lnTo>
                    <a:pt x="114490" y="211559"/>
                  </a:lnTo>
                  <a:lnTo>
                    <a:pt x="591627" y="211559"/>
                  </a:lnTo>
                  <a:lnTo>
                    <a:pt x="574976" y="199032"/>
                  </a:lnTo>
                  <a:lnTo>
                    <a:pt x="564386" y="190542"/>
                  </a:lnTo>
                  <a:lnTo>
                    <a:pt x="558634" y="184496"/>
                  </a:lnTo>
                  <a:lnTo>
                    <a:pt x="555472" y="178285"/>
                  </a:lnTo>
                  <a:lnTo>
                    <a:pt x="556687" y="178285"/>
                  </a:lnTo>
                  <a:lnTo>
                    <a:pt x="554208" y="170403"/>
                  </a:lnTo>
                  <a:lnTo>
                    <a:pt x="553669" y="169598"/>
                  </a:lnTo>
                  <a:lnTo>
                    <a:pt x="536232" y="169598"/>
                  </a:lnTo>
                  <a:lnTo>
                    <a:pt x="515648" y="169059"/>
                  </a:lnTo>
                  <a:lnTo>
                    <a:pt x="496376" y="166962"/>
                  </a:lnTo>
                  <a:lnTo>
                    <a:pt x="487297" y="163994"/>
                  </a:lnTo>
                  <a:lnTo>
                    <a:pt x="238240" y="163994"/>
                  </a:lnTo>
                  <a:lnTo>
                    <a:pt x="219062" y="162766"/>
                  </a:lnTo>
                  <a:lnTo>
                    <a:pt x="163918" y="149063"/>
                  </a:lnTo>
                  <a:lnTo>
                    <a:pt x="133848" y="142428"/>
                  </a:lnTo>
                  <a:lnTo>
                    <a:pt x="111175" y="139131"/>
                  </a:lnTo>
                  <a:close/>
                </a:path>
                <a:path w="621664" h="565785">
                  <a:moveTo>
                    <a:pt x="556687" y="178285"/>
                  </a:moveTo>
                  <a:lnTo>
                    <a:pt x="555472" y="178285"/>
                  </a:lnTo>
                  <a:lnTo>
                    <a:pt x="557961" y="182337"/>
                  </a:lnTo>
                  <a:lnTo>
                    <a:pt x="556687" y="178285"/>
                  </a:lnTo>
                  <a:close/>
                </a:path>
                <a:path w="621664" h="565785">
                  <a:moveTo>
                    <a:pt x="554038" y="169598"/>
                  </a:moveTo>
                  <a:lnTo>
                    <a:pt x="554208" y="170403"/>
                  </a:lnTo>
                  <a:lnTo>
                    <a:pt x="556641" y="174031"/>
                  </a:lnTo>
                  <a:lnTo>
                    <a:pt x="554038" y="169598"/>
                  </a:lnTo>
                  <a:close/>
                </a:path>
                <a:path w="621664" h="565785">
                  <a:moveTo>
                    <a:pt x="370804" y="0"/>
                  </a:moveTo>
                  <a:lnTo>
                    <a:pt x="361813" y="0"/>
                  </a:lnTo>
                  <a:lnTo>
                    <a:pt x="356459" y="1676"/>
                  </a:lnTo>
                  <a:lnTo>
                    <a:pt x="350634" y="6175"/>
                  </a:lnTo>
                  <a:lnTo>
                    <a:pt x="321101" y="40244"/>
                  </a:lnTo>
                  <a:lnTo>
                    <a:pt x="314037" y="62476"/>
                  </a:lnTo>
                  <a:lnTo>
                    <a:pt x="319467" y="77718"/>
                  </a:lnTo>
                  <a:lnTo>
                    <a:pt x="327418" y="90820"/>
                  </a:lnTo>
                  <a:lnTo>
                    <a:pt x="327339" y="100671"/>
                  </a:lnTo>
                  <a:lnTo>
                    <a:pt x="320335" y="109040"/>
                  </a:lnTo>
                  <a:lnTo>
                    <a:pt x="310116" y="116240"/>
                  </a:lnTo>
                  <a:lnTo>
                    <a:pt x="300393" y="122583"/>
                  </a:lnTo>
                  <a:lnTo>
                    <a:pt x="273520" y="143280"/>
                  </a:lnTo>
                  <a:lnTo>
                    <a:pt x="254598" y="157291"/>
                  </a:lnTo>
                  <a:lnTo>
                    <a:pt x="238240" y="163994"/>
                  </a:lnTo>
                  <a:lnTo>
                    <a:pt x="487297" y="163994"/>
                  </a:lnTo>
                  <a:lnTo>
                    <a:pt x="459931" y="129609"/>
                  </a:lnTo>
                  <a:lnTo>
                    <a:pt x="455637" y="112309"/>
                  </a:lnTo>
                  <a:lnTo>
                    <a:pt x="446183" y="83699"/>
                  </a:lnTo>
                  <a:lnTo>
                    <a:pt x="434508" y="56149"/>
                  </a:lnTo>
                  <a:lnTo>
                    <a:pt x="422437" y="28866"/>
                  </a:lnTo>
                  <a:lnTo>
                    <a:pt x="411797" y="1057"/>
                  </a:lnTo>
                  <a:lnTo>
                    <a:pt x="403508" y="471"/>
                  </a:lnTo>
                  <a:lnTo>
                    <a:pt x="395185" y="265"/>
                  </a:lnTo>
                  <a:lnTo>
                    <a:pt x="379147" y="265"/>
                  </a:lnTo>
                  <a:lnTo>
                    <a:pt x="370804" y="0"/>
                  </a:lnTo>
                  <a:close/>
                </a:path>
              </a:pathLst>
            </a:custGeom>
            <a:solidFill>
              <a:srgbClr val="F04E23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63673" y="4650714"/>
              <a:ext cx="1694814" cy="1791335"/>
            </a:xfrm>
            <a:custGeom>
              <a:avLst/>
              <a:gdLst/>
              <a:ahLst/>
              <a:cxnLst/>
              <a:rect l="l" t="t" r="r" b="b"/>
              <a:pathLst>
                <a:path w="1694814" h="1791335">
                  <a:moveTo>
                    <a:pt x="45974" y="131470"/>
                  </a:moveTo>
                  <a:lnTo>
                    <a:pt x="44030" y="134810"/>
                  </a:lnTo>
                  <a:lnTo>
                    <a:pt x="45377" y="133032"/>
                  </a:lnTo>
                  <a:lnTo>
                    <a:pt x="45974" y="131470"/>
                  </a:lnTo>
                  <a:close/>
                </a:path>
                <a:path w="1694814" h="1791335">
                  <a:moveTo>
                    <a:pt x="430149" y="238099"/>
                  </a:moveTo>
                  <a:lnTo>
                    <a:pt x="430047" y="237655"/>
                  </a:lnTo>
                  <a:lnTo>
                    <a:pt x="418223" y="187312"/>
                  </a:lnTo>
                  <a:lnTo>
                    <a:pt x="417410" y="163461"/>
                  </a:lnTo>
                  <a:lnTo>
                    <a:pt x="417334" y="161264"/>
                  </a:lnTo>
                  <a:lnTo>
                    <a:pt x="419900" y="144297"/>
                  </a:lnTo>
                  <a:lnTo>
                    <a:pt x="418680" y="125298"/>
                  </a:lnTo>
                  <a:lnTo>
                    <a:pt x="418579" y="123748"/>
                  </a:lnTo>
                  <a:lnTo>
                    <a:pt x="418490" y="122288"/>
                  </a:lnTo>
                  <a:lnTo>
                    <a:pt x="418388" y="120802"/>
                  </a:lnTo>
                  <a:lnTo>
                    <a:pt x="404710" y="117919"/>
                  </a:lnTo>
                  <a:lnTo>
                    <a:pt x="389051" y="119113"/>
                  </a:lnTo>
                  <a:lnTo>
                    <a:pt x="357797" y="125298"/>
                  </a:lnTo>
                  <a:lnTo>
                    <a:pt x="333209" y="123748"/>
                  </a:lnTo>
                  <a:lnTo>
                    <a:pt x="319405" y="113334"/>
                  </a:lnTo>
                  <a:lnTo>
                    <a:pt x="307149" y="101104"/>
                  </a:lnTo>
                  <a:lnTo>
                    <a:pt x="270713" y="88480"/>
                  </a:lnTo>
                  <a:lnTo>
                    <a:pt x="270852" y="74244"/>
                  </a:lnTo>
                  <a:lnTo>
                    <a:pt x="274154" y="49517"/>
                  </a:lnTo>
                  <a:lnTo>
                    <a:pt x="267208" y="12344"/>
                  </a:lnTo>
                  <a:lnTo>
                    <a:pt x="243332" y="11760"/>
                  </a:lnTo>
                  <a:lnTo>
                    <a:pt x="234988" y="10515"/>
                  </a:lnTo>
                  <a:lnTo>
                    <a:pt x="232333" y="7924"/>
                  </a:lnTo>
                  <a:lnTo>
                    <a:pt x="225552" y="3276"/>
                  </a:lnTo>
                  <a:lnTo>
                    <a:pt x="215188" y="558"/>
                  </a:lnTo>
                  <a:lnTo>
                    <a:pt x="202438" y="0"/>
                  </a:lnTo>
                  <a:lnTo>
                    <a:pt x="186931" y="558"/>
                  </a:lnTo>
                  <a:lnTo>
                    <a:pt x="177025" y="876"/>
                  </a:lnTo>
                  <a:lnTo>
                    <a:pt x="163334" y="876"/>
                  </a:lnTo>
                  <a:lnTo>
                    <a:pt x="158978" y="1841"/>
                  </a:lnTo>
                  <a:lnTo>
                    <a:pt x="157149" y="6057"/>
                  </a:lnTo>
                  <a:lnTo>
                    <a:pt x="152336" y="15544"/>
                  </a:lnTo>
                  <a:lnTo>
                    <a:pt x="148958" y="20116"/>
                  </a:lnTo>
                  <a:lnTo>
                    <a:pt x="147764" y="21158"/>
                  </a:lnTo>
                  <a:lnTo>
                    <a:pt x="147307" y="22821"/>
                  </a:lnTo>
                  <a:lnTo>
                    <a:pt x="146164" y="29222"/>
                  </a:lnTo>
                  <a:lnTo>
                    <a:pt x="145694" y="34302"/>
                  </a:lnTo>
                  <a:lnTo>
                    <a:pt x="146062" y="36512"/>
                  </a:lnTo>
                  <a:lnTo>
                    <a:pt x="145643" y="38455"/>
                  </a:lnTo>
                  <a:lnTo>
                    <a:pt x="142862" y="42799"/>
                  </a:lnTo>
                  <a:lnTo>
                    <a:pt x="130022" y="49225"/>
                  </a:lnTo>
                  <a:lnTo>
                    <a:pt x="112763" y="52247"/>
                  </a:lnTo>
                  <a:lnTo>
                    <a:pt x="94386" y="54051"/>
                  </a:lnTo>
                  <a:lnTo>
                    <a:pt x="78181" y="56781"/>
                  </a:lnTo>
                  <a:lnTo>
                    <a:pt x="72644" y="67945"/>
                  </a:lnTo>
                  <a:lnTo>
                    <a:pt x="65392" y="89446"/>
                  </a:lnTo>
                  <a:lnTo>
                    <a:pt x="58178" y="111683"/>
                  </a:lnTo>
                  <a:lnTo>
                    <a:pt x="52705" y="125069"/>
                  </a:lnTo>
                  <a:lnTo>
                    <a:pt x="51003" y="127520"/>
                  </a:lnTo>
                  <a:lnTo>
                    <a:pt x="47040" y="130810"/>
                  </a:lnTo>
                  <a:lnTo>
                    <a:pt x="45377" y="133032"/>
                  </a:lnTo>
                  <a:lnTo>
                    <a:pt x="43180" y="138722"/>
                  </a:lnTo>
                  <a:lnTo>
                    <a:pt x="39255" y="147383"/>
                  </a:lnTo>
                  <a:lnTo>
                    <a:pt x="36906" y="149669"/>
                  </a:lnTo>
                  <a:lnTo>
                    <a:pt x="34709" y="150469"/>
                  </a:lnTo>
                  <a:lnTo>
                    <a:pt x="31216" y="154673"/>
                  </a:lnTo>
                  <a:lnTo>
                    <a:pt x="30708" y="155524"/>
                  </a:lnTo>
                  <a:lnTo>
                    <a:pt x="28130" y="163461"/>
                  </a:lnTo>
                  <a:lnTo>
                    <a:pt x="26250" y="168630"/>
                  </a:lnTo>
                  <a:lnTo>
                    <a:pt x="26098" y="169646"/>
                  </a:lnTo>
                  <a:lnTo>
                    <a:pt x="1384" y="170205"/>
                  </a:lnTo>
                  <a:lnTo>
                    <a:pt x="5105" y="183705"/>
                  </a:lnTo>
                  <a:lnTo>
                    <a:pt x="10045" y="197751"/>
                  </a:lnTo>
                  <a:lnTo>
                    <a:pt x="14325" y="210718"/>
                  </a:lnTo>
                  <a:lnTo>
                    <a:pt x="16027" y="220980"/>
                  </a:lnTo>
                  <a:lnTo>
                    <a:pt x="15062" y="229057"/>
                  </a:lnTo>
                  <a:lnTo>
                    <a:pt x="13957" y="233603"/>
                  </a:lnTo>
                  <a:lnTo>
                    <a:pt x="14592" y="237655"/>
                  </a:lnTo>
                  <a:lnTo>
                    <a:pt x="14668" y="238099"/>
                  </a:lnTo>
                  <a:lnTo>
                    <a:pt x="19138" y="246024"/>
                  </a:lnTo>
                  <a:lnTo>
                    <a:pt x="22923" y="251675"/>
                  </a:lnTo>
                  <a:lnTo>
                    <a:pt x="24904" y="255346"/>
                  </a:lnTo>
                  <a:lnTo>
                    <a:pt x="25679" y="259740"/>
                  </a:lnTo>
                  <a:lnTo>
                    <a:pt x="25768" y="263410"/>
                  </a:lnTo>
                  <a:lnTo>
                    <a:pt x="25857" y="267563"/>
                  </a:lnTo>
                  <a:lnTo>
                    <a:pt x="18643" y="274078"/>
                  </a:lnTo>
                  <a:lnTo>
                    <a:pt x="12280" y="275209"/>
                  </a:lnTo>
                  <a:lnTo>
                    <a:pt x="3543" y="279387"/>
                  </a:lnTo>
                  <a:lnTo>
                    <a:pt x="609" y="289801"/>
                  </a:lnTo>
                  <a:lnTo>
                    <a:pt x="0" y="298996"/>
                  </a:lnTo>
                  <a:lnTo>
                    <a:pt x="4216" y="305396"/>
                  </a:lnTo>
                  <a:lnTo>
                    <a:pt x="15697" y="307416"/>
                  </a:lnTo>
                  <a:lnTo>
                    <a:pt x="26377" y="303161"/>
                  </a:lnTo>
                  <a:lnTo>
                    <a:pt x="39471" y="296849"/>
                  </a:lnTo>
                  <a:lnTo>
                    <a:pt x="52235" y="296849"/>
                  </a:lnTo>
                  <a:lnTo>
                    <a:pt x="61163" y="311886"/>
                  </a:lnTo>
                  <a:lnTo>
                    <a:pt x="62738" y="318528"/>
                  </a:lnTo>
                  <a:lnTo>
                    <a:pt x="63169" y="327215"/>
                  </a:lnTo>
                  <a:lnTo>
                    <a:pt x="63347" y="335241"/>
                  </a:lnTo>
                  <a:lnTo>
                    <a:pt x="75260" y="339712"/>
                  </a:lnTo>
                  <a:lnTo>
                    <a:pt x="77254" y="349211"/>
                  </a:lnTo>
                  <a:lnTo>
                    <a:pt x="79730" y="359486"/>
                  </a:lnTo>
                  <a:lnTo>
                    <a:pt x="81572" y="368490"/>
                  </a:lnTo>
                  <a:lnTo>
                    <a:pt x="81661" y="374192"/>
                  </a:lnTo>
                  <a:lnTo>
                    <a:pt x="77724" y="380568"/>
                  </a:lnTo>
                  <a:lnTo>
                    <a:pt x="72123" y="385673"/>
                  </a:lnTo>
                  <a:lnTo>
                    <a:pt x="66344" y="391236"/>
                  </a:lnTo>
                  <a:lnTo>
                    <a:pt x="61887" y="399008"/>
                  </a:lnTo>
                  <a:lnTo>
                    <a:pt x="67233" y="405066"/>
                  </a:lnTo>
                  <a:lnTo>
                    <a:pt x="70129" y="405765"/>
                  </a:lnTo>
                  <a:lnTo>
                    <a:pt x="73787" y="404177"/>
                  </a:lnTo>
                  <a:lnTo>
                    <a:pt x="81368" y="403301"/>
                  </a:lnTo>
                  <a:lnTo>
                    <a:pt x="92100" y="411137"/>
                  </a:lnTo>
                  <a:lnTo>
                    <a:pt x="92913" y="428459"/>
                  </a:lnTo>
                  <a:lnTo>
                    <a:pt x="92557" y="444944"/>
                  </a:lnTo>
                  <a:lnTo>
                    <a:pt x="92468" y="448678"/>
                  </a:lnTo>
                  <a:lnTo>
                    <a:pt x="99441" y="465188"/>
                  </a:lnTo>
                  <a:lnTo>
                    <a:pt x="109994" y="472655"/>
                  </a:lnTo>
                  <a:lnTo>
                    <a:pt x="118821" y="478624"/>
                  </a:lnTo>
                  <a:lnTo>
                    <a:pt x="122809" y="486943"/>
                  </a:lnTo>
                  <a:lnTo>
                    <a:pt x="107035" y="524319"/>
                  </a:lnTo>
                  <a:lnTo>
                    <a:pt x="93827" y="543026"/>
                  </a:lnTo>
                  <a:lnTo>
                    <a:pt x="104787" y="570369"/>
                  </a:lnTo>
                  <a:lnTo>
                    <a:pt x="116903" y="597776"/>
                  </a:lnTo>
                  <a:lnTo>
                    <a:pt x="128460" y="625284"/>
                  </a:lnTo>
                  <a:lnTo>
                    <a:pt x="137795" y="652957"/>
                  </a:lnTo>
                  <a:lnTo>
                    <a:pt x="146900" y="684580"/>
                  </a:lnTo>
                  <a:lnTo>
                    <a:pt x="158394" y="699554"/>
                  </a:lnTo>
                  <a:lnTo>
                    <a:pt x="183527" y="704659"/>
                  </a:lnTo>
                  <a:lnTo>
                    <a:pt x="233540" y="706704"/>
                  </a:lnTo>
                  <a:lnTo>
                    <a:pt x="235813" y="700417"/>
                  </a:lnTo>
                  <a:lnTo>
                    <a:pt x="240233" y="688479"/>
                  </a:lnTo>
                  <a:lnTo>
                    <a:pt x="242544" y="682078"/>
                  </a:lnTo>
                  <a:lnTo>
                    <a:pt x="246418" y="670674"/>
                  </a:lnTo>
                  <a:lnTo>
                    <a:pt x="250266" y="663473"/>
                  </a:lnTo>
                  <a:lnTo>
                    <a:pt x="256933" y="660603"/>
                  </a:lnTo>
                  <a:lnTo>
                    <a:pt x="269227" y="662178"/>
                  </a:lnTo>
                  <a:lnTo>
                    <a:pt x="280797" y="665187"/>
                  </a:lnTo>
                  <a:lnTo>
                    <a:pt x="293128" y="668528"/>
                  </a:lnTo>
                  <a:lnTo>
                    <a:pt x="305257" y="671512"/>
                  </a:lnTo>
                  <a:lnTo>
                    <a:pt x="316191" y="673442"/>
                  </a:lnTo>
                  <a:lnTo>
                    <a:pt x="319582" y="666724"/>
                  </a:lnTo>
                  <a:lnTo>
                    <a:pt x="323570" y="660603"/>
                  </a:lnTo>
                  <a:lnTo>
                    <a:pt x="328104" y="654037"/>
                  </a:lnTo>
                  <a:lnTo>
                    <a:pt x="332105" y="647522"/>
                  </a:lnTo>
                  <a:lnTo>
                    <a:pt x="322719" y="632129"/>
                  </a:lnTo>
                  <a:lnTo>
                    <a:pt x="321005" y="624560"/>
                  </a:lnTo>
                  <a:lnTo>
                    <a:pt x="319963" y="620191"/>
                  </a:lnTo>
                  <a:lnTo>
                    <a:pt x="312623" y="614387"/>
                  </a:lnTo>
                  <a:lnTo>
                    <a:pt x="318147" y="601662"/>
                  </a:lnTo>
                  <a:lnTo>
                    <a:pt x="325234" y="587235"/>
                  </a:lnTo>
                  <a:lnTo>
                    <a:pt x="331685" y="573379"/>
                  </a:lnTo>
                  <a:lnTo>
                    <a:pt x="335254" y="562317"/>
                  </a:lnTo>
                  <a:lnTo>
                    <a:pt x="334619" y="543229"/>
                  </a:lnTo>
                  <a:lnTo>
                    <a:pt x="328180" y="529285"/>
                  </a:lnTo>
                  <a:lnTo>
                    <a:pt x="319760" y="519150"/>
                  </a:lnTo>
                  <a:lnTo>
                    <a:pt x="313194" y="511492"/>
                  </a:lnTo>
                  <a:lnTo>
                    <a:pt x="319671" y="501472"/>
                  </a:lnTo>
                  <a:lnTo>
                    <a:pt x="322287" y="498970"/>
                  </a:lnTo>
                  <a:lnTo>
                    <a:pt x="323049" y="497903"/>
                  </a:lnTo>
                  <a:lnTo>
                    <a:pt x="323989" y="492201"/>
                  </a:lnTo>
                  <a:lnTo>
                    <a:pt x="313588" y="489686"/>
                  </a:lnTo>
                  <a:lnTo>
                    <a:pt x="312724" y="489483"/>
                  </a:lnTo>
                  <a:lnTo>
                    <a:pt x="300774" y="489686"/>
                  </a:lnTo>
                  <a:lnTo>
                    <a:pt x="290182" y="487946"/>
                  </a:lnTo>
                  <a:lnTo>
                    <a:pt x="283006" y="479361"/>
                  </a:lnTo>
                  <a:lnTo>
                    <a:pt x="282143" y="470852"/>
                  </a:lnTo>
                  <a:lnTo>
                    <a:pt x="284619" y="464477"/>
                  </a:lnTo>
                  <a:lnTo>
                    <a:pt x="288048" y="460311"/>
                  </a:lnTo>
                  <a:lnTo>
                    <a:pt x="290042" y="458457"/>
                  </a:lnTo>
                  <a:lnTo>
                    <a:pt x="295465" y="444944"/>
                  </a:lnTo>
                  <a:lnTo>
                    <a:pt x="297548" y="430123"/>
                  </a:lnTo>
                  <a:lnTo>
                    <a:pt x="300951" y="415429"/>
                  </a:lnTo>
                  <a:lnTo>
                    <a:pt x="309600" y="403301"/>
                  </a:lnTo>
                  <a:lnTo>
                    <a:pt x="310286" y="402323"/>
                  </a:lnTo>
                  <a:lnTo>
                    <a:pt x="322224" y="396595"/>
                  </a:lnTo>
                  <a:lnTo>
                    <a:pt x="332270" y="396163"/>
                  </a:lnTo>
                  <a:lnTo>
                    <a:pt x="339344" y="394068"/>
                  </a:lnTo>
                  <a:lnTo>
                    <a:pt x="342366" y="383349"/>
                  </a:lnTo>
                  <a:lnTo>
                    <a:pt x="341426" y="359740"/>
                  </a:lnTo>
                  <a:lnTo>
                    <a:pt x="347421" y="351218"/>
                  </a:lnTo>
                  <a:lnTo>
                    <a:pt x="365455" y="327609"/>
                  </a:lnTo>
                  <a:lnTo>
                    <a:pt x="375031" y="306324"/>
                  </a:lnTo>
                  <a:lnTo>
                    <a:pt x="376288" y="296849"/>
                  </a:lnTo>
                  <a:lnTo>
                    <a:pt x="377126" y="290537"/>
                  </a:lnTo>
                  <a:lnTo>
                    <a:pt x="384276" y="280733"/>
                  </a:lnTo>
                  <a:lnTo>
                    <a:pt x="409041" y="277456"/>
                  </a:lnTo>
                  <a:lnTo>
                    <a:pt x="410311" y="270802"/>
                  </a:lnTo>
                  <a:lnTo>
                    <a:pt x="421551" y="237655"/>
                  </a:lnTo>
                  <a:lnTo>
                    <a:pt x="425577" y="238518"/>
                  </a:lnTo>
                  <a:lnTo>
                    <a:pt x="429602" y="238099"/>
                  </a:lnTo>
                  <a:lnTo>
                    <a:pt x="430149" y="238099"/>
                  </a:lnTo>
                  <a:close/>
                </a:path>
                <a:path w="1694814" h="1791335">
                  <a:moveTo>
                    <a:pt x="948067" y="1577822"/>
                  </a:moveTo>
                  <a:lnTo>
                    <a:pt x="945070" y="1581454"/>
                  </a:lnTo>
                  <a:lnTo>
                    <a:pt x="946607" y="1580819"/>
                  </a:lnTo>
                  <a:lnTo>
                    <a:pt x="948067" y="1577822"/>
                  </a:lnTo>
                  <a:close/>
                </a:path>
                <a:path w="1694814" h="1791335">
                  <a:moveTo>
                    <a:pt x="1685975" y="1427467"/>
                  </a:moveTo>
                  <a:lnTo>
                    <a:pt x="1684515" y="1427772"/>
                  </a:lnTo>
                  <a:lnTo>
                    <a:pt x="1678965" y="1430667"/>
                  </a:lnTo>
                  <a:lnTo>
                    <a:pt x="1682788" y="1428940"/>
                  </a:lnTo>
                  <a:lnTo>
                    <a:pt x="1685975" y="1427467"/>
                  </a:lnTo>
                  <a:close/>
                </a:path>
                <a:path w="1694814" h="1791335">
                  <a:moveTo>
                    <a:pt x="1694649" y="1381810"/>
                  </a:moveTo>
                  <a:lnTo>
                    <a:pt x="1691525" y="1374851"/>
                  </a:lnTo>
                  <a:lnTo>
                    <a:pt x="1687690" y="1373619"/>
                  </a:lnTo>
                  <a:lnTo>
                    <a:pt x="1684159" y="1365719"/>
                  </a:lnTo>
                  <a:lnTo>
                    <a:pt x="1681899" y="1338745"/>
                  </a:lnTo>
                  <a:lnTo>
                    <a:pt x="1617421" y="1322463"/>
                  </a:lnTo>
                  <a:lnTo>
                    <a:pt x="1622132" y="1310678"/>
                  </a:lnTo>
                  <a:lnTo>
                    <a:pt x="1630464" y="1299095"/>
                  </a:lnTo>
                  <a:lnTo>
                    <a:pt x="1639887" y="1287919"/>
                  </a:lnTo>
                  <a:lnTo>
                    <a:pt x="1644523" y="1281734"/>
                  </a:lnTo>
                  <a:lnTo>
                    <a:pt x="1647850" y="1277289"/>
                  </a:lnTo>
                  <a:lnTo>
                    <a:pt x="1643113" y="1272717"/>
                  </a:lnTo>
                  <a:lnTo>
                    <a:pt x="1637665" y="1267434"/>
                  </a:lnTo>
                  <a:lnTo>
                    <a:pt x="1625612" y="1265237"/>
                  </a:lnTo>
                  <a:lnTo>
                    <a:pt x="1605127" y="1262646"/>
                  </a:lnTo>
                  <a:lnTo>
                    <a:pt x="1556778" y="1247521"/>
                  </a:lnTo>
                  <a:lnTo>
                    <a:pt x="1547456" y="1246428"/>
                  </a:lnTo>
                  <a:lnTo>
                    <a:pt x="1522374" y="1246428"/>
                  </a:lnTo>
                  <a:lnTo>
                    <a:pt x="1509661" y="1244854"/>
                  </a:lnTo>
                  <a:lnTo>
                    <a:pt x="1499196" y="1242733"/>
                  </a:lnTo>
                  <a:lnTo>
                    <a:pt x="1489011" y="1241488"/>
                  </a:lnTo>
                  <a:lnTo>
                    <a:pt x="1477543" y="1242733"/>
                  </a:lnTo>
                  <a:lnTo>
                    <a:pt x="1478203" y="1242733"/>
                  </a:lnTo>
                  <a:lnTo>
                    <a:pt x="1467192" y="1249540"/>
                  </a:lnTo>
                  <a:lnTo>
                    <a:pt x="1441386" y="1272717"/>
                  </a:lnTo>
                  <a:lnTo>
                    <a:pt x="1429016" y="1272108"/>
                  </a:lnTo>
                  <a:lnTo>
                    <a:pt x="1417421" y="1270012"/>
                  </a:lnTo>
                  <a:lnTo>
                    <a:pt x="1407591" y="1266431"/>
                  </a:lnTo>
                  <a:lnTo>
                    <a:pt x="1397850" y="1263611"/>
                  </a:lnTo>
                  <a:lnTo>
                    <a:pt x="1389202" y="1264856"/>
                  </a:lnTo>
                  <a:lnTo>
                    <a:pt x="1369631" y="1272540"/>
                  </a:lnTo>
                  <a:lnTo>
                    <a:pt x="1360525" y="1275461"/>
                  </a:lnTo>
                  <a:lnTo>
                    <a:pt x="1350200" y="1278483"/>
                  </a:lnTo>
                  <a:lnTo>
                    <a:pt x="1339799" y="1280833"/>
                  </a:lnTo>
                  <a:lnTo>
                    <a:pt x="1330502" y="1281734"/>
                  </a:lnTo>
                  <a:lnTo>
                    <a:pt x="1330401" y="1275461"/>
                  </a:lnTo>
                  <a:lnTo>
                    <a:pt x="1330286" y="1268387"/>
                  </a:lnTo>
                  <a:lnTo>
                    <a:pt x="1330223" y="1264856"/>
                  </a:lnTo>
                  <a:lnTo>
                    <a:pt x="1332179" y="1247521"/>
                  </a:lnTo>
                  <a:lnTo>
                    <a:pt x="1333817" y="1229372"/>
                  </a:lnTo>
                  <a:lnTo>
                    <a:pt x="1332166" y="1214221"/>
                  </a:lnTo>
                  <a:lnTo>
                    <a:pt x="1246162" y="1199896"/>
                  </a:lnTo>
                  <a:lnTo>
                    <a:pt x="1238758" y="1242733"/>
                  </a:lnTo>
                  <a:lnTo>
                    <a:pt x="1230147" y="1301407"/>
                  </a:lnTo>
                  <a:lnTo>
                    <a:pt x="1221447" y="1356017"/>
                  </a:lnTo>
                  <a:lnTo>
                    <a:pt x="1213446" y="1388364"/>
                  </a:lnTo>
                  <a:lnTo>
                    <a:pt x="1063599" y="1381188"/>
                  </a:lnTo>
                  <a:lnTo>
                    <a:pt x="1061999" y="1390510"/>
                  </a:lnTo>
                  <a:lnTo>
                    <a:pt x="1059599" y="1399768"/>
                  </a:lnTo>
                  <a:lnTo>
                    <a:pt x="1057275" y="1408557"/>
                  </a:lnTo>
                  <a:lnTo>
                    <a:pt x="1055890" y="1416469"/>
                  </a:lnTo>
                  <a:lnTo>
                    <a:pt x="1056474" y="1425257"/>
                  </a:lnTo>
                  <a:lnTo>
                    <a:pt x="1058938" y="1431607"/>
                  </a:lnTo>
                  <a:lnTo>
                    <a:pt x="1061732" y="1438109"/>
                  </a:lnTo>
                  <a:lnTo>
                    <a:pt x="1063256" y="1447419"/>
                  </a:lnTo>
                  <a:lnTo>
                    <a:pt x="1035964" y="1456842"/>
                  </a:lnTo>
                  <a:lnTo>
                    <a:pt x="1021537" y="1463294"/>
                  </a:lnTo>
                  <a:lnTo>
                    <a:pt x="1013891" y="1470126"/>
                  </a:lnTo>
                  <a:lnTo>
                    <a:pt x="989977" y="1570532"/>
                  </a:lnTo>
                  <a:lnTo>
                    <a:pt x="952652" y="1578292"/>
                  </a:lnTo>
                  <a:lnTo>
                    <a:pt x="946607" y="1580819"/>
                  </a:lnTo>
                  <a:lnTo>
                    <a:pt x="944499" y="1585125"/>
                  </a:lnTo>
                  <a:lnTo>
                    <a:pt x="947877" y="1590306"/>
                  </a:lnTo>
                  <a:lnTo>
                    <a:pt x="951496" y="1592287"/>
                  </a:lnTo>
                  <a:lnTo>
                    <a:pt x="955789" y="1593494"/>
                  </a:lnTo>
                  <a:lnTo>
                    <a:pt x="961199" y="1596377"/>
                  </a:lnTo>
                  <a:lnTo>
                    <a:pt x="948766" y="1657934"/>
                  </a:lnTo>
                  <a:lnTo>
                    <a:pt x="959383" y="1664042"/>
                  </a:lnTo>
                  <a:lnTo>
                    <a:pt x="971854" y="1670100"/>
                  </a:lnTo>
                  <a:lnTo>
                    <a:pt x="984504" y="1675968"/>
                  </a:lnTo>
                  <a:lnTo>
                    <a:pt x="1003579" y="1685417"/>
                  </a:lnTo>
                  <a:lnTo>
                    <a:pt x="1026833" y="1712010"/>
                  </a:lnTo>
                  <a:lnTo>
                    <a:pt x="1030884" y="1716836"/>
                  </a:lnTo>
                  <a:lnTo>
                    <a:pt x="1028915" y="1726844"/>
                  </a:lnTo>
                  <a:lnTo>
                    <a:pt x="1023899" y="1738261"/>
                  </a:lnTo>
                  <a:lnTo>
                    <a:pt x="1018400" y="1750720"/>
                  </a:lnTo>
                  <a:lnTo>
                    <a:pt x="1015377" y="1762163"/>
                  </a:lnTo>
                  <a:lnTo>
                    <a:pt x="1015022" y="1763852"/>
                  </a:lnTo>
                  <a:lnTo>
                    <a:pt x="1055306" y="1791309"/>
                  </a:lnTo>
                  <a:lnTo>
                    <a:pt x="1093622" y="1754593"/>
                  </a:lnTo>
                  <a:lnTo>
                    <a:pt x="1117282" y="1734312"/>
                  </a:lnTo>
                  <a:lnTo>
                    <a:pt x="1129880" y="1714461"/>
                  </a:lnTo>
                  <a:lnTo>
                    <a:pt x="1135049" y="1679067"/>
                  </a:lnTo>
                  <a:lnTo>
                    <a:pt x="1168590" y="1672971"/>
                  </a:lnTo>
                  <a:lnTo>
                    <a:pt x="1170279" y="1662582"/>
                  </a:lnTo>
                  <a:lnTo>
                    <a:pt x="1173899" y="1646428"/>
                  </a:lnTo>
                  <a:lnTo>
                    <a:pt x="1179017" y="1631149"/>
                  </a:lnTo>
                  <a:lnTo>
                    <a:pt x="1185113" y="1623542"/>
                  </a:lnTo>
                  <a:lnTo>
                    <a:pt x="1185214" y="1623402"/>
                  </a:lnTo>
                  <a:lnTo>
                    <a:pt x="1229715" y="1623542"/>
                  </a:lnTo>
                  <a:lnTo>
                    <a:pt x="1259878" y="1638744"/>
                  </a:lnTo>
                  <a:lnTo>
                    <a:pt x="1268844" y="1645145"/>
                  </a:lnTo>
                  <a:lnTo>
                    <a:pt x="1279144" y="1650834"/>
                  </a:lnTo>
                  <a:lnTo>
                    <a:pt x="1298321" y="1622653"/>
                  </a:lnTo>
                  <a:lnTo>
                    <a:pt x="1323682" y="1585341"/>
                  </a:lnTo>
                  <a:lnTo>
                    <a:pt x="1427822" y="1603590"/>
                  </a:lnTo>
                  <a:lnTo>
                    <a:pt x="1426794" y="1645145"/>
                  </a:lnTo>
                  <a:lnTo>
                    <a:pt x="1426667" y="1650111"/>
                  </a:lnTo>
                  <a:lnTo>
                    <a:pt x="1426552" y="1654568"/>
                  </a:lnTo>
                  <a:lnTo>
                    <a:pt x="1426476" y="1657934"/>
                  </a:lnTo>
                  <a:lnTo>
                    <a:pt x="1426349" y="1662582"/>
                  </a:lnTo>
                  <a:lnTo>
                    <a:pt x="1426324" y="1663598"/>
                  </a:lnTo>
                  <a:lnTo>
                    <a:pt x="1466088" y="1675015"/>
                  </a:lnTo>
                  <a:lnTo>
                    <a:pt x="1479867" y="1636496"/>
                  </a:lnTo>
                  <a:lnTo>
                    <a:pt x="1532267" y="1650834"/>
                  </a:lnTo>
                  <a:lnTo>
                    <a:pt x="1532001" y="1650834"/>
                  </a:lnTo>
                  <a:lnTo>
                    <a:pt x="1533791" y="1669148"/>
                  </a:lnTo>
                  <a:lnTo>
                    <a:pt x="1555470" y="1675726"/>
                  </a:lnTo>
                  <a:lnTo>
                    <a:pt x="1552321" y="1706549"/>
                  </a:lnTo>
                  <a:lnTo>
                    <a:pt x="1572412" y="1707007"/>
                  </a:lnTo>
                  <a:lnTo>
                    <a:pt x="1569237" y="1740433"/>
                  </a:lnTo>
                  <a:lnTo>
                    <a:pt x="1578000" y="1747494"/>
                  </a:lnTo>
                  <a:lnTo>
                    <a:pt x="1589735" y="1756041"/>
                  </a:lnTo>
                  <a:lnTo>
                    <a:pt x="1601838" y="1763852"/>
                  </a:lnTo>
                  <a:lnTo>
                    <a:pt x="1611655" y="1768665"/>
                  </a:lnTo>
                  <a:lnTo>
                    <a:pt x="1619542" y="1762163"/>
                  </a:lnTo>
                  <a:lnTo>
                    <a:pt x="1620342" y="1758099"/>
                  </a:lnTo>
                  <a:lnTo>
                    <a:pt x="1625752" y="1748840"/>
                  </a:lnTo>
                  <a:lnTo>
                    <a:pt x="1650225" y="1697774"/>
                  </a:lnTo>
                  <a:lnTo>
                    <a:pt x="1655216" y="1680845"/>
                  </a:lnTo>
                  <a:lnTo>
                    <a:pt x="1644980" y="1680845"/>
                  </a:lnTo>
                  <a:lnTo>
                    <a:pt x="1644180" y="1682369"/>
                  </a:lnTo>
                  <a:lnTo>
                    <a:pt x="1637487" y="1678317"/>
                  </a:lnTo>
                  <a:lnTo>
                    <a:pt x="1637118" y="1664042"/>
                  </a:lnTo>
                  <a:lnTo>
                    <a:pt x="1637080" y="1662582"/>
                  </a:lnTo>
                  <a:lnTo>
                    <a:pt x="1636966" y="1657934"/>
                  </a:lnTo>
                  <a:lnTo>
                    <a:pt x="1636903" y="1655724"/>
                  </a:lnTo>
                  <a:lnTo>
                    <a:pt x="1634718" y="1654568"/>
                  </a:lnTo>
                  <a:lnTo>
                    <a:pt x="1630400" y="1652295"/>
                  </a:lnTo>
                  <a:lnTo>
                    <a:pt x="1631581" y="1654568"/>
                  </a:lnTo>
                  <a:lnTo>
                    <a:pt x="1626476" y="1650111"/>
                  </a:lnTo>
                  <a:lnTo>
                    <a:pt x="1627962" y="1636496"/>
                  </a:lnTo>
                  <a:lnTo>
                    <a:pt x="1633537" y="1585341"/>
                  </a:lnTo>
                  <a:lnTo>
                    <a:pt x="1637855" y="1545742"/>
                  </a:lnTo>
                  <a:lnTo>
                    <a:pt x="1655775" y="1547418"/>
                  </a:lnTo>
                  <a:lnTo>
                    <a:pt x="1655737" y="1545742"/>
                  </a:lnTo>
                  <a:lnTo>
                    <a:pt x="1655572" y="1540179"/>
                  </a:lnTo>
                  <a:lnTo>
                    <a:pt x="1657705" y="1532026"/>
                  </a:lnTo>
                  <a:lnTo>
                    <a:pt x="1660639" y="1523441"/>
                  </a:lnTo>
                  <a:lnTo>
                    <a:pt x="1662760" y="1514919"/>
                  </a:lnTo>
                  <a:lnTo>
                    <a:pt x="1661960" y="1505470"/>
                  </a:lnTo>
                  <a:lnTo>
                    <a:pt x="1657731" y="1502359"/>
                  </a:lnTo>
                  <a:lnTo>
                    <a:pt x="1655419" y="1487957"/>
                  </a:lnTo>
                  <a:lnTo>
                    <a:pt x="1660359" y="1444675"/>
                  </a:lnTo>
                  <a:lnTo>
                    <a:pt x="1678825" y="1428940"/>
                  </a:lnTo>
                  <a:lnTo>
                    <a:pt x="1684515" y="1427772"/>
                  </a:lnTo>
                  <a:lnTo>
                    <a:pt x="1693760" y="1389595"/>
                  </a:lnTo>
                  <a:lnTo>
                    <a:pt x="1693900" y="1388364"/>
                  </a:lnTo>
                  <a:lnTo>
                    <a:pt x="1694649" y="1381810"/>
                  </a:lnTo>
                  <a:close/>
                </a:path>
              </a:pathLst>
            </a:custGeom>
            <a:solidFill>
              <a:srgbClr val="F04E23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54670" y="4823146"/>
              <a:ext cx="486409" cy="410845"/>
            </a:xfrm>
            <a:custGeom>
              <a:avLst/>
              <a:gdLst/>
              <a:ahLst/>
              <a:cxnLst/>
              <a:rect l="l" t="t" r="r" b="b"/>
              <a:pathLst>
                <a:path w="486410" h="410845">
                  <a:moveTo>
                    <a:pt x="99223" y="113463"/>
                  </a:moveTo>
                  <a:lnTo>
                    <a:pt x="97107" y="113463"/>
                  </a:lnTo>
                  <a:lnTo>
                    <a:pt x="93715" y="132633"/>
                  </a:lnTo>
                  <a:lnTo>
                    <a:pt x="89892" y="145751"/>
                  </a:lnTo>
                  <a:lnTo>
                    <a:pt x="84078" y="156745"/>
                  </a:lnTo>
                  <a:lnTo>
                    <a:pt x="74709" y="169570"/>
                  </a:lnTo>
                  <a:lnTo>
                    <a:pt x="61691" y="189097"/>
                  </a:lnTo>
                  <a:lnTo>
                    <a:pt x="59345" y="200102"/>
                  </a:lnTo>
                  <a:lnTo>
                    <a:pt x="60444" y="210371"/>
                  </a:lnTo>
                  <a:lnTo>
                    <a:pt x="60557" y="211434"/>
                  </a:lnTo>
                  <a:lnTo>
                    <a:pt x="58317" y="231025"/>
                  </a:lnTo>
                  <a:lnTo>
                    <a:pt x="58212" y="231940"/>
                  </a:lnTo>
                  <a:lnTo>
                    <a:pt x="27040" y="236777"/>
                  </a:lnTo>
                  <a:lnTo>
                    <a:pt x="17218" y="246711"/>
                  </a:lnTo>
                  <a:lnTo>
                    <a:pt x="15951" y="262792"/>
                  </a:lnTo>
                  <a:lnTo>
                    <a:pt x="10447" y="286067"/>
                  </a:lnTo>
                  <a:lnTo>
                    <a:pt x="5972" y="292792"/>
                  </a:lnTo>
                  <a:lnTo>
                    <a:pt x="2110" y="295554"/>
                  </a:lnTo>
                  <a:lnTo>
                    <a:pt x="0" y="298469"/>
                  </a:lnTo>
                  <a:lnTo>
                    <a:pt x="783" y="305650"/>
                  </a:lnTo>
                  <a:lnTo>
                    <a:pt x="5431" y="307949"/>
                  </a:lnTo>
                  <a:lnTo>
                    <a:pt x="7742" y="308178"/>
                  </a:lnTo>
                  <a:lnTo>
                    <a:pt x="19828" y="308516"/>
                  </a:lnTo>
                  <a:lnTo>
                    <a:pt x="29804" y="308516"/>
                  </a:lnTo>
                  <a:lnTo>
                    <a:pt x="37700" y="310180"/>
                  </a:lnTo>
                  <a:lnTo>
                    <a:pt x="41774" y="316856"/>
                  </a:lnTo>
                  <a:lnTo>
                    <a:pt x="44204" y="332003"/>
                  </a:lnTo>
                  <a:lnTo>
                    <a:pt x="39910" y="335838"/>
                  </a:lnTo>
                  <a:lnTo>
                    <a:pt x="39441" y="335838"/>
                  </a:lnTo>
                  <a:lnTo>
                    <a:pt x="34260" y="339534"/>
                  </a:lnTo>
                  <a:lnTo>
                    <a:pt x="41252" y="346312"/>
                  </a:lnTo>
                  <a:lnTo>
                    <a:pt x="47269" y="354255"/>
                  </a:lnTo>
                  <a:lnTo>
                    <a:pt x="51817" y="366125"/>
                  </a:lnTo>
                  <a:lnTo>
                    <a:pt x="54402" y="384682"/>
                  </a:lnTo>
                  <a:lnTo>
                    <a:pt x="54009" y="391503"/>
                  </a:lnTo>
                  <a:lnTo>
                    <a:pt x="53232" y="395149"/>
                  </a:lnTo>
                  <a:lnTo>
                    <a:pt x="54335" y="397832"/>
                  </a:lnTo>
                  <a:lnTo>
                    <a:pt x="54414" y="398025"/>
                  </a:lnTo>
                  <a:lnTo>
                    <a:pt x="59901" y="402539"/>
                  </a:lnTo>
                  <a:lnTo>
                    <a:pt x="82017" y="410785"/>
                  </a:lnTo>
                  <a:lnTo>
                    <a:pt x="90576" y="397832"/>
                  </a:lnTo>
                  <a:lnTo>
                    <a:pt x="96761" y="378523"/>
                  </a:lnTo>
                  <a:lnTo>
                    <a:pt x="111755" y="367703"/>
                  </a:lnTo>
                  <a:lnTo>
                    <a:pt x="113345" y="356133"/>
                  </a:lnTo>
                  <a:lnTo>
                    <a:pt x="113429" y="355523"/>
                  </a:lnTo>
                  <a:lnTo>
                    <a:pt x="113476" y="355184"/>
                  </a:lnTo>
                  <a:lnTo>
                    <a:pt x="113564" y="354545"/>
                  </a:lnTo>
                  <a:lnTo>
                    <a:pt x="113603" y="354255"/>
                  </a:lnTo>
                  <a:lnTo>
                    <a:pt x="113708" y="353491"/>
                  </a:lnTo>
                  <a:lnTo>
                    <a:pt x="113759" y="353127"/>
                  </a:lnTo>
                  <a:lnTo>
                    <a:pt x="120039" y="347087"/>
                  </a:lnTo>
                  <a:lnTo>
                    <a:pt x="131372" y="345596"/>
                  </a:lnTo>
                  <a:lnTo>
                    <a:pt x="148015" y="344693"/>
                  </a:lnTo>
                  <a:lnTo>
                    <a:pt x="148264" y="344693"/>
                  </a:lnTo>
                  <a:lnTo>
                    <a:pt x="186982" y="340686"/>
                  </a:lnTo>
                  <a:lnTo>
                    <a:pt x="199919" y="339737"/>
                  </a:lnTo>
                  <a:lnTo>
                    <a:pt x="203876" y="327278"/>
                  </a:lnTo>
                  <a:lnTo>
                    <a:pt x="211449" y="322489"/>
                  </a:lnTo>
                  <a:lnTo>
                    <a:pt x="222598" y="322323"/>
                  </a:lnTo>
                  <a:lnTo>
                    <a:pt x="424660" y="322323"/>
                  </a:lnTo>
                  <a:lnTo>
                    <a:pt x="426890" y="312888"/>
                  </a:lnTo>
                  <a:lnTo>
                    <a:pt x="437215" y="303356"/>
                  </a:lnTo>
                  <a:lnTo>
                    <a:pt x="455851" y="294251"/>
                  </a:lnTo>
                  <a:lnTo>
                    <a:pt x="484183" y="281139"/>
                  </a:lnTo>
                  <a:lnTo>
                    <a:pt x="486365" y="231940"/>
                  </a:lnTo>
                  <a:lnTo>
                    <a:pt x="486405" y="231025"/>
                  </a:lnTo>
                  <a:lnTo>
                    <a:pt x="475498" y="226377"/>
                  </a:lnTo>
                  <a:lnTo>
                    <a:pt x="465944" y="219578"/>
                  </a:lnTo>
                  <a:lnTo>
                    <a:pt x="459150" y="210371"/>
                  </a:lnTo>
                  <a:lnTo>
                    <a:pt x="456522" y="198500"/>
                  </a:lnTo>
                  <a:lnTo>
                    <a:pt x="458517" y="140784"/>
                  </a:lnTo>
                  <a:lnTo>
                    <a:pt x="463616" y="113686"/>
                  </a:lnTo>
                  <a:lnTo>
                    <a:pt x="116672" y="113686"/>
                  </a:lnTo>
                  <a:lnTo>
                    <a:pt x="99223" y="113463"/>
                  </a:lnTo>
                  <a:close/>
                </a:path>
                <a:path w="486410" h="410845">
                  <a:moveTo>
                    <a:pt x="424660" y="322323"/>
                  </a:moveTo>
                  <a:lnTo>
                    <a:pt x="222598" y="322323"/>
                  </a:lnTo>
                  <a:lnTo>
                    <a:pt x="237295" y="323710"/>
                  </a:lnTo>
                  <a:lnTo>
                    <a:pt x="253506" y="324431"/>
                  </a:lnTo>
                  <a:lnTo>
                    <a:pt x="262407" y="325734"/>
                  </a:lnTo>
                  <a:lnTo>
                    <a:pt x="267354" y="330673"/>
                  </a:lnTo>
                  <a:lnTo>
                    <a:pt x="271699" y="342303"/>
                  </a:lnTo>
                  <a:lnTo>
                    <a:pt x="289933" y="344693"/>
                  </a:lnTo>
                  <a:lnTo>
                    <a:pt x="289461" y="344693"/>
                  </a:lnTo>
                  <a:lnTo>
                    <a:pt x="295626" y="347511"/>
                  </a:lnTo>
                  <a:lnTo>
                    <a:pt x="298856" y="350609"/>
                  </a:lnTo>
                  <a:lnTo>
                    <a:pt x="307056" y="353491"/>
                  </a:lnTo>
                  <a:lnTo>
                    <a:pt x="315650" y="354545"/>
                  </a:lnTo>
                  <a:lnTo>
                    <a:pt x="315970" y="354545"/>
                  </a:lnTo>
                  <a:lnTo>
                    <a:pt x="326123" y="355184"/>
                  </a:lnTo>
                  <a:lnTo>
                    <a:pt x="346362" y="356133"/>
                  </a:lnTo>
                  <a:lnTo>
                    <a:pt x="346656" y="355677"/>
                  </a:lnTo>
                  <a:lnTo>
                    <a:pt x="346756" y="355523"/>
                  </a:lnTo>
                  <a:lnTo>
                    <a:pt x="346818" y="355184"/>
                  </a:lnTo>
                  <a:lnTo>
                    <a:pt x="346934" y="354545"/>
                  </a:lnTo>
                  <a:lnTo>
                    <a:pt x="349296" y="347891"/>
                  </a:lnTo>
                  <a:lnTo>
                    <a:pt x="350163" y="344693"/>
                  </a:lnTo>
                  <a:lnTo>
                    <a:pt x="349539" y="344074"/>
                  </a:lnTo>
                  <a:lnTo>
                    <a:pt x="349955" y="343722"/>
                  </a:lnTo>
                  <a:lnTo>
                    <a:pt x="353944" y="341325"/>
                  </a:lnTo>
                  <a:lnTo>
                    <a:pt x="368236" y="338472"/>
                  </a:lnTo>
                  <a:lnTo>
                    <a:pt x="420238" y="338472"/>
                  </a:lnTo>
                  <a:lnTo>
                    <a:pt x="423324" y="334746"/>
                  </a:lnTo>
                  <a:lnTo>
                    <a:pt x="423442" y="329412"/>
                  </a:lnTo>
                  <a:lnTo>
                    <a:pt x="423489" y="327278"/>
                  </a:lnTo>
                  <a:lnTo>
                    <a:pt x="424621" y="322489"/>
                  </a:lnTo>
                  <a:lnTo>
                    <a:pt x="424660" y="322323"/>
                  </a:lnTo>
                  <a:close/>
                </a:path>
                <a:path w="486410" h="410845">
                  <a:moveTo>
                    <a:pt x="420238" y="338472"/>
                  </a:moveTo>
                  <a:lnTo>
                    <a:pt x="368236" y="338472"/>
                  </a:lnTo>
                  <a:lnTo>
                    <a:pt x="383638" y="342707"/>
                  </a:lnTo>
                  <a:lnTo>
                    <a:pt x="396776" y="349274"/>
                  </a:lnTo>
                  <a:lnTo>
                    <a:pt x="404412" y="353491"/>
                  </a:lnTo>
                  <a:lnTo>
                    <a:pt x="404220" y="353491"/>
                  </a:lnTo>
                  <a:lnTo>
                    <a:pt x="410964" y="344074"/>
                  </a:lnTo>
                  <a:lnTo>
                    <a:pt x="411069" y="343928"/>
                  </a:lnTo>
                  <a:lnTo>
                    <a:pt x="415717" y="343928"/>
                  </a:lnTo>
                  <a:lnTo>
                    <a:pt x="420238" y="338472"/>
                  </a:lnTo>
                  <a:close/>
                </a:path>
                <a:path w="486410" h="410845">
                  <a:moveTo>
                    <a:pt x="426799" y="330673"/>
                  </a:moveTo>
                  <a:lnTo>
                    <a:pt x="425597" y="332003"/>
                  </a:lnTo>
                  <a:lnTo>
                    <a:pt x="423324" y="334746"/>
                  </a:lnTo>
                  <a:lnTo>
                    <a:pt x="423312" y="335330"/>
                  </a:lnTo>
                  <a:lnTo>
                    <a:pt x="426799" y="330673"/>
                  </a:lnTo>
                  <a:close/>
                </a:path>
                <a:path w="486410" h="410845">
                  <a:moveTo>
                    <a:pt x="280424" y="34409"/>
                  </a:moveTo>
                  <a:lnTo>
                    <a:pt x="266063" y="37037"/>
                  </a:lnTo>
                  <a:lnTo>
                    <a:pt x="251107" y="41340"/>
                  </a:lnTo>
                  <a:lnTo>
                    <a:pt x="238273" y="44805"/>
                  </a:lnTo>
                  <a:lnTo>
                    <a:pt x="232878" y="62221"/>
                  </a:lnTo>
                  <a:lnTo>
                    <a:pt x="225119" y="68995"/>
                  </a:lnTo>
                  <a:lnTo>
                    <a:pt x="211744" y="70012"/>
                  </a:lnTo>
                  <a:lnTo>
                    <a:pt x="189505" y="70154"/>
                  </a:lnTo>
                  <a:lnTo>
                    <a:pt x="177679" y="70489"/>
                  </a:lnTo>
                  <a:lnTo>
                    <a:pt x="171585" y="70489"/>
                  </a:lnTo>
                  <a:lnTo>
                    <a:pt x="162562" y="70620"/>
                  </a:lnTo>
                  <a:lnTo>
                    <a:pt x="146421" y="71429"/>
                  </a:lnTo>
                  <a:lnTo>
                    <a:pt x="144607" y="71704"/>
                  </a:lnTo>
                  <a:lnTo>
                    <a:pt x="143740" y="72988"/>
                  </a:lnTo>
                  <a:lnTo>
                    <a:pt x="138920" y="76441"/>
                  </a:lnTo>
                  <a:lnTo>
                    <a:pt x="132101" y="79717"/>
                  </a:lnTo>
                  <a:lnTo>
                    <a:pt x="129393" y="99684"/>
                  </a:lnTo>
                  <a:lnTo>
                    <a:pt x="125841" y="110055"/>
                  </a:lnTo>
                  <a:lnTo>
                    <a:pt x="116672" y="113686"/>
                  </a:lnTo>
                  <a:lnTo>
                    <a:pt x="463616" y="113686"/>
                  </a:lnTo>
                  <a:lnTo>
                    <a:pt x="463658" y="113463"/>
                  </a:lnTo>
                  <a:lnTo>
                    <a:pt x="469397" y="101765"/>
                  </a:lnTo>
                  <a:lnTo>
                    <a:pt x="473184" y="90919"/>
                  </a:lnTo>
                  <a:lnTo>
                    <a:pt x="473560" y="79717"/>
                  </a:lnTo>
                  <a:lnTo>
                    <a:pt x="473556" y="76441"/>
                  </a:lnTo>
                  <a:lnTo>
                    <a:pt x="471830" y="65076"/>
                  </a:lnTo>
                  <a:lnTo>
                    <a:pt x="468789" y="53373"/>
                  </a:lnTo>
                  <a:lnTo>
                    <a:pt x="466524" y="44149"/>
                  </a:lnTo>
                  <a:lnTo>
                    <a:pt x="376459" y="44149"/>
                  </a:lnTo>
                  <a:lnTo>
                    <a:pt x="367652" y="41749"/>
                  </a:lnTo>
                  <a:lnTo>
                    <a:pt x="367060" y="41340"/>
                  </a:lnTo>
                  <a:lnTo>
                    <a:pt x="303670" y="41340"/>
                  </a:lnTo>
                  <a:lnTo>
                    <a:pt x="291473" y="35966"/>
                  </a:lnTo>
                  <a:lnTo>
                    <a:pt x="280424" y="34409"/>
                  </a:lnTo>
                  <a:close/>
                </a:path>
                <a:path w="486410" h="410845">
                  <a:moveTo>
                    <a:pt x="425432" y="0"/>
                  </a:moveTo>
                  <a:lnTo>
                    <a:pt x="422205" y="9802"/>
                  </a:lnTo>
                  <a:lnTo>
                    <a:pt x="420600" y="14150"/>
                  </a:lnTo>
                  <a:lnTo>
                    <a:pt x="416985" y="16323"/>
                  </a:lnTo>
                  <a:lnTo>
                    <a:pt x="407729" y="19596"/>
                  </a:lnTo>
                  <a:lnTo>
                    <a:pt x="400298" y="23346"/>
                  </a:lnTo>
                  <a:lnTo>
                    <a:pt x="397678" y="26870"/>
                  </a:lnTo>
                  <a:lnTo>
                    <a:pt x="395804" y="30979"/>
                  </a:lnTo>
                  <a:lnTo>
                    <a:pt x="390609" y="36487"/>
                  </a:lnTo>
                  <a:lnTo>
                    <a:pt x="376459" y="44149"/>
                  </a:lnTo>
                  <a:lnTo>
                    <a:pt x="466524" y="44149"/>
                  </a:lnTo>
                  <a:lnTo>
                    <a:pt x="465628" y="40503"/>
                  </a:lnTo>
                  <a:lnTo>
                    <a:pt x="457503" y="40503"/>
                  </a:lnTo>
                  <a:lnTo>
                    <a:pt x="452663" y="40347"/>
                  </a:lnTo>
                  <a:lnTo>
                    <a:pt x="448654" y="38915"/>
                  </a:lnTo>
                  <a:lnTo>
                    <a:pt x="443060" y="35242"/>
                  </a:lnTo>
                  <a:lnTo>
                    <a:pt x="448305" y="11137"/>
                  </a:lnTo>
                  <a:lnTo>
                    <a:pt x="425432" y="0"/>
                  </a:lnTo>
                  <a:close/>
                </a:path>
                <a:path w="486410" h="410845">
                  <a:moveTo>
                    <a:pt x="343771" y="31610"/>
                  </a:moveTo>
                  <a:lnTo>
                    <a:pt x="315620" y="33576"/>
                  </a:lnTo>
                  <a:lnTo>
                    <a:pt x="306797" y="38598"/>
                  </a:lnTo>
                  <a:lnTo>
                    <a:pt x="303223" y="41340"/>
                  </a:lnTo>
                  <a:lnTo>
                    <a:pt x="367060" y="41340"/>
                  </a:lnTo>
                  <a:lnTo>
                    <a:pt x="358614" y="35499"/>
                  </a:lnTo>
                  <a:lnTo>
                    <a:pt x="343771" y="31610"/>
                  </a:lnTo>
                  <a:close/>
                </a:path>
                <a:path w="486410" h="410845">
                  <a:moveTo>
                    <a:pt x="465590" y="40347"/>
                  </a:moveTo>
                  <a:lnTo>
                    <a:pt x="457503" y="40503"/>
                  </a:lnTo>
                  <a:lnTo>
                    <a:pt x="465628" y="40503"/>
                  </a:lnTo>
                  <a:lnTo>
                    <a:pt x="465590" y="40347"/>
                  </a:lnTo>
                  <a:close/>
                </a:path>
              </a:pathLst>
            </a:custGeom>
            <a:solidFill>
              <a:srgbClr val="F04E23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1815" y="5430748"/>
              <a:ext cx="40741" cy="3018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 rotWithShape="1">
            <a:blip r:embed="rId5" cstate="print"/>
            <a:srcRect r="6093"/>
            <a:stretch/>
          </p:blipFill>
          <p:spPr>
            <a:xfrm>
              <a:off x="-7612" y="1457457"/>
              <a:ext cx="5473892" cy="5179556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2321377" y="3024248"/>
            <a:ext cx="38925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Большеуковский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02410" y="2163584"/>
            <a:ext cx="27559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Тевризский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35891" y="2292391"/>
            <a:ext cx="36639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dirty="0">
                <a:solidFill>
                  <a:srgbClr val="231F20"/>
                </a:solidFill>
                <a:latin typeface="Microsoft Sans Serif"/>
                <a:cs typeface="Microsoft Sans Serif"/>
              </a:rPr>
              <a:t>Усть-</a:t>
            </a: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Ишимский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50527" y="2909118"/>
            <a:ext cx="41084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Седельниковский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56284" y="2409488"/>
            <a:ext cx="20256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Тарский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976334" y="3681959"/>
            <a:ext cx="34671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Муромцевский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96888" y="4638034"/>
            <a:ext cx="19050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74024" y="4521921"/>
            <a:ext cx="26670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Любинский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19142" y="4381404"/>
            <a:ext cx="32385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Нижнеомский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08932" y="4822486"/>
            <a:ext cx="30543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Калачинский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32722" y="4955180"/>
            <a:ext cx="33845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Кормиловский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83078" y="5142536"/>
            <a:ext cx="41846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Оконешниковский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64087" y="4477986"/>
            <a:ext cx="33909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Называевский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89990" y="5078133"/>
            <a:ext cx="35306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Исилькульский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23717" y="4882018"/>
            <a:ext cx="33655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Москаленский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439879" y="5031340"/>
            <a:ext cx="33972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Марьяновский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33410" y="5464600"/>
            <a:ext cx="28130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Полтавский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972868" y="5529003"/>
            <a:ext cx="27940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Черлакский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309073" y="6073635"/>
            <a:ext cx="368935" cy="116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spc="-10" dirty="0">
                <a:solidFill>
                  <a:srgbClr val="003070"/>
                </a:solidFill>
                <a:latin typeface="Microsoft Sans Serif"/>
                <a:cs typeface="Microsoft Sans Serif"/>
              </a:rPr>
              <a:t>Павлодар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27166" y="4939905"/>
            <a:ext cx="549275" cy="116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spc="-10" dirty="0">
                <a:solidFill>
                  <a:srgbClr val="003070"/>
                </a:solidFill>
                <a:latin typeface="Microsoft Sans Serif"/>
                <a:cs typeface="Microsoft Sans Serif"/>
              </a:rPr>
              <a:t>Петропавловск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201357" y="5992155"/>
            <a:ext cx="59436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10" dirty="0">
                <a:solidFill>
                  <a:srgbClr val="003070"/>
                </a:solidFill>
                <a:latin typeface="Microsoft Sans Serif"/>
                <a:cs typeface="Microsoft Sans Serif"/>
              </a:rPr>
              <a:t>Казахстан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275146" y="4585600"/>
            <a:ext cx="553720" cy="19558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630"/>
              </a:lnSpc>
              <a:spcBef>
                <a:spcPts val="185"/>
              </a:spcBef>
            </a:pPr>
            <a:r>
              <a:rPr sz="600" spc="-25" dirty="0">
                <a:solidFill>
                  <a:srgbClr val="003070"/>
                </a:solidFill>
                <a:latin typeface="Microsoft Sans Serif"/>
                <a:cs typeface="Microsoft Sans Serif"/>
              </a:rPr>
              <a:t>Новосибирская</a:t>
            </a:r>
            <a:r>
              <a:rPr sz="600" spc="500" dirty="0">
                <a:solidFill>
                  <a:srgbClr val="003070"/>
                </a:solidFill>
                <a:latin typeface="Microsoft Sans Serif"/>
                <a:cs typeface="Microsoft Sans Serif"/>
              </a:rPr>
              <a:t> </a:t>
            </a:r>
            <a:r>
              <a:rPr sz="600" spc="-10" dirty="0">
                <a:solidFill>
                  <a:srgbClr val="003070"/>
                </a:solidFill>
                <a:latin typeface="Microsoft Sans Serif"/>
                <a:cs typeface="Microsoft Sans Serif"/>
              </a:rPr>
              <a:t>область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33285" y="3565010"/>
            <a:ext cx="409575" cy="19558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19380" marR="5080" indent="-107314">
              <a:lnSpc>
                <a:spcPts val="630"/>
              </a:lnSpc>
              <a:spcBef>
                <a:spcPts val="185"/>
              </a:spcBef>
            </a:pPr>
            <a:r>
              <a:rPr sz="600" spc="-30" dirty="0">
                <a:solidFill>
                  <a:srgbClr val="003070"/>
                </a:solidFill>
                <a:latin typeface="Microsoft Sans Serif"/>
                <a:cs typeface="Microsoft Sans Serif"/>
              </a:rPr>
              <a:t>Тюменская</a:t>
            </a:r>
            <a:r>
              <a:rPr sz="600" spc="500" dirty="0">
                <a:solidFill>
                  <a:srgbClr val="003070"/>
                </a:solidFill>
                <a:latin typeface="Microsoft Sans Serif"/>
                <a:cs typeface="Microsoft Sans Serif"/>
              </a:rPr>
              <a:t> </a:t>
            </a:r>
            <a:r>
              <a:rPr sz="600" spc="-25" dirty="0">
                <a:solidFill>
                  <a:srgbClr val="003070"/>
                </a:solidFill>
                <a:latin typeface="Microsoft Sans Serif"/>
                <a:cs typeface="Microsoft Sans Serif"/>
              </a:rPr>
              <a:t>область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70983" y="4354724"/>
            <a:ext cx="325120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" spc="-10" dirty="0">
                <a:solidFill>
                  <a:srgbClr val="004B88"/>
                </a:solidFill>
                <a:latin typeface="Microsoft Sans Serif"/>
                <a:cs typeface="Microsoft Sans Serif"/>
              </a:rPr>
              <a:t>Западно-Сибирская</a:t>
            </a:r>
            <a:r>
              <a:rPr sz="250" spc="500" dirty="0">
                <a:solidFill>
                  <a:srgbClr val="004B88"/>
                </a:solidFill>
                <a:latin typeface="Microsoft Sans Serif"/>
                <a:cs typeface="Microsoft Sans Serif"/>
              </a:rPr>
              <a:t> </a:t>
            </a:r>
            <a:r>
              <a:rPr sz="250" dirty="0">
                <a:solidFill>
                  <a:srgbClr val="004B88"/>
                </a:solidFill>
                <a:latin typeface="Microsoft Sans Serif"/>
                <a:cs typeface="Microsoft Sans Serif"/>
              </a:rPr>
              <a:t>железная </a:t>
            </a:r>
            <a:r>
              <a:rPr sz="250" spc="-10" dirty="0">
                <a:solidFill>
                  <a:srgbClr val="004B88"/>
                </a:solidFill>
                <a:latin typeface="Microsoft Sans Serif"/>
                <a:cs typeface="Microsoft Sans Serif"/>
              </a:rPr>
              <a:t>дорога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135587" y="5649749"/>
            <a:ext cx="243840" cy="13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" spc="-10" dirty="0">
                <a:solidFill>
                  <a:srgbClr val="004B88"/>
                </a:solidFill>
                <a:latin typeface="Microsoft Sans Serif"/>
                <a:cs typeface="Microsoft Sans Serif"/>
              </a:rPr>
              <a:t>Автодорога</a:t>
            </a:r>
            <a:r>
              <a:rPr sz="250" spc="500" dirty="0">
                <a:solidFill>
                  <a:srgbClr val="004B88"/>
                </a:solidFill>
                <a:latin typeface="Microsoft Sans Serif"/>
                <a:cs typeface="Microsoft Sans Serif"/>
              </a:rPr>
              <a:t> </a:t>
            </a:r>
            <a:r>
              <a:rPr sz="250" spc="-10" dirty="0">
                <a:solidFill>
                  <a:srgbClr val="004B88"/>
                </a:solidFill>
                <a:latin typeface="Microsoft Sans Serif"/>
                <a:cs typeface="Microsoft Sans Serif"/>
              </a:rPr>
              <a:t>федерального</a:t>
            </a:r>
            <a:r>
              <a:rPr sz="250" spc="500" dirty="0">
                <a:solidFill>
                  <a:srgbClr val="004B88"/>
                </a:solidFill>
                <a:latin typeface="Microsoft Sans Serif"/>
                <a:cs typeface="Microsoft Sans Serif"/>
              </a:rPr>
              <a:t> </a:t>
            </a:r>
            <a:r>
              <a:rPr sz="250" spc="-10" dirty="0">
                <a:solidFill>
                  <a:srgbClr val="004B88"/>
                </a:solidFill>
                <a:latin typeface="Microsoft Sans Serif"/>
                <a:cs typeface="Microsoft Sans Serif"/>
              </a:rPr>
              <a:t>значения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388946" y="2221227"/>
            <a:ext cx="130810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Река</a:t>
            </a:r>
            <a:r>
              <a:rPr sz="25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2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Иртыш</a:t>
            </a:r>
            <a:endParaRPr sz="250">
              <a:latin typeface="Microsoft Sans Serif"/>
              <a:cs typeface="Microsoft Sans Serif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1357605" y="2060923"/>
            <a:ext cx="2893695" cy="4200525"/>
            <a:chOff x="1357605" y="2060923"/>
            <a:chExt cx="2893695" cy="4200525"/>
          </a:xfrm>
        </p:grpSpPr>
        <p:sp>
          <p:nvSpPr>
            <p:cNvPr id="45" name="object 45"/>
            <p:cNvSpPr/>
            <p:nvPr/>
          </p:nvSpPr>
          <p:spPr>
            <a:xfrm>
              <a:off x="1473949" y="4064528"/>
              <a:ext cx="2762250" cy="918844"/>
            </a:xfrm>
            <a:custGeom>
              <a:avLst/>
              <a:gdLst/>
              <a:ahLst/>
              <a:cxnLst/>
              <a:rect l="l" t="t" r="r" b="b"/>
              <a:pathLst>
                <a:path w="2762250" h="918845">
                  <a:moveTo>
                    <a:pt x="0" y="0"/>
                  </a:moveTo>
                  <a:lnTo>
                    <a:pt x="1633486" y="918844"/>
                  </a:lnTo>
                  <a:lnTo>
                    <a:pt x="2761881" y="628688"/>
                  </a:lnTo>
                </a:path>
              </a:pathLst>
            </a:custGeom>
            <a:ln w="30467">
              <a:solidFill>
                <a:srgbClr val="00307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511564" y="4977996"/>
              <a:ext cx="1588770" cy="5715"/>
            </a:xfrm>
            <a:custGeom>
              <a:avLst/>
              <a:gdLst/>
              <a:ahLst/>
              <a:cxnLst/>
              <a:rect l="l" t="t" r="r" b="b"/>
              <a:pathLst>
                <a:path w="1588770" h="5714">
                  <a:moveTo>
                    <a:pt x="0" y="5372"/>
                  </a:moveTo>
                  <a:lnTo>
                    <a:pt x="1588719" y="0"/>
                  </a:lnTo>
                </a:path>
              </a:pathLst>
            </a:custGeom>
            <a:ln w="30467">
              <a:solidFill>
                <a:srgbClr val="00307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705804" y="5008891"/>
              <a:ext cx="347980" cy="773430"/>
            </a:xfrm>
            <a:custGeom>
              <a:avLst/>
              <a:gdLst/>
              <a:ahLst/>
              <a:cxnLst/>
              <a:rect l="l" t="t" r="r" b="b"/>
              <a:pathLst>
                <a:path w="347980" h="773429">
                  <a:moveTo>
                    <a:pt x="347903" y="0"/>
                  </a:moveTo>
                  <a:lnTo>
                    <a:pt x="312656" y="27158"/>
                  </a:lnTo>
                  <a:lnTo>
                    <a:pt x="279786" y="56092"/>
                  </a:lnTo>
                  <a:lnTo>
                    <a:pt x="255621" y="88015"/>
                  </a:lnTo>
                  <a:lnTo>
                    <a:pt x="231709" y="131046"/>
                  </a:lnTo>
                  <a:lnTo>
                    <a:pt x="221081" y="148412"/>
                  </a:lnTo>
                  <a:lnTo>
                    <a:pt x="189620" y="179740"/>
                  </a:lnTo>
                  <a:lnTo>
                    <a:pt x="161912" y="189939"/>
                  </a:lnTo>
                  <a:lnTo>
                    <a:pt x="149301" y="196634"/>
                  </a:lnTo>
                  <a:lnTo>
                    <a:pt x="120037" y="222156"/>
                  </a:lnTo>
                  <a:lnTo>
                    <a:pt x="85386" y="259719"/>
                  </a:lnTo>
                  <a:lnTo>
                    <a:pt x="57077" y="300138"/>
                  </a:lnTo>
                  <a:lnTo>
                    <a:pt x="46837" y="334225"/>
                  </a:lnTo>
                  <a:lnTo>
                    <a:pt x="57426" y="405339"/>
                  </a:lnTo>
                  <a:lnTo>
                    <a:pt x="69000" y="449535"/>
                  </a:lnTo>
                  <a:lnTo>
                    <a:pt x="76814" y="476329"/>
                  </a:lnTo>
                  <a:lnTo>
                    <a:pt x="76123" y="495236"/>
                  </a:lnTo>
                  <a:lnTo>
                    <a:pt x="72817" y="542050"/>
                  </a:lnTo>
                  <a:lnTo>
                    <a:pt x="89023" y="575427"/>
                  </a:lnTo>
                  <a:lnTo>
                    <a:pt x="104634" y="599445"/>
                  </a:lnTo>
                  <a:lnTo>
                    <a:pt x="99542" y="618185"/>
                  </a:lnTo>
                  <a:lnTo>
                    <a:pt x="73396" y="650781"/>
                  </a:lnTo>
                  <a:lnTo>
                    <a:pt x="40355" y="703187"/>
                  </a:lnTo>
                  <a:lnTo>
                    <a:pt x="12022" y="751882"/>
                  </a:lnTo>
                  <a:lnTo>
                    <a:pt x="0" y="773341"/>
                  </a:lnTo>
                </a:path>
              </a:pathLst>
            </a:custGeom>
            <a:ln w="7620">
              <a:solidFill>
                <a:srgbClr val="ED1C24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110551" y="5028639"/>
              <a:ext cx="326390" cy="1229360"/>
            </a:xfrm>
            <a:custGeom>
              <a:avLst/>
              <a:gdLst/>
              <a:ahLst/>
              <a:cxnLst/>
              <a:rect l="l" t="t" r="r" b="b"/>
              <a:pathLst>
                <a:path w="326389" h="1229360">
                  <a:moveTo>
                    <a:pt x="0" y="0"/>
                  </a:moveTo>
                  <a:lnTo>
                    <a:pt x="4434" y="65829"/>
                  </a:lnTo>
                  <a:lnTo>
                    <a:pt x="10140" y="126740"/>
                  </a:lnTo>
                  <a:lnTo>
                    <a:pt x="21786" y="189564"/>
                  </a:lnTo>
                  <a:lnTo>
                    <a:pt x="32414" y="237083"/>
                  </a:lnTo>
                  <a:lnTo>
                    <a:pt x="44988" y="286942"/>
                  </a:lnTo>
                  <a:lnTo>
                    <a:pt x="58564" y="333589"/>
                  </a:lnTo>
                  <a:lnTo>
                    <a:pt x="72199" y="371474"/>
                  </a:lnTo>
                  <a:lnTo>
                    <a:pt x="93776" y="412606"/>
                  </a:lnTo>
                  <a:lnTo>
                    <a:pt x="123594" y="460322"/>
                  </a:lnTo>
                  <a:lnTo>
                    <a:pt x="154200" y="507665"/>
                  </a:lnTo>
                  <a:lnTo>
                    <a:pt x="178142" y="547674"/>
                  </a:lnTo>
                  <a:lnTo>
                    <a:pt x="214890" y="623079"/>
                  </a:lnTo>
                  <a:lnTo>
                    <a:pt x="233924" y="664837"/>
                  </a:lnTo>
                  <a:lnTo>
                    <a:pt x="260041" y="724386"/>
                  </a:lnTo>
                  <a:lnTo>
                    <a:pt x="284693" y="784662"/>
                  </a:lnTo>
                  <a:lnTo>
                    <a:pt x="294433" y="838150"/>
                  </a:lnTo>
                  <a:lnTo>
                    <a:pt x="294168" y="871867"/>
                  </a:lnTo>
                  <a:lnTo>
                    <a:pt x="292843" y="905680"/>
                  </a:lnTo>
                  <a:lnTo>
                    <a:pt x="292049" y="933665"/>
                  </a:lnTo>
                  <a:lnTo>
                    <a:pt x="294576" y="955644"/>
                  </a:lnTo>
                  <a:lnTo>
                    <a:pt x="300896" y="1000440"/>
                  </a:lnTo>
                  <a:lnTo>
                    <a:pt x="309111" y="1059108"/>
                  </a:lnTo>
                  <a:lnTo>
                    <a:pt x="317326" y="1122703"/>
                  </a:lnTo>
                  <a:lnTo>
                    <a:pt x="323646" y="1182278"/>
                  </a:lnTo>
                  <a:lnTo>
                    <a:pt x="326174" y="1228890"/>
                  </a:lnTo>
                </a:path>
              </a:pathLst>
            </a:custGeom>
            <a:ln w="7620">
              <a:solidFill>
                <a:srgbClr val="ED1C24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34319" y="4191538"/>
              <a:ext cx="161201" cy="16120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3969626" y="5647701"/>
              <a:ext cx="161290" cy="161290"/>
            </a:xfrm>
            <a:custGeom>
              <a:avLst/>
              <a:gdLst/>
              <a:ahLst/>
              <a:cxnLst/>
              <a:rect l="l" t="t" r="r" b="b"/>
              <a:pathLst>
                <a:path w="161289" h="161289">
                  <a:moveTo>
                    <a:pt x="80606" y="0"/>
                  </a:moveTo>
                  <a:lnTo>
                    <a:pt x="49232" y="6335"/>
                  </a:lnTo>
                  <a:lnTo>
                    <a:pt x="23610" y="23610"/>
                  </a:lnTo>
                  <a:lnTo>
                    <a:pt x="6335" y="49232"/>
                  </a:lnTo>
                  <a:lnTo>
                    <a:pt x="0" y="80606"/>
                  </a:lnTo>
                  <a:lnTo>
                    <a:pt x="6335" y="111973"/>
                  </a:lnTo>
                  <a:lnTo>
                    <a:pt x="23610" y="137591"/>
                  </a:lnTo>
                  <a:lnTo>
                    <a:pt x="49232" y="154866"/>
                  </a:lnTo>
                  <a:lnTo>
                    <a:pt x="80606" y="161201"/>
                  </a:lnTo>
                  <a:lnTo>
                    <a:pt x="111968" y="154866"/>
                  </a:lnTo>
                  <a:lnTo>
                    <a:pt x="137587" y="137591"/>
                  </a:lnTo>
                  <a:lnTo>
                    <a:pt x="154864" y="111973"/>
                  </a:lnTo>
                  <a:lnTo>
                    <a:pt x="161201" y="80606"/>
                  </a:lnTo>
                  <a:lnTo>
                    <a:pt x="154864" y="49232"/>
                  </a:lnTo>
                  <a:lnTo>
                    <a:pt x="137587" y="23610"/>
                  </a:lnTo>
                  <a:lnTo>
                    <a:pt x="111968" y="6335"/>
                  </a:lnTo>
                  <a:lnTo>
                    <a:pt x="80606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089527" y="4963657"/>
              <a:ext cx="36195" cy="36195"/>
            </a:xfrm>
            <a:custGeom>
              <a:avLst/>
              <a:gdLst/>
              <a:ahLst/>
              <a:cxnLst/>
              <a:rect l="l" t="t" r="r" b="b"/>
              <a:pathLst>
                <a:path w="36194" h="36195">
                  <a:moveTo>
                    <a:pt x="27812" y="0"/>
                  </a:moveTo>
                  <a:lnTo>
                    <a:pt x="8026" y="0"/>
                  </a:lnTo>
                  <a:lnTo>
                    <a:pt x="0" y="8026"/>
                  </a:lnTo>
                  <a:lnTo>
                    <a:pt x="0" y="27813"/>
                  </a:lnTo>
                  <a:lnTo>
                    <a:pt x="8026" y="35839"/>
                  </a:lnTo>
                  <a:lnTo>
                    <a:pt x="27812" y="35839"/>
                  </a:lnTo>
                  <a:lnTo>
                    <a:pt x="35826" y="27813"/>
                  </a:lnTo>
                  <a:lnTo>
                    <a:pt x="35826" y="17919"/>
                  </a:lnTo>
                  <a:lnTo>
                    <a:pt x="35826" y="8026"/>
                  </a:lnTo>
                  <a:lnTo>
                    <a:pt x="278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57605" y="3986053"/>
              <a:ext cx="135157" cy="99260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490891" y="3621887"/>
              <a:ext cx="150495" cy="75565"/>
            </a:xfrm>
            <a:custGeom>
              <a:avLst/>
              <a:gdLst/>
              <a:ahLst/>
              <a:cxnLst/>
              <a:rect l="l" t="t" r="r" b="b"/>
              <a:pathLst>
                <a:path w="150494" h="75564">
                  <a:moveTo>
                    <a:pt x="150406" y="24168"/>
                  </a:moveTo>
                  <a:lnTo>
                    <a:pt x="54127" y="19786"/>
                  </a:lnTo>
                  <a:lnTo>
                    <a:pt x="55041" y="0"/>
                  </a:lnTo>
                  <a:lnTo>
                    <a:pt x="0" y="35242"/>
                  </a:lnTo>
                  <a:lnTo>
                    <a:pt x="51587" y="75349"/>
                  </a:lnTo>
                  <a:lnTo>
                    <a:pt x="52489" y="55562"/>
                  </a:lnTo>
                  <a:lnTo>
                    <a:pt x="148755" y="59944"/>
                  </a:lnTo>
                  <a:lnTo>
                    <a:pt x="150406" y="24168"/>
                  </a:lnTo>
                  <a:close/>
                </a:path>
              </a:pathLst>
            </a:custGeom>
            <a:solidFill>
              <a:srgbClr val="003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97620" y="5693251"/>
              <a:ext cx="113030" cy="77470"/>
            </a:xfrm>
            <a:custGeom>
              <a:avLst/>
              <a:gdLst/>
              <a:ahLst/>
              <a:cxnLst/>
              <a:rect l="l" t="t" r="r" b="b"/>
              <a:pathLst>
                <a:path w="113029" h="77470">
                  <a:moveTo>
                    <a:pt x="28752" y="55956"/>
                  </a:moveTo>
                  <a:lnTo>
                    <a:pt x="13966" y="68237"/>
                  </a:lnTo>
                  <a:lnTo>
                    <a:pt x="13868" y="72834"/>
                  </a:lnTo>
                  <a:lnTo>
                    <a:pt x="19334" y="77419"/>
                  </a:lnTo>
                  <a:lnTo>
                    <a:pt x="19074" y="77419"/>
                  </a:lnTo>
                  <a:lnTo>
                    <a:pt x="30014" y="76187"/>
                  </a:lnTo>
                  <a:lnTo>
                    <a:pt x="30714" y="76187"/>
                  </a:lnTo>
                  <a:lnTo>
                    <a:pt x="32187" y="74333"/>
                  </a:lnTo>
                  <a:lnTo>
                    <a:pt x="26142" y="74333"/>
                  </a:lnTo>
                  <a:lnTo>
                    <a:pt x="16446" y="69900"/>
                  </a:lnTo>
                  <a:lnTo>
                    <a:pt x="16753" y="66459"/>
                  </a:lnTo>
                  <a:lnTo>
                    <a:pt x="16872" y="65112"/>
                  </a:lnTo>
                  <a:lnTo>
                    <a:pt x="16983" y="63868"/>
                  </a:lnTo>
                  <a:lnTo>
                    <a:pt x="17058" y="63030"/>
                  </a:lnTo>
                  <a:lnTo>
                    <a:pt x="17170" y="61772"/>
                  </a:lnTo>
                  <a:lnTo>
                    <a:pt x="26397" y="60312"/>
                  </a:lnTo>
                  <a:lnTo>
                    <a:pt x="33695" y="60312"/>
                  </a:lnTo>
                  <a:lnTo>
                    <a:pt x="28752" y="55956"/>
                  </a:lnTo>
                  <a:close/>
                </a:path>
                <a:path w="113029" h="77470">
                  <a:moveTo>
                    <a:pt x="93549" y="55956"/>
                  </a:moveTo>
                  <a:lnTo>
                    <a:pt x="92660" y="55956"/>
                  </a:lnTo>
                  <a:lnTo>
                    <a:pt x="82435" y="57467"/>
                  </a:lnTo>
                  <a:lnTo>
                    <a:pt x="79153" y="60451"/>
                  </a:lnTo>
                  <a:lnTo>
                    <a:pt x="78786" y="60832"/>
                  </a:lnTo>
                  <a:lnTo>
                    <a:pt x="78099" y="68237"/>
                  </a:lnTo>
                  <a:lnTo>
                    <a:pt x="77990" y="69418"/>
                  </a:lnTo>
                  <a:lnTo>
                    <a:pt x="77901" y="70370"/>
                  </a:lnTo>
                  <a:lnTo>
                    <a:pt x="77801" y="71450"/>
                  </a:lnTo>
                  <a:lnTo>
                    <a:pt x="77685" y="72694"/>
                  </a:lnTo>
                  <a:lnTo>
                    <a:pt x="83705" y="77419"/>
                  </a:lnTo>
                  <a:lnTo>
                    <a:pt x="94233" y="76187"/>
                  </a:lnTo>
                  <a:lnTo>
                    <a:pt x="96187" y="74333"/>
                  </a:lnTo>
                  <a:lnTo>
                    <a:pt x="90322" y="74333"/>
                  </a:lnTo>
                  <a:lnTo>
                    <a:pt x="84086" y="71450"/>
                  </a:lnTo>
                  <a:lnTo>
                    <a:pt x="82524" y="69418"/>
                  </a:lnTo>
                  <a:lnTo>
                    <a:pt x="82266" y="66459"/>
                  </a:lnTo>
                  <a:lnTo>
                    <a:pt x="82148" y="65112"/>
                  </a:lnTo>
                  <a:lnTo>
                    <a:pt x="82022" y="63665"/>
                  </a:lnTo>
                  <a:lnTo>
                    <a:pt x="82450" y="63207"/>
                  </a:lnTo>
                  <a:lnTo>
                    <a:pt x="84607" y="61252"/>
                  </a:lnTo>
                  <a:lnTo>
                    <a:pt x="90957" y="60312"/>
                  </a:lnTo>
                  <a:lnTo>
                    <a:pt x="97938" y="60312"/>
                  </a:lnTo>
                  <a:lnTo>
                    <a:pt x="93549" y="55956"/>
                  </a:lnTo>
                  <a:close/>
                </a:path>
                <a:path w="113029" h="77470">
                  <a:moveTo>
                    <a:pt x="33578" y="60312"/>
                  </a:moveTo>
                  <a:lnTo>
                    <a:pt x="27139" y="60312"/>
                  </a:lnTo>
                  <a:lnTo>
                    <a:pt x="29857" y="63030"/>
                  </a:lnTo>
                  <a:lnTo>
                    <a:pt x="30313" y="68237"/>
                  </a:lnTo>
                  <a:lnTo>
                    <a:pt x="30417" y="69418"/>
                  </a:lnTo>
                  <a:lnTo>
                    <a:pt x="30530" y="70713"/>
                  </a:lnTo>
                  <a:lnTo>
                    <a:pt x="25787" y="74333"/>
                  </a:lnTo>
                  <a:lnTo>
                    <a:pt x="32187" y="74333"/>
                  </a:lnTo>
                  <a:lnTo>
                    <a:pt x="34709" y="71158"/>
                  </a:lnTo>
                  <a:lnTo>
                    <a:pt x="34219" y="66459"/>
                  </a:lnTo>
                  <a:lnTo>
                    <a:pt x="34127" y="65582"/>
                  </a:lnTo>
                  <a:lnTo>
                    <a:pt x="34008" y="64439"/>
                  </a:lnTo>
                  <a:lnTo>
                    <a:pt x="33927" y="63665"/>
                  </a:lnTo>
                  <a:lnTo>
                    <a:pt x="33861" y="63030"/>
                  </a:lnTo>
                  <a:lnTo>
                    <a:pt x="33772" y="62179"/>
                  </a:lnTo>
                  <a:lnTo>
                    <a:pt x="33646" y="60972"/>
                  </a:lnTo>
                  <a:lnTo>
                    <a:pt x="33578" y="60312"/>
                  </a:lnTo>
                  <a:close/>
                </a:path>
                <a:path w="113029" h="77470">
                  <a:moveTo>
                    <a:pt x="97938" y="60312"/>
                  </a:moveTo>
                  <a:lnTo>
                    <a:pt x="90957" y="60312"/>
                  </a:lnTo>
                  <a:lnTo>
                    <a:pt x="93865" y="62407"/>
                  </a:lnTo>
                  <a:lnTo>
                    <a:pt x="94748" y="68237"/>
                  </a:lnTo>
                  <a:lnTo>
                    <a:pt x="94850" y="68910"/>
                  </a:lnTo>
                  <a:lnTo>
                    <a:pt x="94927" y="69418"/>
                  </a:lnTo>
                  <a:lnTo>
                    <a:pt x="95001" y="69900"/>
                  </a:lnTo>
                  <a:lnTo>
                    <a:pt x="95072" y="70370"/>
                  </a:lnTo>
                  <a:lnTo>
                    <a:pt x="90322" y="74333"/>
                  </a:lnTo>
                  <a:lnTo>
                    <a:pt x="96187" y="74333"/>
                  </a:lnTo>
                  <a:lnTo>
                    <a:pt x="98475" y="72161"/>
                  </a:lnTo>
                  <a:lnTo>
                    <a:pt x="98450" y="60832"/>
                  </a:lnTo>
                  <a:lnTo>
                    <a:pt x="97938" y="60312"/>
                  </a:lnTo>
                  <a:close/>
                </a:path>
                <a:path w="113029" h="77470">
                  <a:moveTo>
                    <a:pt x="26805" y="64439"/>
                  </a:moveTo>
                  <a:lnTo>
                    <a:pt x="26157" y="64439"/>
                  </a:lnTo>
                  <a:lnTo>
                    <a:pt x="20397" y="65112"/>
                  </a:lnTo>
                  <a:lnTo>
                    <a:pt x="21173" y="65112"/>
                  </a:lnTo>
                  <a:lnTo>
                    <a:pt x="21707" y="68237"/>
                  </a:lnTo>
                  <a:lnTo>
                    <a:pt x="21822" y="68910"/>
                  </a:lnTo>
                  <a:lnTo>
                    <a:pt x="26548" y="68910"/>
                  </a:lnTo>
                  <a:lnTo>
                    <a:pt x="26587" y="68237"/>
                  </a:lnTo>
                  <a:lnTo>
                    <a:pt x="26689" y="66459"/>
                  </a:lnTo>
                  <a:lnTo>
                    <a:pt x="26805" y="64439"/>
                  </a:lnTo>
                  <a:close/>
                </a:path>
                <a:path w="113029" h="77470">
                  <a:moveTo>
                    <a:pt x="90474" y="64046"/>
                  </a:moveTo>
                  <a:lnTo>
                    <a:pt x="86156" y="68503"/>
                  </a:lnTo>
                  <a:lnTo>
                    <a:pt x="87782" y="68910"/>
                  </a:lnTo>
                  <a:lnTo>
                    <a:pt x="91351" y="68237"/>
                  </a:lnTo>
                  <a:lnTo>
                    <a:pt x="90979" y="66459"/>
                  </a:lnTo>
                  <a:lnTo>
                    <a:pt x="90875" y="65963"/>
                  </a:lnTo>
                  <a:lnTo>
                    <a:pt x="90796" y="65582"/>
                  </a:lnTo>
                  <a:lnTo>
                    <a:pt x="90697" y="65112"/>
                  </a:lnTo>
                  <a:lnTo>
                    <a:pt x="90612" y="64706"/>
                  </a:lnTo>
                  <a:lnTo>
                    <a:pt x="90509" y="64211"/>
                  </a:lnTo>
                  <a:lnTo>
                    <a:pt x="90474" y="64046"/>
                  </a:lnTo>
                  <a:close/>
                </a:path>
                <a:path w="113029" h="77470">
                  <a:moveTo>
                    <a:pt x="112037" y="64211"/>
                  </a:moveTo>
                  <a:lnTo>
                    <a:pt x="105638" y="64211"/>
                  </a:lnTo>
                  <a:lnTo>
                    <a:pt x="111302" y="65963"/>
                  </a:lnTo>
                  <a:lnTo>
                    <a:pt x="111830" y="64706"/>
                  </a:lnTo>
                  <a:lnTo>
                    <a:pt x="111941" y="64439"/>
                  </a:lnTo>
                  <a:lnTo>
                    <a:pt x="112037" y="64211"/>
                  </a:lnTo>
                  <a:close/>
                </a:path>
                <a:path w="113029" h="77470">
                  <a:moveTo>
                    <a:pt x="14249" y="56705"/>
                  </a:moveTo>
                  <a:lnTo>
                    <a:pt x="4127" y="56705"/>
                  </a:lnTo>
                  <a:lnTo>
                    <a:pt x="4103" y="57683"/>
                  </a:lnTo>
                  <a:lnTo>
                    <a:pt x="4293" y="58788"/>
                  </a:lnTo>
                  <a:lnTo>
                    <a:pt x="4350" y="59118"/>
                  </a:lnTo>
                  <a:lnTo>
                    <a:pt x="4465" y="59829"/>
                  </a:lnTo>
                  <a:lnTo>
                    <a:pt x="2933" y="63665"/>
                  </a:lnTo>
                  <a:lnTo>
                    <a:pt x="6426" y="65112"/>
                  </a:lnTo>
                  <a:lnTo>
                    <a:pt x="8293" y="64439"/>
                  </a:lnTo>
                  <a:lnTo>
                    <a:pt x="10284" y="64439"/>
                  </a:lnTo>
                  <a:lnTo>
                    <a:pt x="10387" y="63665"/>
                  </a:lnTo>
                  <a:lnTo>
                    <a:pt x="10472" y="63030"/>
                  </a:lnTo>
                  <a:lnTo>
                    <a:pt x="10585" y="62179"/>
                  </a:lnTo>
                  <a:lnTo>
                    <a:pt x="10708" y="61252"/>
                  </a:lnTo>
                  <a:lnTo>
                    <a:pt x="10850" y="60972"/>
                  </a:lnTo>
                  <a:lnTo>
                    <a:pt x="12268" y="58788"/>
                  </a:lnTo>
                  <a:lnTo>
                    <a:pt x="14249" y="56705"/>
                  </a:lnTo>
                  <a:close/>
                </a:path>
                <a:path w="113029" h="77470">
                  <a:moveTo>
                    <a:pt x="10284" y="64439"/>
                  </a:moveTo>
                  <a:lnTo>
                    <a:pt x="8293" y="64439"/>
                  </a:lnTo>
                  <a:lnTo>
                    <a:pt x="10248" y="64706"/>
                  </a:lnTo>
                  <a:lnTo>
                    <a:pt x="10284" y="64439"/>
                  </a:lnTo>
                  <a:close/>
                </a:path>
                <a:path w="113029" h="77470">
                  <a:moveTo>
                    <a:pt x="35315" y="56705"/>
                  </a:moveTo>
                  <a:lnTo>
                    <a:pt x="34103" y="56705"/>
                  </a:lnTo>
                  <a:lnTo>
                    <a:pt x="35826" y="58788"/>
                  </a:lnTo>
                  <a:lnTo>
                    <a:pt x="37270" y="60832"/>
                  </a:lnTo>
                  <a:lnTo>
                    <a:pt x="37368" y="60972"/>
                  </a:lnTo>
                  <a:lnTo>
                    <a:pt x="37515" y="61252"/>
                  </a:lnTo>
                  <a:lnTo>
                    <a:pt x="37641" y="62179"/>
                  </a:lnTo>
                  <a:lnTo>
                    <a:pt x="37757" y="63030"/>
                  </a:lnTo>
                  <a:lnTo>
                    <a:pt x="37871" y="63868"/>
                  </a:lnTo>
                  <a:lnTo>
                    <a:pt x="37985" y="64706"/>
                  </a:lnTo>
                  <a:lnTo>
                    <a:pt x="44234" y="64706"/>
                  </a:lnTo>
                  <a:lnTo>
                    <a:pt x="44234" y="56883"/>
                  </a:lnTo>
                  <a:lnTo>
                    <a:pt x="37160" y="56883"/>
                  </a:lnTo>
                  <a:lnTo>
                    <a:pt x="35315" y="56705"/>
                  </a:lnTo>
                  <a:close/>
                </a:path>
                <a:path w="113029" h="77470">
                  <a:moveTo>
                    <a:pt x="62229" y="56705"/>
                  </a:moveTo>
                  <a:lnTo>
                    <a:pt x="48361" y="56705"/>
                  </a:lnTo>
                  <a:lnTo>
                    <a:pt x="48247" y="64706"/>
                  </a:lnTo>
                  <a:lnTo>
                    <a:pt x="62229" y="64706"/>
                  </a:lnTo>
                  <a:lnTo>
                    <a:pt x="62229" y="56705"/>
                  </a:lnTo>
                  <a:close/>
                </a:path>
                <a:path w="113029" h="77470">
                  <a:moveTo>
                    <a:pt x="78231" y="56705"/>
                  </a:moveTo>
                  <a:lnTo>
                    <a:pt x="66230" y="56705"/>
                  </a:lnTo>
                  <a:lnTo>
                    <a:pt x="66230" y="64706"/>
                  </a:lnTo>
                  <a:lnTo>
                    <a:pt x="74472" y="64706"/>
                  </a:lnTo>
                  <a:lnTo>
                    <a:pt x="74582" y="64046"/>
                  </a:lnTo>
                  <a:lnTo>
                    <a:pt x="74645" y="63665"/>
                  </a:lnTo>
                  <a:lnTo>
                    <a:pt x="74750" y="63030"/>
                  </a:lnTo>
                  <a:lnTo>
                    <a:pt x="74853" y="62407"/>
                  </a:lnTo>
                  <a:lnTo>
                    <a:pt x="74891" y="62179"/>
                  </a:lnTo>
                  <a:lnTo>
                    <a:pt x="75857" y="59829"/>
                  </a:lnTo>
                  <a:lnTo>
                    <a:pt x="77495" y="57683"/>
                  </a:lnTo>
                  <a:lnTo>
                    <a:pt x="78308" y="57264"/>
                  </a:lnTo>
                  <a:lnTo>
                    <a:pt x="78231" y="56705"/>
                  </a:lnTo>
                  <a:close/>
                </a:path>
                <a:path w="113029" h="77470">
                  <a:moveTo>
                    <a:pt x="112458" y="52222"/>
                  </a:moveTo>
                  <a:lnTo>
                    <a:pt x="92494" y="52222"/>
                  </a:lnTo>
                  <a:lnTo>
                    <a:pt x="99583" y="57467"/>
                  </a:lnTo>
                  <a:lnTo>
                    <a:pt x="101372" y="60312"/>
                  </a:lnTo>
                  <a:lnTo>
                    <a:pt x="101460" y="60451"/>
                  </a:lnTo>
                  <a:lnTo>
                    <a:pt x="101527" y="60832"/>
                  </a:lnTo>
                  <a:lnTo>
                    <a:pt x="101601" y="61252"/>
                  </a:lnTo>
                  <a:lnTo>
                    <a:pt x="101692" y="61772"/>
                  </a:lnTo>
                  <a:lnTo>
                    <a:pt x="101804" y="62407"/>
                  </a:lnTo>
                  <a:lnTo>
                    <a:pt x="101914" y="63030"/>
                  </a:lnTo>
                  <a:lnTo>
                    <a:pt x="102026" y="63665"/>
                  </a:lnTo>
                  <a:lnTo>
                    <a:pt x="102093" y="64046"/>
                  </a:lnTo>
                  <a:lnTo>
                    <a:pt x="102209" y="64706"/>
                  </a:lnTo>
                  <a:lnTo>
                    <a:pt x="105638" y="64211"/>
                  </a:lnTo>
                  <a:lnTo>
                    <a:pt x="112037" y="64211"/>
                  </a:lnTo>
                  <a:lnTo>
                    <a:pt x="112458" y="63207"/>
                  </a:lnTo>
                  <a:lnTo>
                    <a:pt x="112458" y="52222"/>
                  </a:lnTo>
                  <a:close/>
                </a:path>
                <a:path w="113029" h="77470">
                  <a:moveTo>
                    <a:pt x="44234" y="56705"/>
                  </a:moveTo>
                  <a:lnTo>
                    <a:pt x="39623" y="56705"/>
                  </a:lnTo>
                  <a:lnTo>
                    <a:pt x="37160" y="56883"/>
                  </a:lnTo>
                  <a:lnTo>
                    <a:pt x="44234" y="56883"/>
                  </a:lnTo>
                  <a:lnTo>
                    <a:pt x="44234" y="56705"/>
                  </a:lnTo>
                  <a:close/>
                </a:path>
                <a:path w="113029" h="77470">
                  <a:moveTo>
                    <a:pt x="72262" y="0"/>
                  </a:moveTo>
                  <a:lnTo>
                    <a:pt x="71822" y="0"/>
                  </a:lnTo>
                  <a:lnTo>
                    <a:pt x="67170" y="469"/>
                  </a:lnTo>
                  <a:lnTo>
                    <a:pt x="1638" y="469"/>
                  </a:lnTo>
                  <a:lnTo>
                    <a:pt x="736" y="673"/>
                  </a:lnTo>
                  <a:lnTo>
                    <a:pt x="520" y="990"/>
                  </a:lnTo>
                  <a:lnTo>
                    <a:pt x="0" y="1981"/>
                  </a:lnTo>
                  <a:lnTo>
                    <a:pt x="0" y="52717"/>
                  </a:lnTo>
                  <a:lnTo>
                    <a:pt x="74231" y="52717"/>
                  </a:lnTo>
                  <a:lnTo>
                    <a:pt x="74345" y="3835"/>
                  </a:lnTo>
                  <a:lnTo>
                    <a:pt x="74489" y="1981"/>
                  </a:lnTo>
                  <a:lnTo>
                    <a:pt x="74536" y="1371"/>
                  </a:lnTo>
                  <a:lnTo>
                    <a:pt x="73041" y="469"/>
                  </a:lnTo>
                  <a:lnTo>
                    <a:pt x="7467" y="469"/>
                  </a:lnTo>
                  <a:lnTo>
                    <a:pt x="4051" y="0"/>
                  </a:lnTo>
                  <a:lnTo>
                    <a:pt x="72262" y="0"/>
                  </a:lnTo>
                  <a:close/>
                </a:path>
                <a:path w="113029" h="77470">
                  <a:moveTo>
                    <a:pt x="83972" y="18313"/>
                  </a:moveTo>
                  <a:lnTo>
                    <a:pt x="80451" y="18605"/>
                  </a:lnTo>
                  <a:lnTo>
                    <a:pt x="78472" y="18605"/>
                  </a:lnTo>
                  <a:lnTo>
                    <a:pt x="78346" y="52717"/>
                  </a:lnTo>
                  <a:lnTo>
                    <a:pt x="85890" y="52565"/>
                  </a:lnTo>
                  <a:lnTo>
                    <a:pt x="92494" y="52222"/>
                  </a:lnTo>
                  <a:lnTo>
                    <a:pt x="112458" y="52222"/>
                  </a:lnTo>
                  <a:lnTo>
                    <a:pt x="112458" y="45580"/>
                  </a:lnTo>
                  <a:lnTo>
                    <a:pt x="88226" y="45580"/>
                  </a:lnTo>
                  <a:lnTo>
                    <a:pt x="85699" y="37642"/>
                  </a:lnTo>
                  <a:lnTo>
                    <a:pt x="86347" y="33426"/>
                  </a:lnTo>
                  <a:lnTo>
                    <a:pt x="86347" y="18605"/>
                  </a:lnTo>
                  <a:lnTo>
                    <a:pt x="83972" y="18313"/>
                  </a:lnTo>
                  <a:close/>
                </a:path>
                <a:path w="113029" h="77470">
                  <a:moveTo>
                    <a:pt x="112458" y="44589"/>
                  </a:moveTo>
                  <a:lnTo>
                    <a:pt x="94589" y="44589"/>
                  </a:lnTo>
                  <a:lnTo>
                    <a:pt x="88226" y="45580"/>
                  </a:lnTo>
                  <a:lnTo>
                    <a:pt x="112458" y="45580"/>
                  </a:lnTo>
                  <a:lnTo>
                    <a:pt x="112458" y="44589"/>
                  </a:lnTo>
                  <a:close/>
                </a:path>
                <a:path w="113029" h="77470">
                  <a:moveTo>
                    <a:pt x="91407" y="18605"/>
                  </a:moveTo>
                  <a:lnTo>
                    <a:pt x="90469" y="18605"/>
                  </a:lnTo>
                  <a:lnTo>
                    <a:pt x="90344" y="21348"/>
                  </a:lnTo>
                  <a:lnTo>
                    <a:pt x="90266" y="37642"/>
                  </a:lnTo>
                  <a:lnTo>
                    <a:pt x="90131" y="39154"/>
                  </a:lnTo>
                  <a:lnTo>
                    <a:pt x="91630" y="40855"/>
                  </a:lnTo>
                  <a:lnTo>
                    <a:pt x="94106" y="40589"/>
                  </a:lnTo>
                  <a:lnTo>
                    <a:pt x="112458" y="40589"/>
                  </a:lnTo>
                  <a:lnTo>
                    <a:pt x="112458" y="35598"/>
                  </a:lnTo>
                  <a:lnTo>
                    <a:pt x="109143" y="31305"/>
                  </a:lnTo>
                  <a:lnTo>
                    <a:pt x="104863" y="26860"/>
                  </a:lnTo>
                  <a:lnTo>
                    <a:pt x="99987" y="21348"/>
                  </a:lnTo>
                  <a:lnTo>
                    <a:pt x="98450" y="18986"/>
                  </a:lnTo>
                  <a:lnTo>
                    <a:pt x="97687" y="18770"/>
                  </a:lnTo>
                  <a:lnTo>
                    <a:pt x="92621" y="18770"/>
                  </a:lnTo>
                  <a:lnTo>
                    <a:pt x="91407" y="18605"/>
                  </a:lnTo>
                  <a:close/>
                </a:path>
                <a:path w="113029" h="77470">
                  <a:moveTo>
                    <a:pt x="95084" y="18033"/>
                  </a:moveTo>
                  <a:lnTo>
                    <a:pt x="92621" y="18770"/>
                  </a:lnTo>
                  <a:lnTo>
                    <a:pt x="97687" y="18770"/>
                  </a:lnTo>
                  <a:lnTo>
                    <a:pt x="95084" y="180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59282" y="2060923"/>
              <a:ext cx="161201" cy="161188"/>
            </a:xfrm>
            <a:prstGeom prst="rect">
              <a:avLst/>
            </a:prstGeom>
          </p:spPr>
        </p:pic>
      </p:grpSp>
      <p:sp>
        <p:nvSpPr>
          <p:cNvPr id="56" name="object 56"/>
          <p:cNvSpPr txBox="1"/>
          <p:nvPr/>
        </p:nvSpPr>
        <p:spPr>
          <a:xfrm>
            <a:off x="3064951" y="2807617"/>
            <a:ext cx="28638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Знаменский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332308" y="3845894"/>
            <a:ext cx="422909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Большереченский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977129" y="3603877"/>
            <a:ext cx="30353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Колосовский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016932" y="3672168"/>
            <a:ext cx="27241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Крутинский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372111" y="3884910"/>
            <a:ext cx="31178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Тюкалинский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957597" y="4154234"/>
            <a:ext cx="27241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Саргатский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422098" y="4564074"/>
            <a:ext cx="29527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Горьковский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013663" y="5406003"/>
            <a:ext cx="30416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Таврический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352064" y="5356260"/>
            <a:ext cx="36703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Щербакульский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729726" y="5599213"/>
            <a:ext cx="235585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Одесский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198114" y="6088117"/>
            <a:ext cx="42418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dirty="0">
                <a:solidFill>
                  <a:srgbClr val="231F20"/>
                </a:solidFill>
                <a:latin typeface="Microsoft Sans Serif"/>
                <a:cs typeface="Microsoft Sans Serif"/>
              </a:rPr>
              <a:t>Русско-</a:t>
            </a: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Полянский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113242" y="5701696"/>
            <a:ext cx="35687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Павлоградский</a:t>
            </a:r>
            <a:endParaRPr sz="350">
              <a:latin typeface="Microsoft Sans Serif"/>
              <a:cs typeface="Microsoft Sans Serif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802267" y="4657578"/>
            <a:ext cx="3459479" cy="1213485"/>
            <a:chOff x="802267" y="4657578"/>
            <a:chExt cx="3459479" cy="1213485"/>
          </a:xfrm>
        </p:grpSpPr>
        <p:pic>
          <p:nvPicPr>
            <p:cNvPr id="69" name="object 6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13260" y="4657578"/>
              <a:ext cx="148375" cy="81526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400352" y="4947183"/>
              <a:ext cx="150495" cy="75565"/>
            </a:xfrm>
            <a:custGeom>
              <a:avLst/>
              <a:gdLst/>
              <a:ahLst/>
              <a:cxnLst/>
              <a:rect l="l" t="t" r="r" b="b"/>
              <a:pathLst>
                <a:path w="150494" h="75564">
                  <a:moveTo>
                    <a:pt x="150101" y="53428"/>
                  </a:moveTo>
                  <a:lnTo>
                    <a:pt x="149301" y="17627"/>
                  </a:lnTo>
                  <a:lnTo>
                    <a:pt x="52933" y="19812"/>
                  </a:lnTo>
                  <a:lnTo>
                    <a:pt x="52501" y="0"/>
                  </a:lnTo>
                  <a:lnTo>
                    <a:pt x="0" y="38912"/>
                  </a:lnTo>
                  <a:lnTo>
                    <a:pt x="54190" y="75412"/>
                  </a:lnTo>
                  <a:lnTo>
                    <a:pt x="53746" y="55626"/>
                  </a:lnTo>
                  <a:lnTo>
                    <a:pt x="150101" y="53428"/>
                  </a:lnTo>
                  <a:close/>
                </a:path>
              </a:pathLst>
            </a:custGeom>
            <a:solidFill>
              <a:srgbClr val="003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818330" y="5552809"/>
              <a:ext cx="135890" cy="0"/>
            </a:xfrm>
            <a:custGeom>
              <a:avLst/>
              <a:gdLst/>
              <a:ahLst/>
              <a:cxnLst/>
              <a:rect l="l" t="t" r="r" b="b"/>
              <a:pathLst>
                <a:path w="135890">
                  <a:moveTo>
                    <a:pt x="0" y="0"/>
                  </a:moveTo>
                  <a:lnTo>
                    <a:pt x="135712" y="0"/>
                  </a:lnTo>
                </a:path>
              </a:pathLst>
            </a:custGeom>
            <a:ln w="11709">
              <a:solidFill>
                <a:srgbClr val="ED1C24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817507" y="5339521"/>
              <a:ext cx="135890" cy="0"/>
            </a:xfrm>
            <a:custGeom>
              <a:avLst/>
              <a:gdLst/>
              <a:ahLst/>
              <a:cxnLst/>
              <a:rect l="l" t="t" r="r" b="b"/>
              <a:pathLst>
                <a:path w="135890">
                  <a:moveTo>
                    <a:pt x="0" y="0"/>
                  </a:moveTo>
                  <a:lnTo>
                    <a:pt x="135712" y="0"/>
                  </a:lnTo>
                </a:path>
              </a:pathLst>
            </a:custGeom>
            <a:ln w="30467">
              <a:solidFill>
                <a:srgbClr val="00307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28023" y="5647394"/>
              <a:ext cx="104346" cy="107316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3712857" y="5818339"/>
              <a:ext cx="123189" cy="52705"/>
            </a:xfrm>
            <a:custGeom>
              <a:avLst/>
              <a:gdLst/>
              <a:ahLst/>
              <a:cxnLst/>
              <a:rect l="l" t="t" r="r" b="b"/>
              <a:pathLst>
                <a:path w="123189" h="52704">
                  <a:moveTo>
                    <a:pt x="122948" y="0"/>
                  </a:moveTo>
                  <a:lnTo>
                    <a:pt x="0" y="0"/>
                  </a:lnTo>
                  <a:lnTo>
                    <a:pt x="0" y="52692"/>
                  </a:lnTo>
                  <a:lnTo>
                    <a:pt x="122948" y="52692"/>
                  </a:lnTo>
                  <a:lnTo>
                    <a:pt x="122948" y="0"/>
                  </a:lnTo>
                  <a:close/>
                </a:path>
              </a:pathLst>
            </a:custGeom>
            <a:solidFill>
              <a:srgbClr val="F68D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3789460" y="3167566"/>
            <a:ext cx="135890" cy="9398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>
              <a:lnSpc>
                <a:spcPct val="76800"/>
              </a:lnSpc>
              <a:spcBef>
                <a:spcPts val="170"/>
              </a:spcBef>
            </a:pPr>
            <a:r>
              <a:rPr sz="2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Речной</a:t>
            </a:r>
            <a:r>
              <a:rPr sz="25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2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порт</a:t>
            </a:r>
            <a:endParaRPr sz="25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039101" y="4870047"/>
            <a:ext cx="13843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Омск</a:t>
            </a:r>
            <a:endParaRPr sz="350">
              <a:latin typeface="Microsoft Sans Serif"/>
              <a:cs typeface="Microsoft Sans Serif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14709" y="5284730"/>
            <a:ext cx="583565" cy="53594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212725">
              <a:lnSpc>
                <a:spcPts val="630"/>
              </a:lnSpc>
              <a:spcBef>
                <a:spcPts val="185"/>
              </a:spcBef>
            </a:pPr>
            <a:r>
              <a:rPr sz="600" spc="-25" dirty="0">
                <a:solidFill>
                  <a:srgbClr val="221E1F"/>
                </a:solidFill>
                <a:latin typeface="Microsoft Sans Serif"/>
                <a:cs typeface="Microsoft Sans Serif"/>
              </a:rPr>
              <a:t>Железная</a:t>
            </a:r>
            <a:r>
              <a:rPr sz="600" spc="500" dirty="0">
                <a:solidFill>
                  <a:srgbClr val="221E1F"/>
                </a:solidFill>
                <a:latin typeface="Microsoft Sans Serif"/>
                <a:cs typeface="Microsoft Sans Serif"/>
              </a:rPr>
              <a:t> </a:t>
            </a:r>
            <a:r>
              <a:rPr sz="600" spc="-10" dirty="0">
                <a:solidFill>
                  <a:srgbClr val="221E1F"/>
                </a:solidFill>
                <a:latin typeface="Microsoft Sans Serif"/>
                <a:cs typeface="Microsoft Sans Serif"/>
              </a:rPr>
              <a:t>дорога</a:t>
            </a:r>
            <a:endParaRPr sz="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600" spc="-10" dirty="0">
                <a:solidFill>
                  <a:srgbClr val="221E1F"/>
                </a:solidFill>
                <a:latin typeface="Microsoft Sans Serif"/>
                <a:cs typeface="Microsoft Sans Serif"/>
              </a:rPr>
              <a:t>Автомагистраль</a:t>
            </a:r>
            <a:endParaRPr sz="600">
              <a:latin typeface="Microsoft Sans Serif"/>
              <a:cs typeface="Microsoft Sans Serif"/>
            </a:endParaRPr>
          </a:p>
          <a:p>
            <a:pPr marL="12700" marR="62230">
              <a:lnSpc>
                <a:spcPts val="630"/>
              </a:lnSpc>
              <a:spcBef>
                <a:spcPts val="420"/>
              </a:spcBef>
            </a:pPr>
            <a:r>
              <a:rPr sz="600" spc="-25" dirty="0">
                <a:solidFill>
                  <a:srgbClr val="221E1F"/>
                </a:solidFill>
                <a:latin typeface="Microsoft Sans Serif"/>
                <a:cs typeface="Microsoft Sans Serif"/>
              </a:rPr>
              <a:t>Приграничный</a:t>
            </a:r>
            <a:r>
              <a:rPr sz="600" spc="500" dirty="0">
                <a:solidFill>
                  <a:srgbClr val="221E1F"/>
                </a:solidFill>
                <a:latin typeface="Microsoft Sans Serif"/>
                <a:cs typeface="Microsoft Sans Serif"/>
              </a:rPr>
              <a:t> </a:t>
            </a:r>
            <a:r>
              <a:rPr sz="600" spc="-10" dirty="0">
                <a:solidFill>
                  <a:srgbClr val="221E1F"/>
                </a:solidFill>
                <a:latin typeface="Microsoft Sans Serif"/>
                <a:cs typeface="Microsoft Sans Serif"/>
              </a:rPr>
              <a:t>пункт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560132" y="5798315"/>
            <a:ext cx="398780" cy="819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Нововаршавский</a:t>
            </a:r>
            <a:endParaRPr sz="350">
              <a:latin typeface="Microsoft Sans Serif"/>
              <a:cs typeface="Microsoft Sans Serif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1721425" y="4852404"/>
            <a:ext cx="2472690" cy="1441450"/>
            <a:chOff x="1721425" y="4852404"/>
            <a:chExt cx="2472690" cy="1441450"/>
          </a:xfrm>
        </p:grpSpPr>
        <p:pic>
          <p:nvPicPr>
            <p:cNvPr id="80" name="object 8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78704" y="5736511"/>
              <a:ext cx="77672" cy="79876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401786" y="6213679"/>
              <a:ext cx="77666" cy="79887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16086" y="5953138"/>
              <a:ext cx="77673" cy="79876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21425" y="4852404"/>
              <a:ext cx="77674" cy="79887"/>
            </a:xfrm>
            <a:prstGeom prst="rect">
              <a:avLst/>
            </a:prstGeom>
          </p:spPr>
        </p:pic>
      </p:grpSp>
      <p:sp>
        <p:nvSpPr>
          <p:cNvPr id="84" name="object 84"/>
          <p:cNvSpPr txBox="1"/>
          <p:nvPr/>
        </p:nvSpPr>
        <p:spPr>
          <a:xfrm>
            <a:off x="645090" y="2710750"/>
            <a:ext cx="575945" cy="69850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sz="700" b="1" spc="-20" dirty="0">
                <a:solidFill>
                  <a:srgbClr val="231F20"/>
                </a:solidFill>
                <a:latin typeface="Arial"/>
                <a:cs typeface="Arial"/>
              </a:rPr>
              <a:t>ОМСК</a:t>
            </a:r>
            <a:endParaRPr sz="700">
              <a:latin typeface="Arial"/>
              <a:cs typeface="Arial"/>
            </a:endParaRPr>
          </a:p>
          <a:p>
            <a:pPr marL="12700" marR="5080">
              <a:lnSpc>
                <a:spcPct val="126200"/>
              </a:lnSpc>
            </a:pPr>
            <a:r>
              <a:rPr sz="7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Тюмень</a:t>
            </a:r>
            <a:r>
              <a:rPr sz="7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Новосибирск</a:t>
            </a:r>
            <a:r>
              <a:rPr sz="7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Москва</a:t>
            </a:r>
            <a:r>
              <a:rPr sz="7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Казахстан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294842" y="2845361"/>
            <a:ext cx="356870" cy="56388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700" dirty="0">
                <a:solidFill>
                  <a:srgbClr val="231F20"/>
                </a:solidFill>
                <a:latin typeface="Microsoft Sans Serif"/>
                <a:cs typeface="Microsoft Sans Serif"/>
              </a:rPr>
              <a:t>680</a:t>
            </a:r>
            <a:r>
              <a:rPr sz="7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700" dirty="0">
                <a:solidFill>
                  <a:srgbClr val="231F20"/>
                </a:solidFill>
                <a:latin typeface="Microsoft Sans Serif"/>
                <a:cs typeface="Microsoft Sans Serif"/>
              </a:rPr>
              <a:t>600</a:t>
            </a:r>
            <a:r>
              <a:rPr sz="7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700" dirty="0">
                <a:solidFill>
                  <a:srgbClr val="231F20"/>
                </a:solidFill>
                <a:latin typeface="Microsoft Sans Serif"/>
                <a:cs typeface="Microsoft Sans Serif"/>
              </a:rPr>
              <a:t>2800</a:t>
            </a:r>
            <a:r>
              <a:rPr sz="7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700" dirty="0">
                <a:solidFill>
                  <a:srgbClr val="231F20"/>
                </a:solidFill>
                <a:latin typeface="Microsoft Sans Serif"/>
                <a:cs typeface="Microsoft Sans Serif"/>
              </a:rPr>
              <a:t>200</a:t>
            </a:r>
            <a:r>
              <a:rPr sz="7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683276" y="1429779"/>
            <a:ext cx="5028296" cy="4435475"/>
            <a:chOff x="658050" y="1413005"/>
            <a:chExt cx="5028296" cy="4435475"/>
          </a:xfrm>
        </p:grpSpPr>
        <p:pic>
          <p:nvPicPr>
            <p:cNvPr id="87" name="object 8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09590" y="2176840"/>
              <a:ext cx="143967" cy="213995"/>
            </a:xfrm>
            <a:prstGeom prst="rect">
              <a:avLst/>
            </a:prstGeom>
          </p:spPr>
        </p:pic>
        <p:sp>
          <p:nvSpPr>
            <p:cNvPr id="88" name="object 88"/>
            <p:cNvSpPr/>
            <p:nvPr/>
          </p:nvSpPr>
          <p:spPr>
            <a:xfrm>
              <a:off x="658050" y="2368930"/>
              <a:ext cx="495934" cy="309245"/>
            </a:xfrm>
            <a:custGeom>
              <a:avLst/>
              <a:gdLst/>
              <a:ahLst/>
              <a:cxnLst/>
              <a:rect l="l" t="t" r="r" b="b"/>
              <a:pathLst>
                <a:path w="495934" h="309244">
                  <a:moveTo>
                    <a:pt x="159435" y="108369"/>
                  </a:moveTo>
                  <a:lnTo>
                    <a:pt x="143395" y="76517"/>
                  </a:lnTo>
                  <a:lnTo>
                    <a:pt x="143395" y="114236"/>
                  </a:lnTo>
                  <a:lnTo>
                    <a:pt x="138823" y="128574"/>
                  </a:lnTo>
                  <a:lnTo>
                    <a:pt x="128435" y="139026"/>
                  </a:lnTo>
                  <a:lnTo>
                    <a:pt x="114388" y="143929"/>
                  </a:lnTo>
                  <a:lnTo>
                    <a:pt x="98806" y="141617"/>
                  </a:lnTo>
                  <a:lnTo>
                    <a:pt x="89433" y="135293"/>
                  </a:lnTo>
                  <a:lnTo>
                    <a:pt x="82219" y="125158"/>
                  </a:lnTo>
                  <a:lnTo>
                    <a:pt x="79184" y="112407"/>
                  </a:lnTo>
                  <a:lnTo>
                    <a:pt x="82270" y="98653"/>
                  </a:lnTo>
                  <a:lnTo>
                    <a:pt x="82372" y="98196"/>
                  </a:lnTo>
                  <a:lnTo>
                    <a:pt x="86893" y="91516"/>
                  </a:lnTo>
                  <a:lnTo>
                    <a:pt x="93764" y="85534"/>
                  </a:lnTo>
                  <a:lnTo>
                    <a:pt x="102565" y="81394"/>
                  </a:lnTo>
                  <a:lnTo>
                    <a:pt x="112890" y="80200"/>
                  </a:lnTo>
                  <a:lnTo>
                    <a:pt x="125298" y="83286"/>
                  </a:lnTo>
                  <a:lnTo>
                    <a:pt x="135229" y="90436"/>
                  </a:lnTo>
                  <a:lnTo>
                    <a:pt x="141617" y="100990"/>
                  </a:lnTo>
                  <a:lnTo>
                    <a:pt x="143395" y="114236"/>
                  </a:lnTo>
                  <a:lnTo>
                    <a:pt x="143395" y="76517"/>
                  </a:lnTo>
                  <a:lnTo>
                    <a:pt x="140589" y="73939"/>
                  </a:lnTo>
                  <a:lnTo>
                    <a:pt x="134150" y="69621"/>
                  </a:lnTo>
                  <a:lnTo>
                    <a:pt x="126746" y="66484"/>
                  </a:lnTo>
                  <a:lnTo>
                    <a:pt x="126961" y="66484"/>
                  </a:lnTo>
                  <a:lnTo>
                    <a:pt x="117576" y="64554"/>
                  </a:lnTo>
                  <a:lnTo>
                    <a:pt x="96202" y="66484"/>
                  </a:lnTo>
                  <a:lnTo>
                    <a:pt x="78943" y="76073"/>
                  </a:lnTo>
                  <a:lnTo>
                    <a:pt x="67398" y="91732"/>
                  </a:lnTo>
                  <a:lnTo>
                    <a:pt x="63195" y="111887"/>
                  </a:lnTo>
                  <a:lnTo>
                    <a:pt x="66852" y="130251"/>
                  </a:lnTo>
                  <a:lnTo>
                    <a:pt x="66903" y="130543"/>
                  </a:lnTo>
                  <a:lnTo>
                    <a:pt x="76771" y="145440"/>
                  </a:lnTo>
                  <a:lnTo>
                    <a:pt x="90893" y="155587"/>
                  </a:lnTo>
                  <a:lnTo>
                    <a:pt x="107403" y="160007"/>
                  </a:lnTo>
                  <a:lnTo>
                    <a:pt x="127571" y="157314"/>
                  </a:lnTo>
                  <a:lnTo>
                    <a:pt x="144665" y="146977"/>
                  </a:lnTo>
                  <a:lnTo>
                    <a:pt x="146748" y="143929"/>
                  </a:lnTo>
                  <a:lnTo>
                    <a:pt x="156133" y="130251"/>
                  </a:lnTo>
                  <a:lnTo>
                    <a:pt x="159435" y="108369"/>
                  </a:lnTo>
                  <a:close/>
                </a:path>
                <a:path w="495934" h="309244">
                  <a:moveTo>
                    <a:pt x="223189" y="109702"/>
                  </a:moveTo>
                  <a:lnTo>
                    <a:pt x="214807" y="68516"/>
                  </a:lnTo>
                  <a:lnTo>
                    <a:pt x="207556" y="54610"/>
                  </a:lnTo>
                  <a:lnTo>
                    <a:pt x="207556" y="112293"/>
                  </a:lnTo>
                  <a:lnTo>
                    <a:pt x="205892" y="126111"/>
                  </a:lnTo>
                  <a:lnTo>
                    <a:pt x="191122" y="162369"/>
                  </a:lnTo>
                  <a:lnTo>
                    <a:pt x="153631" y="225869"/>
                  </a:lnTo>
                  <a:lnTo>
                    <a:pt x="110934" y="282854"/>
                  </a:lnTo>
                  <a:lnTo>
                    <a:pt x="90043" y="254825"/>
                  </a:lnTo>
                  <a:lnTo>
                    <a:pt x="49707" y="195973"/>
                  </a:lnTo>
                  <a:lnTo>
                    <a:pt x="26403" y="153085"/>
                  </a:lnTo>
                  <a:lnTo>
                    <a:pt x="15468" y="114642"/>
                  </a:lnTo>
                  <a:lnTo>
                    <a:pt x="16891" y="94284"/>
                  </a:lnTo>
                  <a:lnTo>
                    <a:pt x="16992" y="92798"/>
                  </a:lnTo>
                  <a:lnTo>
                    <a:pt x="32664" y="56743"/>
                  </a:lnTo>
                  <a:lnTo>
                    <a:pt x="74764" y="22999"/>
                  </a:lnTo>
                  <a:lnTo>
                    <a:pt x="117576" y="16052"/>
                  </a:lnTo>
                  <a:lnTo>
                    <a:pt x="137210" y="19329"/>
                  </a:lnTo>
                  <a:lnTo>
                    <a:pt x="181343" y="46164"/>
                  </a:lnTo>
                  <a:lnTo>
                    <a:pt x="205638" y="91846"/>
                  </a:lnTo>
                  <a:lnTo>
                    <a:pt x="207556" y="112293"/>
                  </a:lnTo>
                  <a:lnTo>
                    <a:pt x="207556" y="54610"/>
                  </a:lnTo>
                  <a:lnTo>
                    <a:pt x="169760" y="16052"/>
                  </a:lnTo>
                  <a:lnTo>
                    <a:pt x="118757" y="0"/>
                  </a:lnTo>
                  <a:lnTo>
                    <a:pt x="88328" y="1943"/>
                  </a:lnTo>
                  <a:lnTo>
                    <a:pt x="41135" y="24358"/>
                  </a:lnTo>
                  <a:lnTo>
                    <a:pt x="11214" y="61569"/>
                  </a:lnTo>
                  <a:lnTo>
                    <a:pt x="6096" y="73355"/>
                  </a:lnTo>
                  <a:lnTo>
                    <a:pt x="6007" y="73545"/>
                  </a:lnTo>
                  <a:lnTo>
                    <a:pt x="2171" y="86474"/>
                  </a:lnTo>
                  <a:lnTo>
                    <a:pt x="0" y="101104"/>
                  </a:lnTo>
                  <a:lnTo>
                    <a:pt x="0" y="115887"/>
                  </a:lnTo>
                  <a:lnTo>
                    <a:pt x="15963" y="167792"/>
                  </a:lnTo>
                  <a:lnTo>
                    <a:pt x="40347" y="211277"/>
                  </a:lnTo>
                  <a:lnTo>
                    <a:pt x="67703" y="251675"/>
                  </a:lnTo>
                  <a:lnTo>
                    <a:pt x="96494" y="290423"/>
                  </a:lnTo>
                  <a:lnTo>
                    <a:pt x="111709" y="308686"/>
                  </a:lnTo>
                  <a:lnTo>
                    <a:pt x="126085" y="290791"/>
                  </a:lnTo>
                  <a:lnTo>
                    <a:pt x="154063" y="253136"/>
                  </a:lnTo>
                  <a:lnTo>
                    <a:pt x="180733" y="213829"/>
                  </a:lnTo>
                  <a:lnTo>
                    <a:pt x="204698" y="171894"/>
                  </a:lnTo>
                  <a:lnTo>
                    <a:pt x="221932" y="123926"/>
                  </a:lnTo>
                  <a:lnTo>
                    <a:pt x="223189" y="109702"/>
                  </a:lnTo>
                  <a:close/>
                </a:path>
                <a:path w="495934" h="309244">
                  <a:moveTo>
                    <a:pt x="495566" y="205092"/>
                  </a:moveTo>
                  <a:lnTo>
                    <a:pt x="484568" y="157937"/>
                  </a:lnTo>
                  <a:lnTo>
                    <a:pt x="449707" y="119862"/>
                  </a:lnTo>
                  <a:lnTo>
                    <a:pt x="406463" y="104940"/>
                  </a:lnTo>
                  <a:lnTo>
                    <a:pt x="383946" y="103670"/>
                  </a:lnTo>
                  <a:lnTo>
                    <a:pt x="335889" y="104076"/>
                  </a:lnTo>
                  <a:lnTo>
                    <a:pt x="312254" y="104800"/>
                  </a:lnTo>
                  <a:lnTo>
                    <a:pt x="300304" y="104559"/>
                  </a:lnTo>
                  <a:lnTo>
                    <a:pt x="289725" y="102908"/>
                  </a:lnTo>
                  <a:lnTo>
                    <a:pt x="275539" y="94615"/>
                  </a:lnTo>
                  <a:lnTo>
                    <a:pt x="266090" y="80352"/>
                  </a:lnTo>
                  <a:lnTo>
                    <a:pt x="263753" y="63093"/>
                  </a:lnTo>
                  <a:lnTo>
                    <a:pt x="270941" y="45783"/>
                  </a:lnTo>
                  <a:lnTo>
                    <a:pt x="307378" y="31432"/>
                  </a:lnTo>
                  <a:lnTo>
                    <a:pt x="320268" y="31508"/>
                  </a:lnTo>
                  <a:lnTo>
                    <a:pt x="347624" y="32092"/>
                  </a:lnTo>
                  <a:lnTo>
                    <a:pt x="399262" y="32092"/>
                  </a:lnTo>
                  <a:lnTo>
                    <a:pt x="400024" y="29032"/>
                  </a:lnTo>
                  <a:lnTo>
                    <a:pt x="399503" y="22110"/>
                  </a:lnTo>
                  <a:lnTo>
                    <a:pt x="399719" y="16116"/>
                  </a:lnTo>
                  <a:lnTo>
                    <a:pt x="399262" y="16052"/>
                  </a:lnTo>
                  <a:lnTo>
                    <a:pt x="336664" y="16052"/>
                  </a:lnTo>
                  <a:lnTo>
                    <a:pt x="305308" y="15798"/>
                  </a:lnTo>
                  <a:lnTo>
                    <a:pt x="260311" y="33604"/>
                  </a:lnTo>
                  <a:lnTo>
                    <a:pt x="247599" y="66852"/>
                  </a:lnTo>
                  <a:lnTo>
                    <a:pt x="248945" y="79489"/>
                  </a:lnTo>
                  <a:lnTo>
                    <a:pt x="277164" y="115150"/>
                  </a:lnTo>
                  <a:lnTo>
                    <a:pt x="303415" y="120116"/>
                  </a:lnTo>
                  <a:lnTo>
                    <a:pt x="381952" y="120103"/>
                  </a:lnTo>
                  <a:lnTo>
                    <a:pt x="397344" y="120472"/>
                  </a:lnTo>
                  <a:lnTo>
                    <a:pt x="443585" y="135115"/>
                  </a:lnTo>
                  <a:lnTo>
                    <a:pt x="472694" y="170243"/>
                  </a:lnTo>
                  <a:lnTo>
                    <a:pt x="479069" y="194056"/>
                  </a:lnTo>
                  <a:lnTo>
                    <a:pt x="477901" y="221653"/>
                  </a:lnTo>
                  <a:lnTo>
                    <a:pt x="454685" y="263385"/>
                  </a:lnTo>
                  <a:lnTo>
                    <a:pt x="414820" y="285292"/>
                  </a:lnTo>
                  <a:lnTo>
                    <a:pt x="387134" y="287947"/>
                  </a:lnTo>
                  <a:lnTo>
                    <a:pt x="143789" y="287947"/>
                  </a:lnTo>
                  <a:lnTo>
                    <a:pt x="142900" y="292531"/>
                  </a:lnTo>
                  <a:lnTo>
                    <a:pt x="143649" y="298767"/>
                  </a:lnTo>
                  <a:lnTo>
                    <a:pt x="143395" y="303987"/>
                  </a:lnTo>
                  <a:lnTo>
                    <a:pt x="333146" y="303987"/>
                  </a:lnTo>
                  <a:lnTo>
                    <a:pt x="381508" y="304761"/>
                  </a:lnTo>
                  <a:lnTo>
                    <a:pt x="424307" y="300075"/>
                  </a:lnTo>
                  <a:lnTo>
                    <a:pt x="468274" y="272935"/>
                  </a:lnTo>
                  <a:lnTo>
                    <a:pt x="493153" y="225475"/>
                  </a:lnTo>
                  <a:lnTo>
                    <a:pt x="495566" y="20509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48395" y="2221928"/>
              <a:ext cx="66408" cy="65862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761047" y="2544495"/>
              <a:ext cx="17145" cy="80645"/>
            </a:xfrm>
            <a:custGeom>
              <a:avLst/>
              <a:gdLst/>
              <a:ahLst/>
              <a:cxnLst/>
              <a:rect l="l" t="t" r="r" b="b"/>
              <a:pathLst>
                <a:path w="17145" h="80644">
                  <a:moveTo>
                    <a:pt x="17056" y="69088"/>
                  </a:moveTo>
                  <a:lnTo>
                    <a:pt x="16141" y="64655"/>
                  </a:lnTo>
                  <a:lnTo>
                    <a:pt x="12738" y="64096"/>
                  </a:lnTo>
                  <a:lnTo>
                    <a:pt x="5308" y="65151"/>
                  </a:lnTo>
                  <a:lnTo>
                    <a:pt x="889" y="64262"/>
                  </a:lnTo>
                  <a:lnTo>
                    <a:pt x="0" y="68846"/>
                  </a:lnTo>
                  <a:lnTo>
                    <a:pt x="749" y="75069"/>
                  </a:lnTo>
                  <a:lnTo>
                    <a:pt x="495" y="80302"/>
                  </a:lnTo>
                  <a:lnTo>
                    <a:pt x="16535" y="80302"/>
                  </a:lnTo>
                  <a:lnTo>
                    <a:pt x="16281" y="75209"/>
                  </a:lnTo>
                  <a:lnTo>
                    <a:pt x="17056" y="69088"/>
                  </a:lnTo>
                  <a:close/>
                </a:path>
                <a:path w="17145" h="80644">
                  <a:moveTo>
                    <a:pt x="17056" y="44030"/>
                  </a:moveTo>
                  <a:lnTo>
                    <a:pt x="16294" y="37807"/>
                  </a:lnTo>
                  <a:lnTo>
                    <a:pt x="16548" y="32575"/>
                  </a:lnTo>
                  <a:lnTo>
                    <a:pt x="508" y="32575"/>
                  </a:lnTo>
                  <a:lnTo>
                    <a:pt x="508" y="48615"/>
                  </a:lnTo>
                  <a:lnTo>
                    <a:pt x="16154" y="48615"/>
                  </a:lnTo>
                  <a:lnTo>
                    <a:pt x="17056" y="44030"/>
                  </a:lnTo>
                  <a:close/>
                </a:path>
                <a:path w="17145" h="80644">
                  <a:moveTo>
                    <a:pt x="17056" y="12090"/>
                  </a:moveTo>
                  <a:lnTo>
                    <a:pt x="16294" y="5994"/>
                  </a:lnTo>
                  <a:lnTo>
                    <a:pt x="16548" y="889"/>
                  </a:lnTo>
                  <a:lnTo>
                    <a:pt x="11963" y="0"/>
                  </a:lnTo>
                  <a:lnTo>
                    <a:pt x="5740" y="749"/>
                  </a:lnTo>
                  <a:lnTo>
                    <a:pt x="508" y="495"/>
                  </a:lnTo>
                  <a:lnTo>
                    <a:pt x="508" y="16535"/>
                  </a:lnTo>
                  <a:lnTo>
                    <a:pt x="16154" y="16535"/>
                  </a:lnTo>
                  <a:lnTo>
                    <a:pt x="17056" y="1209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686346" y="1413005"/>
              <a:ext cx="0" cy="4435475"/>
            </a:xfrm>
            <a:custGeom>
              <a:avLst/>
              <a:gdLst/>
              <a:ahLst/>
              <a:cxnLst/>
              <a:rect l="l" t="t" r="r" b="b"/>
              <a:pathLst>
                <a:path h="4435475">
                  <a:moveTo>
                    <a:pt x="0" y="0"/>
                  </a:moveTo>
                  <a:lnTo>
                    <a:pt x="0" y="4435195"/>
                  </a:lnTo>
                </a:path>
              </a:pathLst>
            </a:custGeom>
            <a:ln w="127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3" name="object 9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pPr marL="46355">
                <a:lnSpc>
                  <a:spcPct val="100000"/>
                </a:lnSpc>
                <a:spcBef>
                  <a:spcPts val="170"/>
                </a:spcBef>
              </a:pPr>
              <a:t>5</a:t>
            </a:fld>
            <a:endParaRPr spc="-5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E19A4A2-71CB-4FB0-B172-AD710B280322}"/>
              </a:ext>
            </a:extLst>
          </p:cNvPr>
          <p:cNvSpPr txBox="1"/>
          <p:nvPr/>
        </p:nvSpPr>
        <p:spPr>
          <a:xfrm>
            <a:off x="5869747" y="1429779"/>
            <a:ext cx="54078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 Омской области проживает более 1,8 млн человек, </a:t>
            </a:r>
            <a:b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из них 1,1 млн в г</a:t>
            </a:r>
            <a:r>
              <a:rPr lang="ru-RU" sz="1400" kern="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ороде</a:t>
            </a:r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Омск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На территории региона находятся порядка 500 объектов показа (музеи, храмы, усадьбы, памятники, объекты активного отдыха и другие достопримечательности)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По данным на август 2025 г. функционирует 807 объектов временного проживания разных ценовых сегментов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Земли расположены у федеральной и региональной трасс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Наличие т</a:t>
            </a:r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рудовых ресурсов 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Граница с Тюменской, Томской, Новосибирской областями и Республикой Казахстан</a:t>
            </a:r>
          </a:p>
          <a:p>
            <a:pPr lvl="0" algn="l"/>
            <a:endParaRPr lang="ru-RU" sz="1400" kern="100" dirty="0">
              <a:solidFill>
                <a:schemeClr val="tx1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lvl="0" algn="l"/>
            <a:r>
              <a:rPr lang="ru-RU" sz="1400" kern="100" dirty="0">
                <a:solidFill>
                  <a:schemeClr val="tx1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Широкая линейка мер поддержки с адаптивностью под инвестиционный проекты</a:t>
            </a:r>
          </a:p>
        </p:txBody>
      </p:sp>
      <p:pic>
        <p:nvPicPr>
          <p:cNvPr id="97" name="Рисунок 96">
            <a:extLst>
              <a:ext uri="{FF2B5EF4-FFF2-40B4-BE49-F238E27FC236}">
                <a16:creationId xmlns:a16="http://schemas.microsoft.com/office/drawing/2014/main" id="{8B430841-8DC9-485B-9140-3661139D13C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18926" y="1710412"/>
            <a:ext cx="149167" cy="149167"/>
          </a:xfrm>
          <a:prstGeom prst="rect">
            <a:avLst/>
          </a:prstGeom>
        </p:spPr>
      </p:pic>
      <p:pic>
        <p:nvPicPr>
          <p:cNvPr id="98" name="Рисунок 97">
            <a:extLst>
              <a:ext uri="{FF2B5EF4-FFF2-40B4-BE49-F238E27FC236}">
                <a16:creationId xmlns:a16="http://schemas.microsoft.com/office/drawing/2014/main" id="{A8D8E905-2459-4F10-B661-AE358C6616A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8926" y="2357905"/>
            <a:ext cx="146317" cy="146317"/>
          </a:xfrm>
          <a:prstGeom prst="rect">
            <a:avLst/>
          </a:prstGeom>
        </p:spPr>
      </p:pic>
      <p:pic>
        <p:nvPicPr>
          <p:cNvPr id="99" name="Рисунок 98">
            <a:extLst>
              <a:ext uri="{FF2B5EF4-FFF2-40B4-BE49-F238E27FC236}">
                <a16:creationId xmlns:a16="http://schemas.microsoft.com/office/drawing/2014/main" id="{F1FD10EF-31CB-4FEB-978C-F43C4AEB8F8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9835" y="3188387"/>
            <a:ext cx="146317" cy="146317"/>
          </a:xfrm>
          <a:prstGeom prst="rect">
            <a:avLst/>
          </a:prstGeom>
        </p:spPr>
      </p:pic>
      <p:pic>
        <p:nvPicPr>
          <p:cNvPr id="100" name="Рисунок 99">
            <a:extLst>
              <a:ext uri="{FF2B5EF4-FFF2-40B4-BE49-F238E27FC236}">
                <a16:creationId xmlns:a16="http://schemas.microsoft.com/office/drawing/2014/main" id="{147B1D9A-A8D4-41CF-AC1B-0E5924AE1DD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1572" y="3813692"/>
            <a:ext cx="146317" cy="146317"/>
          </a:xfrm>
          <a:prstGeom prst="rect">
            <a:avLst/>
          </a:prstGeom>
        </p:spPr>
      </p:pic>
      <p:pic>
        <p:nvPicPr>
          <p:cNvPr id="101" name="Рисунок 100">
            <a:extLst>
              <a:ext uri="{FF2B5EF4-FFF2-40B4-BE49-F238E27FC236}">
                <a16:creationId xmlns:a16="http://schemas.microsoft.com/office/drawing/2014/main" id="{57A49947-967D-4E29-BFE0-F0F3B51045D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23430" y="4292599"/>
            <a:ext cx="146317" cy="146317"/>
          </a:xfrm>
          <a:prstGeom prst="rect">
            <a:avLst/>
          </a:prstGeom>
        </p:spPr>
      </p:pic>
      <p:pic>
        <p:nvPicPr>
          <p:cNvPr id="102" name="Рисунок 101">
            <a:extLst>
              <a:ext uri="{FF2B5EF4-FFF2-40B4-BE49-F238E27FC236}">
                <a16:creationId xmlns:a16="http://schemas.microsoft.com/office/drawing/2014/main" id="{F372E868-1507-468A-A18A-A6D78F63507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23430" y="4703056"/>
            <a:ext cx="146317" cy="146317"/>
          </a:xfrm>
          <a:prstGeom prst="rect">
            <a:avLst/>
          </a:prstGeom>
        </p:spPr>
      </p:pic>
      <p:pic>
        <p:nvPicPr>
          <p:cNvPr id="103" name="Рисунок 102">
            <a:extLst>
              <a:ext uri="{FF2B5EF4-FFF2-40B4-BE49-F238E27FC236}">
                <a16:creationId xmlns:a16="http://schemas.microsoft.com/office/drawing/2014/main" id="{4E688C48-F4F3-4FD3-9EF0-98ED78E313D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11572" y="5314829"/>
            <a:ext cx="146317" cy="14631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56731" y="6378454"/>
            <a:ext cx="116839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55182" y="1291402"/>
            <a:ext cx="476884" cy="503555"/>
            <a:chOff x="655182" y="1291402"/>
            <a:chExt cx="476884" cy="503555"/>
          </a:xfrm>
        </p:grpSpPr>
        <p:sp>
          <p:nvSpPr>
            <p:cNvPr id="4" name="object 4"/>
            <p:cNvSpPr/>
            <p:nvPr/>
          </p:nvSpPr>
          <p:spPr>
            <a:xfrm>
              <a:off x="655182" y="1291402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4" h="476885">
                  <a:moveTo>
                    <a:pt x="238366" y="0"/>
                  </a:moveTo>
                  <a:lnTo>
                    <a:pt x="190326" y="4842"/>
                  </a:lnTo>
                  <a:lnTo>
                    <a:pt x="145582" y="18731"/>
                  </a:lnTo>
                  <a:lnTo>
                    <a:pt x="105092" y="40707"/>
                  </a:lnTo>
                  <a:lnTo>
                    <a:pt x="69815" y="69813"/>
                  </a:lnTo>
                  <a:lnTo>
                    <a:pt x="40708" y="105089"/>
                  </a:lnTo>
                  <a:lnTo>
                    <a:pt x="18731" y="145577"/>
                  </a:lnTo>
                  <a:lnTo>
                    <a:pt x="4842" y="190318"/>
                  </a:lnTo>
                  <a:lnTo>
                    <a:pt x="0" y="238353"/>
                  </a:lnTo>
                  <a:lnTo>
                    <a:pt x="4842" y="286393"/>
                  </a:lnTo>
                  <a:lnTo>
                    <a:pt x="18731" y="331137"/>
                  </a:lnTo>
                  <a:lnTo>
                    <a:pt x="40708" y="371627"/>
                  </a:lnTo>
                  <a:lnTo>
                    <a:pt x="69815" y="406904"/>
                  </a:lnTo>
                  <a:lnTo>
                    <a:pt x="105092" y="436011"/>
                  </a:lnTo>
                  <a:lnTo>
                    <a:pt x="145582" y="457988"/>
                  </a:lnTo>
                  <a:lnTo>
                    <a:pt x="190326" y="471877"/>
                  </a:lnTo>
                  <a:lnTo>
                    <a:pt x="238366" y="476719"/>
                  </a:lnTo>
                  <a:lnTo>
                    <a:pt x="286405" y="471877"/>
                  </a:lnTo>
                  <a:lnTo>
                    <a:pt x="331148" y="457988"/>
                  </a:lnTo>
                  <a:lnTo>
                    <a:pt x="371636" y="436011"/>
                  </a:lnTo>
                  <a:lnTo>
                    <a:pt x="406911" y="406904"/>
                  </a:lnTo>
                  <a:lnTo>
                    <a:pt x="436015" y="371627"/>
                  </a:lnTo>
                  <a:lnTo>
                    <a:pt x="457990" y="331137"/>
                  </a:lnTo>
                  <a:lnTo>
                    <a:pt x="471877" y="286393"/>
                  </a:lnTo>
                  <a:lnTo>
                    <a:pt x="476719" y="238353"/>
                  </a:lnTo>
                  <a:lnTo>
                    <a:pt x="471877" y="190318"/>
                  </a:lnTo>
                  <a:lnTo>
                    <a:pt x="457990" y="145577"/>
                  </a:lnTo>
                  <a:lnTo>
                    <a:pt x="436015" y="105089"/>
                  </a:lnTo>
                  <a:lnTo>
                    <a:pt x="406911" y="69813"/>
                  </a:lnTo>
                  <a:lnTo>
                    <a:pt x="371636" y="40707"/>
                  </a:lnTo>
                  <a:lnTo>
                    <a:pt x="331148" y="18731"/>
                  </a:lnTo>
                  <a:lnTo>
                    <a:pt x="286405" y="4842"/>
                  </a:lnTo>
                  <a:lnTo>
                    <a:pt x="238366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5615" y="1375698"/>
              <a:ext cx="440055" cy="419734"/>
            </a:xfrm>
            <a:custGeom>
              <a:avLst/>
              <a:gdLst/>
              <a:ahLst/>
              <a:cxnLst/>
              <a:rect l="l" t="t" r="r" b="b"/>
              <a:pathLst>
                <a:path w="440055" h="419735">
                  <a:moveTo>
                    <a:pt x="105511" y="101117"/>
                  </a:moveTo>
                  <a:lnTo>
                    <a:pt x="91592" y="101117"/>
                  </a:lnTo>
                  <a:lnTo>
                    <a:pt x="91632" y="149291"/>
                  </a:lnTo>
                  <a:lnTo>
                    <a:pt x="91956" y="159665"/>
                  </a:lnTo>
                  <a:lnTo>
                    <a:pt x="92563" y="171713"/>
                  </a:lnTo>
                  <a:lnTo>
                    <a:pt x="92605" y="184675"/>
                  </a:lnTo>
                  <a:lnTo>
                    <a:pt x="91592" y="195630"/>
                  </a:lnTo>
                  <a:lnTo>
                    <a:pt x="89827" y="202107"/>
                  </a:lnTo>
                  <a:lnTo>
                    <a:pt x="86990" y="209156"/>
                  </a:lnTo>
                  <a:lnTo>
                    <a:pt x="83658" y="216516"/>
                  </a:lnTo>
                  <a:lnTo>
                    <a:pt x="80689" y="223293"/>
                  </a:lnTo>
                  <a:lnTo>
                    <a:pt x="60277" y="273005"/>
                  </a:lnTo>
                  <a:lnTo>
                    <a:pt x="19993" y="370403"/>
                  </a:lnTo>
                  <a:lnTo>
                    <a:pt x="113" y="418837"/>
                  </a:lnTo>
                  <a:lnTo>
                    <a:pt x="0" y="419112"/>
                  </a:lnTo>
                  <a:lnTo>
                    <a:pt x="341082" y="419112"/>
                  </a:lnTo>
                  <a:lnTo>
                    <a:pt x="439635" y="418376"/>
                  </a:lnTo>
                  <a:lnTo>
                    <a:pt x="434309" y="405917"/>
                  </a:lnTo>
                  <a:lnTo>
                    <a:pt x="20523" y="405917"/>
                  </a:lnTo>
                  <a:lnTo>
                    <a:pt x="39611" y="358387"/>
                  </a:lnTo>
                  <a:lnTo>
                    <a:pt x="58726" y="311037"/>
                  </a:lnTo>
                  <a:lnTo>
                    <a:pt x="77990" y="263667"/>
                  </a:lnTo>
                  <a:lnTo>
                    <a:pt x="97540" y="216044"/>
                  </a:lnTo>
                  <a:lnTo>
                    <a:pt x="117172" y="168772"/>
                  </a:lnTo>
                  <a:lnTo>
                    <a:pt x="119739" y="162674"/>
                  </a:lnTo>
                  <a:lnTo>
                    <a:pt x="104787" y="162674"/>
                  </a:lnTo>
                  <a:lnTo>
                    <a:pt x="104748" y="115920"/>
                  </a:lnTo>
                  <a:lnTo>
                    <a:pt x="105454" y="102229"/>
                  </a:lnTo>
                  <a:lnTo>
                    <a:pt x="105511" y="101117"/>
                  </a:lnTo>
                  <a:close/>
                </a:path>
                <a:path w="440055" h="419735">
                  <a:moveTo>
                    <a:pt x="178053" y="121627"/>
                  </a:moveTo>
                  <a:lnTo>
                    <a:pt x="163398" y="121627"/>
                  </a:lnTo>
                  <a:lnTo>
                    <a:pt x="150833" y="168772"/>
                  </a:lnTo>
                  <a:lnTo>
                    <a:pt x="137877" y="216516"/>
                  </a:lnTo>
                  <a:lnTo>
                    <a:pt x="111990" y="311037"/>
                  </a:lnTo>
                  <a:lnTo>
                    <a:pt x="99135" y="358387"/>
                  </a:lnTo>
                  <a:lnTo>
                    <a:pt x="86461" y="405917"/>
                  </a:lnTo>
                  <a:lnTo>
                    <a:pt x="100380" y="405917"/>
                  </a:lnTo>
                  <a:lnTo>
                    <a:pt x="113082" y="358387"/>
                  </a:lnTo>
                  <a:lnTo>
                    <a:pt x="125714" y="311403"/>
                  </a:lnTo>
                  <a:lnTo>
                    <a:pt x="138652" y="263667"/>
                  </a:lnTo>
                  <a:lnTo>
                    <a:pt x="151692" y="216044"/>
                  </a:lnTo>
                  <a:lnTo>
                    <a:pt x="164688" y="169163"/>
                  </a:lnTo>
                  <a:lnTo>
                    <a:pt x="177896" y="122186"/>
                  </a:lnTo>
                  <a:lnTo>
                    <a:pt x="177963" y="121951"/>
                  </a:lnTo>
                  <a:lnTo>
                    <a:pt x="178053" y="121627"/>
                  </a:lnTo>
                  <a:close/>
                </a:path>
                <a:path w="440055" h="419735">
                  <a:moveTo>
                    <a:pt x="276974" y="121627"/>
                  </a:moveTo>
                  <a:lnTo>
                    <a:pt x="262318" y="121627"/>
                  </a:lnTo>
                  <a:lnTo>
                    <a:pt x="274963" y="168772"/>
                  </a:lnTo>
                  <a:lnTo>
                    <a:pt x="289825" y="223293"/>
                  </a:lnTo>
                  <a:lnTo>
                    <a:pt x="300854" y="263515"/>
                  </a:lnTo>
                  <a:lnTo>
                    <a:pt x="313853" y="311037"/>
                  </a:lnTo>
                  <a:lnTo>
                    <a:pt x="326659" y="358387"/>
                  </a:lnTo>
                  <a:lnTo>
                    <a:pt x="339255" y="405917"/>
                  </a:lnTo>
                  <a:lnTo>
                    <a:pt x="353174" y="405917"/>
                  </a:lnTo>
                  <a:lnTo>
                    <a:pt x="340597" y="358387"/>
                  </a:lnTo>
                  <a:lnTo>
                    <a:pt x="327766" y="311403"/>
                  </a:lnTo>
                  <a:lnTo>
                    <a:pt x="314580" y="263667"/>
                  </a:lnTo>
                  <a:lnTo>
                    <a:pt x="301527" y="216044"/>
                  </a:lnTo>
                  <a:lnTo>
                    <a:pt x="289032" y="169163"/>
                  </a:lnTo>
                  <a:lnTo>
                    <a:pt x="277115" y="122186"/>
                  </a:lnTo>
                  <a:lnTo>
                    <a:pt x="277056" y="121951"/>
                  </a:lnTo>
                  <a:lnTo>
                    <a:pt x="276974" y="121627"/>
                  </a:lnTo>
                  <a:close/>
                </a:path>
                <a:path w="440055" h="419735">
                  <a:moveTo>
                    <a:pt x="317141" y="121627"/>
                  </a:moveTo>
                  <a:lnTo>
                    <a:pt x="303352" y="121627"/>
                  </a:lnTo>
                  <a:lnTo>
                    <a:pt x="322579" y="168772"/>
                  </a:lnTo>
                  <a:lnTo>
                    <a:pt x="361494" y="263515"/>
                  </a:lnTo>
                  <a:lnTo>
                    <a:pt x="380942" y="311037"/>
                  </a:lnTo>
                  <a:lnTo>
                    <a:pt x="400135" y="358387"/>
                  </a:lnTo>
                  <a:lnTo>
                    <a:pt x="419112" y="405917"/>
                  </a:lnTo>
                  <a:lnTo>
                    <a:pt x="434309" y="405917"/>
                  </a:lnTo>
                  <a:lnTo>
                    <a:pt x="426193" y="386936"/>
                  </a:lnTo>
                  <a:lnTo>
                    <a:pt x="400243" y="323128"/>
                  </a:lnTo>
                  <a:lnTo>
                    <a:pt x="386880" y="291617"/>
                  </a:lnTo>
                  <a:lnTo>
                    <a:pt x="390855" y="285838"/>
                  </a:lnTo>
                  <a:lnTo>
                    <a:pt x="389077" y="277698"/>
                  </a:lnTo>
                  <a:lnTo>
                    <a:pt x="389077" y="261581"/>
                  </a:lnTo>
                  <a:lnTo>
                    <a:pt x="375157" y="261581"/>
                  </a:lnTo>
                  <a:lnTo>
                    <a:pt x="359300" y="223481"/>
                  </a:lnTo>
                  <a:lnTo>
                    <a:pt x="343619" y="184675"/>
                  </a:lnTo>
                  <a:lnTo>
                    <a:pt x="327846" y="146226"/>
                  </a:lnTo>
                  <a:lnTo>
                    <a:pt x="317141" y="121627"/>
                  </a:lnTo>
                  <a:close/>
                </a:path>
                <a:path w="440055" h="419735">
                  <a:moveTo>
                    <a:pt x="226415" y="365620"/>
                  </a:moveTo>
                  <a:lnTo>
                    <a:pt x="213220" y="365620"/>
                  </a:lnTo>
                  <a:lnTo>
                    <a:pt x="213220" y="391998"/>
                  </a:lnTo>
                  <a:lnTo>
                    <a:pt x="226415" y="391998"/>
                  </a:lnTo>
                  <a:lnTo>
                    <a:pt x="226415" y="365620"/>
                  </a:lnTo>
                  <a:close/>
                </a:path>
                <a:path w="440055" h="419735">
                  <a:moveTo>
                    <a:pt x="226415" y="311403"/>
                  </a:moveTo>
                  <a:lnTo>
                    <a:pt x="213220" y="311403"/>
                  </a:lnTo>
                  <a:lnTo>
                    <a:pt x="213220" y="337781"/>
                  </a:lnTo>
                  <a:lnTo>
                    <a:pt x="226415" y="337781"/>
                  </a:lnTo>
                  <a:lnTo>
                    <a:pt x="226415" y="311403"/>
                  </a:lnTo>
                  <a:close/>
                </a:path>
                <a:path w="440055" h="419735">
                  <a:moveTo>
                    <a:pt x="226415" y="270370"/>
                  </a:moveTo>
                  <a:lnTo>
                    <a:pt x="213220" y="270370"/>
                  </a:lnTo>
                  <a:lnTo>
                    <a:pt x="213220" y="290893"/>
                  </a:lnTo>
                  <a:lnTo>
                    <a:pt x="226415" y="290893"/>
                  </a:lnTo>
                  <a:lnTo>
                    <a:pt x="226415" y="270370"/>
                  </a:lnTo>
                  <a:close/>
                </a:path>
                <a:path w="440055" h="419735">
                  <a:moveTo>
                    <a:pt x="375881" y="0"/>
                  </a:moveTo>
                  <a:lnTo>
                    <a:pt x="355312" y="6665"/>
                  </a:lnTo>
                  <a:lnTo>
                    <a:pt x="339748" y="20377"/>
                  </a:lnTo>
                  <a:lnTo>
                    <a:pt x="330345" y="38736"/>
                  </a:lnTo>
                  <a:lnTo>
                    <a:pt x="328256" y="59347"/>
                  </a:lnTo>
                  <a:lnTo>
                    <a:pt x="333189" y="77100"/>
                  </a:lnTo>
                  <a:lnTo>
                    <a:pt x="343587" y="91587"/>
                  </a:lnTo>
                  <a:lnTo>
                    <a:pt x="358226" y="102229"/>
                  </a:lnTo>
                  <a:lnTo>
                    <a:pt x="375881" y="108445"/>
                  </a:lnTo>
                  <a:lnTo>
                    <a:pt x="375812" y="230073"/>
                  </a:lnTo>
                  <a:lnTo>
                    <a:pt x="375157" y="261581"/>
                  </a:lnTo>
                  <a:lnTo>
                    <a:pt x="389077" y="261581"/>
                  </a:lnTo>
                  <a:lnTo>
                    <a:pt x="389077" y="107708"/>
                  </a:lnTo>
                  <a:lnTo>
                    <a:pt x="409167" y="100673"/>
                  </a:lnTo>
                  <a:lnTo>
                    <a:pt x="417041" y="93959"/>
                  </a:lnTo>
                  <a:lnTo>
                    <a:pt x="374258" y="93959"/>
                  </a:lnTo>
                  <a:lnTo>
                    <a:pt x="354579" y="83739"/>
                  </a:lnTo>
                  <a:lnTo>
                    <a:pt x="342808" y="64986"/>
                  </a:lnTo>
                  <a:lnTo>
                    <a:pt x="343649" y="41033"/>
                  </a:lnTo>
                  <a:lnTo>
                    <a:pt x="348145" y="31671"/>
                  </a:lnTo>
                  <a:lnTo>
                    <a:pt x="355052" y="23552"/>
                  </a:lnTo>
                  <a:lnTo>
                    <a:pt x="364500" y="17395"/>
                  </a:lnTo>
                  <a:lnTo>
                    <a:pt x="376618" y="13919"/>
                  </a:lnTo>
                  <a:lnTo>
                    <a:pt x="418666" y="13919"/>
                  </a:lnTo>
                  <a:lnTo>
                    <a:pt x="416953" y="11871"/>
                  </a:lnTo>
                  <a:lnTo>
                    <a:pt x="398550" y="2066"/>
                  </a:lnTo>
                  <a:lnTo>
                    <a:pt x="375881" y="0"/>
                  </a:lnTo>
                  <a:close/>
                </a:path>
                <a:path w="440055" h="419735">
                  <a:moveTo>
                    <a:pt x="226415" y="230073"/>
                  </a:moveTo>
                  <a:lnTo>
                    <a:pt x="213220" y="230073"/>
                  </a:lnTo>
                  <a:lnTo>
                    <a:pt x="213220" y="249859"/>
                  </a:lnTo>
                  <a:lnTo>
                    <a:pt x="226415" y="249859"/>
                  </a:lnTo>
                  <a:lnTo>
                    <a:pt x="226415" y="230073"/>
                  </a:lnTo>
                  <a:close/>
                </a:path>
                <a:path w="440055" h="419735">
                  <a:moveTo>
                    <a:pt x="226415" y="189039"/>
                  </a:moveTo>
                  <a:lnTo>
                    <a:pt x="213220" y="189039"/>
                  </a:lnTo>
                  <a:lnTo>
                    <a:pt x="213220" y="209549"/>
                  </a:lnTo>
                  <a:lnTo>
                    <a:pt x="226415" y="209549"/>
                  </a:lnTo>
                  <a:lnTo>
                    <a:pt x="226415" y="189039"/>
                  </a:lnTo>
                  <a:close/>
                </a:path>
                <a:path w="440055" h="419735">
                  <a:moveTo>
                    <a:pt x="226415" y="162674"/>
                  </a:moveTo>
                  <a:lnTo>
                    <a:pt x="213220" y="162674"/>
                  </a:lnTo>
                  <a:lnTo>
                    <a:pt x="213220" y="175856"/>
                  </a:lnTo>
                  <a:lnTo>
                    <a:pt x="226415" y="175856"/>
                  </a:lnTo>
                  <a:lnTo>
                    <a:pt x="226415" y="162674"/>
                  </a:lnTo>
                  <a:close/>
                </a:path>
                <a:path w="440055" h="419735">
                  <a:moveTo>
                    <a:pt x="311403" y="108445"/>
                  </a:moveTo>
                  <a:lnTo>
                    <a:pt x="127495" y="108445"/>
                  </a:lnTo>
                  <a:lnTo>
                    <a:pt x="121770" y="121951"/>
                  </a:lnTo>
                  <a:lnTo>
                    <a:pt x="116231" y="135643"/>
                  </a:lnTo>
                  <a:lnTo>
                    <a:pt x="110648" y="149291"/>
                  </a:lnTo>
                  <a:lnTo>
                    <a:pt x="104782" y="162674"/>
                  </a:lnTo>
                  <a:lnTo>
                    <a:pt x="119739" y="162674"/>
                  </a:lnTo>
                  <a:lnTo>
                    <a:pt x="137020" y="121627"/>
                  </a:lnTo>
                  <a:lnTo>
                    <a:pt x="211759" y="121627"/>
                  </a:lnTo>
                  <a:lnTo>
                    <a:pt x="214731" y="121348"/>
                  </a:lnTo>
                  <a:lnTo>
                    <a:pt x="317019" y="121348"/>
                  </a:lnTo>
                  <a:lnTo>
                    <a:pt x="311403" y="108445"/>
                  </a:lnTo>
                  <a:close/>
                </a:path>
                <a:path w="440055" h="419735">
                  <a:moveTo>
                    <a:pt x="226415" y="135643"/>
                  </a:moveTo>
                  <a:lnTo>
                    <a:pt x="213220" y="135643"/>
                  </a:lnTo>
                  <a:lnTo>
                    <a:pt x="213220" y="148742"/>
                  </a:lnTo>
                  <a:lnTo>
                    <a:pt x="226415" y="148742"/>
                  </a:lnTo>
                  <a:lnTo>
                    <a:pt x="226415" y="135643"/>
                  </a:lnTo>
                  <a:close/>
                </a:path>
                <a:path w="440055" h="419735">
                  <a:moveTo>
                    <a:pt x="317019" y="121348"/>
                  </a:moveTo>
                  <a:lnTo>
                    <a:pt x="214731" y="121348"/>
                  </a:lnTo>
                  <a:lnTo>
                    <a:pt x="212559" y="126199"/>
                  </a:lnTo>
                  <a:lnTo>
                    <a:pt x="213220" y="128219"/>
                  </a:lnTo>
                  <a:lnTo>
                    <a:pt x="225678" y="128219"/>
                  </a:lnTo>
                  <a:lnTo>
                    <a:pt x="227812" y="127673"/>
                  </a:lnTo>
                  <a:lnTo>
                    <a:pt x="225018" y="122186"/>
                  </a:lnTo>
                  <a:lnTo>
                    <a:pt x="227152" y="121627"/>
                  </a:lnTo>
                  <a:lnTo>
                    <a:pt x="317141" y="121627"/>
                  </a:lnTo>
                  <a:lnTo>
                    <a:pt x="317019" y="121348"/>
                  </a:lnTo>
                  <a:close/>
                </a:path>
                <a:path w="440055" h="419735">
                  <a:moveTo>
                    <a:pt x="138480" y="60807"/>
                  </a:moveTo>
                  <a:lnTo>
                    <a:pt x="57886" y="60807"/>
                  </a:lnTo>
                  <a:lnTo>
                    <a:pt x="57886" y="101117"/>
                  </a:lnTo>
                  <a:lnTo>
                    <a:pt x="138480" y="101117"/>
                  </a:lnTo>
                  <a:lnTo>
                    <a:pt x="138480" y="87922"/>
                  </a:lnTo>
                  <a:lnTo>
                    <a:pt x="71081" y="87922"/>
                  </a:lnTo>
                  <a:lnTo>
                    <a:pt x="71081" y="74002"/>
                  </a:lnTo>
                  <a:lnTo>
                    <a:pt x="138480" y="74002"/>
                  </a:lnTo>
                  <a:lnTo>
                    <a:pt x="138480" y="60807"/>
                  </a:lnTo>
                  <a:close/>
                </a:path>
                <a:path w="440055" h="419735">
                  <a:moveTo>
                    <a:pt x="418666" y="13919"/>
                  </a:moveTo>
                  <a:lnTo>
                    <a:pt x="376618" y="13919"/>
                  </a:lnTo>
                  <a:lnTo>
                    <a:pt x="396822" y="16390"/>
                  </a:lnTo>
                  <a:lnTo>
                    <a:pt x="413546" y="27984"/>
                  </a:lnTo>
                  <a:lnTo>
                    <a:pt x="422799" y="46283"/>
                  </a:lnTo>
                  <a:lnTo>
                    <a:pt x="420585" y="68872"/>
                  </a:lnTo>
                  <a:lnTo>
                    <a:pt x="416756" y="76132"/>
                  </a:lnTo>
                  <a:lnTo>
                    <a:pt x="411278" y="82823"/>
                  </a:lnTo>
                  <a:lnTo>
                    <a:pt x="404592" y="88399"/>
                  </a:lnTo>
                  <a:lnTo>
                    <a:pt x="397141" y="92316"/>
                  </a:lnTo>
                  <a:lnTo>
                    <a:pt x="374258" y="93959"/>
                  </a:lnTo>
                  <a:lnTo>
                    <a:pt x="417041" y="93959"/>
                  </a:lnTo>
                  <a:lnTo>
                    <a:pt x="424813" y="87333"/>
                  </a:lnTo>
                  <a:lnTo>
                    <a:pt x="434273" y="68872"/>
                  </a:lnTo>
                  <a:lnTo>
                    <a:pt x="434591" y="64986"/>
                  </a:lnTo>
                  <a:lnTo>
                    <a:pt x="435753" y="49072"/>
                  </a:lnTo>
                  <a:lnTo>
                    <a:pt x="435858" y="47624"/>
                  </a:lnTo>
                  <a:lnTo>
                    <a:pt x="435956" y="46283"/>
                  </a:lnTo>
                  <a:lnTo>
                    <a:pt x="434301" y="41033"/>
                  </a:lnTo>
                  <a:lnTo>
                    <a:pt x="429842" y="27281"/>
                  </a:lnTo>
                  <a:lnTo>
                    <a:pt x="418666" y="13919"/>
                  </a:lnTo>
                  <a:close/>
                </a:path>
                <a:path w="440055" h="419735">
                  <a:moveTo>
                    <a:pt x="138480" y="74002"/>
                  </a:moveTo>
                  <a:lnTo>
                    <a:pt x="125298" y="74002"/>
                  </a:lnTo>
                  <a:lnTo>
                    <a:pt x="125298" y="87922"/>
                  </a:lnTo>
                  <a:lnTo>
                    <a:pt x="138480" y="87922"/>
                  </a:lnTo>
                  <a:lnTo>
                    <a:pt x="138480" y="74002"/>
                  </a:lnTo>
                  <a:close/>
                </a:path>
                <a:path w="440055" h="419735">
                  <a:moveTo>
                    <a:pt x="388368" y="60439"/>
                  </a:moveTo>
                  <a:lnTo>
                    <a:pt x="380149" y="60439"/>
                  </a:lnTo>
                  <a:lnTo>
                    <a:pt x="385991" y="61633"/>
                  </a:lnTo>
                  <a:lnTo>
                    <a:pt x="388368" y="60439"/>
                  </a:lnTo>
                  <a:close/>
                </a:path>
                <a:path w="440055" h="419735">
                  <a:moveTo>
                    <a:pt x="415483" y="60439"/>
                  </a:moveTo>
                  <a:lnTo>
                    <a:pt x="407263" y="60439"/>
                  </a:lnTo>
                  <a:lnTo>
                    <a:pt x="413105" y="61633"/>
                  </a:lnTo>
                  <a:lnTo>
                    <a:pt x="415483" y="60439"/>
                  </a:lnTo>
                  <a:close/>
                </a:path>
                <a:path w="440055" h="419735">
                  <a:moveTo>
                    <a:pt x="361962" y="47624"/>
                  </a:moveTo>
                  <a:lnTo>
                    <a:pt x="348780" y="47624"/>
                  </a:lnTo>
                  <a:lnTo>
                    <a:pt x="348780" y="60807"/>
                  </a:lnTo>
                  <a:lnTo>
                    <a:pt x="361238" y="60807"/>
                  </a:lnTo>
                  <a:lnTo>
                    <a:pt x="362679" y="57950"/>
                  </a:lnTo>
                  <a:lnTo>
                    <a:pt x="362788" y="57734"/>
                  </a:lnTo>
                  <a:lnTo>
                    <a:pt x="361594" y="51892"/>
                  </a:lnTo>
                  <a:lnTo>
                    <a:pt x="361837" y="49072"/>
                  </a:lnTo>
                  <a:lnTo>
                    <a:pt x="361962" y="47624"/>
                  </a:lnTo>
                  <a:close/>
                </a:path>
                <a:path w="440055" h="419735">
                  <a:moveTo>
                    <a:pt x="377867" y="46283"/>
                  </a:moveTo>
                  <a:lnTo>
                    <a:pt x="377515" y="46283"/>
                  </a:lnTo>
                  <a:lnTo>
                    <a:pt x="375157" y="48361"/>
                  </a:lnTo>
                  <a:lnTo>
                    <a:pt x="376847" y="51066"/>
                  </a:lnTo>
                  <a:lnTo>
                    <a:pt x="375652" y="55918"/>
                  </a:lnTo>
                  <a:lnTo>
                    <a:pt x="375538" y="57950"/>
                  </a:lnTo>
                  <a:lnTo>
                    <a:pt x="375706" y="59347"/>
                  </a:lnTo>
                  <a:lnTo>
                    <a:pt x="375794" y="60083"/>
                  </a:lnTo>
                  <a:lnTo>
                    <a:pt x="375881" y="60807"/>
                  </a:lnTo>
                  <a:lnTo>
                    <a:pt x="380149" y="60439"/>
                  </a:lnTo>
                  <a:lnTo>
                    <a:pt x="388368" y="60439"/>
                  </a:lnTo>
                  <a:lnTo>
                    <a:pt x="389077" y="60083"/>
                  </a:lnTo>
                  <a:lnTo>
                    <a:pt x="388365" y="55918"/>
                  </a:lnTo>
                  <a:lnTo>
                    <a:pt x="390555" y="49072"/>
                  </a:lnTo>
                  <a:lnTo>
                    <a:pt x="385140" y="49072"/>
                  </a:lnTo>
                  <a:lnTo>
                    <a:pt x="377867" y="46283"/>
                  </a:lnTo>
                  <a:close/>
                </a:path>
                <a:path w="440055" h="419735">
                  <a:moveTo>
                    <a:pt x="406184" y="47155"/>
                  </a:moveTo>
                  <a:lnTo>
                    <a:pt x="402259" y="47624"/>
                  </a:lnTo>
                  <a:lnTo>
                    <a:pt x="402721" y="51066"/>
                  </a:lnTo>
                  <a:lnTo>
                    <a:pt x="402694" y="51892"/>
                  </a:lnTo>
                  <a:lnTo>
                    <a:pt x="401936" y="56895"/>
                  </a:lnTo>
                  <a:lnTo>
                    <a:pt x="401809" y="57734"/>
                  </a:lnTo>
                  <a:lnTo>
                    <a:pt x="401777" y="57950"/>
                  </a:lnTo>
                  <a:lnTo>
                    <a:pt x="402996" y="60807"/>
                  </a:lnTo>
                  <a:lnTo>
                    <a:pt x="407263" y="60439"/>
                  </a:lnTo>
                  <a:lnTo>
                    <a:pt x="415483" y="60439"/>
                  </a:lnTo>
                  <a:lnTo>
                    <a:pt x="416191" y="60083"/>
                  </a:lnTo>
                  <a:lnTo>
                    <a:pt x="415467" y="55918"/>
                  </a:lnTo>
                  <a:lnTo>
                    <a:pt x="417656" y="49072"/>
                  </a:lnTo>
                  <a:lnTo>
                    <a:pt x="417766" y="48729"/>
                  </a:lnTo>
                  <a:lnTo>
                    <a:pt x="417535" y="48590"/>
                  </a:lnTo>
                  <a:lnTo>
                    <a:pt x="412013" y="48590"/>
                  </a:lnTo>
                  <a:lnTo>
                    <a:pt x="406184" y="47155"/>
                  </a:lnTo>
                  <a:close/>
                </a:path>
                <a:path w="440055" h="419735">
                  <a:moveTo>
                    <a:pt x="387616" y="46888"/>
                  </a:moveTo>
                  <a:lnTo>
                    <a:pt x="385140" y="49072"/>
                  </a:lnTo>
                  <a:lnTo>
                    <a:pt x="390555" y="49072"/>
                  </a:lnTo>
                  <a:lnTo>
                    <a:pt x="390664" y="48729"/>
                  </a:lnTo>
                  <a:lnTo>
                    <a:pt x="387616" y="46888"/>
                  </a:lnTo>
                  <a:close/>
                </a:path>
                <a:path w="440055" h="419735">
                  <a:moveTo>
                    <a:pt x="414718" y="46888"/>
                  </a:moveTo>
                  <a:lnTo>
                    <a:pt x="412013" y="48590"/>
                  </a:lnTo>
                  <a:lnTo>
                    <a:pt x="417535" y="48590"/>
                  </a:lnTo>
                  <a:lnTo>
                    <a:pt x="414718" y="468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194217" y="1291402"/>
            <a:ext cx="476884" cy="476884"/>
            <a:chOff x="7194217" y="1291402"/>
            <a:chExt cx="476884" cy="476884"/>
          </a:xfrm>
        </p:grpSpPr>
        <p:sp>
          <p:nvSpPr>
            <p:cNvPr id="7" name="object 7"/>
            <p:cNvSpPr/>
            <p:nvPr/>
          </p:nvSpPr>
          <p:spPr>
            <a:xfrm>
              <a:off x="7194217" y="1291402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4" h="476885">
                  <a:moveTo>
                    <a:pt x="238353" y="0"/>
                  </a:moveTo>
                  <a:lnTo>
                    <a:pt x="190314" y="4842"/>
                  </a:lnTo>
                  <a:lnTo>
                    <a:pt x="145571" y="18731"/>
                  </a:lnTo>
                  <a:lnTo>
                    <a:pt x="105083" y="40707"/>
                  </a:lnTo>
                  <a:lnTo>
                    <a:pt x="69808" y="69813"/>
                  </a:lnTo>
                  <a:lnTo>
                    <a:pt x="40704" y="105089"/>
                  </a:lnTo>
                  <a:lnTo>
                    <a:pt x="18729" y="145577"/>
                  </a:lnTo>
                  <a:lnTo>
                    <a:pt x="4842" y="190318"/>
                  </a:lnTo>
                  <a:lnTo>
                    <a:pt x="0" y="238353"/>
                  </a:lnTo>
                  <a:lnTo>
                    <a:pt x="4842" y="286393"/>
                  </a:lnTo>
                  <a:lnTo>
                    <a:pt x="18729" y="331137"/>
                  </a:lnTo>
                  <a:lnTo>
                    <a:pt x="40704" y="371627"/>
                  </a:lnTo>
                  <a:lnTo>
                    <a:pt x="69808" y="406904"/>
                  </a:lnTo>
                  <a:lnTo>
                    <a:pt x="105083" y="436011"/>
                  </a:lnTo>
                  <a:lnTo>
                    <a:pt x="145571" y="457988"/>
                  </a:lnTo>
                  <a:lnTo>
                    <a:pt x="190314" y="471877"/>
                  </a:lnTo>
                  <a:lnTo>
                    <a:pt x="238353" y="476719"/>
                  </a:lnTo>
                  <a:lnTo>
                    <a:pt x="286392" y="471877"/>
                  </a:lnTo>
                  <a:lnTo>
                    <a:pt x="331135" y="457988"/>
                  </a:lnTo>
                  <a:lnTo>
                    <a:pt x="371623" y="436011"/>
                  </a:lnTo>
                  <a:lnTo>
                    <a:pt x="406898" y="406904"/>
                  </a:lnTo>
                  <a:lnTo>
                    <a:pt x="436002" y="371627"/>
                  </a:lnTo>
                  <a:lnTo>
                    <a:pt x="457977" y="331137"/>
                  </a:lnTo>
                  <a:lnTo>
                    <a:pt x="471865" y="286393"/>
                  </a:lnTo>
                  <a:lnTo>
                    <a:pt x="476707" y="238353"/>
                  </a:lnTo>
                  <a:lnTo>
                    <a:pt x="471865" y="190318"/>
                  </a:lnTo>
                  <a:lnTo>
                    <a:pt x="457977" y="145577"/>
                  </a:lnTo>
                  <a:lnTo>
                    <a:pt x="436002" y="105089"/>
                  </a:lnTo>
                  <a:lnTo>
                    <a:pt x="406898" y="69813"/>
                  </a:lnTo>
                  <a:lnTo>
                    <a:pt x="371623" y="40707"/>
                  </a:lnTo>
                  <a:lnTo>
                    <a:pt x="331135" y="18731"/>
                  </a:lnTo>
                  <a:lnTo>
                    <a:pt x="286392" y="4842"/>
                  </a:lnTo>
                  <a:lnTo>
                    <a:pt x="238353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56373" y="1349883"/>
              <a:ext cx="352425" cy="351155"/>
            </a:xfrm>
            <a:custGeom>
              <a:avLst/>
              <a:gdLst/>
              <a:ahLst/>
              <a:cxnLst/>
              <a:rect l="l" t="t" r="r" b="b"/>
              <a:pathLst>
                <a:path w="352425" h="351155">
                  <a:moveTo>
                    <a:pt x="349046" y="269036"/>
                  </a:moveTo>
                  <a:lnTo>
                    <a:pt x="3352" y="269036"/>
                  </a:lnTo>
                  <a:lnTo>
                    <a:pt x="736" y="271665"/>
                  </a:lnTo>
                  <a:lnTo>
                    <a:pt x="736" y="348310"/>
                  </a:lnTo>
                  <a:lnTo>
                    <a:pt x="3352" y="350926"/>
                  </a:lnTo>
                  <a:lnTo>
                    <a:pt x="349046" y="350926"/>
                  </a:lnTo>
                  <a:lnTo>
                    <a:pt x="351662" y="348310"/>
                  </a:lnTo>
                  <a:lnTo>
                    <a:pt x="351662" y="339229"/>
                  </a:lnTo>
                  <a:lnTo>
                    <a:pt x="12433" y="339229"/>
                  </a:lnTo>
                  <a:lnTo>
                    <a:pt x="12433" y="280733"/>
                  </a:lnTo>
                  <a:lnTo>
                    <a:pt x="351662" y="280733"/>
                  </a:lnTo>
                  <a:lnTo>
                    <a:pt x="351662" y="271665"/>
                  </a:lnTo>
                  <a:lnTo>
                    <a:pt x="349046" y="269036"/>
                  </a:lnTo>
                  <a:close/>
                </a:path>
                <a:path w="352425" h="351155">
                  <a:moveTo>
                    <a:pt x="313943" y="292430"/>
                  </a:moveTo>
                  <a:lnTo>
                    <a:pt x="73532" y="292430"/>
                  </a:lnTo>
                  <a:lnTo>
                    <a:pt x="70916" y="295059"/>
                  </a:lnTo>
                  <a:lnTo>
                    <a:pt x="70916" y="339229"/>
                  </a:lnTo>
                  <a:lnTo>
                    <a:pt x="82613" y="339229"/>
                  </a:lnTo>
                  <a:lnTo>
                    <a:pt x="82613" y="327532"/>
                  </a:lnTo>
                  <a:lnTo>
                    <a:pt x="316572" y="327532"/>
                  </a:lnTo>
                  <a:lnTo>
                    <a:pt x="316572" y="315836"/>
                  </a:lnTo>
                  <a:lnTo>
                    <a:pt x="82613" y="315836"/>
                  </a:lnTo>
                  <a:lnTo>
                    <a:pt x="82613" y="304139"/>
                  </a:lnTo>
                  <a:lnTo>
                    <a:pt x="316572" y="304139"/>
                  </a:lnTo>
                  <a:lnTo>
                    <a:pt x="316572" y="295059"/>
                  </a:lnTo>
                  <a:lnTo>
                    <a:pt x="313943" y="292430"/>
                  </a:lnTo>
                  <a:close/>
                </a:path>
                <a:path w="352425" h="351155">
                  <a:moveTo>
                    <a:pt x="129412" y="327532"/>
                  </a:moveTo>
                  <a:lnTo>
                    <a:pt x="117703" y="327532"/>
                  </a:lnTo>
                  <a:lnTo>
                    <a:pt x="117703" y="339229"/>
                  </a:lnTo>
                  <a:lnTo>
                    <a:pt x="129412" y="339229"/>
                  </a:lnTo>
                  <a:lnTo>
                    <a:pt x="129412" y="327532"/>
                  </a:lnTo>
                  <a:close/>
                </a:path>
                <a:path w="352425" h="351155">
                  <a:moveTo>
                    <a:pt x="176199" y="327532"/>
                  </a:moveTo>
                  <a:lnTo>
                    <a:pt x="164503" y="327532"/>
                  </a:lnTo>
                  <a:lnTo>
                    <a:pt x="164503" y="339229"/>
                  </a:lnTo>
                  <a:lnTo>
                    <a:pt x="176199" y="339229"/>
                  </a:lnTo>
                  <a:lnTo>
                    <a:pt x="176199" y="327532"/>
                  </a:lnTo>
                  <a:close/>
                </a:path>
                <a:path w="352425" h="351155">
                  <a:moveTo>
                    <a:pt x="222986" y="327532"/>
                  </a:moveTo>
                  <a:lnTo>
                    <a:pt x="211289" y="327532"/>
                  </a:lnTo>
                  <a:lnTo>
                    <a:pt x="211289" y="339229"/>
                  </a:lnTo>
                  <a:lnTo>
                    <a:pt x="222986" y="339229"/>
                  </a:lnTo>
                  <a:lnTo>
                    <a:pt x="222986" y="327532"/>
                  </a:lnTo>
                  <a:close/>
                </a:path>
                <a:path w="352425" h="351155">
                  <a:moveTo>
                    <a:pt x="269786" y="327532"/>
                  </a:moveTo>
                  <a:lnTo>
                    <a:pt x="258076" y="327532"/>
                  </a:lnTo>
                  <a:lnTo>
                    <a:pt x="258076" y="339229"/>
                  </a:lnTo>
                  <a:lnTo>
                    <a:pt x="269786" y="339229"/>
                  </a:lnTo>
                  <a:lnTo>
                    <a:pt x="269786" y="327532"/>
                  </a:lnTo>
                  <a:close/>
                </a:path>
                <a:path w="352425" h="351155">
                  <a:moveTo>
                    <a:pt x="316572" y="327532"/>
                  </a:moveTo>
                  <a:lnTo>
                    <a:pt x="304876" y="327532"/>
                  </a:lnTo>
                  <a:lnTo>
                    <a:pt x="304876" y="339229"/>
                  </a:lnTo>
                  <a:lnTo>
                    <a:pt x="316572" y="339229"/>
                  </a:lnTo>
                  <a:lnTo>
                    <a:pt x="316572" y="327532"/>
                  </a:lnTo>
                  <a:close/>
                </a:path>
                <a:path w="352425" h="351155">
                  <a:moveTo>
                    <a:pt x="351662" y="280733"/>
                  </a:moveTo>
                  <a:lnTo>
                    <a:pt x="339966" y="280733"/>
                  </a:lnTo>
                  <a:lnTo>
                    <a:pt x="339966" y="339229"/>
                  </a:lnTo>
                  <a:lnTo>
                    <a:pt x="351662" y="339229"/>
                  </a:lnTo>
                  <a:lnTo>
                    <a:pt x="351662" y="280733"/>
                  </a:lnTo>
                  <a:close/>
                </a:path>
                <a:path w="352425" h="351155">
                  <a:moveTo>
                    <a:pt x="35826" y="304139"/>
                  </a:moveTo>
                  <a:lnTo>
                    <a:pt x="24129" y="304139"/>
                  </a:lnTo>
                  <a:lnTo>
                    <a:pt x="24129" y="315836"/>
                  </a:lnTo>
                  <a:lnTo>
                    <a:pt x="35826" y="315836"/>
                  </a:lnTo>
                  <a:lnTo>
                    <a:pt x="35826" y="304139"/>
                  </a:lnTo>
                  <a:close/>
                </a:path>
                <a:path w="352425" h="351155">
                  <a:moveTo>
                    <a:pt x="59220" y="304139"/>
                  </a:moveTo>
                  <a:lnTo>
                    <a:pt x="47523" y="304139"/>
                  </a:lnTo>
                  <a:lnTo>
                    <a:pt x="47523" y="315836"/>
                  </a:lnTo>
                  <a:lnTo>
                    <a:pt x="59220" y="315836"/>
                  </a:lnTo>
                  <a:lnTo>
                    <a:pt x="59220" y="304139"/>
                  </a:lnTo>
                  <a:close/>
                </a:path>
                <a:path w="352425" h="351155">
                  <a:moveTo>
                    <a:pt x="129412" y="304139"/>
                  </a:moveTo>
                  <a:lnTo>
                    <a:pt x="117703" y="304139"/>
                  </a:lnTo>
                  <a:lnTo>
                    <a:pt x="117703" y="315836"/>
                  </a:lnTo>
                  <a:lnTo>
                    <a:pt x="129412" y="315836"/>
                  </a:lnTo>
                  <a:lnTo>
                    <a:pt x="129412" y="304139"/>
                  </a:lnTo>
                  <a:close/>
                </a:path>
                <a:path w="352425" h="351155">
                  <a:moveTo>
                    <a:pt x="176199" y="304139"/>
                  </a:moveTo>
                  <a:lnTo>
                    <a:pt x="164503" y="304139"/>
                  </a:lnTo>
                  <a:lnTo>
                    <a:pt x="164503" y="315836"/>
                  </a:lnTo>
                  <a:lnTo>
                    <a:pt x="176199" y="315836"/>
                  </a:lnTo>
                  <a:lnTo>
                    <a:pt x="176199" y="304139"/>
                  </a:lnTo>
                  <a:close/>
                </a:path>
                <a:path w="352425" h="351155">
                  <a:moveTo>
                    <a:pt x="222986" y="304139"/>
                  </a:moveTo>
                  <a:lnTo>
                    <a:pt x="211289" y="304139"/>
                  </a:lnTo>
                  <a:lnTo>
                    <a:pt x="211289" y="315836"/>
                  </a:lnTo>
                  <a:lnTo>
                    <a:pt x="222986" y="315836"/>
                  </a:lnTo>
                  <a:lnTo>
                    <a:pt x="222986" y="304139"/>
                  </a:lnTo>
                  <a:close/>
                </a:path>
                <a:path w="352425" h="351155">
                  <a:moveTo>
                    <a:pt x="269786" y="304139"/>
                  </a:moveTo>
                  <a:lnTo>
                    <a:pt x="258076" y="304139"/>
                  </a:lnTo>
                  <a:lnTo>
                    <a:pt x="258076" y="315836"/>
                  </a:lnTo>
                  <a:lnTo>
                    <a:pt x="269786" y="315836"/>
                  </a:lnTo>
                  <a:lnTo>
                    <a:pt x="269786" y="304139"/>
                  </a:lnTo>
                  <a:close/>
                </a:path>
                <a:path w="352425" h="351155">
                  <a:moveTo>
                    <a:pt x="316572" y="304139"/>
                  </a:moveTo>
                  <a:lnTo>
                    <a:pt x="304876" y="304139"/>
                  </a:lnTo>
                  <a:lnTo>
                    <a:pt x="304876" y="315836"/>
                  </a:lnTo>
                  <a:lnTo>
                    <a:pt x="316572" y="315836"/>
                  </a:lnTo>
                  <a:lnTo>
                    <a:pt x="316572" y="304139"/>
                  </a:lnTo>
                  <a:close/>
                </a:path>
                <a:path w="352425" h="351155">
                  <a:moveTo>
                    <a:pt x="35826" y="257340"/>
                  </a:moveTo>
                  <a:lnTo>
                    <a:pt x="24129" y="257340"/>
                  </a:lnTo>
                  <a:lnTo>
                    <a:pt x="24129" y="269036"/>
                  </a:lnTo>
                  <a:lnTo>
                    <a:pt x="35826" y="269036"/>
                  </a:lnTo>
                  <a:lnTo>
                    <a:pt x="35826" y="257340"/>
                  </a:lnTo>
                  <a:close/>
                </a:path>
                <a:path w="352425" h="351155">
                  <a:moveTo>
                    <a:pt x="70916" y="257340"/>
                  </a:moveTo>
                  <a:lnTo>
                    <a:pt x="59220" y="257340"/>
                  </a:lnTo>
                  <a:lnTo>
                    <a:pt x="59220" y="269036"/>
                  </a:lnTo>
                  <a:lnTo>
                    <a:pt x="70916" y="269036"/>
                  </a:lnTo>
                  <a:lnTo>
                    <a:pt x="70916" y="257340"/>
                  </a:lnTo>
                  <a:close/>
                </a:path>
                <a:path w="352425" h="351155">
                  <a:moveTo>
                    <a:pt x="281482" y="111125"/>
                  </a:moveTo>
                  <a:lnTo>
                    <a:pt x="269773" y="111125"/>
                  </a:lnTo>
                  <a:lnTo>
                    <a:pt x="269773" y="269036"/>
                  </a:lnTo>
                  <a:lnTo>
                    <a:pt x="281482" y="269036"/>
                  </a:lnTo>
                  <a:lnTo>
                    <a:pt x="281482" y="111125"/>
                  </a:lnTo>
                  <a:close/>
                </a:path>
                <a:path w="352425" h="351155">
                  <a:moveTo>
                    <a:pt x="316572" y="111125"/>
                  </a:moveTo>
                  <a:lnTo>
                    <a:pt x="304876" y="111125"/>
                  </a:lnTo>
                  <a:lnTo>
                    <a:pt x="304876" y="269036"/>
                  </a:lnTo>
                  <a:lnTo>
                    <a:pt x="316572" y="269036"/>
                  </a:lnTo>
                  <a:lnTo>
                    <a:pt x="316572" y="111125"/>
                  </a:lnTo>
                  <a:close/>
                </a:path>
                <a:path w="352425" h="351155">
                  <a:moveTo>
                    <a:pt x="82613" y="245643"/>
                  </a:moveTo>
                  <a:lnTo>
                    <a:pt x="12433" y="245643"/>
                  </a:lnTo>
                  <a:lnTo>
                    <a:pt x="12433" y="257340"/>
                  </a:lnTo>
                  <a:lnTo>
                    <a:pt x="82613" y="257340"/>
                  </a:lnTo>
                  <a:lnTo>
                    <a:pt x="82613" y="245643"/>
                  </a:lnTo>
                  <a:close/>
                </a:path>
                <a:path w="352425" h="351155">
                  <a:moveTo>
                    <a:pt x="105921" y="153047"/>
                  </a:moveTo>
                  <a:lnTo>
                    <a:pt x="94145" y="153047"/>
                  </a:lnTo>
                  <a:lnTo>
                    <a:pt x="84531" y="223469"/>
                  </a:lnTo>
                  <a:lnTo>
                    <a:pt x="85318" y="225475"/>
                  </a:lnTo>
                  <a:lnTo>
                    <a:pt x="88442" y="228053"/>
                  </a:lnTo>
                  <a:lnTo>
                    <a:pt x="90563" y="228434"/>
                  </a:lnTo>
                  <a:lnTo>
                    <a:pt x="116484" y="219608"/>
                  </a:lnTo>
                  <a:lnTo>
                    <a:pt x="117894" y="218097"/>
                  </a:lnTo>
                  <a:lnTo>
                    <a:pt x="119075" y="213652"/>
                  </a:lnTo>
                  <a:lnTo>
                    <a:pt x="97675" y="213652"/>
                  </a:lnTo>
                  <a:lnTo>
                    <a:pt x="105921" y="153047"/>
                  </a:lnTo>
                  <a:close/>
                </a:path>
                <a:path w="352425" h="351155">
                  <a:moveTo>
                    <a:pt x="138050" y="142239"/>
                  </a:moveTo>
                  <a:lnTo>
                    <a:pt x="125945" y="142239"/>
                  </a:lnTo>
                  <a:lnTo>
                    <a:pt x="107899" y="210172"/>
                  </a:lnTo>
                  <a:lnTo>
                    <a:pt x="97675" y="213652"/>
                  </a:lnTo>
                  <a:lnTo>
                    <a:pt x="119075" y="213652"/>
                  </a:lnTo>
                  <a:lnTo>
                    <a:pt x="138050" y="142239"/>
                  </a:lnTo>
                  <a:close/>
                </a:path>
                <a:path w="352425" h="351155">
                  <a:moveTo>
                    <a:pt x="18148" y="92468"/>
                  </a:moveTo>
                  <a:lnTo>
                    <a:pt x="1638" y="98082"/>
                  </a:lnTo>
                  <a:lnTo>
                    <a:pt x="0" y="101409"/>
                  </a:lnTo>
                  <a:lnTo>
                    <a:pt x="18732" y="156387"/>
                  </a:lnTo>
                  <a:lnTo>
                    <a:pt x="20574" y="157911"/>
                  </a:lnTo>
                  <a:lnTo>
                    <a:pt x="61645" y="163474"/>
                  </a:lnTo>
                  <a:lnTo>
                    <a:pt x="63529" y="163474"/>
                  </a:lnTo>
                  <a:lnTo>
                    <a:pt x="94145" y="153047"/>
                  </a:lnTo>
                  <a:lnTo>
                    <a:pt x="105921" y="153047"/>
                  </a:lnTo>
                  <a:lnTo>
                    <a:pt x="106102" y="151714"/>
                  </a:lnTo>
                  <a:lnTo>
                    <a:pt x="61874" y="151714"/>
                  </a:lnTo>
                  <a:lnTo>
                    <a:pt x="27939" y="147091"/>
                  </a:lnTo>
                  <a:lnTo>
                    <a:pt x="25298" y="139445"/>
                  </a:lnTo>
                  <a:lnTo>
                    <a:pt x="57815" y="128371"/>
                  </a:lnTo>
                  <a:lnTo>
                    <a:pt x="21551" y="128371"/>
                  </a:lnTo>
                  <a:lnTo>
                    <a:pt x="14077" y="106425"/>
                  </a:lnTo>
                  <a:lnTo>
                    <a:pt x="14008" y="106222"/>
                  </a:lnTo>
                  <a:lnTo>
                    <a:pt x="15544" y="105702"/>
                  </a:lnTo>
                  <a:lnTo>
                    <a:pt x="30264" y="105702"/>
                  </a:lnTo>
                  <a:lnTo>
                    <a:pt x="20906" y="93421"/>
                  </a:lnTo>
                  <a:lnTo>
                    <a:pt x="20789" y="93268"/>
                  </a:lnTo>
                  <a:lnTo>
                    <a:pt x="18148" y="92468"/>
                  </a:lnTo>
                  <a:close/>
                </a:path>
                <a:path w="352425" h="351155">
                  <a:moveTo>
                    <a:pt x="193935" y="92735"/>
                  </a:moveTo>
                  <a:lnTo>
                    <a:pt x="162382" y="92735"/>
                  </a:lnTo>
                  <a:lnTo>
                    <a:pt x="168465" y="94132"/>
                  </a:lnTo>
                  <a:lnTo>
                    <a:pt x="173494" y="99110"/>
                  </a:lnTo>
                  <a:lnTo>
                    <a:pt x="174650" y="99682"/>
                  </a:lnTo>
                  <a:lnTo>
                    <a:pt x="183819" y="100939"/>
                  </a:lnTo>
                  <a:lnTo>
                    <a:pt x="185204" y="101904"/>
                  </a:lnTo>
                  <a:lnTo>
                    <a:pt x="186627" y="104571"/>
                  </a:lnTo>
                  <a:lnTo>
                    <a:pt x="186753" y="106425"/>
                  </a:lnTo>
                  <a:lnTo>
                    <a:pt x="185583" y="108800"/>
                  </a:lnTo>
                  <a:lnTo>
                    <a:pt x="185458" y="109054"/>
                  </a:lnTo>
                  <a:lnTo>
                    <a:pt x="184416" y="109969"/>
                  </a:lnTo>
                  <a:lnTo>
                    <a:pt x="61874" y="151714"/>
                  </a:lnTo>
                  <a:lnTo>
                    <a:pt x="106102" y="151714"/>
                  </a:lnTo>
                  <a:lnTo>
                    <a:pt x="106489" y="148869"/>
                  </a:lnTo>
                  <a:lnTo>
                    <a:pt x="125945" y="142239"/>
                  </a:lnTo>
                  <a:lnTo>
                    <a:pt x="138050" y="142239"/>
                  </a:lnTo>
                  <a:lnTo>
                    <a:pt x="139255" y="137706"/>
                  </a:lnTo>
                  <a:lnTo>
                    <a:pt x="194259" y="118973"/>
                  </a:lnTo>
                  <a:lnTo>
                    <a:pt x="198907" y="111759"/>
                  </a:lnTo>
                  <a:lnTo>
                    <a:pt x="197421" y="96354"/>
                  </a:lnTo>
                  <a:lnTo>
                    <a:pt x="193935" y="92735"/>
                  </a:lnTo>
                  <a:close/>
                </a:path>
                <a:path w="352425" h="351155">
                  <a:moveTo>
                    <a:pt x="30264" y="105702"/>
                  </a:moveTo>
                  <a:lnTo>
                    <a:pt x="15544" y="105702"/>
                  </a:lnTo>
                  <a:lnTo>
                    <a:pt x="30467" y="125336"/>
                  </a:lnTo>
                  <a:lnTo>
                    <a:pt x="21551" y="128371"/>
                  </a:lnTo>
                  <a:lnTo>
                    <a:pt x="57815" y="128371"/>
                  </a:lnTo>
                  <a:lnTo>
                    <a:pt x="78399" y="121361"/>
                  </a:lnTo>
                  <a:lnTo>
                    <a:pt x="42189" y="121361"/>
                  </a:lnTo>
                  <a:lnTo>
                    <a:pt x="30264" y="105702"/>
                  </a:lnTo>
                  <a:close/>
                </a:path>
                <a:path w="352425" h="351155">
                  <a:moveTo>
                    <a:pt x="56133" y="42443"/>
                  </a:moveTo>
                  <a:lnTo>
                    <a:pt x="30213" y="51269"/>
                  </a:lnTo>
                  <a:lnTo>
                    <a:pt x="28778" y="52882"/>
                  </a:lnTo>
                  <a:lnTo>
                    <a:pt x="27987" y="56299"/>
                  </a:lnTo>
                  <a:lnTo>
                    <a:pt x="27863" y="56832"/>
                  </a:lnTo>
                  <a:lnTo>
                    <a:pt x="28398" y="58635"/>
                  </a:lnTo>
                  <a:lnTo>
                    <a:pt x="28473" y="58889"/>
                  </a:lnTo>
                  <a:lnTo>
                    <a:pt x="29908" y="60325"/>
                  </a:lnTo>
                  <a:lnTo>
                    <a:pt x="79044" y="108800"/>
                  </a:lnTo>
                  <a:lnTo>
                    <a:pt x="42189" y="121361"/>
                  </a:lnTo>
                  <a:lnTo>
                    <a:pt x="78399" y="121361"/>
                  </a:lnTo>
                  <a:lnTo>
                    <a:pt x="127697" y="104571"/>
                  </a:lnTo>
                  <a:lnTo>
                    <a:pt x="91389" y="104571"/>
                  </a:lnTo>
                  <a:lnTo>
                    <a:pt x="44856" y="58635"/>
                  </a:lnTo>
                  <a:lnTo>
                    <a:pt x="55079" y="55156"/>
                  </a:lnTo>
                  <a:lnTo>
                    <a:pt x="74283" y="55156"/>
                  </a:lnTo>
                  <a:lnTo>
                    <a:pt x="58165" y="42786"/>
                  </a:lnTo>
                  <a:lnTo>
                    <a:pt x="56133" y="42443"/>
                  </a:lnTo>
                  <a:close/>
                </a:path>
                <a:path w="352425" h="351155">
                  <a:moveTo>
                    <a:pt x="347611" y="52628"/>
                  </a:moveTo>
                  <a:lnTo>
                    <a:pt x="238734" y="52628"/>
                  </a:lnTo>
                  <a:lnTo>
                    <a:pt x="237032" y="53466"/>
                  </a:lnTo>
                  <a:lnTo>
                    <a:pt x="234822" y="56299"/>
                  </a:lnTo>
                  <a:lnTo>
                    <a:pt x="234429" y="58153"/>
                  </a:lnTo>
                  <a:lnTo>
                    <a:pt x="247081" y="108800"/>
                  </a:lnTo>
                  <a:lnTo>
                    <a:pt x="247205" y="109296"/>
                  </a:lnTo>
                  <a:lnTo>
                    <a:pt x="249542" y="111125"/>
                  </a:lnTo>
                  <a:lnTo>
                    <a:pt x="336803" y="111125"/>
                  </a:lnTo>
                  <a:lnTo>
                    <a:pt x="339140" y="109296"/>
                  </a:lnTo>
                  <a:lnTo>
                    <a:pt x="341542" y="99682"/>
                  </a:lnTo>
                  <a:lnTo>
                    <a:pt x="341605" y="99428"/>
                  </a:lnTo>
                  <a:lnTo>
                    <a:pt x="256793" y="99428"/>
                  </a:lnTo>
                  <a:lnTo>
                    <a:pt x="253872" y="87731"/>
                  </a:lnTo>
                  <a:lnTo>
                    <a:pt x="263931" y="87731"/>
                  </a:lnTo>
                  <a:lnTo>
                    <a:pt x="263931" y="76034"/>
                  </a:lnTo>
                  <a:lnTo>
                    <a:pt x="250951" y="76034"/>
                  </a:lnTo>
                  <a:lnTo>
                    <a:pt x="248030" y="64338"/>
                  </a:lnTo>
                  <a:lnTo>
                    <a:pt x="350371" y="64338"/>
                  </a:lnTo>
                  <a:lnTo>
                    <a:pt x="351732" y="58889"/>
                  </a:lnTo>
                  <a:lnTo>
                    <a:pt x="351796" y="58635"/>
                  </a:lnTo>
                  <a:lnTo>
                    <a:pt x="351916" y="58153"/>
                  </a:lnTo>
                  <a:lnTo>
                    <a:pt x="351636" y="56832"/>
                  </a:lnTo>
                  <a:lnTo>
                    <a:pt x="351523" y="56299"/>
                  </a:lnTo>
                  <a:lnTo>
                    <a:pt x="349313" y="53466"/>
                  </a:lnTo>
                  <a:lnTo>
                    <a:pt x="347611" y="52628"/>
                  </a:lnTo>
                  <a:close/>
                </a:path>
                <a:path w="352425" h="351155">
                  <a:moveTo>
                    <a:pt x="74283" y="55156"/>
                  </a:moveTo>
                  <a:lnTo>
                    <a:pt x="55079" y="55156"/>
                  </a:lnTo>
                  <a:lnTo>
                    <a:pt x="111023" y="98082"/>
                  </a:lnTo>
                  <a:lnTo>
                    <a:pt x="110484" y="98082"/>
                  </a:lnTo>
                  <a:lnTo>
                    <a:pt x="91389" y="104571"/>
                  </a:lnTo>
                  <a:lnTo>
                    <a:pt x="127697" y="104571"/>
                  </a:lnTo>
                  <a:lnTo>
                    <a:pt x="160393" y="93421"/>
                  </a:lnTo>
                  <a:lnTo>
                    <a:pt x="124142" y="93421"/>
                  </a:lnTo>
                  <a:lnTo>
                    <a:pt x="74283" y="55156"/>
                  </a:lnTo>
                  <a:close/>
                </a:path>
                <a:path w="352425" h="351155">
                  <a:moveTo>
                    <a:pt x="350371" y="64338"/>
                  </a:moveTo>
                  <a:lnTo>
                    <a:pt x="338315" y="64338"/>
                  </a:lnTo>
                  <a:lnTo>
                    <a:pt x="335394" y="76034"/>
                  </a:lnTo>
                  <a:lnTo>
                    <a:pt x="322414" y="76034"/>
                  </a:lnTo>
                  <a:lnTo>
                    <a:pt x="322414" y="87731"/>
                  </a:lnTo>
                  <a:lnTo>
                    <a:pt x="332473" y="87731"/>
                  </a:lnTo>
                  <a:lnTo>
                    <a:pt x="329631" y="99110"/>
                  </a:lnTo>
                  <a:lnTo>
                    <a:pt x="329552" y="99428"/>
                  </a:lnTo>
                  <a:lnTo>
                    <a:pt x="341605" y="99428"/>
                  </a:lnTo>
                  <a:lnTo>
                    <a:pt x="350371" y="64338"/>
                  </a:lnTo>
                  <a:close/>
                </a:path>
                <a:path w="352425" h="351155">
                  <a:moveTo>
                    <a:pt x="159983" y="82179"/>
                  </a:moveTo>
                  <a:lnTo>
                    <a:pt x="153123" y="83578"/>
                  </a:lnTo>
                  <a:lnTo>
                    <a:pt x="124142" y="93421"/>
                  </a:lnTo>
                  <a:lnTo>
                    <a:pt x="160393" y="93421"/>
                  </a:lnTo>
                  <a:lnTo>
                    <a:pt x="162382" y="92735"/>
                  </a:lnTo>
                  <a:lnTo>
                    <a:pt x="193935" y="92735"/>
                  </a:lnTo>
                  <a:lnTo>
                    <a:pt x="191465" y="90169"/>
                  </a:lnTo>
                  <a:lnTo>
                    <a:pt x="179285" y="88544"/>
                  </a:lnTo>
                  <a:lnTo>
                    <a:pt x="173412" y="84728"/>
                  </a:lnTo>
                  <a:lnTo>
                    <a:pt x="166862" y="82584"/>
                  </a:lnTo>
                  <a:lnTo>
                    <a:pt x="159983" y="82179"/>
                  </a:lnTo>
                  <a:close/>
                </a:path>
                <a:path w="352425" h="351155">
                  <a:moveTo>
                    <a:pt x="287324" y="76034"/>
                  </a:moveTo>
                  <a:lnTo>
                    <a:pt x="275628" y="76034"/>
                  </a:lnTo>
                  <a:lnTo>
                    <a:pt x="275628" y="87731"/>
                  </a:lnTo>
                  <a:lnTo>
                    <a:pt x="287324" y="87731"/>
                  </a:lnTo>
                  <a:lnTo>
                    <a:pt x="287324" y="76034"/>
                  </a:lnTo>
                  <a:close/>
                </a:path>
                <a:path w="352425" h="351155">
                  <a:moveTo>
                    <a:pt x="310718" y="76034"/>
                  </a:moveTo>
                  <a:lnTo>
                    <a:pt x="299021" y="76034"/>
                  </a:lnTo>
                  <a:lnTo>
                    <a:pt x="299021" y="87731"/>
                  </a:lnTo>
                  <a:lnTo>
                    <a:pt x="310718" y="87731"/>
                  </a:lnTo>
                  <a:lnTo>
                    <a:pt x="310718" y="76034"/>
                  </a:lnTo>
                  <a:close/>
                </a:path>
                <a:path w="352425" h="351155">
                  <a:moveTo>
                    <a:pt x="271068" y="35090"/>
                  </a:moveTo>
                  <a:lnTo>
                    <a:pt x="259130" y="35090"/>
                  </a:lnTo>
                  <a:lnTo>
                    <a:pt x="262635" y="52628"/>
                  </a:lnTo>
                  <a:lnTo>
                    <a:pt x="274574" y="52628"/>
                  </a:lnTo>
                  <a:lnTo>
                    <a:pt x="271068" y="35090"/>
                  </a:lnTo>
                  <a:close/>
                </a:path>
                <a:path w="352425" h="351155">
                  <a:moveTo>
                    <a:pt x="327215" y="35090"/>
                  </a:moveTo>
                  <a:lnTo>
                    <a:pt x="315277" y="35090"/>
                  </a:lnTo>
                  <a:lnTo>
                    <a:pt x="311772" y="52628"/>
                  </a:lnTo>
                  <a:lnTo>
                    <a:pt x="323710" y="52628"/>
                  </a:lnTo>
                  <a:lnTo>
                    <a:pt x="327215" y="35090"/>
                  </a:lnTo>
                  <a:close/>
                </a:path>
                <a:path w="352425" h="351155">
                  <a:moveTo>
                    <a:pt x="334111" y="23393"/>
                  </a:moveTo>
                  <a:lnTo>
                    <a:pt x="252234" y="23393"/>
                  </a:lnTo>
                  <a:lnTo>
                    <a:pt x="252234" y="35090"/>
                  </a:lnTo>
                  <a:lnTo>
                    <a:pt x="334111" y="35090"/>
                  </a:lnTo>
                  <a:lnTo>
                    <a:pt x="334111" y="23393"/>
                  </a:lnTo>
                  <a:close/>
                </a:path>
                <a:path w="352425" h="351155">
                  <a:moveTo>
                    <a:pt x="299021" y="11696"/>
                  </a:moveTo>
                  <a:lnTo>
                    <a:pt x="287324" y="11696"/>
                  </a:lnTo>
                  <a:lnTo>
                    <a:pt x="287324" y="23393"/>
                  </a:lnTo>
                  <a:lnTo>
                    <a:pt x="299021" y="23393"/>
                  </a:lnTo>
                  <a:lnTo>
                    <a:pt x="299021" y="11696"/>
                  </a:lnTo>
                  <a:close/>
                </a:path>
                <a:path w="352425" h="351155">
                  <a:moveTo>
                    <a:pt x="310718" y="0"/>
                  </a:moveTo>
                  <a:lnTo>
                    <a:pt x="275628" y="0"/>
                  </a:lnTo>
                  <a:lnTo>
                    <a:pt x="275628" y="11696"/>
                  </a:lnTo>
                  <a:lnTo>
                    <a:pt x="310718" y="11696"/>
                  </a:lnTo>
                  <a:lnTo>
                    <a:pt x="3107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655182" y="3768360"/>
            <a:ext cx="476884" cy="476884"/>
            <a:chOff x="655182" y="3768360"/>
            <a:chExt cx="476884" cy="476884"/>
          </a:xfrm>
        </p:grpSpPr>
        <p:sp>
          <p:nvSpPr>
            <p:cNvPr id="10" name="object 10"/>
            <p:cNvSpPr/>
            <p:nvPr/>
          </p:nvSpPr>
          <p:spPr>
            <a:xfrm>
              <a:off x="655182" y="3768360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4" h="476885">
                  <a:moveTo>
                    <a:pt x="238366" y="0"/>
                  </a:moveTo>
                  <a:lnTo>
                    <a:pt x="190326" y="4842"/>
                  </a:lnTo>
                  <a:lnTo>
                    <a:pt x="145582" y="18731"/>
                  </a:lnTo>
                  <a:lnTo>
                    <a:pt x="105092" y="40707"/>
                  </a:lnTo>
                  <a:lnTo>
                    <a:pt x="69815" y="69813"/>
                  </a:lnTo>
                  <a:lnTo>
                    <a:pt x="40708" y="105089"/>
                  </a:lnTo>
                  <a:lnTo>
                    <a:pt x="18731" y="145577"/>
                  </a:lnTo>
                  <a:lnTo>
                    <a:pt x="4842" y="190318"/>
                  </a:lnTo>
                  <a:lnTo>
                    <a:pt x="0" y="238353"/>
                  </a:lnTo>
                  <a:lnTo>
                    <a:pt x="4842" y="286393"/>
                  </a:lnTo>
                  <a:lnTo>
                    <a:pt x="18731" y="331137"/>
                  </a:lnTo>
                  <a:lnTo>
                    <a:pt x="40708" y="371627"/>
                  </a:lnTo>
                  <a:lnTo>
                    <a:pt x="69815" y="406904"/>
                  </a:lnTo>
                  <a:lnTo>
                    <a:pt x="105092" y="436011"/>
                  </a:lnTo>
                  <a:lnTo>
                    <a:pt x="145582" y="457988"/>
                  </a:lnTo>
                  <a:lnTo>
                    <a:pt x="190326" y="471877"/>
                  </a:lnTo>
                  <a:lnTo>
                    <a:pt x="238366" y="476719"/>
                  </a:lnTo>
                  <a:lnTo>
                    <a:pt x="286405" y="471877"/>
                  </a:lnTo>
                  <a:lnTo>
                    <a:pt x="331148" y="457988"/>
                  </a:lnTo>
                  <a:lnTo>
                    <a:pt x="371636" y="436011"/>
                  </a:lnTo>
                  <a:lnTo>
                    <a:pt x="406911" y="406904"/>
                  </a:lnTo>
                  <a:lnTo>
                    <a:pt x="436015" y="371627"/>
                  </a:lnTo>
                  <a:lnTo>
                    <a:pt x="457990" y="331137"/>
                  </a:lnTo>
                  <a:lnTo>
                    <a:pt x="471877" y="286393"/>
                  </a:lnTo>
                  <a:lnTo>
                    <a:pt x="476719" y="238353"/>
                  </a:lnTo>
                  <a:lnTo>
                    <a:pt x="471877" y="190318"/>
                  </a:lnTo>
                  <a:lnTo>
                    <a:pt x="457990" y="145577"/>
                  </a:lnTo>
                  <a:lnTo>
                    <a:pt x="436015" y="105089"/>
                  </a:lnTo>
                  <a:lnTo>
                    <a:pt x="406911" y="69813"/>
                  </a:lnTo>
                  <a:lnTo>
                    <a:pt x="371636" y="40707"/>
                  </a:lnTo>
                  <a:lnTo>
                    <a:pt x="331148" y="18731"/>
                  </a:lnTo>
                  <a:lnTo>
                    <a:pt x="286405" y="4842"/>
                  </a:lnTo>
                  <a:lnTo>
                    <a:pt x="238366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5195" y="3856589"/>
              <a:ext cx="388620" cy="302895"/>
            </a:xfrm>
            <a:custGeom>
              <a:avLst/>
              <a:gdLst/>
              <a:ahLst/>
              <a:cxnLst/>
              <a:rect l="l" t="t" r="r" b="b"/>
              <a:pathLst>
                <a:path w="388619" h="302895">
                  <a:moveTo>
                    <a:pt x="35623" y="236220"/>
                  </a:moveTo>
                  <a:lnTo>
                    <a:pt x="29057" y="236220"/>
                  </a:lnTo>
                  <a:lnTo>
                    <a:pt x="27279" y="237490"/>
                  </a:lnTo>
                  <a:lnTo>
                    <a:pt x="34023" y="265430"/>
                  </a:lnTo>
                  <a:lnTo>
                    <a:pt x="58905" y="274320"/>
                  </a:lnTo>
                  <a:lnTo>
                    <a:pt x="83325" y="264160"/>
                  </a:lnTo>
                  <a:lnTo>
                    <a:pt x="83813" y="261620"/>
                  </a:lnTo>
                  <a:lnTo>
                    <a:pt x="51206" y="261620"/>
                  </a:lnTo>
                  <a:lnTo>
                    <a:pt x="43065" y="256540"/>
                  </a:lnTo>
                  <a:lnTo>
                    <a:pt x="38430" y="243840"/>
                  </a:lnTo>
                  <a:lnTo>
                    <a:pt x="40271" y="238760"/>
                  </a:lnTo>
                  <a:lnTo>
                    <a:pt x="35623" y="236220"/>
                  </a:lnTo>
                  <a:close/>
                </a:path>
                <a:path w="388619" h="302895">
                  <a:moveTo>
                    <a:pt x="106565" y="234950"/>
                  </a:moveTo>
                  <a:lnTo>
                    <a:pt x="105359" y="237490"/>
                  </a:lnTo>
                  <a:lnTo>
                    <a:pt x="103303" y="245110"/>
                  </a:lnTo>
                  <a:lnTo>
                    <a:pt x="104801" y="252730"/>
                  </a:lnTo>
                  <a:lnTo>
                    <a:pt x="108664" y="261620"/>
                  </a:lnTo>
                  <a:lnTo>
                    <a:pt x="113703" y="266700"/>
                  </a:lnTo>
                  <a:lnTo>
                    <a:pt x="132590" y="274320"/>
                  </a:lnTo>
                  <a:lnTo>
                    <a:pt x="151987" y="270510"/>
                  </a:lnTo>
                  <a:lnTo>
                    <a:pt x="161317" y="261620"/>
                  </a:lnTo>
                  <a:lnTo>
                    <a:pt x="134924" y="261620"/>
                  </a:lnTo>
                  <a:lnTo>
                    <a:pt x="126818" y="259080"/>
                  </a:lnTo>
                  <a:lnTo>
                    <a:pt x="121135" y="254000"/>
                  </a:lnTo>
                  <a:lnTo>
                    <a:pt x="117229" y="246380"/>
                  </a:lnTo>
                  <a:lnTo>
                    <a:pt x="114452" y="236220"/>
                  </a:lnTo>
                  <a:lnTo>
                    <a:pt x="112153" y="236220"/>
                  </a:lnTo>
                  <a:lnTo>
                    <a:pt x="106565" y="234950"/>
                  </a:lnTo>
                  <a:close/>
                </a:path>
                <a:path w="388619" h="302895">
                  <a:moveTo>
                    <a:pt x="188061" y="234950"/>
                  </a:moveTo>
                  <a:lnTo>
                    <a:pt x="182702" y="236220"/>
                  </a:lnTo>
                  <a:lnTo>
                    <a:pt x="181165" y="238760"/>
                  </a:lnTo>
                  <a:lnTo>
                    <a:pt x="190002" y="265430"/>
                  </a:lnTo>
                  <a:lnTo>
                    <a:pt x="214609" y="274320"/>
                  </a:lnTo>
                  <a:lnTo>
                    <a:pt x="238413" y="264160"/>
                  </a:lnTo>
                  <a:lnTo>
                    <a:pt x="239026" y="261620"/>
                  </a:lnTo>
                  <a:lnTo>
                    <a:pt x="212902" y="261620"/>
                  </a:lnTo>
                  <a:lnTo>
                    <a:pt x="202476" y="257810"/>
                  </a:lnTo>
                  <a:lnTo>
                    <a:pt x="195567" y="248920"/>
                  </a:lnTo>
                  <a:lnTo>
                    <a:pt x="194094" y="245110"/>
                  </a:lnTo>
                  <a:lnTo>
                    <a:pt x="195491" y="240030"/>
                  </a:lnTo>
                  <a:lnTo>
                    <a:pt x="191782" y="236220"/>
                  </a:lnTo>
                  <a:lnTo>
                    <a:pt x="188061" y="234950"/>
                  </a:lnTo>
                  <a:close/>
                </a:path>
                <a:path w="388619" h="302895">
                  <a:moveTo>
                    <a:pt x="269169" y="222250"/>
                  </a:moveTo>
                  <a:lnTo>
                    <a:pt x="241911" y="222250"/>
                  </a:lnTo>
                  <a:lnTo>
                    <a:pt x="247878" y="223520"/>
                  </a:lnTo>
                  <a:lnTo>
                    <a:pt x="252817" y="226060"/>
                  </a:lnTo>
                  <a:lnTo>
                    <a:pt x="258446" y="231140"/>
                  </a:lnTo>
                  <a:lnTo>
                    <a:pt x="264096" y="237490"/>
                  </a:lnTo>
                  <a:lnTo>
                    <a:pt x="269100" y="242570"/>
                  </a:lnTo>
                  <a:lnTo>
                    <a:pt x="273769" y="247650"/>
                  </a:lnTo>
                  <a:lnTo>
                    <a:pt x="278739" y="254000"/>
                  </a:lnTo>
                  <a:lnTo>
                    <a:pt x="284195" y="259080"/>
                  </a:lnTo>
                  <a:lnTo>
                    <a:pt x="290322" y="262890"/>
                  </a:lnTo>
                  <a:lnTo>
                    <a:pt x="367728" y="262890"/>
                  </a:lnTo>
                  <a:lnTo>
                    <a:pt x="380800" y="257810"/>
                  </a:lnTo>
                  <a:lnTo>
                    <a:pt x="386284" y="250190"/>
                  </a:lnTo>
                  <a:lnTo>
                    <a:pt x="304948" y="250190"/>
                  </a:lnTo>
                  <a:lnTo>
                    <a:pt x="295630" y="248920"/>
                  </a:lnTo>
                  <a:lnTo>
                    <a:pt x="290097" y="246380"/>
                  </a:lnTo>
                  <a:lnTo>
                    <a:pt x="284637" y="240030"/>
                  </a:lnTo>
                  <a:lnTo>
                    <a:pt x="279555" y="233680"/>
                  </a:lnTo>
                  <a:lnTo>
                    <a:pt x="275158" y="228600"/>
                  </a:lnTo>
                  <a:lnTo>
                    <a:pt x="269169" y="222250"/>
                  </a:lnTo>
                  <a:close/>
                </a:path>
                <a:path w="388619" h="302895">
                  <a:moveTo>
                    <a:pt x="88684" y="236220"/>
                  </a:moveTo>
                  <a:lnTo>
                    <a:pt x="79590" y="236220"/>
                  </a:lnTo>
                  <a:lnTo>
                    <a:pt x="76826" y="246380"/>
                  </a:lnTo>
                  <a:lnTo>
                    <a:pt x="72737" y="254000"/>
                  </a:lnTo>
                  <a:lnTo>
                    <a:pt x="66769" y="260350"/>
                  </a:lnTo>
                  <a:lnTo>
                    <a:pt x="58369" y="261620"/>
                  </a:lnTo>
                  <a:lnTo>
                    <a:pt x="83813" y="261620"/>
                  </a:lnTo>
                  <a:lnTo>
                    <a:pt x="88684" y="236220"/>
                  </a:lnTo>
                  <a:close/>
                </a:path>
                <a:path w="388619" h="302895">
                  <a:moveTo>
                    <a:pt x="166001" y="236220"/>
                  </a:moveTo>
                  <a:lnTo>
                    <a:pt x="159423" y="236220"/>
                  </a:lnTo>
                  <a:lnTo>
                    <a:pt x="156613" y="238760"/>
                  </a:lnTo>
                  <a:lnTo>
                    <a:pt x="155464" y="243840"/>
                  </a:lnTo>
                  <a:lnTo>
                    <a:pt x="153873" y="250190"/>
                  </a:lnTo>
                  <a:lnTo>
                    <a:pt x="151015" y="257810"/>
                  </a:lnTo>
                  <a:lnTo>
                    <a:pt x="142011" y="261620"/>
                  </a:lnTo>
                  <a:lnTo>
                    <a:pt x="161317" y="261620"/>
                  </a:lnTo>
                  <a:lnTo>
                    <a:pt x="165316" y="257810"/>
                  </a:lnTo>
                  <a:lnTo>
                    <a:pt x="165437" y="254000"/>
                  </a:lnTo>
                  <a:lnTo>
                    <a:pt x="165558" y="250190"/>
                  </a:lnTo>
                  <a:lnTo>
                    <a:pt x="165679" y="246380"/>
                  </a:lnTo>
                  <a:lnTo>
                    <a:pt x="165800" y="242570"/>
                  </a:lnTo>
                  <a:lnTo>
                    <a:pt x="165921" y="238760"/>
                  </a:lnTo>
                  <a:lnTo>
                    <a:pt x="166001" y="236220"/>
                  </a:lnTo>
                  <a:close/>
                </a:path>
                <a:path w="388619" h="302895">
                  <a:moveTo>
                    <a:pt x="238010" y="234950"/>
                  </a:moveTo>
                  <a:lnTo>
                    <a:pt x="234988" y="236220"/>
                  </a:lnTo>
                  <a:lnTo>
                    <a:pt x="230873" y="241300"/>
                  </a:lnTo>
                  <a:lnTo>
                    <a:pt x="233108" y="246380"/>
                  </a:lnTo>
                  <a:lnTo>
                    <a:pt x="231190" y="250190"/>
                  </a:lnTo>
                  <a:lnTo>
                    <a:pt x="223567" y="259080"/>
                  </a:lnTo>
                  <a:lnTo>
                    <a:pt x="212902" y="261620"/>
                  </a:lnTo>
                  <a:lnTo>
                    <a:pt x="239026" y="261620"/>
                  </a:lnTo>
                  <a:lnTo>
                    <a:pt x="244843" y="237490"/>
                  </a:lnTo>
                  <a:lnTo>
                    <a:pt x="242595" y="236220"/>
                  </a:lnTo>
                  <a:lnTo>
                    <a:pt x="238010" y="234950"/>
                  </a:lnTo>
                  <a:close/>
                </a:path>
                <a:path w="388619" h="302895">
                  <a:moveTo>
                    <a:pt x="284926" y="54610"/>
                  </a:moveTo>
                  <a:lnTo>
                    <a:pt x="271593" y="54610"/>
                  </a:lnTo>
                  <a:lnTo>
                    <a:pt x="263029" y="57150"/>
                  </a:lnTo>
                  <a:lnTo>
                    <a:pt x="259222" y="63500"/>
                  </a:lnTo>
                  <a:lnTo>
                    <a:pt x="258177" y="71120"/>
                  </a:lnTo>
                  <a:lnTo>
                    <a:pt x="258207" y="83820"/>
                  </a:lnTo>
                  <a:lnTo>
                    <a:pt x="258483" y="91440"/>
                  </a:lnTo>
                  <a:lnTo>
                    <a:pt x="258449" y="92710"/>
                  </a:lnTo>
                  <a:lnTo>
                    <a:pt x="258349" y="96520"/>
                  </a:lnTo>
                  <a:lnTo>
                    <a:pt x="258248" y="100330"/>
                  </a:lnTo>
                  <a:lnTo>
                    <a:pt x="258131" y="113030"/>
                  </a:lnTo>
                  <a:lnTo>
                    <a:pt x="258465" y="118110"/>
                  </a:lnTo>
                  <a:lnTo>
                    <a:pt x="258549" y="119380"/>
                  </a:lnTo>
                  <a:lnTo>
                    <a:pt x="258633" y="120650"/>
                  </a:lnTo>
                  <a:lnTo>
                    <a:pt x="260756" y="128270"/>
                  </a:lnTo>
                  <a:lnTo>
                    <a:pt x="269510" y="132080"/>
                  </a:lnTo>
                  <a:lnTo>
                    <a:pt x="284152" y="133350"/>
                  </a:lnTo>
                  <a:lnTo>
                    <a:pt x="368401" y="133350"/>
                  </a:lnTo>
                  <a:lnTo>
                    <a:pt x="372318" y="149860"/>
                  </a:lnTo>
                  <a:lnTo>
                    <a:pt x="374140" y="168910"/>
                  </a:lnTo>
                  <a:lnTo>
                    <a:pt x="374198" y="171450"/>
                  </a:lnTo>
                  <a:lnTo>
                    <a:pt x="374315" y="176530"/>
                  </a:lnTo>
                  <a:lnTo>
                    <a:pt x="374403" y="180340"/>
                  </a:lnTo>
                  <a:lnTo>
                    <a:pt x="374490" y="184150"/>
                  </a:lnTo>
                  <a:lnTo>
                    <a:pt x="374607" y="189230"/>
                  </a:lnTo>
                  <a:lnTo>
                    <a:pt x="374468" y="208280"/>
                  </a:lnTo>
                  <a:lnTo>
                    <a:pt x="374459" y="209550"/>
                  </a:lnTo>
                  <a:lnTo>
                    <a:pt x="365301" y="210820"/>
                  </a:lnTo>
                  <a:lnTo>
                    <a:pt x="362429" y="217170"/>
                  </a:lnTo>
                  <a:lnTo>
                    <a:pt x="365572" y="222250"/>
                  </a:lnTo>
                  <a:lnTo>
                    <a:pt x="374459" y="223520"/>
                  </a:lnTo>
                  <a:lnTo>
                    <a:pt x="374078" y="231140"/>
                  </a:lnTo>
                  <a:lnTo>
                    <a:pt x="375310" y="240030"/>
                  </a:lnTo>
                  <a:lnTo>
                    <a:pt x="373710" y="246380"/>
                  </a:lnTo>
                  <a:lnTo>
                    <a:pt x="364925" y="248920"/>
                  </a:lnTo>
                  <a:lnTo>
                    <a:pt x="325861" y="248920"/>
                  </a:lnTo>
                  <a:lnTo>
                    <a:pt x="315301" y="250190"/>
                  </a:lnTo>
                  <a:lnTo>
                    <a:pt x="386284" y="250190"/>
                  </a:lnTo>
                  <a:lnTo>
                    <a:pt x="388112" y="247650"/>
                  </a:lnTo>
                  <a:lnTo>
                    <a:pt x="388112" y="161290"/>
                  </a:lnTo>
                  <a:lnTo>
                    <a:pt x="376718" y="119380"/>
                  </a:lnTo>
                  <a:lnTo>
                    <a:pt x="272135" y="119380"/>
                  </a:lnTo>
                  <a:lnTo>
                    <a:pt x="272135" y="68580"/>
                  </a:lnTo>
                  <a:lnTo>
                    <a:pt x="294865" y="68580"/>
                  </a:lnTo>
                  <a:lnTo>
                    <a:pt x="302803" y="66040"/>
                  </a:lnTo>
                  <a:lnTo>
                    <a:pt x="303974" y="58420"/>
                  </a:lnTo>
                  <a:lnTo>
                    <a:pt x="297546" y="55880"/>
                  </a:lnTo>
                  <a:lnTo>
                    <a:pt x="284926" y="54610"/>
                  </a:lnTo>
                  <a:close/>
                </a:path>
                <a:path w="388619" h="302895">
                  <a:moveTo>
                    <a:pt x="55118" y="233680"/>
                  </a:moveTo>
                  <a:lnTo>
                    <a:pt x="50431" y="238760"/>
                  </a:lnTo>
                  <a:lnTo>
                    <a:pt x="51536" y="243840"/>
                  </a:lnTo>
                  <a:lnTo>
                    <a:pt x="55505" y="248920"/>
                  </a:lnTo>
                  <a:lnTo>
                    <a:pt x="61460" y="248920"/>
                  </a:lnTo>
                  <a:lnTo>
                    <a:pt x="65297" y="243840"/>
                  </a:lnTo>
                  <a:lnTo>
                    <a:pt x="62915" y="236220"/>
                  </a:lnTo>
                  <a:lnTo>
                    <a:pt x="55118" y="233680"/>
                  </a:lnTo>
                  <a:close/>
                </a:path>
                <a:path w="388619" h="302895">
                  <a:moveTo>
                    <a:pt x="131864" y="234950"/>
                  </a:moveTo>
                  <a:lnTo>
                    <a:pt x="128257" y="238760"/>
                  </a:lnTo>
                  <a:lnTo>
                    <a:pt x="128866" y="243840"/>
                  </a:lnTo>
                  <a:lnTo>
                    <a:pt x="132752" y="248920"/>
                  </a:lnTo>
                  <a:lnTo>
                    <a:pt x="138960" y="247650"/>
                  </a:lnTo>
                  <a:lnTo>
                    <a:pt x="142772" y="243840"/>
                  </a:lnTo>
                  <a:lnTo>
                    <a:pt x="139471" y="236220"/>
                  </a:lnTo>
                  <a:lnTo>
                    <a:pt x="131864" y="234950"/>
                  </a:lnTo>
                  <a:close/>
                </a:path>
                <a:path w="388619" h="302895">
                  <a:moveTo>
                    <a:pt x="215785" y="234950"/>
                  </a:moveTo>
                  <a:lnTo>
                    <a:pt x="210731" y="236220"/>
                  </a:lnTo>
                  <a:lnTo>
                    <a:pt x="206548" y="242570"/>
                  </a:lnTo>
                  <a:lnTo>
                    <a:pt x="211201" y="247650"/>
                  </a:lnTo>
                  <a:lnTo>
                    <a:pt x="218082" y="248920"/>
                  </a:lnTo>
                  <a:lnTo>
                    <a:pt x="220586" y="241300"/>
                  </a:lnTo>
                  <a:lnTo>
                    <a:pt x="219964" y="237490"/>
                  </a:lnTo>
                  <a:lnTo>
                    <a:pt x="215785" y="234950"/>
                  </a:lnTo>
                  <a:close/>
                </a:path>
                <a:path w="388619" h="302895">
                  <a:moveTo>
                    <a:pt x="241774" y="208280"/>
                  </a:moveTo>
                  <a:lnTo>
                    <a:pt x="227195" y="208280"/>
                  </a:lnTo>
                  <a:lnTo>
                    <a:pt x="211393" y="209550"/>
                  </a:lnTo>
                  <a:lnTo>
                    <a:pt x="38966" y="209550"/>
                  </a:lnTo>
                  <a:lnTo>
                    <a:pt x="31480" y="210820"/>
                  </a:lnTo>
                  <a:lnTo>
                    <a:pt x="26256" y="213360"/>
                  </a:lnTo>
                  <a:lnTo>
                    <a:pt x="25963" y="217170"/>
                  </a:lnTo>
                  <a:lnTo>
                    <a:pt x="25865" y="218440"/>
                  </a:lnTo>
                  <a:lnTo>
                    <a:pt x="25768" y="219710"/>
                  </a:lnTo>
                  <a:lnTo>
                    <a:pt x="27457" y="224790"/>
                  </a:lnTo>
                  <a:lnTo>
                    <a:pt x="40665" y="223520"/>
                  </a:lnTo>
                  <a:lnTo>
                    <a:pt x="226758" y="223520"/>
                  </a:lnTo>
                  <a:lnTo>
                    <a:pt x="234622" y="222250"/>
                  </a:lnTo>
                  <a:lnTo>
                    <a:pt x="269169" y="222250"/>
                  </a:lnTo>
                  <a:lnTo>
                    <a:pt x="265576" y="218440"/>
                  </a:lnTo>
                  <a:lnTo>
                    <a:pt x="259881" y="213360"/>
                  </a:lnTo>
                  <a:lnTo>
                    <a:pt x="253936" y="210820"/>
                  </a:lnTo>
                  <a:lnTo>
                    <a:pt x="241774" y="208280"/>
                  </a:lnTo>
                  <a:close/>
                </a:path>
                <a:path w="388619" h="302895">
                  <a:moveTo>
                    <a:pt x="341417" y="209550"/>
                  </a:moveTo>
                  <a:lnTo>
                    <a:pt x="291412" y="209550"/>
                  </a:lnTo>
                  <a:lnTo>
                    <a:pt x="284264" y="210820"/>
                  </a:lnTo>
                  <a:lnTo>
                    <a:pt x="279971" y="212090"/>
                  </a:lnTo>
                  <a:lnTo>
                    <a:pt x="275907" y="214630"/>
                  </a:lnTo>
                  <a:lnTo>
                    <a:pt x="278193" y="219710"/>
                  </a:lnTo>
                  <a:lnTo>
                    <a:pt x="283264" y="222250"/>
                  </a:lnTo>
                  <a:lnTo>
                    <a:pt x="292590" y="223520"/>
                  </a:lnTo>
                  <a:lnTo>
                    <a:pt x="335373" y="223520"/>
                  </a:lnTo>
                  <a:lnTo>
                    <a:pt x="344694" y="222250"/>
                  </a:lnTo>
                  <a:lnTo>
                    <a:pt x="349453" y="219710"/>
                  </a:lnTo>
                  <a:lnTo>
                    <a:pt x="348467" y="212090"/>
                  </a:lnTo>
                  <a:lnTo>
                    <a:pt x="341417" y="209550"/>
                  </a:lnTo>
                  <a:close/>
                </a:path>
                <a:path w="388619" h="302895">
                  <a:moveTo>
                    <a:pt x="50645" y="170180"/>
                  </a:moveTo>
                  <a:lnTo>
                    <a:pt x="26358" y="170180"/>
                  </a:lnTo>
                  <a:lnTo>
                    <a:pt x="18186" y="171450"/>
                  </a:lnTo>
                  <a:lnTo>
                    <a:pt x="13385" y="173990"/>
                  </a:lnTo>
                  <a:lnTo>
                    <a:pt x="11391" y="176530"/>
                  </a:lnTo>
                  <a:lnTo>
                    <a:pt x="12877" y="180340"/>
                  </a:lnTo>
                  <a:lnTo>
                    <a:pt x="17902" y="184150"/>
                  </a:lnTo>
                  <a:lnTo>
                    <a:pt x="28063" y="185420"/>
                  </a:lnTo>
                  <a:lnTo>
                    <a:pt x="40677" y="184150"/>
                  </a:lnTo>
                  <a:lnTo>
                    <a:pt x="350469" y="184150"/>
                  </a:lnTo>
                  <a:lnTo>
                    <a:pt x="356997" y="182880"/>
                  </a:lnTo>
                  <a:lnTo>
                    <a:pt x="356273" y="176530"/>
                  </a:lnTo>
                  <a:lnTo>
                    <a:pt x="351270" y="172720"/>
                  </a:lnTo>
                  <a:lnTo>
                    <a:pt x="345980" y="171450"/>
                  </a:lnTo>
                  <a:lnTo>
                    <a:pt x="62153" y="171450"/>
                  </a:lnTo>
                  <a:lnTo>
                    <a:pt x="50645" y="170180"/>
                  </a:lnTo>
                  <a:close/>
                </a:path>
                <a:path w="388619" h="302895">
                  <a:moveTo>
                    <a:pt x="340690" y="170180"/>
                  </a:moveTo>
                  <a:lnTo>
                    <a:pt x="328805" y="170180"/>
                  </a:lnTo>
                  <a:lnTo>
                    <a:pt x="319887" y="171450"/>
                  </a:lnTo>
                  <a:lnTo>
                    <a:pt x="345980" y="171450"/>
                  </a:lnTo>
                  <a:lnTo>
                    <a:pt x="340690" y="170180"/>
                  </a:lnTo>
                  <a:close/>
                </a:path>
                <a:path w="388619" h="302895">
                  <a:moveTo>
                    <a:pt x="52235" y="130810"/>
                  </a:moveTo>
                  <a:lnTo>
                    <a:pt x="42100" y="132080"/>
                  </a:lnTo>
                  <a:lnTo>
                    <a:pt x="13484" y="132080"/>
                  </a:lnTo>
                  <a:lnTo>
                    <a:pt x="5502" y="133350"/>
                  </a:lnTo>
                  <a:lnTo>
                    <a:pt x="0" y="135890"/>
                  </a:lnTo>
                  <a:lnTo>
                    <a:pt x="0" y="142240"/>
                  </a:lnTo>
                  <a:lnTo>
                    <a:pt x="4813" y="144780"/>
                  </a:lnTo>
                  <a:lnTo>
                    <a:pt x="12769" y="146050"/>
                  </a:lnTo>
                  <a:lnTo>
                    <a:pt x="42062" y="146050"/>
                  </a:lnTo>
                  <a:lnTo>
                    <a:pt x="52362" y="147320"/>
                  </a:lnTo>
                  <a:lnTo>
                    <a:pt x="52235" y="130810"/>
                  </a:lnTo>
                  <a:close/>
                </a:path>
                <a:path w="388619" h="302895">
                  <a:moveTo>
                    <a:pt x="116925" y="54610"/>
                  </a:moveTo>
                  <a:lnTo>
                    <a:pt x="93397" y="54610"/>
                  </a:lnTo>
                  <a:lnTo>
                    <a:pt x="86410" y="55880"/>
                  </a:lnTo>
                  <a:lnTo>
                    <a:pt x="79851" y="60960"/>
                  </a:lnTo>
                  <a:lnTo>
                    <a:pt x="77296" y="68580"/>
                  </a:lnTo>
                  <a:lnTo>
                    <a:pt x="77170" y="100330"/>
                  </a:lnTo>
                  <a:lnTo>
                    <a:pt x="77071" y="104140"/>
                  </a:lnTo>
                  <a:lnTo>
                    <a:pt x="76980" y="119380"/>
                  </a:lnTo>
                  <a:lnTo>
                    <a:pt x="78066" y="125730"/>
                  </a:lnTo>
                  <a:lnTo>
                    <a:pt x="82528" y="130810"/>
                  </a:lnTo>
                  <a:lnTo>
                    <a:pt x="89469" y="133350"/>
                  </a:lnTo>
                  <a:lnTo>
                    <a:pt x="122288" y="133350"/>
                  </a:lnTo>
                  <a:lnTo>
                    <a:pt x="126580" y="129540"/>
                  </a:lnTo>
                  <a:lnTo>
                    <a:pt x="129744" y="121920"/>
                  </a:lnTo>
                  <a:lnTo>
                    <a:pt x="129851" y="120650"/>
                  </a:lnTo>
                  <a:lnTo>
                    <a:pt x="129957" y="119380"/>
                  </a:lnTo>
                  <a:lnTo>
                    <a:pt x="90957" y="119380"/>
                  </a:lnTo>
                  <a:lnTo>
                    <a:pt x="90957" y="68580"/>
                  </a:lnTo>
                  <a:lnTo>
                    <a:pt x="129277" y="68580"/>
                  </a:lnTo>
                  <a:lnTo>
                    <a:pt x="128560" y="63500"/>
                  </a:lnTo>
                  <a:lnTo>
                    <a:pt x="125069" y="57150"/>
                  </a:lnTo>
                  <a:lnTo>
                    <a:pt x="116925" y="54610"/>
                  </a:lnTo>
                  <a:close/>
                </a:path>
                <a:path w="388619" h="302895">
                  <a:moveTo>
                    <a:pt x="183473" y="53340"/>
                  </a:moveTo>
                  <a:lnTo>
                    <a:pt x="154254" y="83820"/>
                  </a:lnTo>
                  <a:lnTo>
                    <a:pt x="154444" y="91440"/>
                  </a:lnTo>
                  <a:lnTo>
                    <a:pt x="154508" y="93980"/>
                  </a:lnTo>
                  <a:lnTo>
                    <a:pt x="154610" y="110490"/>
                  </a:lnTo>
                  <a:lnTo>
                    <a:pt x="154889" y="118110"/>
                  </a:lnTo>
                  <a:lnTo>
                    <a:pt x="156413" y="125730"/>
                  </a:lnTo>
                  <a:lnTo>
                    <a:pt x="159943" y="130810"/>
                  </a:lnTo>
                  <a:lnTo>
                    <a:pt x="169338" y="133350"/>
                  </a:lnTo>
                  <a:lnTo>
                    <a:pt x="183283" y="133350"/>
                  </a:lnTo>
                  <a:lnTo>
                    <a:pt x="207635" y="119380"/>
                  </a:lnTo>
                  <a:lnTo>
                    <a:pt x="168275" y="119380"/>
                  </a:lnTo>
                  <a:lnTo>
                    <a:pt x="168275" y="68580"/>
                  </a:lnTo>
                  <a:lnTo>
                    <a:pt x="207075" y="68580"/>
                  </a:lnTo>
                  <a:lnTo>
                    <a:pt x="205847" y="62230"/>
                  </a:lnTo>
                  <a:lnTo>
                    <a:pt x="201637" y="55880"/>
                  </a:lnTo>
                  <a:lnTo>
                    <a:pt x="194057" y="54610"/>
                  </a:lnTo>
                  <a:lnTo>
                    <a:pt x="183473" y="53340"/>
                  </a:lnTo>
                  <a:close/>
                </a:path>
                <a:path w="388619" h="302895">
                  <a:moveTo>
                    <a:pt x="129277" y="68580"/>
                  </a:moveTo>
                  <a:lnTo>
                    <a:pt x="115976" y="68580"/>
                  </a:lnTo>
                  <a:lnTo>
                    <a:pt x="115976" y="119380"/>
                  </a:lnTo>
                  <a:lnTo>
                    <a:pt x="129957" y="119380"/>
                  </a:lnTo>
                  <a:lnTo>
                    <a:pt x="130489" y="113030"/>
                  </a:lnTo>
                  <a:lnTo>
                    <a:pt x="130380" y="110490"/>
                  </a:lnTo>
                  <a:lnTo>
                    <a:pt x="130271" y="107950"/>
                  </a:lnTo>
                  <a:lnTo>
                    <a:pt x="130161" y="105410"/>
                  </a:lnTo>
                  <a:lnTo>
                    <a:pt x="130052" y="102870"/>
                  </a:lnTo>
                  <a:lnTo>
                    <a:pt x="129943" y="100330"/>
                  </a:lnTo>
                  <a:lnTo>
                    <a:pt x="129889" y="99060"/>
                  </a:lnTo>
                  <a:lnTo>
                    <a:pt x="129779" y="96520"/>
                  </a:lnTo>
                  <a:lnTo>
                    <a:pt x="129670" y="93980"/>
                  </a:lnTo>
                  <a:lnTo>
                    <a:pt x="129643" y="91440"/>
                  </a:lnTo>
                  <a:lnTo>
                    <a:pt x="129805" y="83820"/>
                  </a:lnTo>
                  <a:lnTo>
                    <a:pt x="129814" y="72390"/>
                  </a:lnTo>
                  <a:lnTo>
                    <a:pt x="129277" y="68580"/>
                  </a:lnTo>
                  <a:close/>
                </a:path>
                <a:path w="388619" h="302895">
                  <a:moveTo>
                    <a:pt x="207075" y="68580"/>
                  </a:moveTo>
                  <a:lnTo>
                    <a:pt x="194043" y="68580"/>
                  </a:lnTo>
                  <a:lnTo>
                    <a:pt x="194043" y="119380"/>
                  </a:lnTo>
                  <a:lnTo>
                    <a:pt x="207635" y="119380"/>
                  </a:lnTo>
                  <a:lnTo>
                    <a:pt x="208127" y="113030"/>
                  </a:lnTo>
                  <a:lnTo>
                    <a:pt x="208019" y="102870"/>
                  </a:lnTo>
                  <a:lnTo>
                    <a:pt x="207916" y="99060"/>
                  </a:lnTo>
                  <a:lnTo>
                    <a:pt x="207803" y="80010"/>
                  </a:lnTo>
                  <a:lnTo>
                    <a:pt x="207600" y="72390"/>
                  </a:lnTo>
                  <a:lnTo>
                    <a:pt x="207567" y="71120"/>
                  </a:lnTo>
                  <a:lnTo>
                    <a:pt x="207075" y="68580"/>
                  </a:lnTo>
                  <a:close/>
                </a:path>
                <a:path w="388619" h="302895">
                  <a:moveTo>
                    <a:pt x="329699" y="106680"/>
                  </a:moveTo>
                  <a:lnTo>
                    <a:pt x="323630" y="110490"/>
                  </a:lnTo>
                  <a:lnTo>
                    <a:pt x="322160" y="119380"/>
                  </a:lnTo>
                  <a:lnTo>
                    <a:pt x="336562" y="119380"/>
                  </a:lnTo>
                  <a:lnTo>
                    <a:pt x="335961" y="113030"/>
                  </a:lnTo>
                  <a:lnTo>
                    <a:pt x="335840" y="111760"/>
                  </a:lnTo>
                  <a:lnTo>
                    <a:pt x="335720" y="110490"/>
                  </a:lnTo>
                  <a:lnTo>
                    <a:pt x="335600" y="109220"/>
                  </a:lnTo>
                  <a:lnTo>
                    <a:pt x="329699" y="106680"/>
                  </a:lnTo>
                  <a:close/>
                </a:path>
                <a:path w="388619" h="302895">
                  <a:moveTo>
                    <a:pt x="273471" y="13970"/>
                  </a:moveTo>
                  <a:lnTo>
                    <a:pt x="146327" y="13970"/>
                  </a:lnTo>
                  <a:lnTo>
                    <a:pt x="188593" y="15240"/>
                  </a:lnTo>
                  <a:lnTo>
                    <a:pt x="229679" y="17780"/>
                  </a:lnTo>
                  <a:lnTo>
                    <a:pt x="276758" y="29210"/>
                  </a:lnTo>
                  <a:lnTo>
                    <a:pt x="313850" y="50800"/>
                  </a:lnTo>
                  <a:lnTo>
                    <a:pt x="342209" y="82550"/>
                  </a:lnTo>
                  <a:lnTo>
                    <a:pt x="363093" y="119380"/>
                  </a:lnTo>
                  <a:lnTo>
                    <a:pt x="376718" y="119380"/>
                  </a:lnTo>
                  <a:lnTo>
                    <a:pt x="374301" y="110490"/>
                  </a:lnTo>
                  <a:lnTo>
                    <a:pt x="350791" y="68580"/>
                  </a:lnTo>
                  <a:lnTo>
                    <a:pt x="317281" y="36830"/>
                  </a:lnTo>
                  <a:lnTo>
                    <a:pt x="273471" y="13970"/>
                  </a:lnTo>
                  <a:close/>
                </a:path>
                <a:path w="388619" h="302895">
                  <a:moveTo>
                    <a:pt x="28154" y="92710"/>
                  </a:moveTo>
                  <a:lnTo>
                    <a:pt x="19481" y="93980"/>
                  </a:lnTo>
                  <a:lnTo>
                    <a:pt x="13761" y="96520"/>
                  </a:lnTo>
                  <a:lnTo>
                    <a:pt x="12877" y="102870"/>
                  </a:lnTo>
                  <a:lnTo>
                    <a:pt x="13830" y="104140"/>
                  </a:lnTo>
                  <a:lnTo>
                    <a:pt x="14427" y="104140"/>
                  </a:lnTo>
                  <a:lnTo>
                    <a:pt x="14401" y="105410"/>
                  </a:lnTo>
                  <a:lnTo>
                    <a:pt x="24575" y="106680"/>
                  </a:lnTo>
                  <a:lnTo>
                    <a:pt x="37355" y="107950"/>
                  </a:lnTo>
                  <a:lnTo>
                    <a:pt x="48132" y="106680"/>
                  </a:lnTo>
                  <a:lnTo>
                    <a:pt x="52298" y="99060"/>
                  </a:lnTo>
                  <a:lnTo>
                    <a:pt x="51917" y="93980"/>
                  </a:lnTo>
                  <a:lnTo>
                    <a:pt x="37896" y="93980"/>
                  </a:lnTo>
                  <a:lnTo>
                    <a:pt x="28154" y="92710"/>
                  </a:lnTo>
                  <a:close/>
                </a:path>
                <a:path w="388619" h="302895">
                  <a:moveTo>
                    <a:pt x="142147" y="0"/>
                  </a:moveTo>
                  <a:lnTo>
                    <a:pt x="90095" y="0"/>
                  </a:lnTo>
                  <a:lnTo>
                    <a:pt x="65570" y="1270"/>
                  </a:lnTo>
                  <a:lnTo>
                    <a:pt x="15488" y="1270"/>
                  </a:lnTo>
                  <a:lnTo>
                    <a:pt x="342" y="2540"/>
                  </a:lnTo>
                  <a:lnTo>
                    <a:pt x="342" y="5080"/>
                  </a:lnTo>
                  <a:lnTo>
                    <a:pt x="65" y="13970"/>
                  </a:lnTo>
                  <a:lnTo>
                    <a:pt x="25" y="16510"/>
                  </a:lnTo>
                  <a:lnTo>
                    <a:pt x="33840" y="16510"/>
                  </a:lnTo>
                  <a:lnTo>
                    <a:pt x="51932" y="15240"/>
                  </a:lnTo>
                  <a:lnTo>
                    <a:pt x="60032" y="15240"/>
                  </a:lnTo>
                  <a:lnTo>
                    <a:pt x="146327" y="13970"/>
                  </a:lnTo>
                  <a:lnTo>
                    <a:pt x="273471" y="13970"/>
                  </a:lnTo>
                  <a:lnTo>
                    <a:pt x="219062" y="3810"/>
                  </a:lnTo>
                  <a:lnTo>
                    <a:pt x="206406" y="2540"/>
                  </a:lnTo>
                  <a:lnTo>
                    <a:pt x="142147" y="0"/>
                  </a:lnTo>
                  <a:close/>
                </a:path>
                <a:path w="388619" h="302895">
                  <a:moveTo>
                    <a:pt x="7151" y="286569"/>
                  </a:moveTo>
                  <a:lnTo>
                    <a:pt x="5089" y="286569"/>
                  </a:lnTo>
                  <a:lnTo>
                    <a:pt x="1207" y="287272"/>
                  </a:lnTo>
                  <a:lnTo>
                    <a:pt x="1487" y="287272"/>
                  </a:lnTo>
                  <a:lnTo>
                    <a:pt x="0" y="290748"/>
                  </a:lnTo>
                  <a:lnTo>
                    <a:pt x="10" y="296831"/>
                  </a:lnTo>
                  <a:lnTo>
                    <a:pt x="4991" y="302673"/>
                  </a:lnTo>
                  <a:lnTo>
                    <a:pt x="13627" y="300603"/>
                  </a:lnTo>
                  <a:lnTo>
                    <a:pt x="372112" y="300603"/>
                  </a:lnTo>
                  <a:lnTo>
                    <a:pt x="375950" y="300410"/>
                  </a:lnTo>
                  <a:lnTo>
                    <a:pt x="387350" y="298329"/>
                  </a:lnTo>
                  <a:lnTo>
                    <a:pt x="387527" y="297745"/>
                  </a:lnTo>
                  <a:lnTo>
                    <a:pt x="387375" y="296831"/>
                  </a:lnTo>
                  <a:lnTo>
                    <a:pt x="388112" y="296831"/>
                  </a:lnTo>
                  <a:lnTo>
                    <a:pt x="388112" y="290748"/>
                  </a:lnTo>
                  <a:lnTo>
                    <a:pt x="380748" y="287890"/>
                  </a:lnTo>
                  <a:lnTo>
                    <a:pt x="267724" y="287890"/>
                  </a:lnTo>
                  <a:lnTo>
                    <a:pt x="262020" y="287038"/>
                  </a:lnTo>
                  <a:lnTo>
                    <a:pt x="12169" y="287038"/>
                  </a:lnTo>
                  <a:lnTo>
                    <a:pt x="7151" y="286569"/>
                  </a:lnTo>
                  <a:close/>
                </a:path>
                <a:path w="388619" h="302895">
                  <a:moveTo>
                    <a:pt x="372112" y="300603"/>
                  </a:moveTo>
                  <a:lnTo>
                    <a:pt x="340360" y="300603"/>
                  </a:lnTo>
                  <a:lnTo>
                    <a:pt x="364216" y="301000"/>
                  </a:lnTo>
                  <a:lnTo>
                    <a:pt x="372112" y="300603"/>
                  </a:lnTo>
                  <a:close/>
                </a:path>
                <a:path w="388619" h="302895">
                  <a:moveTo>
                    <a:pt x="342306" y="287038"/>
                  </a:moveTo>
                  <a:lnTo>
                    <a:pt x="289870" y="287038"/>
                  </a:lnTo>
                  <a:lnTo>
                    <a:pt x="283747" y="287272"/>
                  </a:lnTo>
                  <a:lnTo>
                    <a:pt x="273758" y="287890"/>
                  </a:lnTo>
                  <a:lnTo>
                    <a:pt x="380748" y="287890"/>
                  </a:lnTo>
                  <a:lnTo>
                    <a:pt x="379156" y="287272"/>
                  </a:lnTo>
                  <a:lnTo>
                    <a:pt x="353129" y="287272"/>
                  </a:lnTo>
                  <a:lnTo>
                    <a:pt x="342306" y="287038"/>
                  </a:lnTo>
                  <a:close/>
                </a:path>
                <a:path w="388619" h="302895">
                  <a:moveTo>
                    <a:pt x="365755" y="286569"/>
                  </a:moveTo>
                  <a:lnTo>
                    <a:pt x="351229" y="287272"/>
                  </a:lnTo>
                  <a:lnTo>
                    <a:pt x="379156" y="287272"/>
                  </a:lnTo>
                  <a:lnTo>
                    <a:pt x="378553" y="287038"/>
                  </a:lnTo>
                  <a:lnTo>
                    <a:pt x="365755" y="286569"/>
                  </a:lnTo>
                  <a:close/>
                </a:path>
                <a:path w="388619" h="302895">
                  <a:moveTo>
                    <a:pt x="24012" y="280283"/>
                  </a:moveTo>
                  <a:lnTo>
                    <a:pt x="14643" y="280283"/>
                  </a:lnTo>
                  <a:lnTo>
                    <a:pt x="13982" y="283407"/>
                  </a:lnTo>
                  <a:lnTo>
                    <a:pt x="11311" y="287038"/>
                  </a:lnTo>
                  <a:lnTo>
                    <a:pt x="28183" y="287038"/>
                  </a:lnTo>
                  <a:lnTo>
                    <a:pt x="24155" y="284906"/>
                  </a:lnTo>
                  <a:lnTo>
                    <a:pt x="24109" y="283407"/>
                  </a:lnTo>
                  <a:lnTo>
                    <a:pt x="24012" y="280283"/>
                  </a:lnTo>
                  <a:close/>
                </a:path>
                <a:path w="388619" h="302895">
                  <a:moveTo>
                    <a:pt x="102169" y="280283"/>
                  </a:moveTo>
                  <a:lnTo>
                    <a:pt x="92116" y="280283"/>
                  </a:lnTo>
                  <a:lnTo>
                    <a:pt x="92236" y="283407"/>
                  </a:lnTo>
                  <a:lnTo>
                    <a:pt x="92252" y="283839"/>
                  </a:lnTo>
                  <a:lnTo>
                    <a:pt x="88598" y="287038"/>
                  </a:lnTo>
                  <a:lnTo>
                    <a:pt x="106272" y="287038"/>
                  </a:lnTo>
                  <a:lnTo>
                    <a:pt x="101981" y="284906"/>
                  </a:lnTo>
                  <a:lnTo>
                    <a:pt x="101935" y="283407"/>
                  </a:lnTo>
                  <a:lnTo>
                    <a:pt x="102169" y="280283"/>
                  </a:lnTo>
                  <a:close/>
                </a:path>
                <a:path w="388619" h="302895">
                  <a:moveTo>
                    <a:pt x="168668" y="277552"/>
                  </a:moveTo>
                  <a:lnTo>
                    <a:pt x="167775" y="284906"/>
                  </a:lnTo>
                  <a:lnTo>
                    <a:pt x="167686" y="285642"/>
                  </a:lnTo>
                  <a:lnTo>
                    <a:pt x="167573" y="286569"/>
                  </a:lnTo>
                  <a:lnTo>
                    <a:pt x="167516" y="287038"/>
                  </a:lnTo>
                  <a:lnTo>
                    <a:pt x="182694" y="287038"/>
                  </a:lnTo>
                  <a:lnTo>
                    <a:pt x="180936" y="279622"/>
                  </a:lnTo>
                  <a:lnTo>
                    <a:pt x="168668" y="277552"/>
                  </a:lnTo>
                  <a:close/>
                </a:path>
                <a:path w="388619" h="302895">
                  <a:moveTo>
                    <a:pt x="256314" y="280283"/>
                  </a:moveTo>
                  <a:lnTo>
                    <a:pt x="247082" y="280283"/>
                  </a:lnTo>
                  <a:lnTo>
                    <a:pt x="246802" y="283407"/>
                  </a:lnTo>
                  <a:lnTo>
                    <a:pt x="246763" y="283839"/>
                  </a:lnTo>
                  <a:lnTo>
                    <a:pt x="246667" y="284906"/>
                  </a:lnTo>
                  <a:lnTo>
                    <a:pt x="246601" y="285642"/>
                  </a:lnTo>
                  <a:lnTo>
                    <a:pt x="246470" y="285642"/>
                  </a:lnTo>
                  <a:lnTo>
                    <a:pt x="243945" y="287038"/>
                  </a:lnTo>
                  <a:lnTo>
                    <a:pt x="261751" y="287038"/>
                  </a:lnTo>
                  <a:lnTo>
                    <a:pt x="257416" y="285642"/>
                  </a:lnTo>
                  <a:lnTo>
                    <a:pt x="256314" y="280283"/>
                  </a:lnTo>
                  <a:close/>
                </a:path>
                <a:path w="388619" h="302895">
                  <a:moveTo>
                    <a:pt x="334875" y="280283"/>
                  </a:moveTo>
                  <a:lnTo>
                    <a:pt x="325417" y="280283"/>
                  </a:lnTo>
                  <a:lnTo>
                    <a:pt x="324793" y="283407"/>
                  </a:lnTo>
                  <a:lnTo>
                    <a:pt x="322105" y="287038"/>
                  </a:lnTo>
                  <a:lnTo>
                    <a:pt x="339001" y="287038"/>
                  </a:lnTo>
                  <a:lnTo>
                    <a:pt x="334695" y="285083"/>
                  </a:lnTo>
                  <a:lnTo>
                    <a:pt x="334758" y="283407"/>
                  </a:lnTo>
                  <a:lnTo>
                    <a:pt x="334875" y="28028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55182" y="5289092"/>
            <a:ext cx="476884" cy="476884"/>
            <a:chOff x="655182" y="5289092"/>
            <a:chExt cx="476884" cy="476884"/>
          </a:xfrm>
        </p:grpSpPr>
        <p:sp>
          <p:nvSpPr>
            <p:cNvPr id="13" name="object 13"/>
            <p:cNvSpPr/>
            <p:nvPr/>
          </p:nvSpPr>
          <p:spPr>
            <a:xfrm>
              <a:off x="655182" y="5289092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4" h="476885">
                  <a:moveTo>
                    <a:pt x="238366" y="0"/>
                  </a:moveTo>
                  <a:lnTo>
                    <a:pt x="190326" y="4842"/>
                  </a:lnTo>
                  <a:lnTo>
                    <a:pt x="145582" y="18731"/>
                  </a:lnTo>
                  <a:lnTo>
                    <a:pt x="105092" y="40707"/>
                  </a:lnTo>
                  <a:lnTo>
                    <a:pt x="69815" y="69813"/>
                  </a:lnTo>
                  <a:lnTo>
                    <a:pt x="40708" y="105089"/>
                  </a:lnTo>
                  <a:lnTo>
                    <a:pt x="18731" y="145577"/>
                  </a:lnTo>
                  <a:lnTo>
                    <a:pt x="4842" y="190318"/>
                  </a:lnTo>
                  <a:lnTo>
                    <a:pt x="0" y="238353"/>
                  </a:lnTo>
                  <a:lnTo>
                    <a:pt x="4842" y="286393"/>
                  </a:lnTo>
                  <a:lnTo>
                    <a:pt x="18731" y="331137"/>
                  </a:lnTo>
                  <a:lnTo>
                    <a:pt x="40708" y="371627"/>
                  </a:lnTo>
                  <a:lnTo>
                    <a:pt x="69815" y="406904"/>
                  </a:lnTo>
                  <a:lnTo>
                    <a:pt x="105092" y="436011"/>
                  </a:lnTo>
                  <a:lnTo>
                    <a:pt x="145582" y="457988"/>
                  </a:lnTo>
                  <a:lnTo>
                    <a:pt x="190326" y="471877"/>
                  </a:lnTo>
                  <a:lnTo>
                    <a:pt x="238366" y="476719"/>
                  </a:lnTo>
                  <a:lnTo>
                    <a:pt x="286405" y="471877"/>
                  </a:lnTo>
                  <a:lnTo>
                    <a:pt x="331148" y="457988"/>
                  </a:lnTo>
                  <a:lnTo>
                    <a:pt x="371636" y="436011"/>
                  </a:lnTo>
                  <a:lnTo>
                    <a:pt x="406911" y="406904"/>
                  </a:lnTo>
                  <a:lnTo>
                    <a:pt x="436015" y="371627"/>
                  </a:lnTo>
                  <a:lnTo>
                    <a:pt x="457990" y="331137"/>
                  </a:lnTo>
                  <a:lnTo>
                    <a:pt x="471877" y="286393"/>
                  </a:lnTo>
                  <a:lnTo>
                    <a:pt x="476719" y="238353"/>
                  </a:lnTo>
                  <a:lnTo>
                    <a:pt x="471877" y="190318"/>
                  </a:lnTo>
                  <a:lnTo>
                    <a:pt x="457990" y="145577"/>
                  </a:lnTo>
                  <a:lnTo>
                    <a:pt x="436015" y="105089"/>
                  </a:lnTo>
                  <a:lnTo>
                    <a:pt x="406911" y="69813"/>
                  </a:lnTo>
                  <a:lnTo>
                    <a:pt x="371636" y="40707"/>
                  </a:lnTo>
                  <a:lnTo>
                    <a:pt x="331148" y="18731"/>
                  </a:lnTo>
                  <a:lnTo>
                    <a:pt x="286405" y="4842"/>
                  </a:lnTo>
                  <a:lnTo>
                    <a:pt x="238366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19658" y="5423356"/>
              <a:ext cx="353695" cy="281940"/>
            </a:xfrm>
            <a:custGeom>
              <a:avLst/>
              <a:gdLst/>
              <a:ahLst/>
              <a:cxnLst/>
              <a:rect l="l" t="t" r="r" b="b"/>
              <a:pathLst>
                <a:path w="353694" h="281939">
                  <a:moveTo>
                    <a:pt x="112229" y="208762"/>
                  </a:moveTo>
                  <a:lnTo>
                    <a:pt x="111213" y="203631"/>
                  </a:lnTo>
                  <a:lnTo>
                    <a:pt x="100584" y="204711"/>
                  </a:lnTo>
                  <a:lnTo>
                    <a:pt x="84594" y="204711"/>
                  </a:lnTo>
                  <a:lnTo>
                    <a:pt x="72834" y="203530"/>
                  </a:lnTo>
                  <a:lnTo>
                    <a:pt x="68859" y="205295"/>
                  </a:lnTo>
                  <a:lnTo>
                    <a:pt x="66624" y="206286"/>
                  </a:lnTo>
                  <a:lnTo>
                    <a:pt x="64668" y="207632"/>
                  </a:lnTo>
                  <a:lnTo>
                    <a:pt x="65392" y="211658"/>
                  </a:lnTo>
                  <a:lnTo>
                    <a:pt x="68453" y="215176"/>
                  </a:lnTo>
                  <a:lnTo>
                    <a:pt x="74726" y="216458"/>
                  </a:lnTo>
                  <a:lnTo>
                    <a:pt x="82550" y="216496"/>
                  </a:lnTo>
                  <a:lnTo>
                    <a:pt x="90258" y="216281"/>
                  </a:lnTo>
                  <a:lnTo>
                    <a:pt x="98552" y="216420"/>
                  </a:lnTo>
                  <a:lnTo>
                    <a:pt x="106019" y="216014"/>
                  </a:lnTo>
                  <a:lnTo>
                    <a:pt x="111112" y="213868"/>
                  </a:lnTo>
                  <a:lnTo>
                    <a:pt x="112229" y="208762"/>
                  </a:lnTo>
                  <a:close/>
                </a:path>
                <a:path w="353694" h="281939">
                  <a:moveTo>
                    <a:pt x="113322" y="220319"/>
                  </a:moveTo>
                  <a:lnTo>
                    <a:pt x="102184" y="222059"/>
                  </a:lnTo>
                  <a:lnTo>
                    <a:pt x="85559" y="222059"/>
                  </a:lnTo>
                  <a:lnTo>
                    <a:pt x="74307" y="221195"/>
                  </a:lnTo>
                  <a:lnTo>
                    <a:pt x="70015" y="222643"/>
                  </a:lnTo>
                  <a:lnTo>
                    <a:pt x="67741" y="223405"/>
                  </a:lnTo>
                  <a:lnTo>
                    <a:pt x="64058" y="225539"/>
                  </a:lnTo>
                  <a:lnTo>
                    <a:pt x="67043" y="235889"/>
                  </a:lnTo>
                  <a:lnTo>
                    <a:pt x="81267" y="233629"/>
                  </a:lnTo>
                  <a:lnTo>
                    <a:pt x="97523" y="233629"/>
                  </a:lnTo>
                  <a:lnTo>
                    <a:pt x="111379" y="235775"/>
                  </a:lnTo>
                  <a:lnTo>
                    <a:pt x="113322" y="220319"/>
                  </a:lnTo>
                  <a:close/>
                </a:path>
                <a:path w="353694" h="281939">
                  <a:moveTo>
                    <a:pt x="136563" y="198602"/>
                  </a:moveTo>
                  <a:lnTo>
                    <a:pt x="135928" y="192570"/>
                  </a:lnTo>
                  <a:lnTo>
                    <a:pt x="135686" y="190195"/>
                  </a:lnTo>
                  <a:lnTo>
                    <a:pt x="135674" y="190068"/>
                  </a:lnTo>
                  <a:lnTo>
                    <a:pt x="132473" y="183896"/>
                  </a:lnTo>
                  <a:lnTo>
                    <a:pt x="125145" y="181000"/>
                  </a:lnTo>
                  <a:lnTo>
                    <a:pt x="123799" y="180924"/>
                  </a:lnTo>
                  <a:lnTo>
                    <a:pt x="123799" y="192570"/>
                  </a:lnTo>
                  <a:lnTo>
                    <a:pt x="123799" y="245783"/>
                  </a:lnTo>
                  <a:lnTo>
                    <a:pt x="53822" y="245783"/>
                  </a:lnTo>
                  <a:lnTo>
                    <a:pt x="53835" y="204711"/>
                  </a:lnTo>
                  <a:lnTo>
                    <a:pt x="54406" y="192570"/>
                  </a:lnTo>
                  <a:lnTo>
                    <a:pt x="123799" y="192570"/>
                  </a:lnTo>
                  <a:lnTo>
                    <a:pt x="123799" y="180924"/>
                  </a:lnTo>
                  <a:lnTo>
                    <a:pt x="114173" y="180276"/>
                  </a:lnTo>
                  <a:lnTo>
                    <a:pt x="93154" y="181000"/>
                  </a:lnTo>
                  <a:lnTo>
                    <a:pt x="82334" y="180657"/>
                  </a:lnTo>
                  <a:lnTo>
                    <a:pt x="74066" y="180276"/>
                  </a:lnTo>
                  <a:lnTo>
                    <a:pt x="59270" y="180276"/>
                  </a:lnTo>
                  <a:lnTo>
                    <a:pt x="41579" y="208178"/>
                  </a:lnTo>
                  <a:lnTo>
                    <a:pt x="40932" y="229425"/>
                  </a:lnTo>
                  <a:lnTo>
                    <a:pt x="40881" y="230987"/>
                  </a:lnTo>
                  <a:lnTo>
                    <a:pt x="41440" y="244030"/>
                  </a:lnTo>
                  <a:lnTo>
                    <a:pt x="43992" y="252717"/>
                  </a:lnTo>
                  <a:lnTo>
                    <a:pt x="48031" y="258343"/>
                  </a:lnTo>
                  <a:lnTo>
                    <a:pt x="57569" y="257340"/>
                  </a:lnTo>
                  <a:lnTo>
                    <a:pt x="88519" y="257340"/>
                  </a:lnTo>
                  <a:lnTo>
                    <a:pt x="111023" y="258165"/>
                  </a:lnTo>
                  <a:lnTo>
                    <a:pt x="122656" y="257784"/>
                  </a:lnTo>
                  <a:lnTo>
                    <a:pt x="124294" y="257340"/>
                  </a:lnTo>
                  <a:lnTo>
                    <a:pt x="130746" y="255612"/>
                  </a:lnTo>
                  <a:lnTo>
                    <a:pt x="134810" y="249847"/>
                  </a:lnTo>
                  <a:lnTo>
                    <a:pt x="135432" y="245783"/>
                  </a:lnTo>
                  <a:lnTo>
                    <a:pt x="136232" y="240677"/>
                  </a:lnTo>
                  <a:lnTo>
                    <a:pt x="136220" y="229425"/>
                  </a:lnTo>
                  <a:lnTo>
                    <a:pt x="135940" y="217436"/>
                  </a:lnTo>
                  <a:lnTo>
                    <a:pt x="136283" y="208178"/>
                  </a:lnTo>
                  <a:lnTo>
                    <a:pt x="136563" y="198602"/>
                  </a:lnTo>
                  <a:close/>
                </a:path>
                <a:path w="353694" h="281939">
                  <a:moveTo>
                    <a:pt x="143141" y="67437"/>
                  </a:moveTo>
                  <a:lnTo>
                    <a:pt x="139992" y="62445"/>
                  </a:lnTo>
                  <a:lnTo>
                    <a:pt x="133362" y="58407"/>
                  </a:lnTo>
                  <a:lnTo>
                    <a:pt x="130162" y="58000"/>
                  </a:lnTo>
                  <a:lnTo>
                    <a:pt x="130162" y="69392"/>
                  </a:lnTo>
                  <a:lnTo>
                    <a:pt x="130162" y="157289"/>
                  </a:lnTo>
                  <a:lnTo>
                    <a:pt x="112242" y="157289"/>
                  </a:lnTo>
                  <a:lnTo>
                    <a:pt x="111925" y="150952"/>
                  </a:lnTo>
                  <a:lnTo>
                    <a:pt x="111874" y="150037"/>
                  </a:lnTo>
                  <a:lnTo>
                    <a:pt x="112903" y="145770"/>
                  </a:lnTo>
                  <a:lnTo>
                    <a:pt x="112903" y="145148"/>
                  </a:lnTo>
                  <a:lnTo>
                    <a:pt x="111658" y="140525"/>
                  </a:lnTo>
                  <a:lnTo>
                    <a:pt x="110769" y="139496"/>
                  </a:lnTo>
                  <a:lnTo>
                    <a:pt x="103454" y="131051"/>
                  </a:lnTo>
                  <a:lnTo>
                    <a:pt x="101854" y="130632"/>
                  </a:lnTo>
                  <a:lnTo>
                    <a:pt x="101854" y="143002"/>
                  </a:lnTo>
                  <a:lnTo>
                    <a:pt x="100457" y="150952"/>
                  </a:lnTo>
                  <a:lnTo>
                    <a:pt x="100672" y="157289"/>
                  </a:lnTo>
                  <a:lnTo>
                    <a:pt x="76962" y="157289"/>
                  </a:lnTo>
                  <a:lnTo>
                    <a:pt x="76695" y="150952"/>
                  </a:lnTo>
                  <a:lnTo>
                    <a:pt x="76631" y="149453"/>
                  </a:lnTo>
                  <a:lnTo>
                    <a:pt x="76542" y="147205"/>
                  </a:lnTo>
                  <a:lnTo>
                    <a:pt x="80276" y="141503"/>
                  </a:lnTo>
                  <a:lnTo>
                    <a:pt x="87566" y="139496"/>
                  </a:lnTo>
                  <a:lnTo>
                    <a:pt x="97777" y="140525"/>
                  </a:lnTo>
                  <a:lnTo>
                    <a:pt x="101854" y="143002"/>
                  </a:lnTo>
                  <a:lnTo>
                    <a:pt x="101854" y="130632"/>
                  </a:lnTo>
                  <a:lnTo>
                    <a:pt x="89242" y="127254"/>
                  </a:lnTo>
                  <a:lnTo>
                    <a:pt x="74815" y="129959"/>
                  </a:lnTo>
                  <a:lnTo>
                    <a:pt x="65976" y="139941"/>
                  </a:lnTo>
                  <a:lnTo>
                    <a:pt x="64439" y="145148"/>
                  </a:lnTo>
                  <a:lnTo>
                    <a:pt x="65913" y="149453"/>
                  </a:lnTo>
                  <a:lnTo>
                    <a:pt x="65392" y="157289"/>
                  </a:lnTo>
                  <a:lnTo>
                    <a:pt x="47472" y="157289"/>
                  </a:lnTo>
                  <a:lnTo>
                    <a:pt x="47523" y="87896"/>
                  </a:lnTo>
                  <a:lnTo>
                    <a:pt x="48044" y="69392"/>
                  </a:lnTo>
                  <a:lnTo>
                    <a:pt x="130162" y="69392"/>
                  </a:lnTo>
                  <a:lnTo>
                    <a:pt x="130162" y="58000"/>
                  </a:lnTo>
                  <a:lnTo>
                    <a:pt x="124333" y="57238"/>
                  </a:lnTo>
                  <a:lnTo>
                    <a:pt x="122555" y="57010"/>
                  </a:lnTo>
                  <a:lnTo>
                    <a:pt x="107721" y="57010"/>
                  </a:lnTo>
                  <a:lnTo>
                    <a:pt x="96621" y="57238"/>
                  </a:lnTo>
                  <a:lnTo>
                    <a:pt x="73825" y="56769"/>
                  </a:lnTo>
                  <a:lnTo>
                    <a:pt x="57696" y="56769"/>
                  </a:lnTo>
                  <a:lnTo>
                    <a:pt x="46888" y="57823"/>
                  </a:lnTo>
                  <a:lnTo>
                    <a:pt x="39319" y="61595"/>
                  </a:lnTo>
                  <a:lnTo>
                    <a:pt x="36195" y="68541"/>
                  </a:lnTo>
                  <a:lnTo>
                    <a:pt x="35674" y="77647"/>
                  </a:lnTo>
                  <a:lnTo>
                    <a:pt x="35636" y="150952"/>
                  </a:lnTo>
                  <a:lnTo>
                    <a:pt x="35318" y="157289"/>
                  </a:lnTo>
                  <a:lnTo>
                    <a:pt x="35204" y="159677"/>
                  </a:lnTo>
                  <a:lnTo>
                    <a:pt x="35166" y="160312"/>
                  </a:lnTo>
                  <a:lnTo>
                    <a:pt x="37630" y="164236"/>
                  </a:lnTo>
                  <a:lnTo>
                    <a:pt x="46101" y="168871"/>
                  </a:lnTo>
                  <a:lnTo>
                    <a:pt x="60185" y="170230"/>
                  </a:lnTo>
                  <a:lnTo>
                    <a:pt x="72491" y="169976"/>
                  </a:lnTo>
                  <a:lnTo>
                    <a:pt x="73812" y="169976"/>
                  </a:lnTo>
                  <a:lnTo>
                    <a:pt x="88531" y="169443"/>
                  </a:lnTo>
                  <a:lnTo>
                    <a:pt x="101765" y="169976"/>
                  </a:lnTo>
                  <a:lnTo>
                    <a:pt x="117386" y="170408"/>
                  </a:lnTo>
                  <a:lnTo>
                    <a:pt x="127457" y="169443"/>
                  </a:lnTo>
                  <a:lnTo>
                    <a:pt x="131432" y="169075"/>
                  </a:lnTo>
                  <a:lnTo>
                    <a:pt x="139992" y="164236"/>
                  </a:lnTo>
                  <a:lnTo>
                    <a:pt x="142875" y="159677"/>
                  </a:lnTo>
                  <a:lnTo>
                    <a:pt x="142595" y="157289"/>
                  </a:lnTo>
                  <a:lnTo>
                    <a:pt x="141846" y="150952"/>
                  </a:lnTo>
                  <a:lnTo>
                    <a:pt x="141732" y="82524"/>
                  </a:lnTo>
                  <a:lnTo>
                    <a:pt x="142963" y="69392"/>
                  </a:lnTo>
                  <a:lnTo>
                    <a:pt x="143040" y="68541"/>
                  </a:lnTo>
                  <a:lnTo>
                    <a:pt x="143141" y="67437"/>
                  </a:lnTo>
                  <a:close/>
                </a:path>
                <a:path w="353694" h="281939">
                  <a:moveTo>
                    <a:pt x="182791" y="178701"/>
                  </a:moveTo>
                  <a:lnTo>
                    <a:pt x="182194" y="176733"/>
                  </a:lnTo>
                  <a:lnTo>
                    <a:pt x="180314" y="174294"/>
                  </a:lnTo>
                  <a:lnTo>
                    <a:pt x="175272" y="175806"/>
                  </a:lnTo>
                  <a:lnTo>
                    <a:pt x="172986" y="176491"/>
                  </a:lnTo>
                  <a:lnTo>
                    <a:pt x="171678" y="177241"/>
                  </a:lnTo>
                  <a:lnTo>
                    <a:pt x="171221" y="178701"/>
                  </a:lnTo>
                  <a:lnTo>
                    <a:pt x="172085" y="184759"/>
                  </a:lnTo>
                  <a:lnTo>
                    <a:pt x="176974" y="186766"/>
                  </a:lnTo>
                  <a:lnTo>
                    <a:pt x="181876" y="184734"/>
                  </a:lnTo>
                  <a:lnTo>
                    <a:pt x="182791" y="178701"/>
                  </a:lnTo>
                  <a:close/>
                </a:path>
                <a:path w="353694" h="281939">
                  <a:moveTo>
                    <a:pt x="353301" y="19088"/>
                  </a:moveTo>
                  <a:lnTo>
                    <a:pt x="352907" y="18199"/>
                  </a:lnTo>
                  <a:lnTo>
                    <a:pt x="349554" y="11569"/>
                  </a:lnTo>
                  <a:lnTo>
                    <a:pt x="348195" y="8877"/>
                  </a:lnTo>
                  <a:lnTo>
                    <a:pt x="340741" y="3530"/>
                  </a:lnTo>
                  <a:lnTo>
                    <a:pt x="340741" y="24980"/>
                  </a:lnTo>
                  <a:lnTo>
                    <a:pt x="336765" y="34124"/>
                  </a:lnTo>
                  <a:lnTo>
                    <a:pt x="336613" y="34124"/>
                  </a:lnTo>
                  <a:lnTo>
                    <a:pt x="329692" y="39903"/>
                  </a:lnTo>
                  <a:lnTo>
                    <a:pt x="329653" y="19088"/>
                  </a:lnTo>
                  <a:lnTo>
                    <a:pt x="329768" y="16941"/>
                  </a:lnTo>
                  <a:lnTo>
                    <a:pt x="330098" y="13296"/>
                  </a:lnTo>
                  <a:lnTo>
                    <a:pt x="330212" y="12065"/>
                  </a:lnTo>
                  <a:lnTo>
                    <a:pt x="330263" y="11569"/>
                  </a:lnTo>
                  <a:lnTo>
                    <a:pt x="338836" y="16192"/>
                  </a:lnTo>
                  <a:lnTo>
                    <a:pt x="339242" y="16433"/>
                  </a:lnTo>
                  <a:lnTo>
                    <a:pt x="340652" y="24511"/>
                  </a:lnTo>
                  <a:lnTo>
                    <a:pt x="340741" y="24980"/>
                  </a:lnTo>
                  <a:lnTo>
                    <a:pt x="340741" y="3530"/>
                  </a:lnTo>
                  <a:lnTo>
                    <a:pt x="339026" y="2286"/>
                  </a:lnTo>
                  <a:lnTo>
                    <a:pt x="327952" y="0"/>
                  </a:lnTo>
                  <a:lnTo>
                    <a:pt x="320484" y="1892"/>
                  </a:lnTo>
                  <a:lnTo>
                    <a:pt x="318998" y="2882"/>
                  </a:lnTo>
                  <a:lnTo>
                    <a:pt x="318998" y="43472"/>
                  </a:lnTo>
                  <a:lnTo>
                    <a:pt x="318160" y="50495"/>
                  </a:lnTo>
                  <a:lnTo>
                    <a:pt x="318109" y="50939"/>
                  </a:lnTo>
                  <a:lnTo>
                    <a:pt x="317169" y="54368"/>
                  </a:lnTo>
                  <a:lnTo>
                    <a:pt x="317068" y="54737"/>
                  </a:lnTo>
                  <a:lnTo>
                    <a:pt x="309664" y="60502"/>
                  </a:lnTo>
                  <a:lnTo>
                    <a:pt x="302031" y="68135"/>
                  </a:lnTo>
                  <a:lnTo>
                    <a:pt x="298094" y="72161"/>
                  </a:lnTo>
                  <a:lnTo>
                    <a:pt x="294411" y="74599"/>
                  </a:lnTo>
                  <a:lnTo>
                    <a:pt x="294728" y="68135"/>
                  </a:lnTo>
                  <a:lnTo>
                    <a:pt x="294830" y="66090"/>
                  </a:lnTo>
                  <a:lnTo>
                    <a:pt x="294360" y="60502"/>
                  </a:lnTo>
                  <a:lnTo>
                    <a:pt x="293903" y="54737"/>
                  </a:lnTo>
                  <a:lnTo>
                    <a:pt x="293878" y="54368"/>
                  </a:lnTo>
                  <a:lnTo>
                    <a:pt x="293751" y="52628"/>
                  </a:lnTo>
                  <a:lnTo>
                    <a:pt x="293636" y="50939"/>
                  </a:lnTo>
                  <a:lnTo>
                    <a:pt x="293598" y="50495"/>
                  </a:lnTo>
                  <a:lnTo>
                    <a:pt x="294398" y="43472"/>
                  </a:lnTo>
                  <a:lnTo>
                    <a:pt x="295059" y="42430"/>
                  </a:lnTo>
                  <a:lnTo>
                    <a:pt x="298373" y="37680"/>
                  </a:lnTo>
                  <a:lnTo>
                    <a:pt x="305574" y="31051"/>
                  </a:lnTo>
                  <a:lnTo>
                    <a:pt x="312978" y="24511"/>
                  </a:lnTo>
                  <a:lnTo>
                    <a:pt x="317538" y="19088"/>
                  </a:lnTo>
                  <a:lnTo>
                    <a:pt x="317601" y="23723"/>
                  </a:lnTo>
                  <a:lnTo>
                    <a:pt x="317690" y="27800"/>
                  </a:lnTo>
                  <a:lnTo>
                    <a:pt x="317842" y="29210"/>
                  </a:lnTo>
                  <a:lnTo>
                    <a:pt x="317931" y="30124"/>
                  </a:lnTo>
                  <a:lnTo>
                    <a:pt x="318033" y="31051"/>
                  </a:lnTo>
                  <a:lnTo>
                    <a:pt x="318109" y="31813"/>
                  </a:lnTo>
                  <a:lnTo>
                    <a:pt x="318223" y="32969"/>
                  </a:lnTo>
                  <a:lnTo>
                    <a:pt x="318338" y="34124"/>
                  </a:lnTo>
                  <a:lnTo>
                    <a:pt x="318376" y="34404"/>
                  </a:lnTo>
                  <a:lnTo>
                    <a:pt x="318490" y="35509"/>
                  </a:lnTo>
                  <a:lnTo>
                    <a:pt x="318770" y="39903"/>
                  </a:lnTo>
                  <a:lnTo>
                    <a:pt x="318897" y="41846"/>
                  </a:lnTo>
                  <a:lnTo>
                    <a:pt x="318998" y="43472"/>
                  </a:lnTo>
                  <a:lnTo>
                    <a:pt x="318998" y="2882"/>
                  </a:lnTo>
                  <a:lnTo>
                    <a:pt x="313664" y="6413"/>
                  </a:lnTo>
                  <a:lnTo>
                    <a:pt x="307619" y="12065"/>
                  </a:lnTo>
                  <a:lnTo>
                    <a:pt x="302501" y="17348"/>
                  </a:lnTo>
                  <a:lnTo>
                    <a:pt x="283718" y="36309"/>
                  </a:lnTo>
                  <a:lnTo>
                    <a:pt x="283718" y="78778"/>
                  </a:lnTo>
                  <a:lnTo>
                    <a:pt x="282879" y="85775"/>
                  </a:lnTo>
                  <a:lnTo>
                    <a:pt x="282841" y="86169"/>
                  </a:lnTo>
                  <a:lnTo>
                    <a:pt x="281711" y="90284"/>
                  </a:lnTo>
                  <a:lnTo>
                    <a:pt x="277088" y="93332"/>
                  </a:lnTo>
                  <a:lnTo>
                    <a:pt x="274523" y="95072"/>
                  </a:lnTo>
                  <a:lnTo>
                    <a:pt x="266801" y="102793"/>
                  </a:lnTo>
                  <a:lnTo>
                    <a:pt x="263398" y="107492"/>
                  </a:lnTo>
                  <a:lnTo>
                    <a:pt x="259130" y="109880"/>
                  </a:lnTo>
                  <a:lnTo>
                    <a:pt x="259486" y="102793"/>
                  </a:lnTo>
                  <a:lnTo>
                    <a:pt x="259549" y="101358"/>
                  </a:lnTo>
                  <a:lnTo>
                    <a:pt x="258876" y="93332"/>
                  </a:lnTo>
                  <a:lnTo>
                    <a:pt x="258648" y="90284"/>
                  </a:lnTo>
                  <a:lnTo>
                    <a:pt x="258597" y="89636"/>
                  </a:lnTo>
                  <a:lnTo>
                    <a:pt x="258343" y="86169"/>
                  </a:lnTo>
                  <a:lnTo>
                    <a:pt x="258318" y="85775"/>
                  </a:lnTo>
                  <a:lnTo>
                    <a:pt x="259105" y="78778"/>
                  </a:lnTo>
                  <a:lnTo>
                    <a:pt x="261950" y="74599"/>
                  </a:lnTo>
                  <a:lnTo>
                    <a:pt x="263093" y="72961"/>
                  </a:lnTo>
                  <a:lnTo>
                    <a:pt x="270306" y="66332"/>
                  </a:lnTo>
                  <a:lnTo>
                    <a:pt x="277710" y="59791"/>
                  </a:lnTo>
                  <a:lnTo>
                    <a:pt x="282270" y="54368"/>
                  </a:lnTo>
                  <a:lnTo>
                    <a:pt x="282371" y="62560"/>
                  </a:lnTo>
                  <a:lnTo>
                    <a:pt x="283210" y="70802"/>
                  </a:lnTo>
                  <a:lnTo>
                    <a:pt x="283718" y="78778"/>
                  </a:lnTo>
                  <a:lnTo>
                    <a:pt x="283718" y="36309"/>
                  </a:lnTo>
                  <a:lnTo>
                    <a:pt x="248437" y="71907"/>
                  </a:lnTo>
                  <a:lnTo>
                    <a:pt x="248437" y="114020"/>
                  </a:lnTo>
                  <a:lnTo>
                    <a:pt x="247599" y="121056"/>
                  </a:lnTo>
                  <a:lnTo>
                    <a:pt x="247561" y="121450"/>
                  </a:lnTo>
                  <a:lnTo>
                    <a:pt x="246608" y="124917"/>
                  </a:lnTo>
                  <a:lnTo>
                    <a:pt x="246507" y="125298"/>
                  </a:lnTo>
                  <a:lnTo>
                    <a:pt x="239102" y="131064"/>
                  </a:lnTo>
                  <a:lnTo>
                    <a:pt x="227520" y="142684"/>
                  </a:lnTo>
                  <a:lnTo>
                    <a:pt x="223850" y="145161"/>
                  </a:lnTo>
                  <a:lnTo>
                    <a:pt x="223964" y="142684"/>
                  </a:lnTo>
                  <a:lnTo>
                    <a:pt x="224040" y="141135"/>
                  </a:lnTo>
                  <a:lnTo>
                    <a:pt x="224167" y="138709"/>
                  </a:lnTo>
                  <a:lnTo>
                    <a:pt x="224269" y="136639"/>
                  </a:lnTo>
                  <a:lnTo>
                    <a:pt x="223596" y="128612"/>
                  </a:lnTo>
                  <a:lnTo>
                    <a:pt x="223354" y="125298"/>
                  </a:lnTo>
                  <a:lnTo>
                    <a:pt x="223316" y="124917"/>
                  </a:lnTo>
                  <a:lnTo>
                    <a:pt x="223062" y="121450"/>
                  </a:lnTo>
                  <a:lnTo>
                    <a:pt x="223037" y="121056"/>
                  </a:lnTo>
                  <a:lnTo>
                    <a:pt x="223837" y="114020"/>
                  </a:lnTo>
                  <a:lnTo>
                    <a:pt x="226682" y="109880"/>
                  </a:lnTo>
                  <a:lnTo>
                    <a:pt x="227825" y="108242"/>
                  </a:lnTo>
                  <a:lnTo>
                    <a:pt x="235026" y="101612"/>
                  </a:lnTo>
                  <a:lnTo>
                    <a:pt x="242430" y="95072"/>
                  </a:lnTo>
                  <a:lnTo>
                    <a:pt x="246989" y="89636"/>
                  </a:lnTo>
                  <a:lnTo>
                    <a:pt x="247091" y="97840"/>
                  </a:lnTo>
                  <a:lnTo>
                    <a:pt x="247929" y="106057"/>
                  </a:lnTo>
                  <a:lnTo>
                    <a:pt x="248437" y="114020"/>
                  </a:lnTo>
                  <a:lnTo>
                    <a:pt x="248437" y="71907"/>
                  </a:lnTo>
                  <a:lnTo>
                    <a:pt x="213182" y="107467"/>
                  </a:lnTo>
                  <a:lnTo>
                    <a:pt x="213182" y="149186"/>
                  </a:lnTo>
                  <a:lnTo>
                    <a:pt x="212293" y="156718"/>
                  </a:lnTo>
                  <a:lnTo>
                    <a:pt x="210604" y="162890"/>
                  </a:lnTo>
                  <a:lnTo>
                    <a:pt x="202653" y="165531"/>
                  </a:lnTo>
                  <a:lnTo>
                    <a:pt x="199567" y="169443"/>
                  </a:lnTo>
                  <a:lnTo>
                    <a:pt x="198018" y="163080"/>
                  </a:lnTo>
                  <a:lnTo>
                    <a:pt x="197535" y="161074"/>
                  </a:lnTo>
                  <a:lnTo>
                    <a:pt x="192620" y="155575"/>
                  </a:lnTo>
                  <a:lnTo>
                    <a:pt x="188747" y="154470"/>
                  </a:lnTo>
                  <a:lnTo>
                    <a:pt x="188747" y="182397"/>
                  </a:lnTo>
                  <a:lnTo>
                    <a:pt x="188696" y="186791"/>
                  </a:lnTo>
                  <a:lnTo>
                    <a:pt x="188582" y="268922"/>
                  </a:lnTo>
                  <a:lnTo>
                    <a:pt x="165442" y="268922"/>
                  </a:lnTo>
                  <a:lnTo>
                    <a:pt x="165392" y="192100"/>
                  </a:lnTo>
                  <a:lnTo>
                    <a:pt x="165290" y="182397"/>
                  </a:lnTo>
                  <a:lnTo>
                    <a:pt x="165823" y="173304"/>
                  </a:lnTo>
                  <a:lnTo>
                    <a:pt x="168960" y="166090"/>
                  </a:lnTo>
                  <a:lnTo>
                    <a:pt x="176428" y="163080"/>
                  </a:lnTo>
                  <a:lnTo>
                    <a:pt x="184607" y="165531"/>
                  </a:lnTo>
                  <a:lnTo>
                    <a:pt x="188074" y="172554"/>
                  </a:lnTo>
                  <a:lnTo>
                    <a:pt x="188747" y="182397"/>
                  </a:lnTo>
                  <a:lnTo>
                    <a:pt x="188747" y="154470"/>
                  </a:lnTo>
                  <a:lnTo>
                    <a:pt x="186296" y="153758"/>
                  </a:lnTo>
                  <a:lnTo>
                    <a:pt x="184531" y="153250"/>
                  </a:lnTo>
                  <a:lnTo>
                    <a:pt x="190995" y="145834"/>
                  </a:lnTo>
                  <a:lnTo>
                    <a:pt x="197929" y="138899"/>
                  </a:lnTo>
                  <a:lnTo>
                    <a:pt x="204965" y="132054"/>
                  </a:lnTo>
                  <a:lnTo>
                    <a:pt x="211709" y="124917"/>
                  </a:lnTo>
                  <a:lnTo>
                    <a:pt x="211797" y="132918"/>
                  </a:lnTo>
                  <a:lnTo>
                    <a:pt x="212648" y="141135"/>
                  </a:lnTo>
                  <a:lnTo>
                    <a:pt x="213182" y="149186"/>
                  </a:lnTo>
                  <a:lnTo>
                    <a:pt x="213182" y="107467"/>
                  </a:lnTo>
                  <a:lnTo>
                    <a:pt x="203060" y="117678"/>
                  </a:lnTo>
                  <a:lnTo>
                    <a:pt x="169037" y="151384"/>
                  </a:lnTo>
                  <a:lnTo>
                    <a:pt x="167411" y="153758"/>
                  </a:lnTo>
                  <a:lnTo>
                    <a:pt x="165442" y="153250"/>
                  </a:lnTo>
                  <a:lnTo>
                    <a:pt x="165442" y="45783"/>
                  </a:lnTo>
                  <a:lnTo>
                    <a:pt x="169113" y="41846"/>
                  </a:lnTo>
                  <a:lnTo>
                    <a:pt x="168922" y="41846"/>
                  </a:lnTo>
                  <a:lnTo>
                    <a:pt x="173240" y="40767"/>
                  </a:lnTo>
                  <a:lnTo>
                    <a:pt x="173558" y="40767"/>
                  </a:lnTo>
                  <a:lnTo>
                    <a:pt x="175653" y="34696"/>
                  </a:lnTo>
                  <a:lnTo>
                    <a:pt x="175755" y="34404"/>
                  </a:lnTo>
                  <a:lnTo>
                    <a:pt x="175856" y="34124"/>
                  </a:lnTo>
                  <a:lnTo>
                    <a:pt x="177152" y="27800"/>
                  </a:lnTo>
                  <a:lnTo>
                    <a:pt x="177025" y="16433"/>
                  </a:lnTo>
                  <a:lnTo>
                    <a:pt x="177012" y="16192"/>
                  </a:lnTo>
                  <a:lnTo>
                    <a:pt x="176796" y="13296"/>
                  </a:lnTo>
                  <a:lnTo>
                    <a:pt x="175856" y="6413"/>
                  </a:lnTo>
                  <a:lnTo>
                    <a:pt x="176212" y="6413"/>
                  </a:lnTo>
                  <a:lnTo>
                    <a:pt x="166077" y="4800"/>
                  </a:lnTo>
                  <a:lnTo>
                    <a:pt x="166077" y="30124"/>
                  </a:lnTo>
                  <a:lnTo>
                    <a:pt x="163131" y="32969"/>
                  </a:lnTo>
                  <a:lnTo>
                    <a:pt x="153301" y="33261"/>
                  </a:lnTo>
                  <a:lnTo>
                    <a:pt x="153301" y="45783"/>
                  </a:lnTo>
                  <a:lnTo>
                    <a:pt x="153301" y="268922"/>
                  </a:lnTo>
                  <a:lnTo>
                    <a:pt x="24333" y="268922"/>
                  </a:lnTo>
                  <a:lnTo>
                    <a:pt x="24244" y="45783"/>
                  </a:lnTo>
                  <a:lnTo>
                    <a:pt x="153301" y="45783"/>
                  </a:lnTo>
                  <a:lnTo>
                    <a:pt x="153301" y="33261"/>
                  </a:lnTo>
                  <a:lnTo>
                    <a:pt x="124117" y="34124"/>
                  </a:lnTo>
                  <a:lnTo>
                    <a:pt x="88811" y="34404"/>
                  </a:lnTo>
                  <a:lnTo>
                    <a:pt x="53505" y="34124"/>
                  </a:lnTo>
                  <a:lnTo>
                    <a:pt x="14503" y="32969"/>
                  </a:lnTo>
                  <a:lnTo>
                    <a:pt x="11569" y="30124"/>
                  </a:lnTo>
                  <a:lnTo>
                    <a:pt x="12052" y="24980"/>
                  </a:lnTo>
                  <a:lnTo>
                    <a:pt x="12166" y="16941"/>
                  </a:lnTo>
                  <a:lnTo>
                    <a:pt x="12623" y="16433"/>
                  </a:lnTo>
                  <a:lnTo>
                    <a:pt x="13347" y="16192"/>
                  </a:lnTo>
                  <a:lnTo>
                    <a:pt x="164871" y="16192"/>
                  </a:lnTo>
                  <a:lnTo>
                    <a:pt x="165976" y="21247"/>
                  </a:lnTo>
                  <a:lnTo>
                    <a:pt x="166077" y="30124"/>
                  </a:lnTo>
                  <a:lnTo>
                    <a:pt x="166077" y="4800"/>
                  </a:lnTo>
                  <a:lnTo>
                    <a:pt x="162267" y="4622"/>
                  </a:lnTo>
                  <a:lnTo>
                    <a:pt x="155498" y="4330"/>
                  </a:lnTo>
                  <a:lnTo>
                    <a:pt x="133642" y="4622"/>
                  </a:lnTo>
                  <a:lnTo>
                    <a:pt x="16408" y="4622"/>
                  </a:lnTo>
                  <a:lnTo>
                    <a:pt x="4318" y="3416"/>
                  </a:lnTo>
                  <a:lnTo>
                    <a:pt x="1765" y="6413"/>
                  </a:lnTo>
                  <a:lnTo>
                    <a:pt x="228" y="11569"/>
                  </a:lnTo>
                  <a:lnTo>
                    <a:pt x="114" y="12065"/>
                  </a:lnTo>
                  <a:lnTo>
                    <a:pt x="0" y="21247"/>
                  </a:lnTo>
                  <a:lnTo>
                    <a:pt x="520" y="27292"/>
                  </a:lnTo>
                  <a:lnTo>
                    <a:pt x="571" y="27800"/>
                  </a:lnTo>
                  <a:lnTo>
                    <a:pt x="685" y="29210"/>
                  </a:lnTo>
                  <a:lnTo>
                    <a:pt x="1676" y="34124"/>
                  </a:lnTo>
                  <a:lnTo>
                    <a:pt x="1790" y="34696"/>
                  </a:lnTo>
                  <a:lnTo>
                    <a:pt x="4038" y="40767"/>
                  </a:lnTo>
                  <a:lnTo>
                    <a:pt x="10807" y="41846"/>
                  </a:lnTo>
                  <a:lnTo>
                    <a:pt x="12192" y="46266"/>
                  </a:lnTo>
                  <a:lnTo>
                    <a:pt x="12788" y="50495"/>
                  </a:lnTo>
                  <a:lnTo>
                    <a:pt x="12700" y="62560"/>
                  </a:lnTo>
                  <a:lnTo>
                    <a:pt x="12496" y="66090"/>
                  </a:lnTo>
                  <a:lnTo>
                    <a:pt x="12407" y="68135"/>
                  </a:lnTo>
                  <a:lnTo>
                    <a:pt x="12306" y="70802"/>
                  </a:lnTo>
                  <a:lnTo>
                    <a:pt x="12192" y="268338"/>
                  </a:lnTo>
                  <a:lnTo>
                    <a:pt x="7493" y="269646"/>
                  </a:lnTo>
                  <a:lnTo>
                    <a:pt x="495" y="268338"/>
                  </a:lnTo>
                  <a:lnTo>
                    <a:pt x="622" y="275272"/>
                  </a:lnTo>
                  <a:lnTo>
                    <a:pt x="4902" y="280136"/>
                  </a:lnTo>
                  <a:lnTo>
                    <a:pt x="14770" y="281686"/>
                  </a:lnTo>
                  <a:lnTo>
                    <a:pt x="21551" y="281686"/>
                  </a:lnTo>
                  <a:lnTo>
                    <a:pt x="35902" y="281063"/>
                  </a:lnTo>
                  <a:lnTo>
                    <a:pt x="282841" y="281063"/>
                  </a:lnTo>
                  <a:lnTo>
                    <a:pt x="297916" y="281686"/>
                  </a:lnTo>
                  <a:lnTo>
                    <a:pt x="303377" y="281686"/>
                  </a:lnTo>
                  <a:lnTo>
                    <a:pt x="307035" y="281063"/>
                  </a:lnTo>
                  <a:lnTo>
                    <a:pt x="314071" y="279844"/>
                  </a:lnTo>
                  <a:lnTo>
                    <a:pt x="318122" y="274701"/>
                  </a:lnTo>
                  <a:lnTo>
                    <a:pt x="315112" y="270522"/>
                  </a:lnTo>
                  <a:lnTo>
                    <a:pt x="311429" y="269646"/>
                  </a:lnTo>
                  <a:lnTo>
                    <a:pt x="308394" y="268922"/>
                  </a:lnTo>
                  <a:lnTo>
                    <a:pt x="309308" y="268922"/>
                  </a:lnTo>
                  <a:lnTo>
                    <a:pt x="300189" y="268732"/>
                  </a:lnTo>
                  <a:lnTo>
                    <a:pt x="293255" y="268922"/>
                  </a:lnTo>
                  <a:lnTo>
                    <a:pt x="224955" y="268922"/>
                  </a:lnTo>
                  <a:lnTo>
                    <a:pt x="200723" y="268338"/>
                  </a:lnTo>
                  <a:lnTo>
                    <a:pt x="200723" y="200596"/>
                  </a:lnTo>
                  <a:lnTo>
                    <a:pt x="199263" y="192100"/>
                  </a:lnTo>
                  <a:lnTo>
                    <a:pt x="200723" y="186791"/>
                  </a:lnTo>
                  <a:lnTo>
                    <a:pt x="203415" y="182397"/>
                  </a:lnTo>
                  <a:lnTo>
                    <a:pt x="208445" y="177139"/>
                  </a:lnTo>
                  <a:lnTo>
                    <a:pt x="214236" y="171792"/>
                  </a:lnTo>
                  <a:lnTo>
                    <a:pt x="216750" y="169443"/>
                  </a:lnTo>
                  <a:lnTo>
                    <a:pt x="219227" y="167132"/>
                  </a:lnTo>
                  <a:lnTo>
                    <a:pt x="241261" y="145161"/>
                  </a:lnTo>
                  <a:lnTo>
                    <a:pt x="276758" y="109880"/>
                  </a:lnTo>
                  <a:lnTo>
                    <a:pt x="312267" y="74599"/>
                  </a:lnTo>
                  <a:lnTo>
                    <a:pt x="334314" y="52628"/>
                  </a:lnTo>
                  <a:lnTo>
                    <a:pt x="339280" y="47790"/>
                  </a:lnTo>
                  <a:lnTo>
                    <a:pt x="344627" y="42430"/>
                  </a:lnTo>
                  <a:lnTo>
                    <a:pt x="346786" y="39903"/>
                  </a:lnTo>
                  <a:lnTo>
                    <a:pt x="349300" y="36957"/>
                  </a:lnTo>
                  <a:lnTo>
                    <a:pt x="352247" y="31813"/>
                  </a:lnTo>
                  <a:lnTo>
                    <a:pt x="353301" y="19088"/>
                  </a:lnTo>
                  <a:close/>
                </a:path>
                <a:path w="353694" h="281939">
                  <a:moveTo>
                    <a:pt x="353606" y="267677"/>
                  </a:moveTo>
                  <a:lnTo>
                    <a:pt x="342417" y="267550"/>
                  </a:lnTo>
                  <a:lnTo>
                    <a:pt x="335470" y="269494"/>
                  </a:lnTo>
                  <a:lnTo>
                    <a:pt x="331063" y="270725"/>
                  </a:lnTo>
                  <a:lnTo>
                    <a:pt x="329603" y="272084"/>
                  </a:lnTo>
                  <a:lnTo>
                    <a:pt x="329692" y="275272"/>
                  </a:lnTo>
                  <a:lnTo>
                    <a:pt x="333451" y="280212"/>
                  </a:lnTo>
                  <a:lnTo>
                    <a:pt x="341528" y="281736"/>
                  </a:lnTo>
                  <a:lnTo>
                    <a:pt x="349618" y="280035"/>
                  </a:lnTo>
                  <a:lnTo>
                    <a:pt x="353402" y="275272"/>
                  </a:lnTo>
                  <a:lnTo>
                    <a:pt x="353606" y="2676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7194217" y="3393568"/>
            <a:ext cx="476884" cy="476884"/>
            <a:chOff x="7194217" y="3393568"/>
            <a:chExt cx="476884" cy="476884"/>
          </a:xfrm>
        </p:grpSpPr>
        <p:sp>
          <p:nvSpPr>
            <p:cNvPr id="16" name="object 16"/>
            <p:cNvSpPr/>
            <p:nvPr/>
          </p:nvSpPr>
          <p:spPr>
            <a:xfrm>
              <a:off x="7194217" y="3393568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4" h="476885">
                  <a:moveTo>
                    <a:pt x="238353" y="0"/>
                  </a:moveTo>
                  <a:lnTo>
                    <a:pt x="190314" y="4842"/>
                  </a:lnTo>
                  <a:lnTo>
                    <a:pt x="145571" y="18731"/>
                  </a:lnTo>
                  <a:lnTo>
                    <a:pt x="105083" y="40707"/>
                  </a:lnTo>
                  <a:lnTo>
                    <a:pt x="69808" y="69813"/>
                  </a:lnTo>
                  <a:lnTo>
                    <a:pt x="40704" y="105089"/>
                  </a:lnTo>
                  <a:lnTo>
                    <a:pt x="18729" y="145577"/>
                  </a:lnTo>
                  <a:lnTo>
                    <a:pt x="4842" y="190318"/>
                  </a:lnTo>
                  <a:lnTo>
                    <a:pt x="0" y="238353"/>
                  </a:lnTo>
                  <a:lnTo>
                    <a:pt x="4842" y="286393"/>
                  </a:lnTo>
                  <a:lnTo>
                    <a:pt x="18729" y="331137"/>
                  </a:lnTo>
                  <a:lnTo>
                    <a:pt x="40704" y="371627"/>
                  </a:lnTo>
                  <a:lnTo>
                    <a:pt x="69808" y="406904"/>
                  </a:lnTo>
                  <a:lnTo>
                    <a:pt x="105083" y="436011"/>
                  </a:lnTo>
                  <a:lnTo>
                    <a:pt x="145571" y="457988"/>
                  </a:lnTo>
                  <a:lnTo>
                    <a:pt x="190314" y="471877"/>
                  </a:lnTo>
                  <a:lnTo>
                    <a:pt x="238353" y="476719"/>
                  </a:lnTo>
                  <a:lnTo>
                    <a:pt x="286392" y="471877"/>
                  </a:lnTo>
                  <a:lnTo>
                    <a:pt x="331135" y="457988"/>
                  </a:lnTo>
                  <a:lnTo>
                    <a:pt x="371623" y="436011"/>
                  </a:lnTo>
                  <a:lnTo>
                    <a:pt x="406898" y="406904"/>
                  </a:lnTo>
                  <a:lnTo>
                    <a:pt x="436002" y="371627"/>
                  </a:lnTo>
                  <a:lnTo>
                    <a:pt x="457977" y="331137"/>
                  </a:lnTo>
                  <a:lnTo>
                    <a:pt x="471865" y="286393"/>
                  </a:lnTo>
                  <a:lnTo>
                    <a:pt x="476707" y="238353"/>
                  </a:lnTo>
                  <a:lnTo>
                    <a:pt x="471865" y="190318"/>
                  </a:lnTo>
                  <a:lnTo>
                    <a:pt x="457977" y="145577"/>
                  </a:lnTo>
                  <a:lnTo>
                    <a:pt x="436002" y="105089"/>
                  </a:lnTo>
                  <a:lnTo>
                    <a:pt x="406898" y="69813"/>
                  </a:lnTo>
                  <a:lnTo>
                    <a:pt x="371623" y="40707"/>
                  </a:lnTo>
                  <a:lnTo>
                    <a:pt x="331135" y="18731"/>
                  </a:lnTo>
                  <a:lnTo>
                    <a:pt x="286392" y="4842"/>
                  </a:lnTo>
                  <a:lnTo>
                    <a:pt x="238353" y="0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39313" y="3450083"/>
              <a:ext cx="368935" cy="368935"/>
            </a:xfrm>
            <a:custGeom>
              <a:avLst/>
              <a:gdLst/>
              <a:ahLst/>
              <a:cxnLst/>
              <a:rect l="l" t="t" r="r" b="b"/>
              <a:pathLst>
                <a:path w="368934" h="368935">
                  <a:moveTo>
                    <a:pt x="11518" y="0"/>
                  </a:moveTo>
                  <a:lnTo>
                    <a:pt x="4610" y="0"/>
                  </a:lnTo>
                  <a:lnTo>
                    <a:pt x="3568" y="2032"/>
                  </a:lnTo>
                  <a:lnTo>
                    <a:pt x="2032" y="3568"/>
                  </a:lnTo>
                  <a:lnTo>
                    <a:pt x="0" y="4610"/>
                  </a:lnTo>
                  <a:lnTo>
                    <a:pt x="0" y="10375"/>
                  </a:lnTo>
                  <a:lnTo>
                    <a:pt x="901" y="10617"/>
                  </a:lnTo>
                  <a:lnTo>
                    <a:pt x="1346" y="11341"/>
                  </a:lnTo>
                  <a:lnTo>
                    <a:pt x="1155" y="12674"/>
                  </a:lnTo>
                  <a:lnTo>
                    <a:pt x="3975" y="15341"/>
                  </a:lnTo>
                  <a:lnTo>
                    <a:pt x="10896" y="15697"/>
                  </a:lnTo>
                  <a:lnTo>
                    <a:pt x="14986" y="13830"/>
                  </a:lnTo>
                  <a:lnTo>
                    <a:pt x="18351" y="8496"/>
                  </a:lnTo>
                  <a:lnTo>
                    <a:pt x="16598" y="2667"/>
                  </a:lnTo>
                  <a:lnTo>
                    <a:pt x="11518" y="0"/>
                  </a:lnTo>
                  <a:close/>
                </a:path>
                <a:path w="368934" h="368935">
                  <a:moveTo>
                    <a:pt x="94338" y="14422"/>
                  </a:moveTo>
                  <a:lnTo>
                    <a:pt x="62483" y="14422"/>
                  </a:lnTo>
                  <a:lnTo>
                    <a:pt x="74891" y="16129"/>
                  </a:lnTo>
                  <a:lnTo>
                    <a:pt x="80530" y="18389"/>
                  </a:lnTo>
                  <a:lnTo>
                    <a:pt x="84848" y="31534"/>
                  </a:lnTo>
                  <a:lnTo>
                    <a:pt x="91033" y="31115"/>
                  </a:lnTo>
                  <a:lnTo>
                    <a:pt x="97095" y="28290"/>
                  </a:lnTo>
                  <a:lnTo>
                    <a:pt x="97778" y="22713"/>
                  </a:lnTo>
                  <a:lnTo>
                    <a:pt x="95664" y="16727"/>
                  </a:lnTo>
                  <a:lnTo>
                    <a:pt x="94338" y="14422"/>
                  </a:lnTo>
                  <a:close/>
                </a:path>
                <a:path w="368934" h="368935">
                  <a:moveTo>
                    <a:pt x="76047" y="0"/>
                  </a:moveTo>
                  <a:lnTo>
                    <a:pt x="35725" y="0"/>
                  </a:lnTo>
                  <a:lnTo>
                    <a:pt x="32842" y="1968"/>
                  </a:lnTo>
                  <a:lnTo>
                    <a:pt x="29438" y="4953"/>
                  </a:lnTo>
                  <a:lnTo>
                    <a:pt x="31115" y="10375"/>
                  </a:lnTo>
                  <a:lnTo>
                    <a:pt x="37546" y="15443"/>
                  </a:lnTo>
                  <a:lnTo>
                    <a:pt x="48955" y="15443"/>
                  </a:lnTo>
                  <a:lnTo>
                    <a:pt x="62483" y="14422"/>
                  </a:lnTo>
                  <a:lnTo>
                    <a:pt x="94338" y="14422"/>
                  </a:lnTo>
                  <a:lnTo>
                    <a:pt x="93332" y="12674"/>
                  </a:lnTo>
                  <a:lnTo>
                    <a:pt x="88671" y="5880"/>
                  </a:lnTo>
                  <a:lnTo>
                    <a:pt x="82804" y="2717"/>
                  </a:lnTo>
                  <a:lnTo>
                    <a:pt x="76047" y="0"/>
                  </a:lnTo>
                  <a:close/>
                </a:path>
                <a:path w="368934" h="368935">
                  <a:moveTo>
                    <a:pt x="99090" y="44038"/>
                  </a:moveTo>
                  <a:lnTo>
                    <a:pt x="79724" y="45115"/>
                  </a:lnTo>
                  <a:lnTo>
                    <a:pt x="63129" y="50999"/>
                  </a:lnTo>
                  <a:lnTo>
                    <a:pt x="54152" y="62217"/>
                  </a:lnTo>
                  <a:lnTo>
                    <a:pt x="52968" y="72308"/>
                  </a:lnTo>
                  <a:lnTo>
                    <a:pt x="53738" y="81994"/>
                  </a:lnTo>
                  <a:lnTo>
                    <a:pt x="54715" y="93028"/>
                  </a:lnTo>
                  <a:lnTo>
                    <a:pt x="54168" y="106764"/>
                  </a:lnTo>
                  <a:lnTo>
                    <a:pt x="54152" y="107162"/>
                  </a:lnTo>
                  <a:lnTo>
                    <a:pt x="33523" y="111586"/>
                  </a:lnTo>
                  <a:lnTo>
                    <a:pt x="17946" y="121067"/>
                  </a:lnTo>
                  <a:lnTo>
                    <a:pt x="6934" y="135117"/>
                  </a:lnTo>
                  <a:lnTo>
                    <a:pt x="441" y="152095"/>
                  </a:lnTo>
                  <a:lnTo>
                    <a:pt x="0" y="153289"/>
                  </a:lnTo>
                  <a:lnTo>
                    <a:pt x="0" y="277698"/>
                  </a:lnTo>
                  <a:lnTo>
                    <a:pt x="3759" y="290038"/>
                  </a:lnTo>
                  <a:lnTo>
                    <a:pt x="3861" y="290372"/>
                  </a:lnTo>
                  <a:lnTo>
                    <a:pt x="8686" y="303282"/>
                  </a:lnTo>
                  <a:lnTo>
                    <a:pt x="16034" y="312741"/>
                  </a:lnTo>
                  <a:lnTo>
                    <a:pt x="27660" y="315722"/>
                  </a:lnTo>
                  <a:lnTo>
                    <a:pt x="29640" y="308549"/>
                  </a:lnTo>
                  <a:lnTo>
                    <a:pt x="26979" y="301328"/>
                  </a:lnTo>
                  <a:lnTo>
                    <a:pt x="22354" y="293813"/>
                  </a:lnTo>
                  <a:lnTo>
                    <a:pt x="18440" y="285762"/>
                  </a:lnTo>
                  <a:lnTo>
                    <a:pt x="15800" y="273366"/>
                  </a:lnTo>
                  <a:lnTo>
                    <a:pt x="14990" y="260913"/>
                  </a:lnTo>
                  <a:lnTo>
                    <a:pt x="14986" y="230454"/>
                  </a:lnTo>
                  <a:lnTo>
                    <a:pt x="368719" y="230454"/>
                  </a:lnTo>
                  <a:lnTo>
                    <a:pt x="368719" y="226999"/>
                  </a:lnTo>
                  <a:lnTo>
                    <a:pt x="360324" y="216789"/>
                  </a:lnTo>
                  <a:lnTo>
                    <a:pt x="357165" y="216477"/>
                  </a:lnTo>
                  <a:lnTo>
                    <a:pt x="323070" y="216477"/>
                  </a:lnTo>
                  <a:lnTo>
                    <a:pt x="308767" y="215662"/>
                  </a:lnTo>
                  <a:lnTo>
                    <a:pt x="119644" y="215662"/>
                  </a:lnTo>
                  <a:lnTo>
                    <a:pt x="72395" y="215507"/>
                  </a:lnTo>
                  <a:lnTo>
                    <a:pt x="14986" y="214312"/>
                  </a:lnTo>
                  <a:lnTo>
                    <a:pt x="15045" y="176288"/>
                  </a:lnTo>
                  <a:lnTo>
                    <a:pt x="16052" y="158432"/>
                  </a:lnTo>
                  <a:lnTo>
                    <a:pt x="16107" y="157457"/>
                  </a:lnTo>
                  <a:lnTo>
                    <a:pt x="16194" y="155919"/>
                  </a:lnTo>
                  <a:lnTo>
                    <a:pt x="25228" y="134447"/>
                  </a:lnTo>
                  <a:lnTo>
                    <a:pt x="47244" y="123291"/>
                  </a:lnTo>
                  <a:lnTo>
                    <a:pt x="63204" y="121941"/>
                  </a:lnTo>
                  <a:lnTo>
                    <a:pt x="149083" y="121941"/>
                  </a:lnTo>
                  <a:lnTo>
                    <a:pt x="152788" y="121748"/>
                  </a:lnTo>
                  <a:lnTo>
                    <a:pt x="170394" y="121555"/>
                  </a:lnTo>
                  <a:lnTo>
                    <a:pt x="209858" y="121555"/>
                  </a:lnTo>
                  <a:lnTo>
                    <a:pt x="208734" y="120378"/>
                  </a:lnTo>
                  <a:lnTo>
                    <a:pt x="201301" y="113870"/>
                  </a:lnTo>
                  <a:lnTo>
                    <a:pt x="193573" y="109461"/>
                  </a:lnTo>
                  <a:lnTo>
                    <a:pt x="184442" y="107580"/>
                  </a:lnTo>
                  <a:lnTo>
                    <a:pt x="149103" y="107580"/>
                  </a:lnTo>
                  <a:lnTo>
                    <a:pt x="130200" y="107162"/>
                  </a:lnTo>
                  <a:lnTo>
                    <a:pt x="69138" y="107162"/>
                  </a:lnTo>
                  <a:lnTo>
                    <a:pt x="69245" y="93028"/>
                  </a:lnTo>
                  <a:lnTo>
                    <a:pt x="68827" y="82656"/>
                  </a:lnTo>
                  <a:lnTo>
                    <a:pt x="69195" y="74322"/>
                  </a:lnTo>
                  <a:lnTo>
                    <a:pt x="69284" y="72308"/>
                  </a:lnTo>
                  <a:lnTo>
                    <a:pt x="69338" y="71067"/>
                  </a:lnTo>
                  <a:lnTo>
                    <a:pt x="72593" y="62217"/>
                  </a:lnTo>
                  <a:lnTo>
                    <a:pt x="82931" y="61290"/>
                  </a:lnTo>
                  <a:lnTo>
                    <a:pt x="94618" y="60748"/>
                  </a:lnTo>
                  <a:lnTo>
                    <a:pt x="128166" y="60748"/>
                  </a:lnTo>
                  <a:lnTo>
                    <a:pt x="127001" y="55893"/>
                  </a:lnTo>
                  <a:lnTo>
                    <a:pt x="116382" y="47244"/>
                  </a:lnTo>
                  <a:lnTo>
                    <a:pt x="99090" y="44038"/>
                  </a:lnTo>
                  <a:close/>
                </a:path>
                <a:path w="368934" h="368935">
                  <a:moveTo>
                    <a:pt x="368719" y="230454"/>
                  </a:moveTo>
                  <a:lnTo>
                    <a:pt x="352590" y="230454"/>
                  </a:lnTo>
                  <a:lnTo>
                    <a:pt x="341461" y="245779"/>
                  </a:lnTo>
                  <a:lnTo>
                    <a:pt x="329396" y="260913"/>
                  </a:lnTo>
                  <a:lnTo>
                    <a:pt x="317117" y="275797"/>
                  </a:lnTo>
                  <a:lnTo>
                    <a:pt x="305346" y="290372"/>
                  </a:lnTo>
                  <a:lnTo>
                    <a:pt x="301389" y="295183"/>
                  </a:lnTo>
                  <a:lnTo>
                    <a:pt x="297484" y="300824"/>
                  </a:lnTo>
                  <a:lnTo>
                    <a:pt x="295494" y="306999"/>
                  </a:lnTo>
                  <a:lnTo>
                    <a:pt x="297281" y="313410"/>
                  </a:lnTo>
                  <a:lnTo>
                    <a:pt x="304592" y="313924"/>
                  </a:lnTo>
                  <a:lnTo>
                    <a:pt x="310495" y="310400"/>
                  </a:lnTo>
                  <a:lnTo>
                    <a:pt x="315265" y="304923"/>
                  </a:lnTo>
                  <a:lnTo>
                    <a:pt x="319176" y="299580"/>
                  </a:lnTo>
                  <a:lnTo>
                    <a:pt x="332059" y="283095"/>
                  </a:lnTo>
                  <a:lnTo>
                    <a:pt x="344752" y="266673"/>
                  </a:lnTo>
                  <a:lnTo>
                    <a:pt x="357043" y="250286"/>
                  </a:lnTo>
                  <a:lnTo>
                    <a:pt x="368719" y="233908"/>
                  </a:lnTo>
                  <a:lnTo>
                    <a:pt x="368719" y="230454"/>
                  </a:lnTo>
                  <a:close/>
                </a:path>
                <a:path w="368934" h="368935">
                  <a:moveTo>
                    <a:pt x="116265" y="283721"/>
                  </a:moveTo>
                  <a:lnTo>
                    <a:pt x="105933" y="284130"/>
                  </a:lnTo>
                  <a:lnTo>
                    <a:pt x="96786" y="284607"/>
                  </a:lnTo>
                  <a:lnTo>
                    <a:pt x="58762" y="284607"/>
                  </a:lnTo>
                  <a:lnTo>
                    <a:pt x="53969" y="285762"/>
                  </a:lnTo>
                  <a:lnTo>
                    <a:pt x="54121" y="285762"/>
                  </a:lnTo>
                  <a:lnTo>
                    <a:pt x="52984" y="292531"/>
                  </a:lnTo>
                  <a:lnTo>
                    <a:pt x="55308" y="297281"/>
                  </a:lnTo>
                  <a:lnTo>
                    <a:pt x="63496" y="299285"/>
                  </a:lnTo>
                  <a:lnTo>
                    <a:pt x="74923" y="299989"/>
                  </a:lnTo>
                  <a:lnTo>
                    <a:pt x="107265" y="299989"/>
                  </a:lnTo>
                  <a:lnTo>
                    <a:pt x="96786" y="299580"/>
                  </a:lnTo>
                  <a:lnTo>
                    <a:pt x="120116" y="299580"/>
                  </a:lnTo>
                  <a:lnTo>
                    <a:pt x="128565" y="296922"/>
                  </a:lnTo>
                  <a:lnTo>
                    <a:pt x="130200" y="289217"/>
                  </a:lnTo>
                  <a:lnTo>
                    <a:pt x="125211" y="284907"/>
                  </a:lnTo>
                  <a:lnTo>
                    <a:pt x="116265" y="283721"/>
                  </a:lnTo>
                  <a:close/>
                </a:path>
                <a:path w="368934" h="368935">
                  <a:moveTo>
                    <a:pt x="101692" y="299580"/>
                  </a:moveTo>
                  <a:lnTo>
                    <a:pt x="96786" y="299580"/>
                  </a:lnTo>
                  <a:lnTo>
                    <a:pt x="107265" y="299989"/>
                  </a:lnTo>
                  <a:lnTo>
                    <a:pt x="64576" y="299989"/>
                  </a:lnTo>
                  <a:lnTo>
                    <a:pt x="101692" y="299580"/>
                  </a:lnTo>
                  <a:close/>
                </a:path>
                <a:path w="368934" h="368935">
                  <a:moveTo>
                    <a:pt x="120116" y="299580"/>
                  </a:moveTo>
                  <a:lnTo>
                    <a:pt x="101692" y="299580"/>
                  </a:lnTo>
                  <a:lnTo>
                    <a:pt x="64576" y="299989"/>
                  </a:lnTo>
                  <a:lnTo>
                    <a:pt x="118814" y="299989"/>
                  </a:lnTo>
                  <a:lnTo>
                    <a:pt x="120116" y="299580"/>
                  </a:lnTo>
                  <a:close/>
                </a:path>
                <a:path w="368934" h="368935">
                  <a:moveTo>
                    <a:pt x="156912" y="284607"/>
                  </a:moveTo>
                  <a:lnTo>
                    <a:pt x="150372" y="285532"/>
                  </a:lnTo>
                  <a:lnTo>
                    <a:pt x="146152" y="290038"/>
                  </a:lnTo>
                  <a:lnTo>
                    <a:pt x="147419" y="296922"/>
                  </a:lnTo>
                  <a:lnTo>
                    <a:pt x="147485" y="297281"/>
                  </a:lnTo>
                  <a:lnTo>
                    <a:pt x="153037" y="299580"/>
                  </a:lnTo>
                  <a:lnTo>
                    <a:pt x="152350" y="299580"/>
                  </a:lnTo>
                  <a:lnTo>
                    <a:pt x="158392" y="298691"/>
                  </a:lnTo>
                  <a:lnTo>
                    <a:pt x="162220" y="294867"/>
                  </a:lnTo>
                  <a:lnTo>
                    <a:pt x="162306" y="292531"/>
                  </a:lnTo>
                  <a:lnTo>
                    <a:pt x="162428" y="289217"/>
                  </a:lnTo>
                  <a:lnTo>
                    <a:pt x="162471" y="288061"/>
                  </a:lnTo>
                  <a:lnTo>
                    <a:pt x="156912" y="284607"/>
                  </a:lnTo>
                  <a:close/>
                </a:path>
                <a:path w="368934" h="368935">
                  <a:moveTo>
                    <a:pt x="343252" y="215099"/>
                  </a:moveTo>
                  <a:lnTo>
                    <a:pt x="323070" y="216477"/>
                  </a:lnTo>
                  <a:lnTo>
                    <a:pt x="357165" y="216477"/>
                  </a:lnTo>
                  <a:lnTo>
                    <a:pt x="343252" y="215099"/>
                  </a:lnTo>
                  <a:close/>
                </a:path>
                <a:path w="368934" h="368935">
                  <a:moveTo>
                    <a:pt x="306038" y="215507"/>
                  </a:moveTo>
                  <a:lnTo>
                    <a:pt x="172802" y="215507"/>
                  </a:lnTo>
                  <a:lnTo>
                    <a:pt x="119644" y="215662"/>
                  </a:lnTo>
                  <a:lnTo>
                    <a:pt x="308767" y="215662"/>
                  </a:lnTo>
                  <a:lnTo>
                    <a:pt x="306038" y="215507"/>
                  </a:lnTo>
                  <a:close/>
                </a:path>
                <a:path w="368934" h="368935">
                  <a:moveTo>
                    <a:pt x="277747" y="190255"/>
                  </a:moveTo>
                  <a:lnTo>
                    <a:pt x="237402" y="190255"/>
                  </a:lnTo>
                  <a:lnTo>
                    <a:pt x="255803" y="192430"/>
                  </a:lnTo>
                  <a:lnTo>
                    <a:pt x="263287" y="196244"/>
                  </a:lnTo>
                  <a:lnTo>
                    <a:pt x="269879" y="202644"/>
                  </a:lnTo>
                  <a:lnTo>
                    <a:pt x="275193" y="209696"/>
                  </a:lnTo>
                  <a:lnTo>
                    <a:pt x="278866" y="215507"/>
                  </a:lnTo>
                  <a:lnTo>
                    <a:pt x="305413" y="215507"/>
                  </a:lnTo>
                  <a:lnTo>
                    <a:pt x="298552" y="211478"/>
                  </a:lnTo>
                  <a:lnTo>
                    <a:pt x="290810" y="204258"/>
                  </a:lnTo>
                  <a:lnTo>
                    <a:pt x="277747" y="190255"/>
                  </a:lnTo>
                  <a:close/>
                </a:path>
                <a:path w="368934" h="368935">
                  <a:moveTo>
                    <a:pt x="114388" y="176132"/>
                  </a:moveTo>
                  <a:lnTo>
                    <a:pt x="104395" y="176449"/>
                  </a:lnTo>
                  <a:lnTo>
                    <a:pt x="96072" y="178415"/>
                  </a:lnTo>
                  <a:lnTo>
                    <a:pt x="93761" y="181259"/>
                  </a:lnTo>
                  <a:lnTo>
                    <a:pt x="92220" y="183246"/>
                  </a:lnTo>
                  <a:lnTo>
                    <a:pt x="101496" y="190930"/>
                  </a:lnTo>
                  <a:lnTo>
                    <a:pt x="124739" y="193401"/>
                  </a:lnTo>
                  <a:lnTo>
                    <a:pt x="151001" y="193082"/>
                  </a:lnTo>
                  <a:lnTo>
                    <a:pt x="192238" y="191705"/>
                  </a:lnTo>
                  <a:lnTo>
                    <a:pt x="214234" y="190565"/>
                  </a:lnTo>
                  <a:lnTo>
                    <a:pt x="209341" y="190565"/>
                  </a:lnTo>
                  <a:lnTo>
                    <a:pt x="237402" y="190255"/>
                  </a:lnTo>
                  <a:lnTo>
                    <a:pt x="277747" y="190255"/>
                  </a:lnTo>
                  <a:lnTo>
                    <a:pt x="276542" y="188963"/>
                  </a:lnTo>
                  <a:lnTo>
                    <a:pt x="263809" y="176288"/>
                  </a:lnTo>
                  <a:lnTo>
                    <a:pt x="123291" y="176288"/>
                  </a:lnTo>
                  <a:lnTo>
                    <a:pt x="114388" y="176132"/>
                  </a:lnTo>
                  <a:close/>
                </a:path>
                <a:path w="368934" h="368935">
                  <a:moveTo>
                    <a:pt x="36868" y="177444"/>
                  </a:moveTo>
                  <a:lnTo>
                    <a:pt x="32017" y="181259"/>
                  </a:lnTo>
                  <a:lnTo>
                    <a:pt x="31356" y="186237"/>
                  </a:lnTo>
                  <a:lnTo>
                    <a:pt x="34028" y="190565"/>
                  </a:lnTo>
                  <a:lnTo>
                    <a:pt x="39179" y="192430"/>
                  </a:lnTo>
                  <a:lnTo>
                    <a:pt x="45090" y="189469"/>
                  </a:lnTo>
                  <a:lnTo>
                    <a:pt x="46739" y="183246"/>
                  </a:lnTo>
                  <a:lnTo>
                    <a:pt x="44030" y="177869"/>
                  </a:lnTo>
                  <a:lnTo>
                    <a:pt x="36868" y="177444"/>
                  </a:lnTo>
                  <a:close/>
                </a:path>
                <a:path w="368934" h="368935">
                  <a:moveTo>
                    <a:pt x="67844" y="176857"/>
                  </a:moveTo>
                  <a:lnTo>
                    <a:pt x="62323" y="180563"/>
                  </a:lnTo>
                  <a:lnTo>
                    <a:pt x="62217" y="188963"/>
                  </a:lnTo>
                  <a:lnTo>
                    <a:pt x="67714" y="191932"/>
                  </a:lnTo>
                  <a:lnTo>
                    <a:pt x="73155" y="191458"/>
                  </a:lnTo>
                  <a:lnTo>
                    <a:pt x="77162" y="188298"/>
                  </a:lnTo>
                  <a:lnTo>
                    <a:pt x="78350" y="183246"/>
                  </a:lnTo>
                  <a:lnTo>
                    <a:pt x="77008" y="181259"/>
                  </a:lnTo>
                  <a:lnTo>
                    <a:pt x="74660" y="177869"/>
                  </a:lnTo>
                  <a:lnTo>
                    <a:pt x="75361" y="177869"/>
                  </a:lnTo>
                  <a:lnTo>
                    <a:pt x="67844" y="176857"/>
                  </a:lnTo>
                  <a:close/>
                </a:path>
                <a:path w="368934" h="368935">
                  <a:moveTo>
                    <a:pt x="209858" y="121555"/>
                  </a:moveTo>
                  <a:lnTo>
                    <a:pt x="170394" y="121555"/>
                  </a:lnTo>
                  <a:lnTo>
                    <a:pt x="185508" y="123291"/>
                  </a:lnTo>
                  <a:lnTo>
                    <a:pt x="193398" y="127087"/>
                  </a:lnTo>
                  <a:lnTo>
                    <a:pt x="200479" y="133469"/>
                  </a:lnTo>
                  <a:lnTo>
                    <a:pt x="206125" y="140524"/>
                  </a:lnTo>
                  <a:lnTo>
                    <a:pt x="209759" y="146413"/>
                  </a:lnTo>
                  <a:lnTo>
                    <a:pt x="81328" y="146413"/>
                  </a:lnTo>
                  <a:lnTo>
                    <a:pt x="73277" y="147992"/>
                  </a:lnTo>
                  <a:lnTo>
                    <a:pt x="69138" y="152095"/>
                  </a:lnTo>
                  <a:lnTo>
                    <a:pt x="71123" y="158432"/>
                  </a:lnTo>
                  <a:lnTo>
                    <a:pt x="79132" y="161160"/>
                  </a:lnTo>
                  <a:lnTo>
                    <a:pt x="204339" y="161160"/>
                  </a:lnTo>
                  <a:lnTo>
                    <a:pt x="221368" y="162148"/>
                  </a:lnTo>
                  <a:lnTo>
                    <a:pt x="234009" y="166464"/>
                  </a:lnTo>
                  <a:lnTo>
                    <a:pt x="240709" y="176132"/>
                  </a:lnTo>
                  <a:lnTo>
                    <a:pt x="240817" y="176288"/>
                  </a:lnTo>
                  <a:lnTo>
                    <a:pt x="263809" y="176288"/>
                  </a:lnTo>
                  <a:lnTo>
                    <a:pt x="236605" y="149210"/>
                  </a:lnTo>
                  <a:lnTo>
                    <a:pt x="222389" y="134810"/>
                  </a:lnTo>
                  <a:lnTo>
                    <a:pt x="215790" y="127765"/>
                  </a:lnTo>
                  <a:lnTo>
                    <a:pt x="209858" y="121555"/>
                  </a:lnTo>
                  <a:close/>
                </a:path>
                <a:path w="368934" h="368935">
                  <a:moveTo>
                    <a:pt x="41764" y="146413"/>
                  </a:moveTo>
                  <a:lnTo>
                    <a:pt x="37258" y="151114"/>
                  </a:lnTo>
                  <a:lnTo>
                    <a:pt x="38034" y="157457"/>
                  </a:lnTo>
                  <a:lnTo>
                    <a:pt x="43789" y="161315"/>
                  </a:lnTo>
                  <a:lnTo>
                    <a:pt x="52120" y="162585"/>
                  </a:lnTo>
                  <a:lnTo>
                    <a:pt x="56692" y="153289"/>
                  </a:lnTo>
                  <a:lnTo>
                    <a:pt x="51854" y="147485"/>
                  </a:lnTo>
                  <a:lnTo>
                    <a:pt x="41764" y="146413"/>
                  </a:lnTo>
                  <a:close/>
                </a:path>
                <a:path w="368934" h="368935">
                  <a:moveTo>
                    <a:pt x="204339" y="161160"/>
                  </a:moveTo>
                  <a:lnTo>
                    <a:pt x="81311" y="161160"/>
                  </a:lnTo>
                  <a:lnTo>
                    <a:pt x="89761" y="161507"/>
                  </a:lnTo>
                  <a:lnTo>
                    <a:pt x="101396" y="161315"/>
                  </a:lnTo>
                  <a:lnTo>
                    <a:pt x="184365" y="161315"/>
                  </a:lnTo>
                  <a:lnTo>
                    <a:pt x="204339" y="161160"/>
                  </a:lnTo>
                  <a:close/>
                </a:path>
                <a:path w="368934" h="368935">
                  <a:moveTo>
                    <a:pt x="91102" y="146173"/>
                  </a:moveTo>
                  <a:lnTo>
                    <a:pt x="79474" y="146413"/>
                  </a:lnTo>
                  <a:lnTo>
                    <a:pt x="102476" y="146413"/>
                  </a:lnTo>
                  <a:lnTo>
                    <a:pt x="91102" y="146173"/>
                  </a:lnTo>
                  <a:close/>
                </a:path>
                <a:path w="368934" h="368935">
                  <a:moveTo>
                    <a:pt x="149083" y="121941"/>
                  </a:moveTo>
                  <a:lnTo>
                    <a:pt x="63204" y="121941"/>
                  </a:lnTo>
                  <a:lnTo>
                    <a:pt x="80108" y="122091"/>
                  </a:lnTo>
                  <a:lnTo>
                    <a:pt x="97864" y="122841"/>
                  </a:lnTo>
                  <a:lnTo>
                    <a:pt x="116382" y="123291"/>
                  </a:lnTo>
                  <a:lnTo>
                    <a:pt x="134261" y="122712"/>
                  </a:lnTo>
                  <a:lnTo>
                    <a:pt x="149083" y="121941"/>
                  </a:lnTo>
                  <a:close/>
                </a:path>
                <a:path w="368934" h="368935">
                  <a:moveTo>
                    <a:pt x="180478" y="106764"/>
                  </a:moveTo>
                  <a:lnTo>
                    <a:pt x="165620" y="106764"/>
                  </a:lnTo>
                  <a:lnTo>
                    <a:pt x="149103" y="107580"/>
                  </a:lnTo>
                  <a:lnTo>
                    <a:pt x="184442" y="107580"/>
                  </a:lnTo>
                  <a:lnTo>
                    <a:pt x="180478" y="106764"/>
                  </a:lnTo>
                  <a:close/>
                </a:path>
                <a:path w="368934" h="368935">
                  <a:moveTo>
                    <a:pt x="128166" y="60748"/>
                  </a:moveTo>
                  <a:lnTo>
                    <a:pt x="94618" y="60748"/>
                  </a:lnTo>
                  <a:lnTo>
                    <a:pt x="105661" y="61518"/>
                  </a:lnTo>
                  <a:lnTo>
                    <a:pt x="114071" y="64528"/>
                  </a:lnTo>
                  <a:lnTo>
                    <a:pt x="115221" y="74322"/>
                  </a:lnTo>
                  <a:lnTo>
                    <a:pt x="115227" y="107162"/>
                  </a:lnTo>
                  <a:lnTo>
                    <a:pt x="130200" y="107162"/>
                  </a:lnTo>
                  <a:lnTo>
                    <a:pt x="130319" y="72308"/>
                  </a:lnTo>
                  <a:lnTo>
                    <a:pt x="130344" y="69826"/>
                  </a:lnTo>
                  <a:lnTo>
                    <a:pt x="128166" y="60748"/>
                  </a:lnTo>
                  <a:close/>
                </a:path>
                <a:path w="368934" h="368935">
                  <a:moveTo>
                    <a:pt x="8178" y="329641"/>
                  </a:moveTo>
                  <a:lnTo>
                    <a:pt x="7785" y="329641"/>
                  </a:lnTo>
                  <a:lnTo>
                    <a:pt x="0" y="334149"/>
                  </a:lnTo>
                  <a:lnTo>
                    <a:pt x="29868" y="364543"/>
                  </a:lnTo>
                  <a:lnTo>
                    <a:pt x="43789" y="368719"/>
                  </a:lnTo>
                  <a:lnTo>
                    <a:pt x="59918" y="368719"/>
                  </a:lnTo>
                  <a:lnTo>
                    <a:pt x="91876" y="353701"/>
                  </a:lnTo>
                  <a:lnTo>
                    <a:pt x="53245" y="353701"/>
                  </a:lnTo>
                  <a:lnTo>
                    <a:pt x="45276" y="353234"/>
                  </a:lnTo>
                  <a:lnTo>
                    <a:pt x="44665" y="353234"/>
                  </a:lnTo>
                  <a:lnTo>
                    <a:pt x="35960" y="350934"/>
                  </a:lnTo>
                  <a:lnTo>
                    <a:pt x="27660" y="346824"/>
                  </a:lnTo>
                  <a:lnTo>
                    <a:pt x="21699" y="340877"/>
                  </a:lnTo>
                  <a:lnTo>
                    <a:pt x="15173" y="333443"/>
                  </a:lnTo>
                  <a:lnTo>
                    <a:pt x="8178" y="329641"/>
                  </a:lnTo>
                  <a:close/>
                </a:path>
                <a:path w="368934" h="368935">
                  <a:moveTo>
                    <a:pt x="122794" y="350278"/>
                  </a:moveTo>
                  <a:lnTo>
                    <a:pt x="96786" y="350278"/>
                  </a:lnTo>
                  <a:lnTo>
                    <a:pt x="103519" y="356362"/>
                  </a:lnTo>
                  <a:lnTo>
                    <a:pt x="131356" y="368719"/>
                  </a:lnTo>
                  <a:lnTo>
                    <a:pt x="148640" y="368719"/>
                  </a:lnTo>
                  <a:lnTo>
                    <a:pt x="159066" y="365752"/>
                  </a:lnTo>
                  <a:lnTo>
                    <a:pt x="159204" y="365752"/>
                  </a:lnTo>
                  <a:lnTo>
                    <a:pt x="168343" y="361370"/>
                  </a:lnTo>
                  <a:lnTo>
                    <a:pt x="173520" y="358193"/>
                  </a:lnTo>
                  <a:lnTo>
                    <a:pt x="177098" y="355956"/>
                  </a:lnTo>
                  <a:lnTo>
                    <a:pt x="180659" y="353557"/>
                  </a:lnTo>
                  <a:lnTo>
                    <a:pt x="142352" y="353557"/>
                  </a:lnTo>
                  <a:lnTo>
                    <a:pt x="136316" y="353234"/>
                  </a:lnTo>
                  <a:lnTo>
                    <a:pt x="134136" y="353234"/>
                  </a:lnTo>
                  <a:lnTo>
                    <a:pt x="124920" y="351205"/>
                  </a:lnTo>
                  <a:lnTo>
                    <a:pt x="122794" y="350278"/>
                  </a:lnTo>
                  <a:close/>
                </a:path>
                <a:path w="368934" h="368935">
                  <a:moveTo>
                    <a:pt x="212196" y="350278"/>
                  </a:moveTo>
                  <a:lnTo>
                    <a:pt x="185508" y="350278"/>
                  </a:lnTo>
                  <a:lnTo>
                    <a:pt x="192403" y="356646"/>
                  </a:lnTo>
                  <a:lnTo>
                    <a:pt x="200536" y="361765"/>
                  </a:lnTo>
                  <a:lnTo>
                    <a:pt x="209797" y="365752"/>
                  </a:lnTo>
                  <a:lnTo>
                    <a:pt x="220078" y="368719"/>
                  </a:lnTo>
                  <a:lnTo>
                    <a:pt x="237363" y="368719"/>
                  </a:lnTo>
                  <a:lnTo>
                    <a:pt x="269227" y="353234"/>
                  </a:lnTo>
                  <a:lnTo>
                    <a:pt x="229885" y="353234"/>
                  </a:lnTo>
                  <a:lnTo>
                    <a:pt x="218532" y="352269"/>
                  </a:lnTo>
                  <a:lnTo>
                    <a:pt x="212196" y="350278"/>
                  </a:lnTo>
                  <a:close/>
                </a:path>
                <a:path w="368934" h="368935">
                  <a:moveTo>
                    <a:pt x="303348" y="350278"/>
                  </a:moveTo>
                  <a:lnTo>
                    <a:pt x="273088" y="350278"/>
                  </a:lnTo>
                  <a:lnTo>
                    <a:pt x="280546" y="356362"/>
                  </a:lnTo>
                  <a:lnTo>
                    <a:pt x="283485" y="358193"/>
                  </a:lnTo>
                  <a:lnTo>
                    <a:pt x="288458" y="361370"/>
                  </a:lnTo>
                  <a:lnTo>
                    <a:pt x="298337" y="365752"/>
                  </a:lnTo>
                  <a:lnTo>
                    <a:pt x="308800" y="368719"/>
                  </a:lnTo>
                  <a:lnTo>
                    <a:pt x="324929" y="368719"/>
                  </a:lnTo>
                  <a:lnTo>
                    <a:pt x="338901" y="364543"/>
                  </a:lnTo>
                  <a:lnTo>
                    <a:pt x="350700" y="358193"/>
                  </a:lnTo>
                  <a:lnTo>
                    <a:pt x="357055" y="352853"/>
                  </a:lnTo>
                  <a:lnTo>
                    <a:pt x="313142" y="352853"/>
                  </a:lnTo>
                  <a:lnTo>
                    <a:pt x="303348" y="350278"/>
                  </a:lnTo>
                  <a:close/>
                </a:path>
                <a:path w="368934" h="368935">
                  <a:moveTo>
                    <a:pt x="96978" y="329641"/>
                  </a:moveTo>
                  <a:lnTo>
                    <a:pt x="96553" y="329641"/>
                  </a:lnTo>
                  <a:lnTo>
                    <a:pt x="89506" y="332714"/>
                  </a:lnTo>
                  <a:lnTo>
                    <a:pt x="89643" y="332714"/>
                  </a:lnTo>
                  <a:lnTo>
                    <a:pt x="81254" y="339917"/>
                  </a:lnTo>
                  <a:lnTo>
                    <a:pt x="71847" y="347815"/>
                  </a:lnTo>
                  <a:lnTo>
                    <a:pt x="62217" y="352590"/>
                  </a:lnTo>
                  <a:lnTo>
                    <a:pt x="53245" y="353701"/>
                  </a:lnTo>
                  <a:lnTo>
                    <a:pt x="91876" y="353701"/>
                  </a:lnTo>
                  <a:lnTo>
                    <a:pt x="96786" y="350278"/>
                  </a:lnTo>
                  <a:lnTo>
                    <a:pt x="122794" y="350278"/>
                  </a:lnTo>
                  <a:lnTo>
                    <a:pt x="117525" y="347980"/>
                  </a:lnTo>
                  <a:lnTo>
                    <a:pt x="112542" y="343650"/>
                  </a:lnTo>
                  <a:lnTo>
                    <a:pt x="106994" y="337545"/>
                  </a:lnTo>
                  <a:lnTo>
                    <a:pt x="101527" y="332047"/>
                  </a:lnTo>
                  <a:lnTo>
                    <a:pt x="96978" y="329641"/>
                  </a:lnTo>
                  <a:close/>
                </a:path>
                <a:path w="368934" h="368935">
                  <a:moveTo>
                    <a:pt x="185710" y="329641"/>
                  </a:moveTo>
                  <a:lnTo>
                    <a:pt x="185268" y="329641"/>
                  </a:lnTo>
                  <a:lnTo>
                    <a:pt x="178607" y="332453"/>
                  </a:lnTo>
                  <a:lnTo>
                    <a:pt x="170338" y="339736"/>
                  </a:lnTo>
                  <a:lnTo>
                    <a:pt x="161012" y="347682"/>
                  </a:lnTo>
                  <a:lnTo>
                    <a:pt x="150939" y="352590"/>
                  </a:lnTo>
                  <a:lnTo>
                    <a:pt x="142352" y="353557"/>
                  </a:lnTo>
                  <a:lnTo>
                    <a:pt x="180659" y="353557"/>
                  </a:lnTo>
                  <a:lnTo>
                    <a:pt x="185508" y="350278"/>
                  </a:lnTo>
                  <a:lnTo>
                    <a:pt x="212196" y="350278"/>
                  </a:lnTo>
                  <a:lnTo>
                    <a:pt x="208559" y="349135"/>
                  </a:lnTo>
                  <a:lnTo>
                    <a:pt x="203018" y="344759"/>
                  </a:lnTo>
                  <a:lnTo>
                    <a:pt x="197110" y="338318"/>
                  </a:lnTo>
                  <a:lnTo>
                    <a:pt x="191231" y="332453"/>
                  </a:lnTo>
                  <a:lnTo>
                    <a:pt x="190490" y="332047"/>
                  </a:lnTo>
                  <a:lnTo>
                    <a:pt x="185710" y="329641"/>
                  </a:lnTo>
                  <a:close/>
                </a:path>
                <a:path w="368934" h="368935">
                  <a:moveTo>
                    <a:pt x="277736" y="329641"/>
                  </a:moveTo>
                  <a:lnTo>
                    <a:pt x="272845" y="329641"/>
                  </a:lnTo>
                  <a:lnTo>
                    <a:pt x="267547" y="331861"/>
                  </a:lnTo>
                  <a:lnTo>
                    <a:pt x="261745" y="337383"/>
                  </a:lnTo>
                  <a:lnTo>
                    <a:pt x="256076" y="343650"/>
                  </a:lnTo>
                  <a:lnTo>
                    <a:pt x="251193" y="347980"/>
                  </a:lnTo>
                  <a:lnTo>
                    <a:pt x="241234" y="351861"/>
                  </a:lnTo>
                  <a:lnTo>
                    <a:pt x="229885" y="353234"/>
                  </a:lnTo>
                  <a:lnTo>
                    <a:pt x="269227" y="353234"/>
                  </a:lnTo>
                  <a:lnTo>
                    <a:pt x="273088" y="350278"/>
                  </a:lnTo>
                  <a:lnTo>
                    <a:pt x="303348" y="350278"/>
                  </a:lnTo>
                  <a:lnTo>
                    <a:pt x="299610" y="349296"/>
                  </a:lnTo>
                  <a:lnTo>
                    <a:pt x="288061" y="342214"/>
                  </a:lnTo>
                  <a:lnTo>
                    <a:pt x="282168" y="337210"/>
                  </a:lnTo>
                  <a:lnTo>
                    <a:pt x="277736" y="329641"/>
                  </a:lnTo>
                  <a:close/>
                </a:path>
                <a:path w="368934" h="368935">
                  <a:moveTo>
                    <a:pt x="361279" y="329139"/>
                  </a:moveTo>
                  <a:lnTo>
                    <a:pt x="354642" y="332714"/>
                  </a:lnTo>
                  <a:lnTo>
                    <a:pt x="348132" y="340175"/>
                  </a:lnTo>
                  <a:lnTo>
                    <a:pt x="341071" y="346824"/>
                  </a:lnTo>
                  <a:lnTo>
                    <a:pt x="327320" y="352269"/>
                  </a:lnTo>
                  <a:lnTo>
                    <a:pt x="326783" y="352269"/>
                  </a:lnTo>
                  <a:lnTo>
                    <a:pt x="313142" y="352853"/>
                  </a:lnTo>
                  <a:lnTo>
                    <a:pt x="357055" y="352853"/>
                  </a:lnTo>
                  <a:lnTo>
                    <a:pt x="360562" y="349906"/>
                  </a:lnTo>
                  <a:lnTo>
                    <a:pt x="368717" y="339917"/>
                  </a:lnTo>
                  <a:lnTo>
                    <a:pt x="368719" y="334149"/>
                  </a:lnTo>
                  <a:lnTo>
                    <a:pt x="361279" y="3291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892998" y="329689"/>
            <a:ext cx="711580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Анализ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экономической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отрасли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r>
              <a:rPr sz="1500" b="1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маркетинг</a:t>
            </a:r>
            <a:endParaRPr sz="15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55194" y="595596"/>
            <a:ext cx="10340340" cy="0"/>
          </a:xfrm>
          <a:custGeom>
            <a:avLst/>
            <a:gdLst/>
            <a:ahLst/>
            <a:cxnLst/>
            <a:rect l="l" t="t" r="r" b="b"/>
            <a:pathLst>
              <a:path w="10340340">
                <a:moveTo>
                  <a:pt x="1034002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5194" y="5186970"/>
            <a:ext cx="10340340" cy="0"/>
          </a:xfrm>
          <a:custGeom>
            <a:avLst/>
            <a:gdLst/>
            <a:ahLst/>
            <a:cxnLst/>
            <a:rect l="l" t="t" r="r" b="b"/>
            <a:pathLst>
              <a:path w="10340340">
                <a:moveTo>
                  <a:pt x="1034002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647400" y="645166"/>
            <a:ext cx="981773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/>
              <a:t>ТРАНСПОРТНО-</a:t>
            </a:r>
            <a:r>
              <a:rPr sz="2200" spc="45" dirty="0"/>
              <a:t>ЛОГИСТИЧЕСКИЙ</a:t>
            </a:r>
            <a:r>
              <a:rPr sz="2200" spc="335" dirty="0"/>
              <a:t> </a:t>
            </a:r>
            <a:r>
              <a:rPr sz="2200" spc="55" dirty="0"/>
              <a:t>ПОТЕНЦИАЛ</a:t>
            </a:r>
            <a:r>
              <a:rPr sz="2200" spc="340" dirty="0"/>
              <a:t> </a:t>
            </a:r>
            <a:r>
              <a:rPr sz="2200" dirty="0"/>
              <a:t>ОМСКОЙ</a:t>
            </a:r>
            <a:r>
              <a:rPr sz="2200" spc="340" dirty="0"/>
              <a:t> </a:t>
            </a:r>
            <a:r>
              <a:rPr sz="2200" spc="-10" dirty="0"/>
              <a:t>ОБЛАСТИ</a:t>
            </a:r>
            <a:endParaRPr sz="2200"/>
          </a:p>
        </p:txBody>
      </p:sp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Автомобильные </a:t>
            </a:r>
            <a:r>
              <a:rPr dirty="0"/>
              <a:t>дороги</a:t>
            </a:r>
            <a:r>
              <a:rPr spc="-5" dirty="0"/>
              <a:t> </a:t>
            </a:r>
            <a:r>
              <a:rPr dirty="0"/>
              <a:t>Омской</a:t>
            </a:r>
            <a:r>
              <a:rPr spc="-10" dirty="0"/>
              <a:t> области:</a:t>
            </a:r>
          </a:p>
          <a:p>
            <a:pPr marL="99695" indent="-86995">
              <a:lnSpc>
                <a:spcPct val="100000"/>
              </a:lnSpc>
              <a:spcBef>
                <a:spcPts val="75"/>
              </a:spcBef>
              <a:buFont typeface="Arial Black"/>
              <a:buChar char="•"/>
              <a:tabLst>
                <a:tab pos="99695" algn="l"/>
              </a:tabLst>
            </a:pPr>
            <a:r>
              <a:rPr sz="950" dirty="0">
                <a:solidFill>
                  <a:srgbClr val="231F20"/>
                </a:solidFill>
              </a:rPr>
              <a:t>Общая</a:t>
            </a:r>
            <a:r>
              <a:rPr sz="950" spc="95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протяженность</a:t>
            </a:r>
            <a:r>
              <a:rPr sz="950" spc="100" dirty="0">
                <a:solidFill>
                  <a:srgbClr val="231F20"/>
                </a:solidFill>
              </a:rPr>
              <a:t> </a:t>
            </a:r>
            <a:r>
              <a:rPr sz="1500" dirty="0"/>
              <a:t>729,9</a:t>
            </a:r>
            <a:r>
              <a:rPr sz="1500" spc="-50" dirty="0"/>
              <a:t> </a:t>
            </a:r>
            <a:r>
              <a:rPr sz="950" b="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950" dirty="0">
              <a:latin typeface="Microsoft Sans Serif"/>
              <a:cs typeface="Microsoft Sans Serif"/>
            </a:endParaRPr>
          </a:p>
          <a:p>
            <a:pPr marL="127000" indent="-114300">
              <a:lnSpc>
                <a:spcPct val="100000"/>
              </a:lnSpc>
              <a:spcBef>
                <a:spcPts val="385"/>
              </a:spcBef>
              <a:buFont typeface="Arial Black"/>
              <a:buChar char="•"/>
              <a:tabLst>
                <a:tab pos="127000" algn="l"/>
              </a:tabLst>
            </a:pPr>
            <a:r>
              <a:rPr sz="950" dirty="0">
                <a:solidFill>
                  <a:srgbClr val="231F20"/>
                </a:solidFill>
              </a:rPr>
              <a:t>Крупные</a:t>
            </a:r>
            <a:r>
              <a:rPr sz="950" spc="130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федеральные</a:t>
            </a:r>
            <a:r>
              <a:rPr sz="950" spc="130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автомобильные</a:t>
            </a:r>
            <a:r>
              <a:rPr sz="950" spc="130" dirty="0">
                <a:solidFill>
                  <a:srgbClr val="231F20"/>
                </a:solidFill>
              </a:rPr>
              <a:t> </a:t>
            </a:r>
            <a:r>
              <a:rPr sz="950" spc="-10" dirty="0">
                <a:solidFill>
                  <a:srgbClr val="231F20"/>
                </a:solidFill>
              </a:rPr>
              <a:t>автомагистрали:</a:t>
            </a:r>
            <a:endParaRPr sz="950" dirty="0"/>
          </a:p>
          <a:p>
            <a:pPr marL="128270">
              <a:lnSpc>
                <a:spcPct val="100000"/>
              </a:lnSpc>
              <a:spcBef>
                <a:spcPts val="190"/>
              </a:spcBef>
            </a:pPr>
            <a:r>
              <a:rPr sz="950" dirty="0"/>
              <a:t>Р-402</a:t>
            </a:r>
            <a:r>
              <a:rPr sz="950" spc="30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Тюмень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Ялуторовск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Ишим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</a:t>
            </a:r>
            <a:endParaRPr sz="950" dirty="0">
              <a:latin typeface="Microsoft Sans Serif"/>
              <a:cs typeface="Microsoft Sans Serif"/>
            </a:endParaRPr>
          </a:p>
          <a:p>
            <a:pPr marL="128270" marR="565785">
              <a:lnSpc>
                <a:spcPct val="103200"/>
              </a:lnSpc>
              <a:spcBef>
                <a:spcPts val="155"/>
              </a:spcBef>
            </a:pPr>
            <a:r>
              <a:rPr sz="950" dirty="0"/>
              <a:t>Р-254</a:t>
            </a:r>
            <a:r>
              <a:rPr sz="950" spc="30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Челябинск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Курган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Новосибирск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(часть</a:t>
            </a:r>
            <a:r>
              <a:rPr sz="950" b="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европейского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маршрута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E30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b="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азиатского</a:t>
            </a:r>
            <a:r>
              <a:rPr sz="950" b="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маршрута</a:t>
            </a:r>
            <a:r>
              <a:rPr sz="950" b="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AH6)</a:t>
            </a:r>
            <a:endParaRPr sz="950" dirty="0">
              <a:latin typeface="Microsoft Sans Serif"/>
              <a:cs typeface="Microsoft Sans Serif"/>
            </a:endParaRPr>
          </a:p>
          <a:p>
            <a:pPr marL="128270" marR="17780">
              <a:lnSpc>
                <a:spcPct val="103200"/>
              </a:lnSpc>
              <a:spcBef>
                <a:spcPts val="150"/>
              </a:spcBef>
            </a:pPr>
            <a:r>
              <a:rPr sz="950" dirty="0"/>
              <a:t>А-320</a:t>
            </a:r>
            <a:r>
              <a:rPr sz="950" spc="30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Черлак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граница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республикой</a:t>
            </a:r>
            <a:r>
              <a:rPr sz="950" b="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Казахстан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(часть</a:t>
            </a:r>
            <a:r>
              <a:rPr sz="950" b="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европейского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маршрута</a:t>
            </a:r>
            <a:r>
              <a:rPr sz="950" b="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E127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 и</a:t>
            </a:r>
            <a:r>
              <a:rPr sz="950" b="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азиатского</a:t>
            </a:r>
            <a:r>
              <a:rPr sz="950" b="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маршрута</a:t>
            </a:r>
            <a:r>
              <a:rPr sz="950" b="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AH60)</a:t>
            </a:r>
            <a:endParaRPr sz="950" dirty="0">
              <a:latin typeface="Microsoft Sans Serif"/>
              <a:cs typeface="Microsoft Sans Serif"/>
            </a:endParaRPr>
          </a:p>
          <a:p>
            <a:pPr marL="127000" indent="-114300">
              <a:lnSpc>
                <a:spcPts val="1635"/>
              </a:lnSpc>
              <a:spcBef>
                <a:spcPts val="105"/>
              </a:spcBef>
              <a:buFont typeface="Arial Black"/>
              <a:buChar char="•"/>
              <a:tabLst>
                <a:tab pos="127000" algn="l"/>
              </a:tabLst>
            </a:pPr>
            <a:r>
              <a:rPr sz="950" dirty="0">
                <a:solidFill>
                  <a:srgbClr val="231F20"/>
                </a:solidFill>
              </a:rPr>
              <a:t>Объем</a:t>
            </a:r>
            <a:r>
              <a:rPr sz="950" spc="75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перевозимых</a:t>
            </a:r>
            <a:r>
              <a:rPr sz="950" spc="80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грузов</a:t>
            </a:r>
            <a:r>
              <a:rPr sz="950" spc="80" dirty="0">
                <a:solidFill>
                  <a:srgbClr val="231F20"/>
                </a:solidFill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автомобильным</a:t>
            </a:r>
            <a:r>
              <a:rPr sz="950" b="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транспортом</a:t>
            </a:r>
            <a:r>
              <a:rPr sz="950" b="0" spc="9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организаций</a:t>
            </a:r>
            <a:r>
              <a:rPr sz="950" b="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950" baseline="4273" dirty="0"/>
              <a:t>&gt;</a:t>
            </a:r>
            <a:r>
              <a:rPr sz="1500" dirty="0"/>
              <a:t>18</a:t>
            </a:r>
            <a:r>
              <a:rPr sz="1500" spc="-75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млн</a:t>
            </a:r>
            <a:r>
              <a:rPr sz="950" b="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тонн,</a:t>
            </a:r>
            <a:endParaRPr sz="950" dirty="0">
              <a:latin typeface="Microsoft Sans Serif"/>
              <a:cs typeface="Microsoft Sans Serif"/>
            </a:endParaRPr>
          </a:p>
          <a:p>
            <a:pPr marL="128270">
              <a:lnSpc>
                <a:spcPts val="1635"/>
              </a:lnSpc>
            </a:pP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из них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междугородные </a:t>
            </a:r>
            <a:r>
              <a:rPr sz="95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перевозки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950" baseline="4273" dirty="0"/>
              <a:t>&gt;</a:t>
            </a:r>
            <a:r>
              <a:rPr sz="1500" dirty="0"/>
              <a:t>4</a:t>
            </a:r>
            <a:r>
              <a:rPr sz="1500" spc="-150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млн тонн,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международные </a:t>
            </a:r>
            <a:r>
              <a:rPr sz="95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перевозки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более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950" baseline="4273" dirty="0"/>
              <a:t>&gt;</a:t>
            </a:r>
            <a:r>
              <a:rPr sz="1500" dirty="0"/>
              <a:t>9</a:t>
            </a:r>
            <a:r>
              <a:rPr sz="1500" spc="-155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тыс.</a:t>
            </a:r>
            <a:r>
              <a:rPr sz="950" b="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тонн</a:t>
            </a:r>
            <a:endParaRPr sz="950" dirty="0">
              <a:latin typeface="Microsoft Sans Serif"/>
              <a:cs typeface="Microsoft Sans Serif"/>
            </a:endParaRPr>
          </a:p>
          <a:p>
            <a:pPr marL="127635" indent="-114935">
              <a:lnSpc>
                <a:spcPct val="100000"/>
              </a:lnSpc>
              <a:spcBef>
                <a:spcPts val="229"/>
              </a:spcBef>
              <a:buFont typeface="Arial Black"/>
              <a:buChar char="•"/>
              <a:tabLst>
                <a:tab pos="127635" algn="l"/>
              </a:tabLst>
            </a:pPr>
            <a:r>
              <a:rPr sz="950" spc="-10" dirty="0">
                <a:solidFill>
                  <a:srgbClr val="231F20"/>
                </a:solidFill>
              </a:rPr>
              <a:t>Заключено</a:t>
            </a:r>
            <a:r>
              <a:rPr sz="950" spc="-20" dirty="0">
                <a:solidFill>
                  <a:srgbClr val="231F20"/>
                </a:solidFill>
              </a:rPr>
              <a:t> </a:t>
            </a:r>
            <a:r>
              <a:rPr sz="950" spc="-10" dirty="0">
                <a:solidFill>
                  <a:srgbClr val="231F20"/>
                </a:solidFill>
              </a:rPr>
              <a:t>концессионное</a:t>
            </a:r>
            <a:r>
              <a:rPr sz="950" spc="-15" dirty="0">
                <a:solidFill>
                  <a:srgbClr val="231F20"/>
                </a:solidFill>
              </a:rPr>
              <a:t> </a:t>
            </a:r>
            <a:r>
              <a:rPr sz="950" spc="-10" dirty="0">
                <a:solidFill>
                  <a:srgbClr val="231F20"/>
                </a:solidFill>
              </a:rPr>
              <a:t>соглашение</a:t>
            </a:r>
            <a:r>
              <a:rPr sz="950" spc="-15" dirty="0">
                <a:solidFill>
                  <a:srgbClr val="231F20"/>
                </a:solidFill>
              </a:rPr>
              <a:t> </a:t>
            </a:r>
            <a:r>
              <a:rPr sz="950" dirty="0">
                <a:solidFill>
                  <a:srgbClr val="231F20"/>
                </a:solidFill>
              </a:rPr>
              <a:t>о</a:t>
            </a:r>
            <a:r>
              <a:rPr sz="950" spc="-20" dirty="0">
                <a:solidFill>
                  <a:srgbClr val="231F20"/>
                </a:solidFill>
              </a:rPr>
              <a:t> </a:t>
            </a:r>
            <a:r>
              <a:rPr sz="950" spc="-10" dirty="0">
                <a:solidFill>
                  <a:srgbClr val="231F20"/>
                </a:solidFill>
              </a:rPr>
              <a:t>строительстве</a:t>
            </a:r>
            <a:r>
              <a:rPr sz="950" spc="-15" dirty="0">
                <a:solidFill>
                  <a:srgbClr val="231F20"/>
                </a:solidFill>
              </a:rPr>
              <a:t> </a:t>
            </a:r>
            <a:r>
              <a:rPr sz="950" spc="-20" dirty="0">
                <a:solidFill>
                  <a:srgbClr val="231F20"/>
                </a:solidFill>
              </a:rPr>
              <a:t>автомобильной</a:t>
            </a:r>
            <a:r>
              <a:rPr sz="950" spc="-15" dirty="0">
                <a:solidFill>
                  <a:srgbClr val="231F20"/>
                </a:solidFill>
              </a:rPr>
              <a:t> </a:t>
            </a:r>
            <a:r>
              <a:rPr sz="950" spc="-10" dirty="0">
                <a:solidFill>
                  <a:srgbClr val="231F20"/>
                </a:solidFill>
              </a:rPr>
              <a:t>дороги</a:t>
            </a:r>
            <a:endParaRPr sz="950" dirty="0"/>
          </a:p>
          <a:p>
            <a:pPr marL="128270">
              <a:lnSpc>
                <a:spcPct val="100000"/>
              </a:lnSpc>
              <a:spcBef>
                <a:spcPts val="40"/>
              </a:spcBef>
            </a:pPr>
            <a:r>
              <a:rPr sz="950" dirty="0"/>
              <a:t>«Северный</a:t>
            </a:r>
            <a:r>
              <a:rPr sz="950" spc="60" dirty="0"/>
              <a:t> </a:t>
            </a:r>
            <a:r>
              <a:rPr sz="950" dirty="0"/>
              <a:t>обход</a:t>
            </a:r>
            <a:r>
              <a:rPr sz="950" spc="65" dirty="0"/>
              <a:t> </a:t>
            </a:r>
            <a:r>
              <a:rPr sz="950" dirty="0"/>
              <a:t>города</a:t>
            </a:r>
            <a:r>
              <a:rPr sz="950" spc="65" dirty="0"/>
              <a:t> </a:t>
            </a:r>
            <a:r>
              <a:rPr sz="950" dirty="0"/>
              <a:t>Омска»,</a:t>
            </a:r>
            <a:r>
              <a:rPr sz="950" spc="55" dirty="0"/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которая</a:t>
            </a:r>
            <a:r>
              <a:rPr sz="950" b="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может</a:t>
            </a:r>
            <a:r>
              <a:rPr sz="950" b="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стать</a:t>
            </a:r>
            <a:r>
              <a:rPr sz="950" b="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частью</a:t>
            </a:r>
            <a:r>
              <a:rPr sz="950" b="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продолжения</a:t>
            </a:r>
            <a:r>
              <a:rPr sz="950" b="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трассы</a:t>
            </a:r>
            <a:r>
              <a:rPr sz="950" b="0" spc="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/>
              <a:t>М-</a:t>
            </a:r>
            <a:r>
              <a:rPr sz="950" spc="-25" dirty="0"/>
              <a:t>12</a:t>
            </a:r>
            <a:endParaRPr sz="950" dirty="0">
              <a:latin typeface="Microsoft Sans Serif"/>
              <a:cs typeface="Microsoft Sans Serif"/>
            </a:endParaRPr>
          </a:p>
          <a:p>
            <a:pPr marL="128270">
              <a:lnSpc>
                <a:spcPct val="100000"/>
              </a:lnSpc>
              <a:spcBef>
                <a:spcPts val="35"/>
              </a:spcBef>
            </a:pPr>
            <a:r>
              <a:rPr sz="950" b="0" dirty="0">
                <a:solidFill>
                  <a:srgbClr val="231F20"/>
                </a:solidFill>
                <a:latin typeface="Microsoft Sans Serif"/>
                <a:cs typeface="Microsoft Sans Serif"/>
              </a:rPr>
              <a:t>(Москва-Казань-</a:t>
            </a:r>
            <a:r>
              <a:rPr sz="95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Монголия)</a:t>
            </a:r>
            <a:endParaRPr sz="950" dirty="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44201" y="3775628"/>
            <a:ext cx="5541645" cy="1189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05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04E23"/>
                </a:solidFill>
                <a:latin typeface="Arial"/>
                <a:cs typeface="Arial"/>
              </a:rPr>
              <a:t>Транссибирская</a:t>
            </a:r>
            <a:r>
              <a:rPr sz="1400" b="1" spc="-1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04E23"/>
                </a:solidFill>
                <a:latin typeface="Arial"/>
                <a:cs typeface="Arial"/>
              </a:rPr>
              <a:t>железнодорожная</a:t>
            </a:r>
            <a:r>
              <a:rPr sz="1400" b="1" spc="-10" dirty="0">
                <a:solidFill>
                  <a:srgbClr val="F04E23"/>
                </a:solidFill>
                <a:latin typeface="Arial"/>
                <a:cs typeface="Arial"/>
              </a:rPr>
              <a:t> магистраль:</a:t>
            </a:r>
            <a:endParaRPr sz="1400" dirty="0">
              <a:latin typeface="Arial"/>
              <a:cs typeface="Arial"/>
            </a:endParaRPr>
          </a:p>
          <a:p>
            <a:pPr marL="127000" indent="-114300">
              <a:lnSpc>
                <a:spcPts val="1725"/>
              </a:lnSpc>
              <a:buFont typeface="Arial Black"/>
              <a:buChar char="•"/>
              <a:tabLst>
                <a:tab pos="12700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Общая</a:t>
            </a:r>
            <a:r>
              <a:rPr sz="9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протяженность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</a:t>
            </a:r>
            <a:r>
              <a:rPr sz="95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территории</a:t>
            </a:r>
            <a:r>
              <a:rPr sz="950" spc="1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Омской</a:t>
            </a:r>
            <a:r>
              <a:rPr sz="950" spc="1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области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1</a:t>
            </a:r>
            <a:r>
              <a:rPr lang="ru-RU" sz="1500" b="1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209</a:t>
            </a:r>
            <a:r>
              <a:rPr sz="1500" b="1" spc="-6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км</a:t>
            </a:r>
            <a:endParaRPr sz="950" dirty="0">
              <a:latin typeface="Microsoft Sans Serif"/>
              <a:cs typeface="Microsoft Sans Serif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231F20"/>
              </a:buClr>
              <a:buSzPct val="63333"/>
              <a:buFont typeface="Arial Black"/>
              <a:buChar char="•"/>
              <a:tabLst>
                <a:tab pos="127000" algn="l"/>
              </a:tabLst>
            </a:pP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7</a:t>
            </a:r>
            <a:r>
              <a:rPr sz="1500" b="1" spc="-9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грузовых</a:t>
            </a:r>
            <a:r>
              <a:rPr sz="9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дворов</a:t>
            </a:r>
            <a:r>
              <a:rPr sz="9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площадками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для</a:t>
            </a:r>
            <a:r>
              <a:rPr sz="95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хранения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складами,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25</a:t>
            </a:r>
            <a:r>
              <a:rPr sz="1500" b="1" spc="-8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ж/д</a:t>
            </a:r>
            <a:r>
              <a:rPr sz="9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станций</a:t>
            </a:r>
            <a:endParaRPr sz="950" dirty="0">
              <a:latin typeface="Arial"/>
              <a:cs typeface="Arial"/>
            </a:endParaRPr>
          </a:p>
          <a:p>
            <a:pPr marL="126364" marR="5080" indent="-114300" algn="just">
              <a:lnSpc>
                <a:spcPct val="103200"/>
              </a:lnSpc>
              <a:spcBef>
                <a:spcPts val="345"/>
              </a:spcBef>
              <a:buFont typeface="Arial Black"/>
              <a:buChar char="•"/>
              <a:tabLst>
                <a:tab pos="12827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Международное</a:t>
            </a:r>
            <a:r>
              <a:rPr sz="950" b="1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сообщение:</a:t>
            </a:r>
            <a:r>
              <a:rPr sz="950" b="1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востоке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магистраль</a:t>
            </a:r>
            <a:r>
              <a:rPr sz="950" spc="9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обеспечивает</a:t>
            </a:r>
            <a:r>
              <a:rPr sz="95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выход</a:t>
            </a:r>
            <a:r>
              <a:rPr sz="95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сеть</a:t>
            </a:r>
            <a:r>
              <a:rPr sz="950" spc="9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железных 	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дорог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Северной</a:t>
            </a:r>
            <a:r>
              <a:rPr sz="95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Кореи,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Китая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Монголии,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западе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-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через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российские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порты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пограничные 	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переходы</a:t>
            </a:r>
            <a:r>
              <a:rPr sz="95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265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5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в</a:t>
            </a:r>
            <a:r>
              <a:rPr sz="95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европейские</a:t>
            </a:r>
            <a:r>
              <a:rPr sz="95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страны</a:t>
            </a:r>
            <a:endParaRPr sz="950" dirty="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745631" y="1274785"/>
            <a:ext cx="3383915" cy="3772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88694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04E23"/>
                </a:solidFill>
                <a:latin typeface="Arial"/>
                <a:cs typeface="Arial"/>
              </a:rPr>
              <a:t>Международный</a:t>
            </a:r>
            <a:r>
              <a:rPr sz="1400" b="1" spc="-3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04E23"/>
                </a:solidFill>
                <a:latin typeface="Arial"/>
                <a:cs typeface="Arial"/>
              </a:rPr>
              <a:t>аэропорт </a:t>
            </a:r>
            <a:r>
              <a:rPr sz="1400" b="1" dirty="0">
                <a:solidFill>
                  <a:srgbClr val="F04E23"/>
                </a:solidFill>
                <a:latin typeface="Arial"/>
                <a:cs typeface="Arial"/>
              </a:rPr>
              <a:t>им.</a:t>
            </a:r>
            <a:r>
              <a:rPr sz="1400" b="1" spc="-1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04E23"/>
                </a:solidFill>
                <a:latin typeface="Arial"/>
                <a:cs typeface="Arial"/>
              </a:rPr>
              <a:t>Дмитрия</a:t>
            </a:r>
            <a:r>
              <a:rPr sz="1400" b="1" spc="-1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04E23"/>
                </a:solidFill>
                <a:latin typeface="Arial"/>
                <a:cs typeface="Arial"/>
              </a:rPr>
              <a:t>Карбышева:</a:t>
            </a:r>
            <a:endParaRPr sz="1400">
              <a:latin typeface="Arial"/>
              <a:cs typeface="Arial"/>
            </a:endParaRPr>
          </a:p>
          <a:p>
            <a:pPr marL="127000" indent="-114300">
              <a:lnSpc>
                <a:spcPct val="100000"/>
              </a:lnSpc>
              <a:spcBef>
                <a:spcPts val="335"/>
              </a:spcBef>
              <a:buFont typeface="Arial Black"/>
              <a:buChar char="•"/>
              <a:tabLst>
                <a:tab pos="12700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Входит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в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тридцатку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лучших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российских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аэропортов</a:t>
            </a:r>
            <a:endParaRPr sz="950">
              <a:latin typeface="Arial"/>
              <a:cs typeface="Arial"/>
            </a:endParaRPr>
          </a:p>
          <a:p>
            <a:pPr marL="128270">
              <a:lnSpc>
                <a:spcPct val="100000"/>
              </a:lnSpc>
              <a:spcBef>
                <a:spcPts val="35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перевозкам</a:t>
            </a:r>
            <a:r>
              <a:rPr sz="95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пассажиров,</a:t>
            </a:r>
            <a:r>
              <a:rPr sz="95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грузов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почты</a:t>
            </a:r>
            <a:endParaRPr sz="950">
              <a:latin typeface="Microsoft Sans Serif"/>
              <a:cs typeface="Microsoft Sans Serif"/>
            </a:endParaRPr>
          </a:p>
          <a:p>
            <a:pPr marL="127000" indent="-114300">
              <a:lnSpc>
                <a:spcPts val="1764"/>
              </a:lnSpc>
              <a:spcBef>
                <a:spcPts val="295"/>
              </a:spcBef>
              <a:buClr>
                <a:srgbClr val="231F20"/>
              </a:buClr>
              <a:buSzPct val="63333"/>
              <a:buFont typeface="Arial Black"/>
              <a:buChar char="•"/>
              <a:tabLst>
                <a:tab pos="127000" algn="l"/>
              </a:tabLst>
            </a:pP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1</a:t>
            </a:r>
            <a:r>
              <a:rPr sz="1500" b="1" spc="-114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грузовой</a:t>
            </a:r>
            <a:r>
              <a:rPr sz="950" b="1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терминал</a:t>
            </a:r>
            <a:endParaRPr sz="950">
              <a:latin typeface="Arial"/>
              <a:cs typeface="Arial"/>
            </a:endParaRPr>
          </a:p>
          <a:p>
            <a:pPr marL="128270">
              <a:lnSpc>
                <a:spcPts val="1105"/>
              </a:lnSpc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со</a:t>
            </a:r>
            <a:r>
              <a:rPr sz="95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складами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открытыми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эстакадами</a:t>
            </a:r>
            <a:endParaRPr sz="950">
              <a:latin typeface="Microsoft Sans Serif"/>
              <a:cs typeface="Microsoft Sans Serif"/>
            </a:endParaRPr>
          </a:p>
          <a:p>
            <a:pPr marL="126364" marR="561975" indent="-114300">
              <a:lnSpc>
                <a:spcPct val="77600"/>
              </a:lnSpc>
              <a:spcBef>
                <a:spcPts val="695"/>
              </a:spcBef>
              <a:buFont typeface="Arial Black"/>
              <a:buChar char="•"/>
              <a:tabLst>
                <a:tab pos="12827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Ежегодный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пассажиропоток</a:t>
            </a:r>
            <a:r>
              <a:rPr sz="950" b="1" spc="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50" b="1" baseline="4273" dirty="0">
                <a:solidFill>
                  <a:srgbClr val="F04E23"/>
                </a:solidFill>
                <a:latin typeface="Arial"/>
                <a:cs typeface="Arial"/>
              </a:rPr>
              <a:t>&gt;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1,7</a:t>
            </a:r>
            <a:r>
              <a:rPr sz="1500" b="1" spc="-6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млн</a:t>
            </a:r>
            <a:r>
              <a:rPr sz="950" spc="9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чел, 	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объем</a:t>
            </a:r>
            <a:r>
              <a:rPr sz="95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грузоперевозок</a:t>
            </a:r>
            <a:r>
              <a:rPr sz="95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950" b="1" baseline="4273" dirty="0">
                <a:solidFill>
                  <a:srgbClr val="F04E23"/>
                </a:solidFill>
                <a:latin typeface="Arial"/>
                <a:cs typeface="Arial"/>
              </a:rPr>
              <a:t>&gt;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3</a:t>
            </a:r>
            <a:r>
              <a:rPr sz="1500" b="1" spc="-14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тыс.</a:t>
            </a:r>
            <a:r>
              <a:rPr sz="95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тонн</a:t>
            </a:r>
            <a:endParaRPr sz="950">
              <a:latin typeface="Microsoft Sans Serif"/>
              <a:cs typeface="Microsoft Sans Serif"/>
            </a:endParaRPr>
          </a:p>
          <a:p>
            <a:pPr marL="127000" indent="-114300">
              <a:lnSpc>
                <a:spcPct val="100000"/>
              </a:lnSpc>
              <a:spcBef>
                <a:spcPts val="229"/>
              </a:spcBef>
              <a:buFont typeface="Arial Black"/>
              <a:buChar char="•"/>
              <a:tabLst>
                <a:tab pos="12700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Подписано</a:t>
            </a:r>
            <a:r>
              <a:rPr sz="950" b="1" spc="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концессионное</a:t>
            </a:r>
            <a:r>
              <a:rPr sz="950" b="1" spc="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соглашение</a:t>
            </a:r>
            <a:endParaRPr sz="950">
              <a:latin typeface="Arial"/>
              <a:cs typeface="Arial"/>
            </a:endParaRPr>
          </a:p>
          <a:p>
            <a:pPr marL="128270">
              <a:lnSpc>
                <a:spcPct val="100000"/>
              </a:lnSpc>
              <a:spcBef>
                <a:spcPts val="40"/>
              </a:spcBef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о</a:t>
            </a:r>
            <a:r>
              <a:rPr sz="950" b="1" spc="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строительстве</a:t>
            </a:r>
            <a:r>
              <a:rPr sz="950" b="1" spc="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аэропорта</a:t>
            </a:r>
            <a:r>
              <a:rPr sz="950" b="1" spc="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«Омск-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Федоровка»</a:t>
            </a:r>
            <a:endParaRPr sz="800">
              <a:latin typeface="Arial"/>
              <a:cs typeface="Arial"/>
            </a:endParaRPr>
          </a:p>
          <a:p>
            <a:pPr marL="128270">
              <a:lnSpc>
                <a:spcPct val="100000"/>
              </a:lnSpc>
              <a:spcBef>
                <a:spcPts val="35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в</a:t>
            </a:r>
            <a:r>
              <a:rPr sz="95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период</a:t>
            </a:r>
            <a:r>
              <a:rPr sz="95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2026-2028</a:t>
            </a:r>
            <a:r>
              <a:rPr sz="95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гг.</a:t>
            </a:r>
            <a:endParaRPr sz="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1400" b="1" dirty="0">
                <a:solidFill>
                  <a:srgbClr val="F04E23"/>
                </a:solidFill>
                <a:latin typeface="Arial"/>
                <a:cs typeface="Arial"/>
              </a:rPr>
              <a:t>Водный</a:t>
            </a:r>
            <a:r>
              <a:rPr sz="1400" b="1" spc="-20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04E23"/>
                </a:solidFill>
                <a:latin typeface="Arial"/>
                <a:cs typeface="Arial"/>
              </a:rPr>
              <a:t>транспорт:</a:t>
            </a:r>
            <a:endParaRPr sz="1400">
              <a:latin typeface="Arial"/>
              <a:cs typeface="Arial"/>
            </a:endParaRPr>
          </a:p>
          <a:p>
            <a:pPr marL="126364" marR="904875" indent="-114300">
              <a:lnSpc>
                <a:spcPct val="103200"/>
              </a:lnSpc>
              <a:spcBef>
                <a:spcPts val="409"/>
              </a:spcBef>
              <a:buFont typeface="Arial Black"/>
              <a:buChar char="•"/>
              <a:tabLst>
                <a:tab pos="12827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Обь-Иртышский</a:t>
            </a:r>
            <a:r>
              <a:rPr sz="950" b="1" spc="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бассейн</a:t>
            </a:r>
            <a:r>
              <a:rPr sz="950" b="1" spc="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имеет</a:t>
            </a:r>
            <a:r>
              <a:rPr sz="950" b="1" spc="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связь 	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с</a:t>
            </a:r>
            <a:r>
              <a:rPr sz="950" b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Казахстаном</a:t>
            </a:r>
            <a:r>
              <a:rPr sz="950" b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950" b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Китаем</a:t>
            </a:r>
            <a:endParaRPr sz="950">
              <a:latin typeface="Arial"/>
              <a:cs typeface="Arial"/>
            </a:endParaRPr>
          </a:p>
          <a:p>
            <a:pPr marL="126364" marR="753110" indent="-114300">
              <a:lnSpc>
                <a:spcPct val="103200"/>
              </a:lnSpc>
              <a:spcBef>
                <a:spcPts val="455"/>
              </a:spcBef>
              <a:buFont typeface="Arial Black"/>
              <a:buChar char="•"/>
              <a:tabLst>
                <a:tab pos="163195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Обеспечивается</a:t>
            </a:r>
            <a:r>
              <a:rPr sz="950" b="1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выход</a:t>
            </a:r>
            <a:r>
              <a:rPr sz="9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Омской</a:t>
            </a:r>
            <a:r>
              <a:rPr sz="9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области 	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на</a:t>
            </a:r>
            <a:r>
              <a:rPr sz="9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Северный</a:t>
            </a:r>
            <a:r>
              <a:rPr sz="950" b="1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морской</a:t>
            </a:r>
            <a:r>
              <a:rPr sz="9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20" dirty="0">
                <a:solidFill>
                  <a:srgbClr val="231F20"/>
                </a:solidFill>
                <a:latin typeface="Arial"/>
                <a:cs typeface="Arial"/>
              </a:rPr>
              <a:t>путь</a:t>
            </a:r>
            <a:endParaRPr sz="950">
              <a:latin typeface="Arial"/>
              <a:cs typeface="Arial"/>
            </a:endParaRPr>
          </a:p>
          <a:p>
            <a:pPr marL="128270">
              <a:lnSpc>
                <a:spcPct val="100000"/>
              </a:lnSpc>
              <a:spcBef>
                <a:spcPts val="35"/>
              </a:spcBef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950" b="1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на</a:t>
            </a:r>
            <a:r>
              <a:rPr sz="950" b="1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Азиатско-Тихоокеанский</a:t>
            </a:r>
            <a:r>
              <a:rPr sz="950" b="1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spc="-10" dirty="0">
                <a:solidFill>
                  <a:srgbClr val="231F20"/>
                </a:solidFill>
                <a:latin typeface="Arial"/>
                <a:cs typeface="Arial"/>
              </a:rPr>
              <a:t>регион</a:t>
            </a:r>
            <a:endParaRPr sz="950">
              <a:latin typeface="Arial"/>
              <a:cs typeface="Arial"/>
            </a:endParaRPr>
          </a:p>
          <a:p>
            <a:pPr marL="126364" marR="107314" indent="-114300">
              <a:lnSpc>
                <a:spcPct val="103200"/>
              </a:lnSpc>
              <a:spcBef>
                <a:spcPts val="459"/>
              </a:spcBef>
              <a:buFont typeface="Arial Black"/>
              <a:buChar char="•"/>
              <a:tabLst>
                <a:tab pos="128270" algn="l"/>
              </a:tabLst>
            </a:pP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Развитая</a:t>
            </a:r>
            <a:r>
              <a:rPr sz="9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имущественная</a:t>
            </a:r>
            <a:r>
              <a:rPr sz="9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31F20"/>
                </a:solidFill>
                <a:latin typeface="Arial"/>
                <a:cs typeface="Arial"/>
              </a:rPr>
              <a:t>база</a:t>
            </a:r>
            <a:r>
              <a:rPr sz="950" b="1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речного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порта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-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 	свыше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100</a:t>
            </a:r>
            <a:r>
              <a:rPr sz="950" spc="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единиц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флота,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механизированные</a:t>
            </a:r>
            <a:r>
              <a:rPr sz="95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	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грузовые</a:t>
            </a:r>
            <a:r>
              <a:rPr sz="950" spc="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причалы,</a:t>
            </a:r>
            <a:r>
              <a:rPr sz="95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складские</a:t>
            </a:r>
            <a:r>
              <a:rPr sz="950" spc="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площадки</a:t>
            </a:r>
            <a:r>
              <a:rPr sz="950" spc="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помещения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2489" y="1001937"/>
            <a:ext cx="5194300" cy="20069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244201" y="5268168"/>
            <a:ext cx="643509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Уникальное</a:t>
            </a:r>
            <a:r>
              <a:rPr sz="13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приграничное</a:t>
            </a:r>
            <a:r>
              <a:rPr sz="13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20" dirty="0">
                <a:solidFill>
                  <a:srgbClr val="231F20"/>
                </a:solidFill>
                <a:latin typeface="Arial"/>
                <a:cs typeface="Arial"/>
              </a:rPr>
              <a:t>расположение</a:t>
            </a:r>
            <a:r>
              <a:rPr sz="13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региона,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способствующее</a:t>
            </a:r>
            <a:r>
              <a:rPr sz="13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прохождению</a:t>
            </a:r>
            <a:r>
              <a:rPr sz="13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мощных</a:t>
            </a:r>
            <a:r>
              <a:rPr sz="13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20" dirty="0">
                <a:solidFill>
                  <a:srgbClr val="231F20"/>
                </a:solidFill>
                <a:latin typeface="Arial"/>
                <a:cs typeface="Arial"/>
              </a:rPr>
              <a:t>грузопотоков</a:t>
            </a:r>
            <a:r>
              <a:rPr sz="13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231F20"/>
                </a:solidFill>
                <a:latin typeface="Arial"/>
                <a:cs typeface="Arial"/>
              </a:rPr>
              <a:t>по</a:t>
            </a:r>
            <a:r>
              <a:rPr sz="13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всем</a:t>
            </a:r>
            <a:r>
              <a:rPr sz="13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231F20"/>
                </a:solidFill>
                <a:latin typeface="Arial"/>
                <a:cs typeface="Arial"/>
              </a:rPr>
              <a:t>направлениям</a:t>
            </a:r>
            <a:endParaRPr sz="13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93732" y="5704123"/>
            <a:ext cx="4249420" cy="96901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39370">
              <a:lnSpc>
                <a:spcPts val="1610"/>
              </a:lnSpc>
              <a:spcBef>
                <a:spcPts val="335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Граничит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Уральским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федеральным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округом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(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38%</a:t>
            </a:r>
            <a:r>
              <a:rPr sz="1500" b="1" spc="-105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границы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области),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Казахстаном</a:t>
            </a:r>
            <a:r>
              <a:rPr sz="95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(</a:t>
            </a:r>
            <a:r>
              <a:rPr sz="1500" b="1" dirty="0">
                <a:solidFill>
                  <a:srgbClr val="F04E23"/>
                </a:solidFill>
                <a:latin typeface="Arial"/>
                <a:cs typeface="Arial"/>
              </a:rPr>
              <a:t>34%</a:t>
            </a:r>
            <a:r>
              <a:rPr sz="1500" b="1" spc="-114" dirty="0">
                <a:solidFill>
                  <a:srgbClr val="F04E23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границы</a:t>
            </a:r>
            <a:r>
              <a:rPr sz="95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области)</a:t>
            </a:r>
            <a:endParaRPr sz="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Развитые</a:t>
            </a:r>
            <a:r>
              <a:rPr sz="95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экономические</a:t>
            </a:r>
            <a:r>
              <a:rPr sz="95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связи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Уральским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федеральным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округом</a:t>
            </a:r>
            <a:endParaRPr sz="950">
              <a:latin typeface="Microsoft Sans Serif"/>
              <a:cs typeface="Microsoft Sans Serif"/>
            </a:endParaRPr>
          </a:p>
          <a:p>
            <a:pPr marL="12700" marR="5080">
              <a:lnSpc>
                <a:spcPct val="103200"/>
              </a:lnSpc>
              <a:spcBef>
                <a:spcPts val="280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Через</a:t>
            </a:r>
            <a:r>
              <a:rPr sz="95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территорию</a:t>
            </a:r>
            <a:r>
              <a:rPr sz="950" spc="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региона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проходит</a:t>
            </a:r>
            <a:r>
              <a:rPr sz="950" spc="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большинство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грузов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в</a:t>
            </a:r>
            <a:r>
              <a:rPr sz="950" spc="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направлении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Европа-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Казахстан-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Средняя</a:t>
            </a:r>
            <a:r>
              <a:rPr sz="950" spc="2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Азия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56903" y="5811659"/>
            <a:ext cx="78740" cy="78740"/>
          </a:xfrm>
          <a:custGeom>
            <a:avLst/>
            <a:gdLst/>
            <a:ahLst/>
            <a:cxnLst/>
            <a:rect l="l" t="t" r="r" b="b"/>
            <a:pathLst>
              <a:path w="78740" h="78739">
                <a:moveTo>
                  <a:pt x="0" y="0"/>
                </a:moveTo>
                <a:lnTo>
                  <a:pt x="0" y="78409"/>
                </a:lnTo>
                <a:lnTo>
                  <a:pt x="78397" y="39204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75038" y="5811659"/>
            <a:ext cx="78740" cy="78740"/>
          </a:xfrm>
          <a:custGeom>
            <a:avLst/>
            <a:gdLst/>
            <a:ahLst/>
            <a:cxnLst/>
            <a:rect l="l" t="t" r="r" b="b"/>
            <a:pathLst>
              <a:path w="78739" h="78739">
                <a:moveTo>
                  <a:pt x="0" y="0"/>
                </a:moveTo>
                <a:lnTo>
                  <a:pt x="0" y="78409"/>
                </a:lnTo>
                <a:lnTo>
                  <a:pt x="78397" y="39204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56903" y="6206093"/>
            <a:ext cx="78740" cy="78740"/>
          </a:xfrm>
          <a:custGeom>
            <a:avLst/>
            <a:gdLst/>
            <a:ahLst/>
            <a:cxnLst/>
            <a:rect l="l" t="t" r="r" b="b"/>
            <a:pathLst>
              <a:path w="78740" h="78739">
                <a:moveTo>
                  <a:pt x="0" y="0"/>
                </a:moveTo>
                <a:lnTo>
                  <a:pt x="0" y="78409"/>
                </a:lnTo>
                <a:lnTo>
                  <a:pt x="78397" y="39204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56903" y="6387762"/>
            <a:ext cx="78740" cy="78740"/>
          </a:xfrm>
          <a:custGeom>
            <a:avLst/>
            <a:gdLst/>
            <a:ahLst/>
            <a:cxnLst/>
            <a:rect l="l" t="t" r="r" b="b"/>
            <a:pathLst>
              <a:path w="78740" h="78739">
                <a:moveTo>
                  <a:pt x="0" y="0"/>
                </a:moveTo>
                <a:lnTo>
                  <a:pt x="0" y="78409"/>
                </a:lnTo>
                <a:lnTo>
                  <a:pt x="78397" y="39204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075038" y="6342762"/>
            <a:ext cx="78740" cy="78740"/>
          </a:xfrm>
          <a:custGeom>
            <a:avLst/>
            <a:gdLst/>
            <a:ahLst/>
            <a:cxnLst/>
            <a:rect l="l" t="t" r="r" b="b"/>
            <a:pathLst>
              <a:path w="78739" h="78739">
                <a:moveTo>
                  <a:pt x="0" y="0"/>
                </a:moveTo>
                <a:lnTo>
                  <a:pt x="0" y="78409"/>
                </a:lnTo>
                <a:lnTo>
                  <a:pt x="78397" y="39204"/>
                </a:lnTo>
                <a:lnTo>
                  <a:pt x="0" y="0"/>
                </a:lnTo>
                <a:close/>
              </a:path>
            </a:pathLst>
          </a:custGeom>
          <a:solidFill>
            <a:srgbClr val="F04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220159" y="5774114"/>
            <a:ext cx="4258310" cy="844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3200"/>
              </a:lnSpc>
              <a:spcBef>
                <a:spcPts val="90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Наличие</a:t>
            </a:r>
            <a:r>
              <a:rPr sz="95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автомобильного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железнодорожного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сообщения</a:t>
            </a:r>
            <a:r>
              <a:rPr sz="95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5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Нур-Султаном способствует</a:t>
            </a:r>
            <a:r>
              <a:rPr sz="95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эффективному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взаимодействию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омского</a:t>
            </a:r>
            <a:r>
              <a:rPr sz="95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казахстанского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транспортных</a:t>
            </a:r>
            <a:r>
              <a:rPr sz="95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узлов</a:t>
            </a:r>
            <a:endParaRPr sz="950" dirty="0">
              <a:latin typeface="Microsoft Sans Serif"/>
              <a:cs typeface="Microsoft Sans Serif"/>
            </a:endParaRPr>
          </a:p>
          <a:p>
            <a:pPr marL="12700" marR="989965">
              <a:lnSpc>
                <a:spcPct val="103200"/>
              </a:lnSpc>
              <a:spcBef>
                <a:spcPts val="570"/>
              </a:spcBef>
            </a:pP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Наличие</a:t>
            </a:r>
            <a:r>
              <a:rPr sz="950" spc="1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многосторонних</a:t>
            </a:r>
            <a:r>
              <a:rPr sz="950" spc="114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50" spc="1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двусторонних</a:t>
            </a:r>
            <a:r>
              <a:rPr sz="950" spc="1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приграничных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автомобильных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dirty="0">
                <a:solidFill>
                  <a:srgbClr val="231F20"/>
                </a:solidFill>
                <a:latin typeface="Microsoft Sans Serif"/>
                <a:cs typeface="Microsoft Sans Serif"/>
              </a:rPr>
              <a:t>пунктов</a:t>
            </a:r>
            <a:r>
              <a:rPr sz="950" spc="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5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пропуска</a:t>
            </a:r>
            <a:endParaRPr sz="95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 txBox="1"/>
          <p:nvPr/>
        </p:nvSpPr>
        <p:spPr>
          <a:xfrm>
            <a:off x="3877779" y="392689"/>
            <a:ext cx="711580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Анализ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экономической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отрасли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r>
              <a:rPr sz="1500" b="1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маркетинг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38491" y="658596"/>
            <a:ext cx="10541635" cy="0"/>
          </a:xfrm>
          <a:custGeom>
            <a:avLst/>
            <a:gdLst/>
            <a:ahLst/>
            <a:cxnLst/>
            <a:rect l="l" t="t" r="r" b="b"/>
            <a:pathLst>
              <a:path w="10541635">
                <a:moveTo>
                  <a:pt x="10541508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>
              <a:spcBef>
                <a:spcPts val="170"/>
              </a:spcBef>
            </a:pPr>
            <a:fld id="{81D60167-4931-47E6-BA6A-407CBD079E47}" type="slidenum">
              <a:rPr spc="-85" dirty="0">
                <a:solidFill>
                  <a:prstClr val="white"/>
                </a:solidFill>
              </a:rPr>
              <a:pPr marL="12700">
                <a:spcBef>
                  <a:spcPts val="170"/>
                </a:spcBef>
              </a:pPr>
              <a:t>7</a:t>
            </a:fld>
            <a:endParaRPr spc="-85" dirty="0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8124" y="698186"/>
            <a:ext cx="10751185" cy="769441"/>
          </a:xfrm>
        </p:spPr>
        <p:txBody>
          <a:bodyPr/>
          <a:lstStyle/>
          <a:p>
            <a:r>
              <a:rPr lang="ru-RU" sz="2400" spc="45" dirty="0"/>
              <a:t>КЛЮЧЕВЫЕ</a:t>
            </a:r>
            <a:r>
              <a:rPr lang="ru-RU" sz="2400" spc="90" dirty="0"/>
              <a:t> </a:t>
            </a:r>
            <a:r>
              <a:rPr lang="ru-RU" sz="2400" spc="70" dirty="0"/>
              <a:t>ПОТРЕБИТЕЛИ</a:t>
            </a:r>
            <a:r>
              <a:rPr lang="ru-RU" sz="2400" spc="90" dirty="0"/>
              <a:t> </a:t>
            </a:r>
            <a:r>
              <a:rPr lang="ru-RU" sz="2400" dirty="0"/>
              <a:t>В</a:t>
            </a:r>
            <a:r>
              <a:rPr lang="ru-RU" sz="2400" spc="95" dirty="0"/>
              <a:t> </a:t>
            </a:r>
            <a:r>
              <a:rPr lang="ru-RU" sz="2400" spc="70" dirty="0"/>
              <a:t>РЕГИОНЕ</a:t>
            </a:r>
            <a:br>
              <a:rPr lang="ru-RU" sz="2800" dirty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2329" y="1295400"/>
            <a:ext cx="992470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Туристы</a:t>
            </a:r>
            <a:r>
              <a:rPr lang="ru-RU" dirty="0"/>
              <a:t>, формирующие спрос любители культурного и природного туризма</a:t>
            </a:r>
          </a:p>
          <a:p>
            <a:endParaRPr lang="ru-RU" b="1" dirty="0"/>
          </a:p>
          <a:p>
            <a:r>
              <a:rPr lang="ru-RU" b="1" dirty="0"/>
              <a:t>Жители Тарского района, </a:t>
            </a:r>
            <a:r>
              <a:rPr lang="ru-RU" dirty="0"/>
              <a:t>у которых появятся новые рабочие места и возможности для трудоустройства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sysClr val="windowText" lastClr="000000"/>
                </a:solidFill>
              </a:rPr>
              <a:t>Малый и средний бизнес, </a:t>
            </a:r>
            <a:r>
              <a:rPr lang="ru-RU" dirty="0"/>
              <a:t>создание торгово-сервисных зон и коммерческих помещений, благоприятная деловая среда и налоговые стимулы</a:t>
            </a:r>
          </a:p>
          <a:p>
            <a:endParaRPr lang="ru-RU" b="1" dirty="0"/>
          </a:p>
          <a:p>
            <a:r>
              <a:rPr lang="ru-RU" b="1" dirty="0"/>
              <a:t>Инвесторы и застройщики,</a:t>
            </a:r>
            <a:r>
              <a:rPr lang="ru-RU" dirty="0"/>
              <a:t> строительство новых жилых домов и коммерческой недвижимости, реконструкция исторических зданий под туристические объекты, налоговые льготы и государственная поддержка</a:t>
            </a:r>
            <a:br>
              <a:rPr lang="ru-RU" dirty="0">
                <a:hlinkClick r:id="rId2"/>
              </a:rPr>
            </a:br>
            <a:endParaRPr lang="ru-RU" sz="1600" dirty="0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A8D8E905-2459-4F10-B661-AE358C661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98" y="1380750"/>
            <a:ext cx="146317" cy="146317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A8D8E905-2459-4F10-B661-AE358C661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429" y="1977964"/>
            <a:ext cx="146317" cy="146317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A8D8E905-2459-4F10-B661-AE358C661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98" y="2762015"/>
            <a:ext cx="146317" cy="146317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A8D8E905-2459-4F10-B661-AE358C661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98" y="3596113"/>
            <a:ext cx="146317" cy="146317"/>
          </a:xfrm>
          <a:prstGeom prst="rect">
            <a:avLst/>
          </a:prstGeom>
        </p:spPr>
      </p:pic>
      <p:sp>
        <p:nvSpPr>
          <p:cNvPr id="2" name="object 5">
            <a:extLst>
              <a:ext uri="{FF2B5EF4-FFF2-40B4-BE49-F238E27FC236}">
                <a16:creationId xmlns:a16="http://schemas.microsoft.com/office/drawing/2014/main" id="{A56F7FC1-D9CE-6E99-261B-338DB2F86C7C}"/>
              </a:ext>
            </a:extLst>
          </p:cNvPr>
          <p:cNvSpPr/>
          <p:nvPr/>
        </p:nvSpPr>
        <p:spPr>
          <a:xfrm>
            <a:off x="498720" y="1295401"/>
            <a:ext cx="71338" cy="3008152"/>
          </a:xfrm>
          <a:custGeom>
            <a:avLst/>
            <a:gdLst/>
            <a:ahLst/>
            <a:cxnLst/>
            <a:rect l="l" t="t" r="r" b="b"/>
            <a:pathLst>
              <a:path h="4399280">
                <a:moveTo>
                  <a:pt x="0" y="0"/>
                </a:moveTo>
                <a:lnTo>
                  <a:pt x="0" y="4398784"/>
                </a:lnTo>
              </a:path>
            </a:pathLst>
          </a:custGeom>
          <a:ln w="1270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3045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3846" y="845258"/>
            <a:ext cx="31883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ПЛАН</a:t>
            </a:r>
            <a:r>
              <a:rPr sz="2400" spc="250" dirty="0"/>
              <a:t> </a:t>
            </a:r>
            <a:r>
              <a:rPr sz="2400" spc="-10" dirty="0"/>
              <a:t>МАРКЕТИНГА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896492" y="408889"/>
            <a:ext cx="711580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Анализ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экономической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отрасли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r>
              <a:rPr sz="1500" b="1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</a:t>
            </a:r>
            <a:r>
              <a:rPr sz="1500" b="1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маркетинг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3703" y="674796"/>
            <a:ext cx="10375265" cy="0"/>
          </a:xfrm>
          <a:custGeom>
            <a:avLst/>
            <a:gdLst/>
            <a:ahLst/>
            <a:cxnLst/>
            <a:rect l="l" t="t" r="r" b="b"/>
            <a:pathLst>
              <a:path w="10375265">
                <a:moveTo>
                  <a:pt x="10375011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19300" y="1259800"/>
            <a:ext cx="4624300" cy="340862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lang="ru-RU" sz="1600" b="1" dirty="0">
                <a:solidFill>
                  <a:srgbClr val="231F20"/>
                </a:solidFill>
                <a:latin typeface="Arial"/>
                <a:cs typeface="Arial"/>
              </a:rPr>
              <a:t>Построение бренда и позиционирование.</a:t>
            </a: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lang="ru-RU" sz="13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Формулирование концепции бренда «Тара — сердце Северного </a:t>
            </a:r>
            <a:r>
              <a:rPr lang="ru-RU" sz="1300" spc="-2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Прииртышья</a:t>
            </a:r>
            <a:r>
              <a:rPr lang="ru-RU" sz="13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», которая будет транслироваться инвесторам, жителям и туристам. Стиль, тон коммуникации, визуальное оформление, инвестиционные паспорта, карта КРТ, фотографии исторической застройки и общественных пространств — всё должно работать на единую идею: «исторический центр с новым качеством жизни». </a:t>
            </a: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endParaRPr lang="ru-RU" sz="1300" spc="-20" dirty="0">
              <a:solidFill>
                <a:srgbClr val="231F20"/>
              </a:solidFill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lang="ru-RU" sz="13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Создание и продвижение специализированного раздела об инвестиционных возможностях КРТ на инвестиционном портале Омской области (investomsk.ru). Публикация оцифрованных инвестиционных профилей земельных участков с кадастровыми номерами, возможностью онлайн-заявки. 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2898" y="3115607"/>
            <a:ext cx="4658360" cy="26161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894080">
              <a:lnSpc>
                <a:spcPts val="1700"/>
              </a:lnSpc>
              <a:spcBef>
                <a:spcPts val="340"/>
              </a:spcBef>
            </a:pPr>
            <a:r>
              <a:rPr lang="ru-RU" sz="1600" b="1" dirty="0">
                <a:solidFill>
                  <a:srgbClr val="231F20"/>
                </a:solidFill>
                <a:latin typeface="Arial"/>
                <a:cs typeface="Arial"/>
              </a:rPr>
              <a:t>Продвижение в интернете и SEO.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811707" y="1324724"/>
            <a:ext cx="360362" cy="4618990"/>
            <a:chOff x="806311" y="1324724"/>
            <a:chExt cx="360362" cy="4583458"/>
          </a:xfrm>
        </p:grpSpPr>
        <p:sp>
          <p:nvSpPr>
            <p:cNvPr id="8" name="object 8"/>
            <p:cNvSpPr/>
            <p:nvPr/>
          </p:nvSpPr>
          <p:spPr>
            <a:xfrm>
              <a:off x="990600" y="1359677"/>
              <a:ext cx="0" cy="4548505"/>
            </a:xfrm>
            <a:custGeom>
              <a:avLst/>
              <a:gdLst/>
              <a:ahLst/>
              <a:cxnLst/>
              <a:rect l="l" t="t" r="r" b="b"/>
              <a:pathLst>
                <a:path h="4548505">
                  <a:moveTo>
                    <a:pt x="0" y="454807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6311" y="1324724"/>
              <a:ext cx="360362" cy="2088089"/>
            </a:xfrm>
            <a:custGeom>
              <a:avLst/>
              <a:gdLst/>
              <a:ahLst/>
              <a:cxnLst/>
              <a:rect l="l" t="t" r="r" b="b"/>
              <a:pathLst>
                <a:path w="354965" h="1906905">
                  <a:moveTo>
                    <a:pt x="354685" y="1728927"/>
                  </a:moveTo>
                  <a:lnTo>
                    <a:pt x="348348" y="1681784"/>
                  </a:lnTo>
                  <a:lnTo>
                    <a:pt x="330466" y="1639417"/>
                  </a:lnTo>
                  <a:lnTo>
                    <a:pt x="302742" y="1603527"/>
                  </a:lnTo>
                  <a:lnTo>
                    <a:pt x="266852" y="1575803"/>
                  </a:lnTo>
                  <a:lnTo>
                    <a:pt x="224485" y="1557921"/>
                  </a:lnTo>
                  <a:lnTo>
                    <a:pt x="177342" y="1551584"/>
                  </a:lnTo>
                  <a:lnTo>
                    <a:pt x="130200" y="1557921"/>
                  </a:lnTo>
                  <a:lnTo>
                    <a:pt x="87833" y="1575803"/>
                  </a:lnTo>
                  <a:lnTo>
                    <a:pt x="51943" y="1603527"/>
                  </a:lnTo>
                  <a:lnTo>
                    <a:pt x="24206" y="1639417"/>
                  </a:lnTo>
                  <a:lnTo>
                    <a:pt x="6337" y="1681784"/>
                  </a:lnTo>
                  <a:lnTo>
                    <a:pt x="0" y="1728927"/>
                  </a:lnTo>
                  <a:lnTo>
                    <a:pt x="6337" y="1776082"/>
                  </a:lnTo>
                  <a:lnTo>
                    <a:pt x="24206" y="1818449"/>
                  </a:lnTo>
                  <a:lnTo>
                    <a:pt x="51943" y="1854339"/>
                  </a:lnTo>
                  <a:lnTo>
                    <a:pt x="87833" y="1882076"/>
                  </a:lnTo>
                  <a:lnTo>
                    <a:pt x="130200" y="1899945"/>
                  </a:lnTo>
                  <a:lnTo>
                    <a:pt x="177342" y="1906282"/>
                  </a:lnTo>
                  <a:lnTo>
                    <a:pt x="224485" y="1899945"/>
                  </a:lnTo>
                  <a:lnTo>
                    <a:pt x="266852" y="1882076"/>
                  </a:lnTo>
                  <a:lnTo>
                    <a:pt x="302742" y="1854339"/>
                  </a:lnTo>
                  <a:lnTo>
                    <a:pt x="330466" y="1818449"/>
                  </a:lnTo>
                  <a:lnTo>
                    <a:pt x="348348" y="1776082"/>
                  </a:lnTo>
                  <a:lnTo>
                    <a:pt x="354685" y="1728927"/>
                  </a:lnTo>
                  <a:close/>
                </a:path>
                <a:path w="354965" h="1906905">
                  <a:moveTo>
                    <a:pt x="354685" y="177342"/>
                  </a:moveTo>
                  <a:lnTo>
                    <a:pt x="348348" y="130200"/>
                  </a:lnTo>
                  <a:lnTo>
                    <a:pt x="330466" y="87845"/>
                  </a:lnTo>
                  <a:lnTo>
                    <a:pt x="302742" y="51943"/>
                  </a:lnTo>
                  <a:lnTo>
                    <a:pt x="266852" y="24218"/>
                  </a:lnTo>
                  <a:lnTo>
                    <a:pt x="224485" y="6337"/>
                  </a:lnTo>
                  <a:lnTo>
                    <a:pt x="177342" y="0"/>
                  </a:lnTo>
                  <a:lnTo>
                    <a:pt x="130200" y="6337"/>
                  </a:lnTo>
                  <a:lnTo>
                    <a:pt x="87833" y="24218"/>
                  </a:lnTo>
                  <a:lnTo>
                    <a:pt x="51943" y="51943"/>
                  </a:lnTo>
                  <a:lnTo>
                    <a:pt x="24206" y="87845"/>
                  </a:lnTo>
                  <a:lnTo>
                    <a:pt x="6337" y="130200"/>
                  </a:lnTo>
                  <a:lnTo>
                    <a:pt x="0" y="177342"/>
                  </a:lnTo>
                  <a:lnTo>
                    <a:pt x="6337" y="224497"/>
                  </a:lnTo>
                  <a:lnTo>
                    <a:pt x="24206" y="266865"/>
                  </a:lnTo>
                  <a:lnTo>
                    <a:pt x="51943" y="302755"/>
                  </a:lnTo>
                  <a:lnTo>
                    <a:pt x="87833" y="330492"/>
                  </a:lnTo>
                  <a:lnTo>
                    <a:pt x="130200" y="348373"/>
                  </a:lnTo>
                  <a:lnTo>
                    <a:pt x="177342" y="354698"/>
                  </a:lnTo>
                  <a:lnTo>
                    <a:pt x="224485" y="348373"/>
                  </a:lnTo>
                  <a:lnTo>
                    <a:pt x="266852" y="330492"/>
                  </a:lnTo>
                  <a:lnTo>
                    <a:pt x="302742" y="302755"/>
                  </a:lnTo>
                  <a:lnTo>
                    <a:pt x="330466" y="266865"/>
                  </a:lnTo>
                  <a:lnTo>
                    <a:pt x="348348" y="224497"/>
                  </a:lnTo>
                  <a:lnTo>
                    <a:pt x="354685" y="177342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6289384" y="1259800"/>
            <a:ext cx="354965" cy="4983795"/>
            <a:chOff x="6289548" y="1324724"/>
            <a:chExt cx="354965" cy="4618990"/>
          </a:xfrm>
        </p:grpSpPr>
        <p:sp>
          <p:nvSpPr>
            <p:cNvPr id="11" name="object 11"/>
            <p:cNvSpPr/>
            <p:nvPr/>
          </p:nvSpPr>
          <p:spPr>
            <a:xfrm>
              <a:off x="6472688" y="1595056"/>
              <a:ext cx="0" cy="4273550"/>
            </a:xfrm>
            <a:custGeom>
              <a:avLst/>
              <a:gdLst/>
              <a:ahLst/>
              <a:cxnLst/>
              <a:rect l="l" t="t" r="r" b="b"/>
              <a:pathLst>
                <a:path h="4273550">
                  <a:moveTo>
                    <a:pt x="0" y="4273181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89548" y="1324724"/>
              <a:ext cx="354965" cy="4618990"/>
            </a:xfrm>
            <a:custGeom>
              <a:avLst/>
              <a:gdLst/>
              <a:ahLst/>
              <a:cxnLst/>
              <a:rect l="l" t="t" r="r" b="b"/>
              <a:pathLst>
                <a:path w="354965" h="4618990">
                  <a:moveTo>
                    <a:pt x="354685" y="4441622"/>
                  </a:moveTo>
                  <a:lnTo>
                    <a:pt x="348361" y="4394479"/>
                  </a:lnTo>
                  <a:lnTo>
                    <a:pt x="330479" y="4352112"/>
                  </a:lnTo>
                  <a:lnTo>
                    <a:pt x="302742" y="4316222"/>
                  </a:lnTo>
                  <a:lnTo>
                    <a:pt x="266852" y="4288498"/>
                  </a:lnTo>
                  <a:lnTo>
                    <a:pt x="224497" y="4270616"/>
                  </a:lnTo>
                  <a:lnTo>
                    <a:pt x="177342" y="4264279"/>
                  </a:lnTo>
                  <a:lnTo>
                    <a:pt x="130200" y="4270616"/>
                  </a:lnTo>
                  <a:lnTo>
                    <a:pt x="87845" y="4288498"/>
                  </a:lnTo>
                  <a:lnTo>
                    <a:pt x="51943" y="4316222"/>
                  </a:lnTo>
                  <a:lnTo>
                    <a:pt x="24218" y="4352112"/>
                  </a:lnTo>
                  <a:lnTo>
                    <a:pt x="6337" y="4394479"/>
                  </a:lnTo>
                  <a:lnTo>
                    <a:pt x="0" y="4441622"/>
                  </a:lnTo>
                  <a:lnTo>
                    <a:pt x="6337" y="4488777"/>
                  </a:lnTo>
                  <a:lnTo>
                    <a:pt x="24218" y="4531144"/>
                  </a:lnTo>
                  <a:lnTo>
                    <a:pt x="51943" y="4567034"/>
                  </a:lnTo>
                  <a:lnTo>
                    <a:pt x="87845" y="4594771"/>
                  </a:lnTo>
                  <a:lnTo>
                    <a:pt x="130200" y="4612640"/>
                  </a:lnTo>
                  <a:lnTo>
                    <a:pt x="177342" y="4618977"/>
                  </a:lnTo>
                  <a:lnTo>
                    <a:pt x="224497" y="4612640"/>
                  </a:lnTo>
                  <a:lnTo>
                    <a:pt x="266852" y="4594771"/>
                  </a:lnTo>
                  <a:lnTo>
                    <a:pt x="302742" y="4567034"/>
                  </a:lnTo>
                  <a:lnTo>
                    <a:pt x="330479" y="4531144"/>
                  </a:lnTo>
                  <a:lnTo>
                    <a:pt x="348361" y="4488777"/>
                  </a:lnTo>
                  <a:lnTo>
                    <a:pt x="354685" y="4441622"/>
                  </a:lnTo>
                  <a:close/>
                </a:path>
                <a:path w="354965" h="4618990">
                  <a:moveTo>
                    <a:pt x="354685" y="3469627"/>
                  </a:moveTo>
                  <a:lnTo>
                    <a:pt x="348361" y="3422485"/>
                  </a:lnTo>
                  <a:lnTo>
                    <a:pt x="330479" y="3380117"/>
                  </a:lnTo>
                  <a:lnTo>
                    <a:pt x="302742" y="3344227"/>
                  </a:lnTo>
                  <a:lnTo>
                    <a:pt x="266852" y="3316490"/>
                  </a:lnTo>
                  <a:lnTo>
                    <a:pt x="224497" y="3298621"/>
                  </a:lnTo>
                  <a:lnTo>
                    <a:pt x="177342" y="3292284"/>
                  </a:lnTo>
                  <a:lnTo>
                    <a:pt x="130200" y="3298621"/>
                  </a:lnTo>
                  <a:lnTo>
                    <a:pt x="87845" y="3316490"/>
                  </a:lnTo>
                  <a:lnTo>
                    <a:pt x="51943" y="3344227"/>
                  </a:lnTo>
                  <a:lnTo>
                    <a:pt x="24218" y="3380117"/>
                  </a:lnTo>
                  <a:lnTo>
                    <a:pt x="6337" y="3422485"/>
                  </a:lnTo>
                  <a:lnTo>
                    <a:pt x="0" y="3469627"/>
                  </a:lnTo>
                  <a:lnTo>
                    <a:pt x="6337" y="3516769"/>
                  </a:lnTo>
                  <a:lnTo>
                    <a:pt x="24218" y="3559137"/>
                  </a:lnTo>
                  <a:lnTo>
                    <a:pt x="51943" y="3595039"/>
                  </a:lnTo>
                  <a:lnTo>
                    <a:pt x="87845" y="3622764"/>
                  </a:lnTo>
                  <a:lnTo>
                    <a:pt x="130200" y="3640645"/>
                  </a:lnTo>
                  <a:lnTo>
                    <a:pt x="177342" y="3646982"/>
                  </a:lnTo>
                  <a:lnTo>
                    <a:pt x="224497" y="3640645"/>
                  </a:lnTo>
                  <a:lnTo>
                    <a:pt x="266852" y="3622764"/>
                  </a:lnTo>
                  <a:lnTo>
                    <a:pt x="302742" y="3595039"/>
                  </a:lnTo>
                  <a:lnTo>
                    <a:pt x="330479" y="3559137"/>
                  </a:lnTo>
                  <a:lnTo>
                    <a:pt x="348361" y="3516769"/>
                  </a:lnTo>
                  <a:lnTo>
                    <a:pt x="354685" y="3469627"/>
                  </a:lnTo>
                  <a:close/>
                </a:path>
                <a:path w="354965" h="4618990">
                  <a:moveTo>
                    <a:pt x="354685" y="1534655"/>
                  </a:moveTo>
                  <a:lnTo>
                    <a:pt x="348361" y="1487512"/>
                  </a:lnTo>
                  <a:lnTo>
                    <a:pt x="330479" y="1445145"/>
                  </a:lnTo>
                  <a:lnTo>
                    <a:pt x="302742" y="1409255"/>
                  </a:lnTo>
                  <a:lnTo>
                    <a:pt x="266852" y="1381531"/>
                  </a:lnTo>
                  <a:lnTo>
                    <a:pt x="224497" y="1363649"/>
                  </a:lnTo>
                  <a:lnTo>
                    <a:pt x="177342" y="1357312"/>
                  </a:lnTo>
                  <a:lnTo>
                    <a:pt x="130200" y="1363649"/>
                  </a:lnTo>
                  <a:lnTo>
                    <a:pt x="87845" y="1381531"/>
                  </a:lnTo>
                  <a:lnTo>
                    <a:pt x="51943" y="1409255"/>
                  </a:lnTo>
                  <a:lnTo>
                    <a:pt x="24218" y="1445145"/>
                  </a:lnTo>
                  <a:lnTo>
                    <a:pt x="6337" y="1487512"/>
                  </a:lnTo>
                  <a:lnTo>
                    <a:pt x="0" y="1534655"/>
                  </a:lnTo>
                  <a:lnTo>
                    <a:pt x="6337" y="1581810"/>
                  </a:lnTo>
                  <a:lnTo>
                    <a:pt x="24218" y="1624177"/>
                  </a:lnTo>
                  <a:lnTo>
                    <a:pt x="51943" y="1660067"/>
                  </a:lnTo>
                  <a:lnTo>
                    <a:pt x="87845" y="1687804"/>
                  </a:lnTo>
                  <a:lnTo>
                    <a:pt x="130200" y="1705673"/>
                  </a:lnTo>
                  <a:lnTo>
                    <a:pt x="177342" y="1712010"/>
                  </a:lnTo>
                  <a:lnTo>
                    <a:pt x="224497" y="1705673"/>
                  </a:lnTo>
                  <a:lnTo>
                    <a:pt x="266852" y="1687804"/>
                  </a:lnTo>
                  <a:lnTo>
                    <a:pt x="302742" y="1660067"/>
                  </a:lnTo>
                  <a:lnTo>
                    <a:pt x="330479" y="1624177"/>
                  </a:lnTo>
                  <a:lnTo>
                    <a:pt x="348361" y="1581810"/>
                  </a:lnTo>
                  <a:lnTo>
                    <a:pt x="354685" y="1534655"/>
                  </a:lnTo>
                  <a:close/>
                </a:path>
                <a:path w="354965" h="4618990">
                  <a:moveTo>
                    <a:pt x="354685" y="177342"/>
                  </a:moveTo>
                  <a:lnTo>
                    <a:pt x="348361" y="130200"/>
                  </a:lnTo>
                  <a:lnTo>
                    <a:pt x="330479" y="87845"/>
                  </a:lnTo>
                  <a:lnTo>
                    <a:pt x="302742" y="51943"/>
                  </a:lnTo>
                  <a:lnTo>
                    <a:pt x="266852" y="24218"/>
                  </a:lnTo>
                  <a:lnTo>
                    <a:pt x="224497" y="6337"/>
                  </a:lnTo>
                  <a:lnTo>
                    <a:pt x="177342" y="0"/>
                  </a:lnTo>
                  <a:lnTo>
                    <a:pt x="130200" y="6337"/>
                  </a:lnTo>
                  <a:lnTo>
                    <a:pt x="87845" y="24218"/>
                  </a:lnTo>
                  <a:lnTo>
                    <a:pt x="51943" y="51943"/>
                  </a:lnTo>
                  <a:lnTo>
                    <a:pt x="24218" y="87845"/>
                  </a:lnTo>
                  <a:lnTo>
                    <a:pt x="6337" y="130200"/>
                  </a:lnTo>
                  <a:lnTo>
                    <a:pt x="0" y="177342"/>
                  </a:lnTo>
                  <a:lnTo>
                    <a:pt x="6337" y="224497"/>
                  </a:lnTo>
                  <a:lnTo>
                    <a:pt x="24218" y="266865"/>
                  </a:lnTo>
                  <a:lnTo>
                    <a:pt x="51943" y="302755"/>
                  </a:lnTo>
                  <a:lnTo>
                    <a:pt x="87845" y="330492"/>
                  </a:lnTo>
                  <a:lnTo>
                    <a:pt x="130200" y="348373"/>
                  </a:lnTo>
                  <a:lnTo>
                    <a:pt x="177342" y="354698"/>
                  </a:lnTo>
                  <a:lnTo>
                    <a:pt x="224497" y="348373"/>
                  </a:lnTo>
                  <a:lnTo>
                    <a:pt x="266852" y="330492"/>
                  </a:lnTo>
                  <a:lnTo>
                    <a:pt x="302742" y="302755"/>
                  </a:lnTo>
                  <a:lnTo>
                    <a:pt x="330479" y="266865"/>
                  </a:lnTo>
                  <a:lnTo>
                    <a:pt x="348361" y="224497"/>
                  </a:lnTo>
                  <a:lnTo>
                    <a:pt x="354685" y="177342"/>
                  </a:lnTo>
                  <a:close/>
                </a:path>
              </a:pathLst>
            </a:custGeom>
            <a:solidFill>
              <a:srgbClr val="F04E2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12817" y="135967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12817" y="304304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95642" y="132472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76878" y="48616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76794" y="1259800"/>
            <a:ext cx="4400806" cy="1628651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lang="ru-RU" sz="1600" b="1" spc="-10" dirty="0">
                <a:solidFill>
                  <a:srgbClr val="231F20"/>
                </a:solidFill>
                <a:latin typeface="Arial"/>
                <a:cs typeface="Arial"/>
              </a:rPr>
              <a:t>Управление репутацией и отзывы</a:t>
            </a:r>
          </a:p>
          <a:p>
            <a:pPr marL="12700" marR="0" lvl="0" indent="0" algn="just" defTabSz="91440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Сбор и анализ обращений от инвесторов и жителей через «одно окно» Агентства развития и инвестиций Омской области. Публичные слушания по проектам КРТ. Реагирование на каждый запрос, оперативное снятие административных барьеров, публичная отчётность о ходе реализации КРТ (ежеквартально).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76794" y="2959786"/>
            <a:ext cx="4400806" cy="19338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1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231F20"/>
                </a:solidFill>
                <a:latin typeface="Arial"/>
                <a:cs typeface="Arial"/>
              </a:rPr>
              <a:t>Программы лояльности и </a:t>
            </a:r>
            <a:r>
              <a:rPr lang="en-US" sz="1600" b="1" dirty="0">
                <a:solidFill>
                  <a:srgbClr val="231F20"/>
                </a:solidFill>
                <a:latin typeface="Arial"/>
                <a:cs typeface="Arial"/>
              </a:rPr>
              <a:t>CRM</a:t>
            </a:r>
            <a:endParaRPr lang="ru-RU" sz="16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0" lvl="0" indent="0" algn="just" defTabSz="91440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Внедрение CRM-системы для сопровождения инвесторов на всех этапах: от первичной заявки до ввода объекта в эксплуатацию. Формирование «пула приоритетных инвесторов» с правом на получение консультационной, юридической и административной поддержки в режиме 24/7. Персонализированные рассылки о новых участках, изменениях в градостроительной документации и мерах господдержки.</a:t>
            </a:r>
            <a:endParaRPr lang="ru-RU" sz="1600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88739" y="4893649"/>
            <a:ext cx="4324606" cy="159075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157480">
              <a:lnSpc>
                <a:spcPts val="1700"/>
              </a:lnSpc>
              <a:spcBef>
                <a:spcPts val="340"/>
              </a:spcBef>
            </a:pPr>
            <a:r>
              <a:rPr lang="ru-RU" sz="1600" b="1" dirty="0">
                <a:solidFill>
                  <a:srgbClr val="231F20"/>
                </a:solidFill>
                <a:latin typeface="Arial"/>
                <a:cs typeface="Arial"/>
              </a:rPr>
              <a:t>Сезонные кампании и </a:t>
            </a:r>
            <a:r>
              <a:rPr lang="ru-RU" sz="1600" b="1" dirty="0" err="1">
                <a:solidFill>
                  <a:srgbClr val="231F20"/>
                </a:solidFill>
                <a:latin typeface="Arial"/>
                <a:cs typeface="Arial"/>
              </a:rPr>
              <a:t>спецпредложения</a:t>
            </a:r>
            <a:endParaRPr lang="ru-RU" sz="16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157480">
              <a:lnSpc>
                <a:spcPts val="1700"/>
              </a:lnSpc>
              <a:spcBef>
                <a:spcPts val="340"/>
              </a:spcBef>
            </a:pPr>
            <a:r>
              <a:rPr lang="ru-RU" sz="13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Запуск инвестиционных кампаний в привязке к туристическому сезону и ключевым событиям Тары (фестиваль «Тарская крепость», полумарафон, день города). Формирование «инвестиционных туров» для потенциальных инвесторов с осмотром площадок КРТ, исторического центра и объектов размещения. </a:t>
            </a:r>
            <a:endParaRPr sz="1300" dirty="0">
              <a:latin typeface="Microsoft Sans Serif"/>
              <a:cs typeface="Microsoft Sans Serif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88541" y="1910222"/>
            <a:ext cx="201295" cy="3997960"/>
            <a:chOff x="898236" y="2201782"/>
            <a:chExt cx="201295" cy="3997960"/>
          </a:xfrm>
        </p:grpSpPr>
        <p:sp>
          <p:nvSpPr>
            <p:cNvPr id="24" name="object 24"/>
            <p:cNvSpPr/>
            <p:nvPr/>
          </p:nvSpPr>
          <p:spPr>
            <a:xfrm>
              <a:off x="910936" y="2214482"/>
              <a:ext cx="175895" cy="97155"/>
            </a:xfrm>
            <a:custGeom>
              <a:avLst/>
              <a:gdLst/>
              <a:ahLst/>
              <a:cxnLst/>
              <a:rect l="l" t="t" r="r" b="b"/>
              <a:pathLst>
                <a:path w="175894" h="97155">
                  <a:moveTo>
                    <a:pt x="175285" y="0"/>
                  </a:moveTo>
                  <a:lnTo>
                    <a:pt x="87642" y="97142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10936" y="4208406"/>
              <a:ext cx="175895" cy="97155"/>
            </a:xfrm>
            <a:custGeom>
              <a:avLst/>
              <a:gdLst/>
              <a:ahLst/>
              <a:cxnLst/>
              <a:rect l="l" t="t" r="r" b="b"/>
              <a:pathLst>
                <a:path w="175894" h="97154">
                  <a:moveTo>
                    <a:pt x="175285" y="0"/>
                  </a:moveTo>
                  <a:lnTo>
                    <a:pt x="87642" y="97142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10936" y="6027012"/>
              <a:ext cx="175895" cy="97155"/>
            </a:xfrm>
            <a:custGeom>
              <a:avLst/>
              <a:gdLst/>
              <a:ahLst/>
              <a:cxnLst/>
              <a:rect l="l" t="t" r="r" b="b"/>
              <a:pathLst>
                <a:path w="175894" h="97154">
                  <a:moveTo>
                    <a:pt x="175285" y="0"/>
                  </a:moveTo>
                  <a:lnTo>
                    <a:pt x="87642" y="97142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10936" y="6089321"/>
              <a:ext cx="175895" cy="97155"/>
            </a:xfrm>
            <a:custGeom>
              <a:avLst/>
              <a:gdLst/>
              <a:ahLst/>
              <a:cxnLst/>
              <a:rect l="l" t="t" r="r" b="b"/>
              <a:pathLst>
                <a:path w="175894" h="97154">
                  <a:moveTo>
                    <a:pt x="175285" y="0"/>
                  </a:moveTo>
                  <a:lnTo>
                    <a:pt x="87642" y="97142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6385552" y="2156674"/>
            <a:ext cx="170815" cy="3380816"/>
            <a:chOff x="6385552" y="2156674"/>
            <a:chExt cx="170815" cy="3380816"/>
          </a:xfrm>
        </p:grpSpPr>
        <p:sp>
          <p:nvSpPr>
            <p:cNvPr id="29" name="object 29"/>
            <p:cNvSpPr/>
            <p:nvPr/>
          </p:nvSpPr>
          <p:spPr>
            <a:xfrm>
              <a:off x="6385552" y="2156674"/>
              <a:ext cx="161925" cy="88900"/>
            </a:xfrm>
            <a:custGeom>
              <a:avLst/>
              <a:gdLst/>
              <a:ahLst/>
              <a:cxnLst/>
              <a:rect l="l" t="t" r="r" b="b"/>
              <a:pathLst>
                <a:path w="161925" h="88900">
                  <a:moveTo>
                    <a:pt x="161569" y="0"/>
                  </a:moveTo>
                  <a:lnTo>
                    <a:pt x="80784" y="88353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85552" y="3761922"/>
              <a:ext cx="161925" cy="88900"/>
            </a:xfrm>
            <a:custGeom>
              <a:avLst/>
              <a:gdLst/>
              <a:ahLst/>
              <a:cxnLst/>
              <a:rect l="l" t="t" r="r" b="b"/>
              <a:pathLst>
                <a:path w="161925" h="88900">
                  <a:moveTo>
                    <a:pt x="161569" y="0"/>
                  </a:moveTo>
                  <a:lnTo>
                    <a:pt x="80784" y="88353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394442" y="5448590"/>
              <a:ext cx="161925" cy="88900"/>
            </a:xfrm>
            <a:custGeom>
              <a:avLst/>
              <a:gdLst/>
              <a:ahLst/>
              <a:cxnLst/>
              <a:rect l="l" t="t" r="r" b="b"/>
              <a:pathLst>
                <a:path w="161925" h="88900">
                  <a:moveTo>
                    <a:pt x="161569" y="0"/>
                  </a:moveTo>
                  <a:lnTo>
                    <a:pt x="80784" y="88353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rgbClr val="F04E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85" dirty="0"/>
              <a:pPr marL="12700">
                <a:lnSpc>
                  <a:spcPct val="100000"/>
                </a:lnSpc>
                <a:spcBef>
                  <a:spcPts val="170"/>
                </a:spcBef>
              </a:pPr>
              <a:t>8</a:t>
            </a:fld>
            <a:endParaRPr spc="-85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07" y="4627332"/>
            <a:ext cx="36036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object 15"/>
          <p:cNvSpPr txBox="1"/>
          <p:nvPr/>
        </p:nvSpPr>
        <p:spPr>
          <a:xfrm>
            <a:off x="923951" y="46634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7" name="object 6"/>
          <p:cNvSpPr txBox="1"/>
          <p:nvPr/>
        </p:nvSpPr>
        <p:spPr>
          <a:xfrm>
            <a:off x="1326489" y="4663188"/>
            <a:ext cx="4617111" cy="175176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894080">
              <a:lnSpc>
                <a:spcPts val="1700"/>
              </a:lnSpc>
              <a:spcBef>
                <a:spcPts val="340"/>
              </a:spcBef>
            </a:pPr>
            <a:r>
              <a:rPr lang="ru-RU" sz="1600" b="1" dirty="0">
                <a:solidFill>
                  <a:srgbClr val="231F20"/>
                </a:solidFill>
                <a:latin typeface="Arial"/>
                <a:cs typeface="Arial"/>
              </a:rPr>
              <a:t>Реклама и социальные сети.</a:t>
            </a:r>
          </a:p>
          <a:p>
            <a:pPr marL="12700" marR="0" lvl="0" indent="0" algn="just" defTabSz="91440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Использование платной рекламы: контекстной в Яндекс (для привлечения инвесторов из Омска, Новосибирска, Тюмени), таргетированной в соцсетях (VK, </a:t>
            </a:r>
            <a:r>
              <a:rPr kumimoji="0" lang="ru-RU" sz="1300" b="0" i="0" u="none" strike="noStrike" kern="0" cap="none" spc="-2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Telegram</a:t>
            </a:r>
            <a:r>
              <a:rPr kumimoji="0" lang="ru-RU" sz="1300" b="0" i="0" u="none" strike="noStrike" kern="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icrosoft Sans Serif"/>
                <a:cs typeface="Microsoft Sans Serif"/>
              </a:rPr>
              <a:t>) — для формирования лояльной аудитории среди жителей и туристов. Размещение информации о свободных площадках КРТ в профессиональных агрегаторах (Инвестиционная карта России, платформа ДОМ.РФ).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icrosoft Sans Serif"/>
              <a:cs typeface="Microsoft Sans Serif"/>
            </a:endParaRPr>
          </a:p>
        </p:txBody>
      </p:sp>
      <p:sp>
        <p:nvSpPr>
          <p:cNvPr id="38" name="object 16"/>
          <p:cNvSpPr txBox="1"/>
          <p:nvPr/>
        </p:nvSpPr>
        <p:spPr>
          <a:xfrm>
            <a:off x="6387528" y="279635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858" y="775046"/>
            <a:ext cx="77997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0" dirty="0"/>
              <a:t>ВОЗМОЖНЫЕ</a:t>
            </a:r>
            <a:r>
              <a:rPr sz="2400" spc="120" dirty="0"/>
              <a:t> </a:t>
            </a:r>
            <a:r>
              <a:rPr sz="2400" spc="65" dirty="0"/>
              <a:t>ТЕРРИТОРИИ</a:t>
            </a:r>
            <a:r>
              <a:rPr sz="2400" spc="120" dirty="0"/>
              <a:t> </a:t>
            </a:r>
            <a:r>
              <a:rPr sz="2400" dirty="0"/>
              <a:t>ДЛЯ</a:t>
            </a:r>
            <a:r>
              <a:rPr sz="2400" spc="120" dirty="0"/>
              <a:t> </a:t>
            </a:r>
            <a:r>
              <a:rPr sz="2400" spc="-10" dirty="0"/>
              <a:t>РАЗМЕЩЕНИЯ*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7051927" y="392689"/>
            <a:ext cx="39604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Локализация</a:t>
            </a:r>
            <a:r>
              <a:rPr sz="1500" b="1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dirty="0">
                <a:solidFill>
                  <a:srgbClr val="231F20"/>
                </a:solidFill>
                <a:latin typeface="Arial"/>
                <a:cs typeface="Arial"/>
              </a:rPr>
              <a:t>инвестиционного</a:t>
            </a:r>
            <a:r>
              <a:rPr sz="1500" b="1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500" b="1" i="1" spc="-10" dirty="0">
                <a:solidFill>
                  <a:srgbClr val="231F20"/>
                </a:solidFill>
                <a:latin typeface="Arial"/>
                <a:cs typeface="Arial"/>
              </a:rPr>
              <a:t>проекта</a:t>
            </a:r>
            <a:endParaRPr sz="15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6" y="658596"/>
            <a:ext cx="10541635" cy="0"/>
          </a:xfrm>
          <a:custGeom>
            <a:avLst/>
            <a:gdLst/>
            <a:ahLst/>
            <a:cxnLst/>
            <a:rect l="l" t="t" r="r" b="b"/>
            <a:pathLst>
              <a:path w="10541635">
                <a:moveTo>
                  <a:pt x="10541508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F04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853494" y="1974048"/>
            <a:ext cx="173990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1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627790" y="5063097"/>
            <a:ext cx="164465" cy="3251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95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627790" y="3652575"/>
            <a:ext cx="164465" cy="3251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95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650711" y="2132965"/>
            <a:ext cx="164465" cy="3251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950" b="1" spc="-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950">
              <a:latin typeface="Arial"/>
              <a:cs typeface="Arial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85" dirty="0"/>
              <a:pPr marL="12700">
                <a:lnSpc>
                  <a:spcPct val="100000"/>
                </a:lnSpc>
                <a:spcBef>
                  <a:spcPts val="170"/>
                </a:spcBef>
              </a:pPr>
              <a:t>9</a:t>
            </a:fld>
            <a:endParaRPr spc="-85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4E15B35-B9B7-4BAD-AABE-FCF15551651F}"/>
              </a:ext>
            </a:extLst>
          </p:cNvPr>
          <p:cNvSpPr txBox="1"/>
          <p:nvPr/>
        </p:nvSpPr>
        <p:spPr>
          <a:xfrm>
            <a:off x="6708074" y="1307058"/>
            <a:ext cx="46482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u="sng" spc="-20" dirty="0">
                <a:solidFill>
                  <a:srgbClr val="F04E23"/>
                </a:solidFill>
                <a:latin typeface="Arial"/>
                <a:cs typeface="Arial"/>
              </a:rPr>
              <a:t>Локация:</a:t>
            </a:r>
          </a:p>
          <a:p>
            <a:endParaRPr lang="ru-RU" sz="600" b="1" u="sng" spc="-20" dirty="0">
              <a:solidFill>
                <a:srgbClr val="F04E23"/>
              </a:solidFill>
              <a:latin typeface="Arial"/>
              <a:cs typeface="Arial"/>
            </a:endParaRPr>
          </a:p>
          <a:p>
            <a:r>
              <a:rPr lang="ru-RU" b="1" dirty="0"/>
              <a:t>Омская область</a:t>
            </a:r>
            <a:r>
              <a:rPr lang="ru-RU" dirty="0"/>
              <a:t>, </a:t>
            </a:r>
          </a:p>
          <a:p>
            <a:r>
              <a:rPr lang="ru-RU" dirty="0"/>
              <a:t>р-н Тарский, г. Тара, </a:t>
            </a:r>
          </a:p>
          <a:p>
            <a:endParaRPr lang="ru-RU" sz="800" dirty="0"/>
          </a:p>
          <a:p>
            <a:r>
              <a:rPr lang="ru-RU" dirty="0"/>
              <a:t>Планировочный квартал между улицами Коллонтай, Советская, Спасская, Мира и Александровская в г. Тара. </a:t>
            </a:r>
          </a:p>
          <a:p>
            <a:r>
              <a:rPr lang="ru-RU" b="1" dirty="0"/>
              <a:t>Кадастровые номера земельных участков: </a:t>
            </a:r>
            <a:r>
              <a:rPr lang="ru-RU" dirty="0"/>
              <a:t>55:37:001403:3, 55:37:001403:10, 55:37:001403:8, 55:37:001403:4, 55:37:001403:415, 55:37:001403:418, 55:37:001403:391, 55:37:001403:1,</a:t>
            </a:r>
          </a:p>
          <a:p>
            <a:r>
              <a:rPr lang="ru-RU" dirty="0"/>
              <a:t>55:37:001403:6 (в границах кадастрового квартала 55:37:001403)</a:t>
            </a:r>
          </a:p>
          <a:p>
            <a:endParaRPr lang="ru-RU" dirty="0"/>
          </a:p>
          <a:p>
            <a:endParaRPr lang="ru-RU" dirty="0"/>
          </a:p>
          <a:p>
            <a:endParaRPr lang="ru-RU" sz="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70CD4EE-5C33-4F69-873A-3122F7B62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58" y="1378603"/>
            <a:ext cx="6126636" cy="37806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1911</Words>
  <Application>Microsoft Office PowerPoint</Application>
  <PresentationFormat>Широкоэкранный</PresentationFormat>
  <Paragraphs>282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Arial MT</vt:lpstr>
      <vt:lpstr>Calibri</vt:lpstr>
      <vt:lpstr>Calibri Light</vt:lpstr>
      <vt:lpstr>Microsoft Sans Serif</vt:lpstr>
      <vt:lpstr>Tahoma</vt:lpstr>
      <vt:lpstr>Тема Office</vt:lpstr>
      <vt:lpstr>Office Theme</vt:lpstr>
      <vt:lpstr>Презентация PowerPoint</vt:lpstr>
      <vt:lpstr>СОДЕРЖАНИЕ:</vt:lpstr>
      <vt:lpstr>ИНФОРМАЦИЯ О ПРОЕКТЕ</vt:lpstr>
      <vt:lpstr>ИНФОРМАЦИЯ О ПРОЕКТЕ</vt:lpstr>
      <vt:lpstr>КОНКУРЕНТНЫЕ ПРЕИМУЩЕСТВА РЕГИОНА</vt:lpstr>
      <vt:lpstr>ТРАНСПОРТНО-ЛОГИСТИЧЕСКИЙ ПОТЕНЦИАЛ ОМСКОЙ ОБЛАСТИ</vt:lpstr>
      <vt:lpstr>КЛЮЧЕВЫЕ ПОТРЕБИТЕЛИ В РЕГИОНЕ </vt:lpstr>
      <vt:lpstr>ПЛАН МАРКЕТИНГА</vt:lpstr>
      <vt:lpstr>ВОЗМОЖНЫЕ ТЕРРИТОРИИ ДЛЯ РАЗМЕЩЕНИЯ*</vt:lpstr>
      <vt:lpstr>Презентация PowerPoint</vt:lpstr>
      <vt:lpstr>ВОЗМОЖНЫЕ МЕРЫ ПОДДЕРЖКИ</vt:lpstr>
      <vt:lpstr>АДМИНИСТРАТИВНАЯ ПОДДЕРЖКА БИЗНЕСА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2026-04-21T07:08:47Z</dcterms:created>
  <dcterms:modified xsi:type="dcterms:W3CDTF">2026-04-22T08:17:23Z</dcterms:modified>
</cp:coreProperties>
</file>