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8" r:id="rId3"/>
    <p:sldId id="256" r:id="rId4"/>
    <p:sldId id="257" r:id="rId5"/>
    <p:sldId id="258" r:id="rId6"/>
    <p:sldId id="259" r:id="rId7"/>
    <p:sldId id="260" r:id="rId8"/>
    <p:sldId id="275" r:id="rId9"/>
    <p:sldId id="261" r:id="rId10"/>
    <p:sldId id="262" r:id="rId11"/>
    <p:sldId id="263" r:id="rId12"/>
    <p:sldId id="264" r:id="rId13"/>
    <p:sldId id="277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43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938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08311" y="1295200"/>
            <a:ext cx="4432300" cy="445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2182940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48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64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13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30" y="351148"/>
            <a:ext cx="8513233" cy="348429"/>
          </a:xfrm>
        </p:spPr>
        <p:txBody>
          <a:bodyPr lIns="0" tIns="0" rIns="0" bIns="0"/>
          <a:lstStyle>
            <a:lvl1pPr>
              <a:defRPr sz="2264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07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30" y="351148"/>
            <a:ext cx="8513233" cy="348429"/>
          </a:xfrm>
        </p:spPr>
        <p:txBody>
          <a:bodyPr lIns="0" tIns="0" rIns="0" bIns="0"/>
          <a:lstStyle>
            <a:lvl1pPr>
              <a:defRPr sz="2264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7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30" y="351148"/>
            <a:ext cx="8513233" cy="348429"/>
          </a:xfrm>
        </p:spPr>
        <p:txBody>
          <a:bodyPr lIns="0" tIns="0" rIns="0" bIns="0"/>
          <a:lstStyle>
            <a:lvl1pPr>
              <a:defRPr sz="2264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24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858" y="775046"/>
            <a:ext cx="779970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035893"/>
            <a:ext cx="5504815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3195"/>
            <a:ext cx="643467" cy="6857154"/>
          </a:xfrm>
          <a:custGeom>
            <a:avLst/>
            <a:gdLst/>
            <a:ahLst/>
            <a:cxnLst/>
            <a:rect l="l" t="t" r="r" b="b"/>
            <a:pathLst>
              <a:path w="482600" h="5149215">
                <a:moveTo>
                  <a:pt x="482028" y="0"/>
                </a:moveTo>
                <a:lnTo>
                  <a:pt x="0" y="0"/>
                </a:lnTo>
                <a:lnTo>
                  <a:pt x="0" y="5149202"/>
                </a:lnTo>
                <a:lnTo>
                  <a:pt x="482028" y="5149202"/>
                </a:lnTo>
                <a:lnTo>
                  <a:pt x="482028" y="0"/>
                </a:lnTo>
                <a:close/>
              </a:path>
            </a:pathLst>
          </a:custGeom>
          <a:solidFill>
            <a:srgbClr val="E94F2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7" name="bg object 17"/>
          <p:cNvSpPr/>
          <p:nvPr/>
        </p:nvSpPr>
        <p:spPr>
          <a:xfrm>
            <a:off x="171701" y="2878458"/>
            <a:ext cx="299720" cy="1859524"/>
          </a:xfrm>
          <a:custGeom>
            <a:avLst/>
            <a:gdLst/>
            <a:ahLst/>
            <a:cxnLst/>
            <a:rect l="l" t="t" r="r" b="b"/>
            <a:pathLst>
              <a:path w="224790" h="1396364">
                <a:moveTo>
                  <a:pt x="200883" y="19329"/>
                </a:moveTo>
                <a:lnTo>
                  <a:pt x="155257" y="19329"/>
                </a:lnTo>
                <a:lnTo>
                  <a:pt x="175564" y="23527"/>
                </a:lnTo>
                <a:lnTo>
                  <a:pt x="190758" y="35147"/>
                </a:lnTo>
                <a:lnTo>
                  <a:pt x="200282" y="52730"/>
                </a:lnTo>
                <a:lnTo>
                  <a:pt x="203581" y="74815"/>
                </a:lnTo>
                <a:lnTo>
                  <a:pt x="203581" y="115341"/>
                </a:lnTo>
                <a:lnTo>
                  <a:pt x="3124" y="115341"/>
                </a:lnTo>
                <a:lnTo>
                  <a:pt x="3124" y="134048"/>
                </a:lnTo>
                <a:lnTo>
                  <a:pt x="221348" y="134048"/>
                </a:lnTo>
                <a:lnTo>
                  <a:pt x="221348" y="74815"/>
                </a:lnTo>
                <a:lnTo>
                  <a:pt x="216325" y="44057"/>
                </a:lnTo>
                <a:lnTo>
                  <a:pt x="202447" y="20458"/>
                </a:lnTo>
                <a:lnTo>
                  <a:pt x="200883" y="19329"/>
                </a:lnTo>
                <a:close/>
              </a:path>
              <a:path w="224790" h="1396364">
                <a:moveTo>
                  <a:pt x="155257" y="0"/>
                </a:moveTo>
                <a:lnTo>
                  <a:pt x="129010" y="5333"/>
                </a:lnTo>
                <a:lnTo>
                  <a:pt x="108056" y="20458"/>
                </a:lnTo>
                <a:lnTo>
                  <a:pt x="94176" y="44057"/>
                </a:lnTo>
                <a:lnTo>
                  <a:pt x="89154" y="74815"/>
                </a:lnTo>
                <a:lnTo>
                  <a:pt x="89154" y="115341"/>
                </a:lnTo>
                <a:lnTo>
                  <a:pt x="106934" y="115341"/>
                </a:lnTo>
                <a:lnTo>
                  <a:pt x="106934" y="74815"/>
                </a:lnTo>
                <a:lnTo>
                  <a:pt x="110232" y="52730"/>
                </a:lnTo>
                <a:lnTo>
                  <a:pt x="119756" y="35147"/>
                </a:lnTo>
                <a:lnTo>
                  <a:pt x="134950" y="23527"/>
                </a:lnTo>
                <a:lnTo>
                  <a:pt x="155257" y="19329"/>
                </a:lnTo>
                <a:lnTo>
                  <a:pt x="200883" y="19329"/>
                </a:lnTo>
                <a:lnTo>
                  <a:pt x="181496" y="5333"/>
                </a:lnTo>
                <a:lnTo>
                  <a:pt x="155257" y="0"/>
                </a:lnTo>
                <a:close/>
              </a:path>
              <a:path w="224790" h="1396364">
                <a:moveTo>
                  <a:pt x="20878" y="178930"/>
                </a:moveTo>
                <a:lnTo>
                  <a:pt x="3124" y="178930"/>
                </a:lnTo>
                <a:lnTo>
                  <a:pt x="3124" y="312369"/>
                </a:lnTo>
                <a:lnTo>
                  <a:pt x="20878" y="312369"/>
                </a:lnTo>
                <a:lnTo>
                  <a:pt x="20878" y="255003"/>
                </a:lnTo>
                <a:lnTo>
                  <a:pt x="221348" y="255003"/>
                </a:lnTo>
                <a:lnTo>
                  <a:pt x="221348" y="236296"/>
                </a:lnTo>
                <a:lnTo>
                  <a:pt x="20878" y="236296"/>
                </a:lnTo>
                <a:lnTo>
                  <a:pt x="20878" y="178930"/>
                </a:lnTo>
                <a:close/>
              </a:path>
              <a:path w="224790" h="1396364">
                <a:moveTo>
                  <a:pt x="70142" y="332320"/>
                </a:moveTo>
                <a:lnTo>
                  <a:pt x="41426" y="348608"/>
                </a:lnTo>
                <a:lnTo>
                  <a:pt x="19288" y="371208"/>
                </a:lnTo>
                <a:lnTo>
                  <a:pt x="5041" y="399304"/>
                </a:lnTo>
                <a:lnTo>
                  <a:pt x="0" y="432079"/>
                </a:lnTo>
                <a:lnTo>
                  <a:pt x="8768" y="474556"/>
                </a:lnTo>
                <a:lnTo>
                  <a:pt x="32735" y="509350"/>
                </a:lnTo>
                <a:lnTo>
                  <a:pt x="68392" y="532865"/>
                </a:lnTo>
                <a:lnTo>
                  <a:pt x="112229" y="541502"/>
                </a:lnTo>
                <a:lnTo>
                  <a:pt x="156072" y="532865"/>
                </a:lnTo>
                <a:lnTo>
                  <a:pt x="172285" y="522173"/>
                </a:lnTo>
                <a:lnTo>
                  <a:pt x="112229" y="522173"/>
                </a:lnTo>
                <a:lnTo>
                  <a:pt x="74849" y="515023"/>
                </a:lnTo>
                <a:lnTo>
                  <a:pt x="44891" y="495600"/>
                </a:lnTo>
                <a:lnTo>
                  <a:pt x="24986" y="466939"/>
                </a:lnTo>
                <a:lnTo>
                  <a:pt x="17767" y="432079"/>
                </a:lnTo>
                <a:lnTo>
                  <a:pt x="21436" y="406809"/>
                </a:lnTo>
                <a:lnTo>
                  <a:pt x="31915" y="384694"/>
                </a:lnTo>
                <a:lnTo>
                  <a:pt x="48413" y="366319"/>
                </a:lnTo>
                <a:lnTo>
                  <a:pt x="70142" y="352272"/>
                </a:lnTo>
                <a:lnTo>
                  <a:pt x="70142" y="332320"/>
                </a:lnTo>
                <a:close/>
              </a:path>
              <a:path w="224790" h="1396364">
                <a:moveTo>
                  <a:pt x="154317" y="331381"/>
                </a:moveTo>
                <a:lnTo>
                  <a:pt x="154317" y="351332"/>
                </a:lnTo>
                <a:lnTo>
                  <a:pt x="176045" y="365353"/>
                </a:lnTo>
                <a:lnTo>
                  <a:pt x="192544" y="383990"/>
                </a:lnTo>
                <a:lnTo>
                  <a:pt x="203023" y="406486"/>
                </a:lnTo>
                <a:lnTo>
                  <a:pt x="206692" y="432079"/>
                </a:lnTo>
                <a:lnTo>
                  <a:pt x="199474" y="466939"/>
                </a:lnTo>
                <a:lnTo>
                  <a:pt x="179573" y="495600"/>
                </a:lnTo>
                <a:lnTo>
                  <a:pt x="149615" y="515023"/>
                </a:lnTo>
                <a:lnTo>
                  <a:pt x="112229" y="522173"/>
                </a:lnTo>
                <a:lnTo>
                  <a:pt x="172285" y="522173"/>
                </a:lnTo>
                <a:lnTo>
                  <a:pt x="191728" y="509350"/>
                </a:lnTo>
                <a:lnTo>
                  <a:pt x="215692" y="474556"/>
                </a:lnTo>
                <a:lnTo>
                  <a:pt x="224459" y="432079"/>
                </a:lnTo>
                <a:lnTo>
                  <a:pt x="219482" y="399304"/>
                </a:lnTo>
                <a:lnTo>
                  <a:pt x="219420" y="398896"/>
                </a:lnTo>
                <a:lnTo>
                  <a:pt x="205176" y="370509"/>
                </a:lnTo>
                <a:lnTo>
                  <a:pt x="183038" y="347733"/>
                </a:lnTo>
                <a:lnTo>
                  <a:pt x="154317" y="331381"/>
                </a:lnTo>
                <a:close/>
              </a:path>
              <a:path w="224790" h="1396364">
                <a:moveTo>
                  <a:pt x="221348" y="558647"/>
                </a:moveTo>
                <a:lnTo>
                  <a:pt x="3124" y="647191"/>
                </a:lnTo>
                <a:lnTo>
                  <a:pt x="3124" y="661225"/>
                </a:lnTo>
                <a:lnTo>
                  <a:pt x="221348" y="749439"/>
                </a:lnTo>
                <a:lnTo>
                  <a:pt x="221348" y="729805"/>
                </a:lnTo>
                <a:lnTo>
                  <a:pt x="158991" y="704862"/>
                </a:lnTo>
                <a:lnTo>
                  <a:pt x="158991" y="697699"/>
                </a:lnTo>
                <a:lnTo>
                  <a:pt x="141224" y="697699"/>
                </a:lnTo>
                <a:lnTo>
                  <a:pt x="31178" y="654354"/>
                </a:lnTo>
                <a:lnTo>
                  <a:pt x="141224" y="610717"/>
                </a:lnTo>
                <a:lnTo>
                  <a:pt x="158991" y="610717"/>
                </a:lnTo>
                <a:lnTo>
                  <a:pt x="158991" y="603542"/>
                </a:lnTo>
                <a:lnTo>
                  <a:pt x="221348" y="578916"/>
                </a:lnTo>
                <a:lnTo>
                  <a:pt x="221348" y="558647"/>
                </a:lnTo>
                <a:close/>
              </a:path>
              <a:path w="224790" h="1396364">
                <a:moveTo>
                  <a:pt x="158991" y="610717"/>
                </a:moveTo>
                <a:lnTo>
                  <a:pt x="141224" y="610717"/>
                </a:lnTo>
                <a:lnTo>
                  <a:pt x="141224" y="697699"/>
                </a:lnTo>
                <a:lnTo>
                  <a:pt x="158991" y="697699"/>
                </a:lnTo>
                <a:lnTo>
                  <a:pt x="158991" y="610717"/>
                </a:lnTo>
                <a:close/>
              </a:path>
              <a:path w="224790" h="1396364">
                <a:moveTo>
                  <a:pt x="221348" y="792149"/>
                </a:moveTo>
                <a:lnTo>
                  <a:pt x="3124" y="792149"/>
                </a:lnTo>
                <a:lnTo>
                  <a:pt x="3124" y="919340"/>
                </a:lnTo>
                <a:lnTo>
                  <a:pt x="150583" y="929627"/>
                </a:lnTo>
                <a:lnTo>
                  <a:pt x="174610" y="933221"/>
                </a:lnTo>
                <a:lnTo>
                  <a:pt x="191298" y="940349"/>
                </a:lnTo>
                <a:lnTo>
                  <a:pt x="201031" y="951158"/>
                </a:lnTo>
                <a:lnTo>
                  <a:pt x="204190" y="965796"/>
                </a:lnTo>
                <a:lnTo>
                  <a:pt x="204190" y="970483"/>
                </a:lnTo>
                <a:lnTo>
                  <a:pt x="222897" y="970483"/>
                </a:lnTo>
                <a:lnTo>
                  <a:pt x="222897" y="964869"/>
                </a:lnTo>
                <a:lnTo>
                  <a:pt x="219708" y="945562"/>
                </a:lnTo>
                <a:lnTo>
                  <a:pt x="208367" y="929241"/>
                </a:lnTo>
                <a:lnTo>
                  <a:pt x="186212" y="917247"/>
                </a:lnTo>
                <a:lnTo>
                  <a:pt x="150583" y="910920"/>
                </a:lnTo>
                <a:lnTo>
                  <a:pt x="20878" y="902207"/>
                </a:lnTo>
                <a:lnTo>
                  <a:pt x="20878" y="810856"/>
                </a:lnTo>
                <a:lnTo>
                  <a:pt x="221348" y="810856"/>
                </a:lnTo>
                <a:lnTo>
                  <a:pt x="221348" y="792149"/>
                </a:lnTo>
                <a:close/>
              </a:path>
              <a:path w="224790" h="1396364">
                <a:moveTo>
                  <a:pt x="20878" y="1006640"/>
                </a:moveTo>
                <a:lnTo>
                  <a:pt x="3124" y="1006640"/>
                </a:lnTo>
                <a:lnTo>
                  <a:pt x="3124" y="1120419"/>
                </a:lnTo>
                <a:lnTo>
                  <a:pt x="221348" y="1120419"/>
                </a:lnTo>
                <a:lnTo>
                  <a:pt x="221348" y="1101712"/>
                </a:lnTo>
                <a:lnTo>
                  <a:pt x="20878" y="1101712"/>
                </a:lnTo>
                <a:lnTo>
                  <a:pt x="20878" y="1006640"/>
                </a:lnTo>
                <a:close/>
              </a:path>
              <a:path w="224790" h="1396364">
                <a:moveTo>
                  <a:pt x="156819" y="989495"/>
                </a:moveTo>
                <a:lnTo>
                  <a:pt x="130690" y="994911"/>
                </a:lnTo>
                <a:lnTo>
                  <a:pt x="110291" y="1010146"/>
                </a:lnTo>
                <a:lnTo>
                  <a:pt x="97024" y="1033680"/>
                </a:lnTo>
                <a:lnTo>
                  <a:pt x="92290" y="1063993"/>
                </a:lnTo>
                <a:lnTo>
                  <a:pt x="92290" y="1101712"/>
                </a:lnTo>
                <a:lnTo>
                  <a:pt x="110045" y="1101712"/>
                </a:lnTo>
                <a:lnTo>
                  <a:pt x="110045" y="1063993"/>
                </a:lnTo>
                <a:lnTo>
                  <a:pt x="113407" y="1041301"/>
                </a:lnTo>
                <a:lnTo>
                  <a:pt x="122907" y="1023896"/>
                </a:lnTo>
                <a:lnTo>
                  <a:pt x="137670" y="1012744"/>
                </a:lnTo>
                <a:lnTo>
                  <a:pt x="156819" y="1008811"/>
                </a:lnTo>
                <a:lnTo>
                  <a:pt x="201555" y="1008811"/>
                </a:lnTo>
                <a:lnTo>
                  <a:pt x="182943" y="994911"/>
                </a:lnTo>
                <a:lnTo>
                  <a:pt x="156819" y="989495"/>
                </a:lnTo>
                <a:close/>
              </a:path>
              <a:path w="224790" h="1396364">
                <a:moveTo>
                  <a:pt x="201555" y="1008811"/>
                </a:moveTo>
                <a:lnTo>
                  <a:pt x="156819" y="1008811"/>
                </a:lnTo>
                <a:lnTo>
                  <a:pt x="175956" y="1012744"/>
                </a:lnTo>
                <a:lnTo>
                  <a:pt x="190715" y="1023896"/>
                </a:lnTo>
                <a:lnTo>
                  <a:pt x="200217" y="1041301"/>
                </a:lnTo>
                <a:lnTo>
                  <a:pt x="203581" y="1063993"/>
                </a:lnTo>
                <a:lnTo>
                  <a:pt x="203581" y="1101712"/>
                </a:lnTo>
                <a:lnTo>
                  <a:pt x="221348" y="1101712"/>
                </a:lnTo>
                <a:lnTo>
                  <a:pt x="221348" y="1063993"/>
                </a:lnTo>
                <a:lnTo>
                  <a:pt x="216612" y="1033680"/>
                </a:lnTo>
                <a:lnTo>
                  <a:pt x="203342" y="1010146"/>
                </a:lnTo>
                <a:lnTo>
                  <a:pt x="201555" y="1008811"/>
                </a:lnTo>
                <a:close/>
              </a:path>
              <a:path w="224790" h="1396364">
                <a:moveTo>
                  <a:pt x="112229" y="1174038"/>
                </a:moveTo>
                <a:lnTo>
                  <a:pt x="68392" y="1182655"/>
                </a:lnTo>
                <a:lnTo>
                  <a:pt x="32735" y="1206266"/>
                </a:lnTo>
                <a:lnTo>
                  <a:pt x="8768" y="1241509"/>
                </a:lnTo>
                <a:lnTo>
                  <a:pt x="0" y="1285024"/>
                </a:lnTo>
                <a:lnTo>
                  <a:pt x="8768" y="1328538"/>
                </a:lnTo>
                <a:lnTo>
                  <a:pt x="32735" y="1363781"/>
                </a:lnTo>
                <a:lnTo>
                  <a:pt x="68392" y="1387392"/>
                </a:lnTo>
                <a:lnTo>
                  <a:pt x="112229" y="1396009"/>
                </a:lnTo>
                <a:lnTo>
                  <a:pt x="156072" y="1387392"/>
                </a:lnTo>
                <a:lnTo>
                  <a:pt x="172249" y="1376680"/>
                </a:lnTo>
                <a:lnTo>
                  <a:pt x="112229" y="1376680"/>
                </a:lnTo>
                <a:lnTo>
                  <a:pt x="75111" y="1369548"/>
                </a:lnTo>
                <a:lnTo>
                  <a:pt x="45124" y="1350025"/>
                </a:lnTo>
                <a:lnTo>
                  <a:pt x="25074" y="1320915"/>
                </a:lnTo>
                <a:lnTo>
                  <a:pt x="17767" y="1285024"/>
                </a:lnTo>
                <a:lnTo>
                  <a:pt x="25074" y="1248948"/>
                </a:lnTo>
                <a:lnTo>
                  <a:pt x="45124" y="1219744"/>
                </a:lnTo>
                <a:lnTo>
                  <a:pt x="75111" y="1200186"/>
                </a:lnTo>
                <a:lnTo>
                  <a:pt x="112229" y="1193050"/>
                </a:lnTo>
                <a:lnTo>
                  <a:pt x="171770" y="1193050"/>
                </a:lnTo>
                <a:lnTo>
                  <a:pt x="156072" y="1182655"/>
                </a:lnTo>
                <a:lnTo>
                  <a:pt x="112229" y="1174038"/>
                </a:lnTo>
                <a:close/>
              </a:path>
              <a:path w="224790" h="1396364">
                <a:moveTo>
                  <a:pt x="171770" y="1193050"/>
                </a:moveTo>
                <a:lnTo>
                  <a:pt x="112229" y="1193050"/>
                </a:lnTo>
                <a:lnTo>
                  <a:pt x="149347" y="1200186"/>
                </a:lnTo>
                <a:lnTo>
                  <a:pt x="179335" y="1219744"/>
                </a:lnTo>
                <a:lnTo>
                  <a:pt x="199385" y="1248948"/>
                </a:lnTo>
                <a:lnTo>
                  <a:pt x="206692" y="1285024"/>
                </a:lnTo>
                <a:lnTo>
                  <a:pt x="199385" y="1320915"/>
                </a:lnTo>
                <a:lnTo>
                  <a:pt x="179335" y="1350025"/>
                </a:lnTo>
                <a:lnTo>
                  <a:pt x="149347" y="1369548"/>
                </a:lnTo>
                <a:lnTo>
                  <a:pt x="112229" y="1376680"/>
                </a:lnTo>
                <a:lnTo>
                  <a:pt x="172249" y="1376680"/>
                </a:lnTo>
                <a:lnTo>
                  <a:pt x="191728" y="1363781"/>
                </a:lnTo>
                <a:lnTo>
                  <a:pt x="215692" y="1328538"/>
                </a:lnTo>
                <a:lnTo>
                  <a:pt x="224459" y="1285024"/>
                </a:lnTo>
                <a:lnTo>
                  <a:pt x="215692" y="1241509"/>
                </a:lnTo>
                <a:lnTo>
                  <a:pt x="191728" y="1206266"/>
                </a:lnTo>
                <a:lnTo>
                  <a:pt x="171770" y="1193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1738" y="4819932"/>
            <a:ext cx="299228" cy="181128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9354" y="293395"/>
            <a:ext cx="383980" cy="47916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8274" y="1889170"/>
            <a:ext cx="4644983" cy="174211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308274" y="3805048"/>
            <a:ext cx="4645660" cy="2823534"/>
          </a:xfrm>
          <a:custGeom>
            <a:avLst/>
            <a:gdLst/>
            <a:ahLst/>
            <a:cxnLst/>
            <a:rect l="l" t="t" r="r" b="b"/>
            <a:pathLst>
              <a:path w="3484245" h="2120265">
                <a:moveTo>
                  <a:pt x="3483749" y="0"/>
                </a:moveTo>
                <a:lnTo>
                  <a:pt x="0" y="0"/>
                </a:lnTo>
                <a:lnTo>
                  <a:pt x="0" y="2119845"/>
                </a:lnTo>
                <a:lnTo>
                  <a:pt x="3483749" y="2119845"/>
                </a:lnTo>
                <a:lnTo>
                  <a:pt x="3483749" y="0"/>
                </a:lnTo>
                <a:close/>
              </a:path>
            </a:pathLst>
          </a:custGeom>
          <a:solidFill>
            <a:srgbClr val="E94F2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2" name="bg object 22"/>
          <p:cNvSpPr/>
          <p:nvPr/>
        </p:nvSpPr>
        <p:spPr>
          <a:xfrm>
            <a:off x="7308274" y="812879"/>
            <a:ext cx="4645660" cy="542890"/>
          </a:xfrm>
          <a:custGeom>
            <a:avLst/>
            <a:gdLst/>
            <a:ahLst/>
            <a:cxnLst/>
            <a:rect l="l" t="t" r="r" b="b"/>
            <a:pathLst>
              <a:path w="3484245" h="407669">
                <a:moveTo>
                  <a:pt x="3483749" y="0"/>
                </a:moveTo>
                <a:lnTo>
                  <a:pt x="0" y="0"/>
                </a:lnTo>
                <a:lnTo>
                  <a:pt x="0" y="407238"/>
                </a:lnTo>
                <a:lnTo>
                  <a:pt x="3483749" y="407238"/>
                </a:lnTo>
                <a:lnTo>
                  <a:pt x="3483749" y="0"/>
                </a:lnTo>
                <a:close/>
              </a:path>
            </a:pathLst>
          </a:custGeom>
          <a:solidFill>
            <a:srgbClr val="E94F2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51735" y="884786"/>
            <a:ext cx="336683" cy="40397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76767" y="962360"/>
            <a:ext cx="987653" cy="231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30" y="351148"/>
            <a:ext cx="8513233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3349" y="2502552"/>
            <a:ext cx="6360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21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jp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330" y="48522"/>
            <a:ext cx="9607267" cy="7139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lang="ru-RU" spc="13" dirty="0"/>
              <a:t>СОЗДАНИЕ </a:t>
            </a:r>
            <a:r>
              <a:rPr spc="13" dirty="0"/>
              <a:t>ПРОИЗВОДСТВ</a:t>
            </a:r>
            <a:r>
              <a:rPr lang="ru-RU" spc="13" dirty="0"/>
              <a:t>А ВОЛОКОН ПИЩЕВЫХ </a:t>
            </a:r>
            <a:br>
              <a:rPr lang="ru-RU" spc="13" dirty="0"/>
            </a:br>
            <a:r>
              <a:rPr lang="ru-RU" spc="13" dirty="0"/>
              <a:t>НА ТЕРРИТОРИИ ОМСКОЙ ОБЛАСТИ</a:t>
            </a:r>
            <a:endParaRPr spc="60" dirty="0"/>
          </a:p>
        </p:txBody>
      </p:sp>
      <p:sp>
        <p:nvSpPr>
          <p:cNvPr id="3" name="object 3"/>
          <p:cNvSpPr txBox="1"/>
          <p:nvPr/>
        </p:nvSpPr>
        <p:spPr>
          <a:xfrm>
            <a:off x="861330" y="916488"/>
            <a:ext cx="6025062" cy="1434753"/>
          </a:xfrm>
          <a:prstGeom prst="rect">
            <a:avLst/>
          </a:prstGeom>
        </p:spPr>
        <p:txBody>
          <a:bodyPr vert="horz" wrap="square" lIns="0" tIns="50737" rIns="0" bIns="0" rtlCol="0">
            <a:spAutoFit/>
          </a:bodyPr>
          <a:lstStyle/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Описание</a:t>
            </a:r>
            <a:r>
              <a:rPr kumimoji="0" sz="1265" b="1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инвестиционного</a:t>
            </a:r>
            <a:r>
              <a:rPr kumimoji="0" sz="1265" b="1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проекта</a:t>
            </a:r>
            <a:endParaRPr kumimoji="0" sz="12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13" marR="6765" lvl="0" indent="0" algn="l" defTabSz="1217706" rtl="0" eaLnBrk="1" fontAlgn="auto" latinLnBrk="0" hangingPunct="1">
              <a:lnSpc>
                <a:spcPct val="11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Проект предусматривает создание производства волокон пищевых на территории Омской области с ориентацией </a:t>
            </a:r>
            <a:r>
              <a:rPr lang="ru-RU"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ориентацией на импортозамещение, экспорт и участие в программах модернизации АПК</a:t>
            </a:r>
            <a:endParaRPr kumimoji="0" lang="ru-RU" sz="1265" b="0" i="0" u="none" strike="noStrike" kern="0" cap="none" spc="0" normalizeH="0" baseline="0" noProof="0" dirty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6913" marR="6765" lvl="0" indent="0" algn="l" defTabSz="1217706" rtl="0" eaLnBrk="1" fontAlgn="auto" latinLnBrk="0" hangingPunct="1">
              <a:lnSpc>
                <a:spcPct val="11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5" b="1" i="0" u="none" strike="noStrike" kern="0" cap="none" spc="0" normalizeH="0" baseline="0" noProof="0" dirty="0" err="1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Планируемая</a:t>
            </a:r>
            <a:r>
              <a:rPr kumimoji="0" sz="1265" b="1" i="0" u="none" strike="noStrike" kern="0" cap="none" spc="-4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65" b="1" i="0" u="none" strike="noStrike" kern="0" cap="none" spc="-4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выпуску</a:t>
            </a:r>
            <a:r>
              <a:rPr kumimoji="0" sz="1265" b="1" i="0" u="none" strike="noStrike" kern="0" cap="none" spc="-4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продукция</a:t>
            </a:r>
            <a:endParaRPr kumimoji="0" sz="12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5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2" b="0" i="0" u="none" strike="noStrike" kern="0" cap="none" spc="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Лимонная кислота - </a:t>
            </a:r>
            <a:r>
              <a:rPr lang="ru-RU" sz="1332" spc="13" dirty="0">
                <a:solidFill>
                  <a:srgbClr val="221F20"/>
                </a:solidFill>
                <a:latin typeface="Microsoft Sans Serif"/>
                <a:ea typeface="+mn-ea"/>
                <a:cs typeface="Microsoft Sans Serif"/>
              </a:rPr>
              <a:t>14</a:t>
            </a:r>
            <a:r>
              <a:rPr kumimoji="0" lang="ru-RU" sz="1332" b="0" i="0" u="none" strike="noStrike" kern="0" cap="none" spc="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тонн</a:t>
            </a:r>
            <a:r>
              <a:rPr kumimoji="0" sz="1332" b="0" i="0" u="none" strike="noStrike" kern="0" cap="none" spc="6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332" b="0" i="0" u="none" strike="noStrike" kern="0" cap="none" spc="-2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год.</a:t>
            </a:r>
            <a:endParaRPr kumimoji="0" sz="133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676" y="4990490"/>
            <a:ext cx="3166857" cy="174253"/>
          </a:xfrm>
          <a:prstGeom prst="rect">
            <a:avLst/>
          </a:prstGeom>
        </p:spPr>
        <p:txBody>
          <a:bodyPr vert="horz" wrap="square" lIns="0" tIns="20295" rIns="0" bIns="0" rtlCol="0">
            <a:spAutoFit/>
          </a:bodyPr>
          <a:lstStyle/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99" b="1" i="0" u="none" strike="noStrike" kern="0" cap="none" spc="0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ВОЗМОЖНАЯ</a:t>
            </a:r>
            <a:r>
              <a:rPr kumimoji="0" sz="999" b="1" i="0" u="none" strike="noStrike" kern="0" cap="none" spc="127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99" b="1" i="0" u="none" strike="noStrike" kern="0" cap="none" spc="0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ГОСУДАРСТВЕННАЯ</a:t>
            </a:r>
            <a:r>
              <a:rPr kumimoji="0" sz="999" b="1" i="0" u="none" strike="noStrike" kern="0" cap="none" spc="127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99" b="1" i="0" u="none" strike="noStrike" kern="0" cap="none" spc="-13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ПОДДЕРЖКА</a:t>
            </a:r>
            <a:endParaRPr kumimoji="0" sz="99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80588" y="5246027"/>
          <a:ext cx="6239005" cy="130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1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Резидент </a:t>
                      </a:r>
                      <a:r>
                        <a:rPr sz="1000" spc="-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ОЭЗ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281" marB="0">
                    <a:lnT w="9525">
                      <a:solidFill>
                        <a:srgbClr val="E94F27"/>
                      </a:solidFill>
                      <a:prstDash val="solid"/>
                    </a:lnT>
                    <a:lnB w="9525">
                      <a:solidFill>
                        <a:srgbClr val="E94F2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2065">
                        <a:lnSpc>
                          <a:spcPct val="102699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Освобождение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транспортного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налога и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налогов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 имущество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10 </a:t>
                      </a:r>
                      <a:r>
                        <a:rPr sz="1000" spc="-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Освобождение</a:t>
                      </a:r>
                      <a:r>
                        <a:rPr sz="1000" spc="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000" spc="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налога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налога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прибыль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организации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лет.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053" marB="0">
                    <a:lnT w="9525">
                      <a:solidFill>
                        <a:srgbClr val="E94F27"/>
                      </a:solidFill>
                      <a:prstDash val="solid"/>
                    </a:lnT>
                    <a:lnB w="9525">
                      <a:solidFill>
                        <a:srgbClr val="E94F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Присвоение</a:t>
                      </a:r>
                      <a:r>
                        <a:rPr sz="1000" spc="5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статуса</a:t>
                      </a:r>
                      <a:r>
                        <a:rPr sz="1000" spc="5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МИП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281" marB="0">
                    <a:lnT w="9525">
                      <a:solidFill>
                        <a:srgbClr val="E94F27"/>
                      </a:solidFill>
                      <a:prstDash val="solid"/>
                    </a:lnT>
                    <a:lnB w="9525">
                      <a:solidFill>
                        <a:srgbClr val="E94F2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82245">
                        <a:lnSpc>
                          <a:spcPct val="102699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053" marB="0">
                    <a:lnT w="9525">
                      <a:solidFill>
                        <a:srgbClr val="E94F27"/>
                      </a:solidFill>
                      <a:prstDash val="solid"/>
                    </a:lnT>
                    <a:lnB w="9525">
                      <a:solidFill>
                        <a:srgbClr val="E94F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25">
                <a:tc>
                  <a:txBody>
                    <a:bodyPr/>
                    <a:lstStyle/>
                    <a:p>
                      <a:pPr marR="48895">
                        <a:lnSpc>
                          <a:spcPct val="102699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Субсидии</a:t>
                      </a:r>
                      <a:r>
                        <a:rPr sz="1000" spc="7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промышленных</a:t>
                      </a:r>
                      <a:r>
                        <a:rPr sz="1000" spc="1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кластеров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3677" marB="0">
                    <a:lnT w="9525">
                      <a:solidFill>
                        <a:srgbClr val="E94F2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515" marR="180975">
                        <a:lnSpc>
                          <a:spcPct val="102699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000" spc="2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3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монтаж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участвующего</a:t>
                      </a:r>
                      <a:r>
                        <a:rPr sz="1000" spc="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технологическом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процессе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производства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3677" marB="0">
                    <a:lnT w="9525">
                      <a:solidFill>
                        <a:srgbClr val="E94F2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565402" y="3882535"/>
            <a:ext cx="1874745" cy="249288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220709" marR="805039" lvl="0" indent="0" algn="l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Территория реализации: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0709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Омская</a:t>
            </a:r>
            <a:r>
              <a:rPr kumimoji="0" sz="1065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область,</a:t>
            </a:r>
            <a:r>
              <a:rPr kumimoji="0" sz="1065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8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г.</a:t>
            </a:r>
            <a:r>
              <a:rPr kumimoji="0" sz="1065" b="0" i="0" u="none" strike="noStrike" kern="0" cap="none" spc="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Омск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Сведения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земельном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участке: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6146" marR="359393" lvl="0" indent="0" algn="l" defTabSz="1217706" rtl="0" eaLnBrk="1" fontAlgn="auto" latinLnBrk="0" hangingPunct="1">
              <a:lnSpc>
                <a:spcPct val="100000"/>
              </a:lnSpc>
              <a:spcBef>
                <a:spcPts val="4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Кадастровый</a:t>
            </a:r>
            <a:r>
              <a:rPr kumimoji="0" sz="1065" b="1" i="0" u="none" strike="noStrike" kern="0" cap="none" spc="-6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номер участка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6146" marR="0" lvl="0" indent="0" algn="l" defTabSz="1217706" rtl="0" eaLnBrk="1" fontAlgn="auto" latinLnBrk="0" hangingPunct="1">
              <a:lnSpc>
                <a:spcPct val="100000"/>
              </a:lnSpc>
              <a:spcBef>
                <a:spcPts val="2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55:36:030115:3440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6146" marR="0" lvl="0" indent="0" algn="l" defTabSz="1217706" rtl="0" eaLnBrk="1" fontAlgn="auto" latinLnBrk="0" hangingPunct="1">
              <a:lnSpc>
                <a:spcPct val="100000"/>
              </a:lnSpc>
              <a:spcBef>
                <a:spcPts val="6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Категория</a:t>
            </a:r>
            <a:r>
              <a:rPr kumimoji="0" sz="1065" b="1" i="0" u="none" strike="noStrike" kern="0" cap="none" spc="-6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земель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6146" marR="0" lvl="0" indent="0" algn="l" defTabSz="1217706" rtl="0" eaLnBrk="1" fontAlgn="auto" latinLnBrk="0" hangingPunct="1">
              <a:lnSpc>
                <a:spcPct val="100000"/>
              </a:lnSpc>
              <a:spcBef>
                <a:spcPts val="2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Земли населенных пунктов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6146" marR="976702" lvl="0" indent="0" algn="l" defTabSz="1217706" rtl="0" eaLnBrk="1" fontAlgn="auto" latinLnBrk="0" hangingPunct="1">
              <a:lnSpc>
                <a:spcPct val="1208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Площадь 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41</a:t>
            </a:r>
            <a:r>
              <a:rPr kumimoji="0" sz="1065" b="1" i="0" u="none" strike="noStrike" kern="0" cap="none" spc="-6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464</a:t>
            </a:r>
            <a:r>
              <a:rPr kumimoji="0" sz="1065" b="1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кв.</a:t>
            </a:r>
            <a:r>
              <a:rPr kumimoji="0" sz="1065" b="0" i="0" u="none" strike="noStrike" kern="0" cap="none" spc="-4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6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3586" y="3829807"/>
            <a:ext cx="2175787" cy="2572497"/>
          </a:xfrm>
          <a:prstGeom prst="rect">
            <a:avLst/>
          </a:prstGeom>
        </p:spPr>
        <p:txBody>
          <a:bodyPr vert="horz" wrap="square" lIns="0" tIns="69340" rIns="0" bIns="0" rtlCol="0">
            <a:spAutoFit/>
          </a:bodyPr>
          <a:lstStyle/>
          <a:p>
            <a:pPr marL="216481" marR="0" lvl="0" indent="0" algn="l" defTabSz="1217706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Срок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реализации:</a:t>
            </a:r>
            <a:r>
              <a:rPr kumimoji="0" sz="1065" b="1" i="0" u="none" strike="noStrike" kern="0" cap="none" spc="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</a:t>
            </a:r>
            <a:r>
              <a:rPr kumimoji="0" sz="1065" b="0" i="0" u="none" strike="noStrike" kern="0" cap="none" spc="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года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16481" marR="0" lvl="0" indent="0" algn="l" defTabSz="1217706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Текущая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стадия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реализации: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6481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предынвестиционная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9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Сведения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инфраструктуре: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Электроснабжение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3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Точки</a:t>
            </a:r>
            <a:r>
              <a:rPr kumimoji="0" sz="1065" b="0" i="0" u="none" strike="noStrike" kern="0" cap="none" spc="-4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подключения</a:t>
            </a:r>
            <a:r>
              <a:rPr kumimoji="0" sz="1065" b="0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есть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Газоснабжение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3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Точки</a:t>
            </a:r>
            <a:r>
              <a:rPr kumimoji="0" sz="1065" b="0" i="0" u="none" strike="noStrike" kern="0" cap="none" spc="-4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подключения</a:t>
            </a:r>
            <a:r>
              <a:rPr kumimoji="0" sz="1065" b="0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есть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Водоснабжение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3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Точки</a:t>
            </a:r>
            <a:r>
              <a:rPr kumimoji="0" sz="1065" b="0" i="0" u="none" strike="noStrike" kern="0" cap="none" spc="-4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подключения</a:t>
            </a:r>
            <a:r>
              <a:rPr kumimoji="0" sz="1065" b="0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есть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4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Автомобильная</a:t>
            </a:r>
            <a:r>
              <a:rPr kumimoji="0" sz="1065" b="1" i="0" u="none" strike="noStrike" kern="0" cap="none" spc="-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дорога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Есть</a:t>
            </a:r>
            <a:r>
              <a:rPr kumimoji="0" sz="1065" b="0" i="0" u="none" strike="noStrike" kern="0" cap="none" spc="-2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(ул.</a:t>
            </a: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Комбинатская)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6601" y="3945617"/>
            <a:ext cx="389628" cy="38898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430514" y="3948914"/>
            <a:ext cx="272291" cy="378839"/>
            <a:chOff x="5574121" y="2965342"/>
            <a:chExt cx="204470" cy="284480"/>
          </a:xfrm>
        </p:grpSpPr>
        <p:sp>
          <p:nvSpPr>
            <p:cNvPr id="10" name="object 10"/>
            <p:cNvSpPr/>
            <p:nvPr/>
          </p:nvSpPr>
          <p:spPr>
            <a:xfrm>
              <a:off x="5580471" y="2971692"/>
              <a:ext cx="191770" cy="271780"/>
            </a:xfrm>
            <a:custGeom>
              <a:avLst/>
              <a:gdLst/>
              <a:ahLst/>
              <a:cxnLst/>
              <a:rect l="l" t="t" r="r" b="b"/>
              <a:pathLst>
                <a:path w="191770" h="271780">
                  <a:moveTo>
                    <a:pt x="96329" y="271424"/>
                  </a:moveTo>
                  <a:lnTo>
                    <a:pt x="89552" y="263912"/>
                  </a:lnTo>
                  <a:lnTo>
                    <a:pt x="83385" y="255784"/>
                  </a:lnTo>
                  <a:lnTo>
                    <a:pt x="77556" y="247303"/>
                  </a:lnTo>
                  <a:lnTo>
                    <a:pt x="71793" y="238734"/>
                  </a:lnTo>
                  <a:lnTo>
                    <a:pt x="54617" y="213370"/>
                  </a:lnTo>
                  <a:lnTo>
                    <a:pt x="22080" y="159417"/>
                  </a:lnTo>
                  <a:lnTo>
                    <a:pt x="4515" y="119454"/>
                  </a:lnTo>
                  <a:lnTo>
                    <a:pt x="0" y="95775"/>
                  </a:lnTo>
                  <a:lnTo>
                    <a:pt x="368" y="82969"/>
                  </a:lnTo>
                  <a:lnTo>
                    <a:pt x="16091" y="41643"/>
                  </a:lnTo>
                  <a:lnTo>
                    <a:pt x="45537" y="13677"/>
                  </a:lnTo>
                  <a:lnTo>
                    <a:pt x="90348" y="0"/>
                  </a:lnTo>
                  <a:lnTo>
                    <a:pt x="116789" y="1940"/>
                  </a:lnTo>
                  <a:lnTo>
                    <a:pt x="157611" y="21684"/>
                  </a:lnTo>
                  <a:lnTo>
                    <a:pt x="187382" y="64966"/>
                  </a:lnTo>
                  <a:lnTo>
                    <a:pt x="191292" y="82971"/>
                  </a:lnTo>
                  <a:lnTo>
                    <a:pt x="191033" y="103327"/>
                  </a:lnTo>
                  <a:lnTo>
                    <a:pt x="175754" y="146131"/>
                  </a:lnTo>
                  <a:lnTo>
                    <a:pt x="155304" y="184228"/>
                  </a:lnTo>
                  <a:lnTo>
                    <a:pt x="132614" y="220094"/>
                  </a:lnTo>
                  <a:lnTo>
                    <a:pt x="108609" y="254616"/>
                  </a:lnTo>
                  <a:lnTo>
                    <a:pt x="96329" y="27142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77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5137" y="3003277"/>
              <a:ext cx="102057" cy="100304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7565400" y="4979184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10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03585" y="4979184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09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03585" y="5358245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09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703585" y="5725600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09" h="62864">
                <a:moveTo>
                  <a:pt x="0" y="0"/>
                </a:moveTo>
                <a:lnTo>
                  <a:pt x="0" y="62357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03585" y="6083292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09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65400" y="5592280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10" h="62864">
                <a:moveTo>
                  <a:pt x="0" y="0"/>
                </a:moveTo>
                <a:lnTo>
                  <a:pt x="0" y="62357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565400" y="6041774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10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154245"/>
              </p:ext>
            </p:extLst>
          </p:nvPr>
        </p:nvGraphicFramePr>
        <p:xfrm>
          <a:off x="880589" y="2505272"/>
          <a:ext cx="6249997" cy="24184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1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708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Потребность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финансировании: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636" marB="0" anchor="ctr">
                    <a:solidFill>
                      <a:srgbClr val="E94F2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0650">
                        <a:lnSpc>
                          <a:spcPts val="2860"/>
                        </a:lnSpc>
                      </a:pPr>
                      <a:r>
                        <a:rPr lang="ru-RU" sz="3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3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,00</a:t>
                      </a:r>
                      <a:r>
                        <a:rPr sz="3300" b="1" spc="-4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E94F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60">
                <a:tc>
                  <a:txBody>
                    <a:bodyPr/>
                    <a:lstStyle/>
                    <a:p>
                      <a:pPr marL="71755" marR="113030">
                        <a:lnSpc>
                          <a:spcPct val="102600"/>
                        </a:lnSpc>
                        <a:spcBef>
                          <a:spcPts val="415"/>
                        </a:spcBef>
                      </a:pPr>
                      <a:r>
                        <a:rPr sz="1000" b="1" spc="-1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Прогнозные</a:t>
                      </a:r>
                      <a:r>
                        <a:rPr sz="1000" b="1" spc="50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финансовые</a:t>
                      </a:r>
                      <a:r>
                        <a:rPr sz="1000" b="1" spc="10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показатели: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0187" marB="0" anchor="ctr">
                    <a:solidFill>
                      <a:srgbClr val="F5A47F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855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solidFill>
                            <a:srgbClr val="221F20"/>
                          </a:solidFill>
                          <a:latin typeface="Arial MT"/>
                          <a:cs typeface="Arial MT"/>
                        </a:rPr>
                        <a:t>NPV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  <a:p>
                      <a:pPr marL="120650">
                        <a:lnSpc>
                          <a:spcPts val="151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19,56</a:t>
                      </a:r>
                      <a:r>
                        <a:rPr sz="1700" b="1" spc="-13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b="1" spc="3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3825" marB="0" anchor="ctr">
                    <a:solidFill>
                      <a:srgbClr val="F5A47F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855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solidFill>
                            <a:srgbClr val="221F20"/>
                          </a:solidFill>
                          <a:latin typeface="Arial MT"/>
                          <a:cs typeface="Arial MT"/>
                        </a:rPr>
                        <a:t>IRR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  <a:p>
                      <a:pPr marL="328295">
                        <a:lnSpc>
                          <a:spcPts val="151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700" b="1" spc="-14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3825" marB="0" anchor="ctr">
                    <a:solidFill>
                      <a:srgbClr val="F5A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49">
                <a:tc>
                  <a:txBody>
                    <a:bodyPr/>
                    <a:lstStyle/>
                    <a:p>
                      <a:pPr marL="71755">
                        <a:lnSpc>
                          <a:spcPts val="865"/>
                        </a:lnSpc>
                        <a:spcBef>
                          <a:spcPts val="35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Срок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окупаемости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  <a:p>
                      <a:pPr marL="71755">
                        <a:lnSpc>
                          <a:spcPts val="1525"/>
                        </a:lnSpc>
                      </a:pPr>
                      <a:r>
                        <a:rPr lang="ru-RU" sz="1700" b="1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700" b="1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,9</a:t>
                      </a:r>
                      <a:r>
                        <a:rPr sz="1700" b="1" spc="7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лет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0039" marB="0" anchor="ctr">
                    <a:lnB w="9525">
                      <a:solidFill>
                        <a:srgbClr val="E94F27"/>
                      </a:solidFill>
                      <a:prstDash val="solid"/>
                    </a:lnB>
                    <a:solidFill>
                      <a:srgbClr val="FCD8C4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865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Строительная</a:t>
                      </a:r>
                      <a:r>
                        <a:rPr sz="1000" spc="114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фаза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120650">
                        <a:lnSpc>
                          <a:spcPts val="152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1700" b="1" spc="-14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мес.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422" marB="0" anchor="ctr">
                    <a:lnB w="9525">
                      <a:solidFill>
                        <a:srgbClr val="E94F27"/>
                      </a:solidFill>
                      <a:prstDash val="solid"/>
                    </a:lnB>
                    <a:solidFill>
                      <a:srgbClr val="FCD8C4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865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Ставка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дисконтирования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  <a:p>
                      <a:pPr marL="328295">
                        <a:lnSpc>
                          <a:spcPts val="152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20,2</a:t>
                      </a:r>
                      <a:r>
                        <a:rPr sz="1700" b="1" spc="-14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422" marB="0" anchor="ctr">
                    <a:lnB w="9525">
                      <a:solidFill>
                        <a:srgbClr val="E94F27"/>
                      </a:solidFill>
                      <a:prstDash val="solid"/>
                    </a:lnB>
                    <a:solidFill>
                      <a:srgbClr val="FCD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972">
                <a:tc>
                  <a:txBody>
                    <a:bodyPr/>
                    <a:lstStyle/>
                    <a:p>
                      <a:pPr marL="71755">
                        <a:lnSpc>
                          <a:spcPts val="865"/>
                        </a:lnSpc>
                        <a:spcBef>
                          <a:spcPts val="495"/>
                        </a:spcBef>
                      </a:pPr>
                      <a:r>
                        <a:rPr sz="1000" spc="-10" dirty="0">
                          <a:solidFill>
                            <a:srgbClr val="221F20"/>
                          </a:solidFill>
                          <a:latin typeface="Arial MT"/>
                          <a:cs typeface="Arial MT"/>
                        </a:rPr>
                        <a:t>EBITDA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71755">
                        <a:lnSpc>
                          <a:spcPts val="152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700" b="1" spc="-13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b="1" spc="2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3717" marB="0" anchor="ctr">
                    <a:lnT w="9525">
                      <a:solidFill>
                        <a:srgbClr val="E94F27"/>
                      </a:solidFill>
                      <a:prstDash val="solid"/>
                    </a:lnT>
                    <a:solidFill>
                      <a:srgbClr val="FCD8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Рентабельность</a:t>
                      </a:r>
                      <a:r>
                        <a:rPr sz="1000" spc="5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000" spc="6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EBITDA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700" b="1" spc="-15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422" marB="0" anchor="ctr">
                    <a:lnT w="9525">
                      <a:solidFill>
                        <a:srgbClr val="E94F27"/>
                      </a:solidFill>
                      <a:prstDash val="solid"/>
                    </a:lnT>
                    <a:solidFill>
                      <a:srgbClr val="FCD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92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Рабочие</a:t>
                      </a:r>
                      <a:r>
                        <a:rPr sz="1000" b="1" spc="3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места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9892" marB="0" anchor="ctr">
                    <a:solidFill>
                      <a:srgbClr val="F5A47F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1430"/>
                        </a:lnSpc>
                      </a:pPr>
                      <a:r>
                        <a:rPr sz="1000" dirty="0" err="1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План</a:t>
                      </a:r>
                      <a:r>
                        <a:rPr sz="1000" spc="5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700" b="1" spc="-2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5A47F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430"/>
                        </a:lnSpc>
                      </a:pPr>
                      <a:r>
                        <a:rPr sz="1000" spc="-10" dirty="0" err="1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Факт</a:t>
                      </a:r>
                      <a:r>
                        <a:rPr sz="1000" spc="-2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700" b="1" spc="-2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5A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799495B-FE25-E0F4-F04B-F7575B635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385316"/>
            <a:ext cx="4724399" cy="24184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0" y="4314921"/>
            <a:ext cx="0" cy="2138680"/>
          </a:xfrm>
          <a:custGeom>
            <a:avLst/>
            <a:gdLst/>
            <a:ahLst/>
            <a:cxnLst/>
            <a:rect l="l" t="t" r="r" b="b"/>
            <a:pathLst>
              <a:path h="2138679">
                <a:moveTo>
                  <a:pt x="0" y="2138591"/>
                </a:moveTo>
                <a:lnTo>
                  <a:pt x="0" y="0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44499" y="1035893"/>
            <a:ext cx="5956301" cy="3526093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730"/>
              </a:spcBef>
            </a:pPr>
            <a:r>
              <a:rPr spc="60" dirty="0"/>
              <a:t>АНАЛИЗ</a:t>
            </a:r>
            <a:r>
              <a:rPr spc="95" dirty="0"/>
              <a:t> </a:t>
            </a:r>
            <a:r>
              <a:rPr spc="50" dirty="0"/>
              <a:t>РЫНКА</a:t>
            </a:r>
          </a:p>
          <a:p>
            <a:pPr marL="12700" marR="5080">
              <a:lnSpc>
                <a:spcPct val="121300"/>
              </a:lnSpc>
              <a:spcBef>
                <a:spcPts val="45"/>
              </a:spcBef>
            </a:pPr>
            <a:r>
              <a:rPr sz="1650" dirty="0"/>
              <a:t>Объем</a:t>
            </a:r>
            <a:r>
              <a:rPr sz="1650" spc="-45" dirty="0"/>
              <a:t> </a:t>
            </a:r>
            <a:r>
              <a:rPr sz="1650" spc="-10" dirty="0"/>
              <a:t>существующего</a:t>
            </a:r>
            <a:r>
              <a:rPr sz="1650" spc="-25" dirty="0"/>
              <a:t> </a:t>
            </a:r>
            <a:r>
              <a:rPr sz="1650" dirty="0"/>
              <a:t>спроса</a:t>
            </a:r>
            <a:r>
              <a:rPr sz="1650" spc="-25" dirty="0"/>
              <a:t> </a:t>
            </a:r>
            <a:r>
              <a:rPr sz="1650" dirty="0"/>
              <a:t>в</a:t>
            </a:r>
            <a:r>
              <a:rPr sz="1650" spc="-25" dirty="0"/>
              <a:t> </a:t>
            </a:r>
            <a:r>
              <a:rPr sz="1650" dirty="0"/>
              <a:t>РФ:</a:t>
            </a:r>
            <a:r>
              <a:rPr sz="1650" spc="-100" dirty="0"/>
              <a:t> </a:t>
            </a:r>
            <a:r>
              <a:rPr lang="ru-RU" sz="2600" spc="-10" dirty="0">
                <a:solidFill>
                  <a:srgbClr val="231F20"/>
                </a:solidFill>
              </a:rPr>
              <a:t>326 </a:t>
            </a:r>
            <a:r>
              <a:rPr lang="ru-RU" sz="1400" spc="-20" dirty="0">
                <a:solidFill>
                  <a:srgbClr val="231F20"/>
                </a:solidFill>
              </a:rPr>
              <a:t>тонн</a:t>
            </a:r>
            <a:r>
              <a:rPr sz="1400" spc="-10" dirty="0">
                <a:solidFill>
                  <a:srgbClr val="231F20"/>
                </a:solidFill>
              </a:rPr>
              <a:t> </a:t>
            </a:r>
            <a:endParaRPr lang="ru-RU" sz="1400" spc="-10" dirty="0">
              <a:solidFill>
                <a:srgbClr val="231F20"/>
              </a:solidFill>
            </a:endParaRPr>
          </a:p>
          <a:p>
            <a:pPr marL="12700" marR="5080">
              <a:lnSpc>
                <a:spcPct val="121300"/>
              </a:lnSpc>
              <a:spcBef>
                <a:spcPts val="45"/>
              </a:spcBef>
            </a:pPr>
            <a:r>
              <a:rPr sz="1650" dirty="0" err="1"/>
              <a:t>Критическая</a:t>
            </a:r>
            <a:r>
              <a:rPr sz="1650" spc="-60" dirty="0"/>
              <a:t> </a:t>
            </a:r>
            <a:r>
              <a:rPr sz="1650" dirty="0"/>
              <a:t>доля</a:t>
            </a:r>
            <a:r>
              <a:rPr sz="1650" spc="-30" dirty="0"/>
              <a:t> </a:t>
            </a:r>
            <a:r>
              <a:rPr sz="1650" dirty="0"/>
              <a:t>импорта:</a:t>
            </a:r>
            <a:r>
              <a:rPr sz="1650" spc="-25" dirty="0"/>
              <a:t> </a:t>
            </a:r>
            <a:r>
              <a:rPr lang="ru-RU" sz="2600" spc="-10" dirty="0">
                <a:solidFill>
                  <a:srgbClr val="231F20"/>
                </a:solidFill>
              </a:rPr>
              <a:t>60</a:t>
            </a:r>
            <a:r>
              <a:rPr sz="2600" spc="-10" dirty="0">
                <a:solidFill>
                  <a:srgbClr val="231F20"/>
                </a:solidFill>
              </a:rPr>
              <a:t>%</a:t>
            </a:r>
            <a:r>
              <a:rPr lang="ru-RU" sz="2600" spc="-335" dirty="0">
                <a:solidFill>
                  <a:srgbClr val="231F20"/>
                </a:solidFill>
              </a:rPr>
              <a:t> </a:t>
            </a:r>
            <a:r>
              <a:rPr lang="ru-RU" sz="1400" dirty="0">
                <a:solidFill>
                  <a:srgbClr val="231F20"/>
                </a:solidFill>
              </a:rPr>
              <a:t>из</a:t>
            </a:r>
            <a:r>
              <a:rPr sz="1400" spc="-35" dirty="0">
                <a:solidFill>
                  <a:srgbClr val="231F20"/>
                </a:solidFill>
              </a:rPr>
              <a:t> </a:t>
            </a:r>
            <a:r>
              <a:rPr sz="1400" spc="-10" dirty="0" err="1">
                <a:solidFill>
                  <a:srgbClr val="231F20"/>
                </a:solidFill>
              </a:rPr>
              <a:t>Китая</a:t>
            </a:r>
            <a:r>
              <a:rPr lang="ru-RU" sz="1400" spc="-10" dirty="0">
                <a:solidFill>
                  <a:srgbClr val="231F20"/>
                </a:solidFill>
              </a:rPr>
              <a:t>, Франции, Германии </a:t>
            </a:r>
          </a:p>
          <a:p>
            <a:pPr marL="12700" marR="5080">
              <a:lnSpc>
                <a:spcPct val="121300"/>
              </a:lnSpc>
              <a:spcBef>
                <a:spcPts val="45"/>
              </a:spcBef>
            </a:pPr>
            <a:r>
              <a:rPr sz="1650" dirty="0" err="1"/>
              <a:t>Стоимость</a:t>
            </a:r>
            <a:r>
              <a:rPr sz="1650" spc="-100" dirty="0"/>
              <a:t> </a:t>
            </a:r>
            <a:r>
              <a:rPr sz="1650" dirty="0"/>
              <a:t>ввезенной</a:t>
            </a:r>
            <a:r>
              <a:rPr sz="1650" spc="-50" dirty="0"/>
              <a:t> </a:t>
            </a:r>
            <a:r>
              <a:rPr sz="1650" dirty="0" err="1"/>
              <a:t>продукции</a:t>
            </a:r>
            <a:r>
              <a:rPr sz="1650" dirty="0"/>
              <a:t>:</a:t>
            </a:r>
            <a:r>
              <a:rPr sz="1650" spc="-120" dirty="0"/>
              <a:t> </a:t>
            </a:r>
            <a:r>
              <a:rPr lang="ru-RU" sz="2600" spc="-10" dirty="0">
                <a:solidFill>
                  <a:srgbClr val="231F20"/>
                </a:solidFill>
              </a:rPr>
              <a:t>734 </a:t>
            </a:r>
            <a:r>
              <a:rPr lang="ru-RU" sz="1400" spc="-10" dirty="0">
                <a:solidFill>
                  <a:srgbClr val="231F20"/>
                </a:solidFill>
              </a:rPr>
              <a:t>млн. руб. </a:t>
            </a:r>
          </a:p>
          <a:p>
            <a:pPr marL="12700" marR="5080">
              <a:lnSpc>
                <a:spcPct val="121300"/>
              </a:lnSpc>
              <a:spcBef>
                <a:spcPts val="45"/>
              </a:spcBef>
            </a:pPr>
            <a:r>
              <a:rPr sz="1650" dirty="0" err="1"/>
              <a:t>Объём</a:t>
            </a:r>
            <a:r>
              <a:rPr sz="1650" spc="-50" dirty="0"/>
              <a:t> </a:t>
            </a:r>
            <a:r>
              <a:rPr sz="1650" spc="-10" dirty="0"/>
              <a:t>потребления</a:t>
            </a:r>
            <a:r>
              <a:rPr sz="1650" spc="-25" dirty="0"/>
              <a:t> </a:t>
            </a:r>
            <a:r>
              <a:rPr sz="1650" dirty="0"/>
              <a:t>в</a:t>
            </a:r>
            <a:r>
              <a:rPr sz="1650" spc="-25" dirty="0"/>
              <a:t> </a:t>
            </a:r>
            <a:r>
              <a:rPr sz="1650" dirty="0"/>
              <a:t>РФ:</a:t>
            </a:r>
            <a:r>
              <a:rPr sz="1650" spc="-25" dirty="0"/>
              <a:t> </a:t>
            </a:r>
            <a:r>
              <a:rPr lang="ru-RU" sz="2600" spc="-10" dirty="0">
                <a:solidFill>
                  <a:srgbClr val="231F20"/>
                </a:solidFill>
              </a:rPr>
              <a:t>326 </a:t>
            </a:r>
            <a:r>
              <a:rPr lang="ru-RU" sz="1400" spc="-10" dirty="0">
                <a:solidFill>
                  <a:srgbClr val="231F20"/>
                </a:solidFill>
              </a:rPr>
              <a:t>тонн</a:t>
            </a:r>
          </a:p>
          <a:p>
            <a:pPr marL="12700" marR="5080">
              <a:lnSpc>
                <a:spcPct val="121300"/>
              </a:lnSpc>
              <a:spcBef>
                <a:spcPts val="45"/>
              </a:spcBef>
            </a:pPr>
            <a:r>
              <a:rPr lang="ru-RU" sz="1600" dirty="0"/>
              <a:t>Объем потребления в регионе: </a:t>
            </a:r>
            <a:r>
              <a:rPr lang="ru-RU" sz="2600" spc="-10" dirty="0">
                <a:solidFill>
                  <a:srgbClr val="231F20"/>
                </a:solidFill>
              </a:rPr>
              <a:t>14</a:t>
            </a:r>
            <a:r>
              <a:rPr lang="ru-RU" sz="3200" spc="-10" dirty="0">
                <a:solidFill>
                  <a:srgbClr val="231F20"/>
                </a:solidFill>
              </a:rPr>
              <a:t> </a:t>
            </a:r>
            <a:r>
              <a:rPr lang="ru-RU" sz="1600" spc="-10" dirty="0">
                <a:solidFill>
                  <a:srgbClr val="231F20"/>
                </a:solidFill>
              </a:rPr>
              <a:t>тонн</a:t>
            </a:r>
          </a:p>
          <a:p>
            <a:pPr marL="12700" marR="5080">
              <a:lnSpc>
                <a:spcPct val="121300"/>
              </a:lnSpc>
              <a:spcBef>
                <a:spcPts val="45"/>
              </a:spcBef>
            </a:pPr>
            <a:endParaRPr lang="ru-RU" sz="1600" spc="-10" dirty="0">
              <a:solidFill>
                <a:srgbClr val="231F2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00800" y="1127420"/>
            <a:ext cx="4760094" cy="267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50" b="1" spc="-10" dirty="0">
                <a:solidFill>
                  <a:srgbClr val="F04E23"/>
                </a:solidFill>
                <a:latin typeface="Arial"/>
                <a:cs typeface="Arial"/>
              </a:rPr>
              <a:t>Аналогичные российские </a:t>
            </a:r>
            <a:r>
              <a:rPr sz="1650" b="1" spc="-10" dirty="0" err="1">
                <a:solidFill>
                  <a:srgbClr val="F04E23"/>
                </a:solidFill>
                <a:latin typeface="Arial"/>
                <a:cs typeface="Arial"/>
              </a:rPr>
              <a:t>производители</a:t>
            </a:r>
            <a:r>
              <a:rPr sz="165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56396" y="6383933"/>
            <a:ext cx="305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Примечание: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Перечень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компаний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 не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является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рейтингом 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составлен</a:t>
            </a:r>
            <a:r>
              <a:rPr sz="9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произвольном</a:t>
            </a:r>
            <a:r>
              <a:rPr sz="9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порядке.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9741" y="4653513"/>
            <a:ext cx="5640617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ru-RU" sz="1600" dirty="0"/>
              <a:t>Рынок пищевых волокон в России демонстрирует рост, хотя и отстаёт от глобальных темпов. Основные тенденции связаны с растущим спросом на функциональные продукты питания, повышением осведомлённости о пользе клетчатки для здоровья и государственными инициативами по развитию импортозамещения.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202644" y="4636866"/>
            <a:ext cx="719455" cy="747395"/>
            <a:chOff x="457200" y="4262209"/>
            <a:chExt cx="719455" cy="747395"/>
          </a:xfrm>
        </p:grpSpPr>
        <p:sp>
          <p:nvSpPr>
            <p:cNvPr id="21" name="object 21"/>
            <p:cNvSpPr/>
            <p:nvPr/>
          </p:nvSpPr>
          <p:spPr>
            <a:xfrm>
              <a:off x="457200" y="4262209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5" h="719454">
                  <a:moveTo>
                    <a:pt x="359714" y="0"/>
                  </a:moveTo>
                  <a:lnTo>
                    <a:pt x="310903" y="3283"/>
                  </a:lnTo>
                  <a:lnTo>
                    <a:pt x="264087" y="12849"/>
                  </a:lnTo>
                  <a:lnTo>
                    <a:pt x="219697" y="28268"/>
                  </a:lnTo>
                  <a:lnTo>
                    <a:pt x="178159" y="49111"/>
                  </a:lnTo>
                  <a:lnTo>
                    <a:pt x="139903" y="74950"/>
                  </a:lnTo>
                  <a:lnTo>
                    <a:pt x="105357" y="105357"/>
                  </a:lnTo>
                  <a:lnTo>
                    <a:pt x="74950" y="139903"/>
                  </a:lnTo>
                  <a:lnTo>
                    <a:pt x="49111" y="178159"/>
                  </a:lnTo>
                  <a:lnTo>
                    <a:pt x="28268" y="219697"/>
                  </a:lnTo>
                  <a:lnTo>
                    <a:pt x="12849" y="264087"/>
                  </a:lnTo>
                  <a:lnTo>
                    <a:pt x="3283" y="310903"/>
                  </a:lnTo>
                  <a:lnTo>
                    <a:pt x="0" y="359714"/>
                  </a:lnTo>
                  <a:lnTo>
                    <a:pt x="3283" y="408526"/>
                  </a:lnTo>
                  <a:lnTo>
                    <a:pt x="12849" y="455341"/>
                  </a:lnTo>
                  <a:lnTo>
                    <a:pt x="28268" y="499732"/>
                  </a:lnTo>
                  <a:lnTo>
                    <a:pt x="49111" y="541270"/>
                  </a:lnTo>
                  <a:lnTo>
                    <a:pt x="74950" y="579526"/>
                  </a:lnTo>
                  <a:lnTo>
                    <a:pt x="105357" y="614071"/>
                  </a:lnTo>
                  <a:lnTo>
                    <a:pt x="139903" y="644478"/>
                  </a:lnTo>
                  <a:lnTo>
                    <a:pt x="178159" y="670318"/>
                  </a:lnTo>
                  <a:lnTo>
                    <a:pt x="219697" y="691161"/>
                  </a:lnTo>
                  <a:lnTo>
                    <a:pt x="264087" y="706580"/>
                  </a:lnTo>
                  <a:lnTo>
                    <a:pt x="310903" y="716145"/>
                  </a:lnTo>
                  <a:lnTo>
                    <a:pt x="359714" y="719429"/>
                  </a:lnTo>
                  <a:lnTo>
                    <a:pt x="408526" y="716145"/>
                  </a:lnTo>
                  <a:lnTo>
                    <a:pt x="455341" y="706580"/>
                  </a:lnTo>
                  <a:lnTo>
                    <a:pt x="499732" y="691161"/>
                  </a:lnTo>
                  <a:lnTo>
                    <a:pt x="541270" y="670318"/>
                  </a:lnTo>
                  <a:lnTo>
                    <a:pt x="579526" y="644478"/>
                  </a:lnTo>
                  <a:lnTo>
                    <a:pt x="614071" y="614071"/>
                  </a:lnTo>
                  <a:lnTo>
                    <a:pt x="644478" y="579526"/>
                  </a:lnTo>
                  <a:lnTo>
                    <a:pt x="670318" y="541270"/>
                  </a:lnTo>
                  <a:lnTo>
                    <a:pt x="691161" y="499732"/>
                  </a:lnTo>
                  <a:lnTo>
                    <a:pt x="706580" y="455341"/>
                  </a:lnTo>
                  <a:lnTo>
                    <a:pt x="716145" y="408526"/>
                  </a:lnTo>
                  <a:lnTo>
                    <a:pt x="719429" y="359714"/>
                  </a:lnTo>
                  <a:lnTo>
                    <a:pt x="716145" y="310903"/>
                  </a:lnTo>
                  <a:lnTo>
                    <a:pt x="706580" y="264087"/>
                  </a:lnTo>
                  <a:lnTo>
                    <a:pt x="691161" y="219697"/>
                  </a:lnTo>
                  <a:lnTo>
                    <a:pt x="670318" y="178159"/>
                  </a:lnTo>
                  <a:lnTo>
                    <a:pt x="644478" y="139903"/>
                  </a:lnTo>
                  <a:lnTo>
                    <a:pt x="614071" y="105357"/>
                  </a:lnTo>
                  <a:lnTo>
                    <a:pt x="579526" y="74950"/>
                  </a:lnTo>
                  <a:lnTo>
                    <a:pt x="541270" y="49111"/>
                  </a:lnTo>
                  <a:lnTo>
                    <a:pt x="499732" y="28268"/>
                  </a:lnTo>
                  <a:lnTo>
                    <a:pt x="455341" y="12849"/>
                  </a:lnTo>
                  <a:lnTo>
                    <a:pt x="408526" y="3283"/>
                  </a:lnTo>
                  <a:lnTo>
                    <a:pt x="359714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7410" y="4408486"/>
              <a:ext cx="640080" cy="600710"/>
            </a:xfrm>
            <a:custGeom>
              <a:avLst/>
              <a:gdLst/>
              <a:ahLst/>
              <a:cxnLst/>
              <a:rect l="l" t="t" r="r" b="b"/>
              <a:pathLst>
                <a:path w="640080" h="600710">
                  <a:moveTo>
                    <a:pt x="19280" y="579208"/>
                  </a:moveTo>
                  <a:lnTo>
                    <a:pt x="15134" y="579208"/>
                  </a:lnTo>
                  <a:lnTo>
                    <a:pt x="3568" y="579945"/>
                  </a:lnTo>
                  <a:lnTo>
                    <a:pt x="126" y="583958"/>
                  </a:lnTo>
                  <a:lnTo>
                    <a:pt x="0" y="595172"/>
                  </a:lnTo>
                  <a:lnTo>
                    <a:pt x="3301" y="598982"/>
                  </a:lnTo>
                  <a:lnTo>
                    <a:pt x="12584" y="600024"/>
                  </a:lnTo>
                  <a:lnTo>
                    <a:pt x="622274" y="600024"/>
                  </a:lnTo>
                  <a:lnTo>
                    <a:pt x="625856" y="600570"/>
                  </a:lnTo>
                  <a:lnTo>
                    <a:pt x="631786" y="598055"/>
                  </a:lnTo>
                  <a:lnTo>
                    <a:pt x="635444" y="595604"/>
                  </a:lnTo>
                  <a:lnTo>
                    <a:pt x="639953" y="586143"/>
                  </a:lnTo>
                  <a:lnTo>
                    <a:pt x="634517" y="579666"/>
                  </a:lnTo>
                  <a:lnTo>
                    <a:pt x="629795" y="579450"/>
                  </a:lnTo>
                  <a:lnTo>
                    <a:pt x="24244" y="579450"/>
                  </a:lnTo>
                  <a:lnTo>
                    <a:pt x="19280" y="579208"/>
                  </a:lnTo>
                  <a:close/>
                </a:path>
                <a:path w="640080" h="600710">
                  <a:moveTo>
                    <a:pt x="141427" y="365721"/>
                  </a:moveTo>
                  <a:lnTo>
                    <a:pt x="35165" y="365721"/>
                  </a:lnTo>
                  <a:lnTo>
                    <a:pt x="32461" y="368338"/>
                  </a:lnTo>
                  <a:lnTo>
                    <a:pt x="32461" y="579450"/>
                  </a:lnTo>
                  <a:lnTo>
                    <a:pt x="629795" y="579450"/>
                  </a:lnTo>
                  <a:lnTo>
                    <a:pt x="624517" y="579208"/>
                  </a:lnTo>
                  <a:lnTo>
                    <a:pt x="55118" y="579208"/>
                  </a:lnTo>
                  <a:lnTo>
                    <a:pt x="55118" y="386422"/>
                  </a:lnTo>
                  <a:lnTo>
                    <a:pt x="144501" y="386422"/>
                  </a:lnTo>
                  <a:lnTo>
                    <a:pt x="144500" y="368604"/>
                  </a:lnTo>
                  <a:lnTo>
                    <a:pt x="141427" y="365721"/>
                  </a:lnTo>
                  <a:close/>
                </a:path>
                <a:path w="640080" h="600710">
                  <a:moveTo>
                    <a:pt x="144501" y="386422"/>
                  </a:moveTo>
                  <a:lnTo>
                    <a:pt x="122034" y="386422"/>
                  </a:lnTo>
                  <a:lnTo>
                    <a:pt x="122034" y="579208"/>
                  </a:lnTo>
                  <a:lnTo>
                    <a:pt x="144513" y="579208"/>
                  </a:lnTo>
                  <a:lnTo>
                    <a:pt x="144501" y="386422"/>
                  </a:lnTo>
                  <a:close/>
                </a:path>
                <a:path w="640080" h="600710">
                  <a:moveTo>
                    <a:pt x="294728" y="331622"/>
                  </a:moveTo>
                  <a:lnTo>
                    <a:pt x="190815" y="331622"/>
                  </a:lnTo>
                  <a:lnTo>
                    <a:pt x="187172" y="334746"/>
                  </a:lnTo>
                  <a:lnTo>
                    <a:pt x="185991" y="343141"/>
                  </a:lnTo>
                  <a:lnTo>
                    <a:pt x="185864" y="345757"/>
                  </a:lnTo>
                  <a:lnTo>
                    <a:pt x="185851" y="579208"/>
                  </a:lnTo>
                  <a:lnTo>
                    <a:pt x="207848" y="579208"/>
                  </a:lnTo>
                  <a:lnTo>
                    <a:pt x="207759" y="386422"/>
                  </a:lnTo>
                  <a:lnTo>
                    <a:pt x="207670" y="353377"/>
                  </a:lnTo>
                  <a:lnTo>
                    <a:pt x="209581" y="352107"/>
                  </a:lnTo>
                  <a:lnTo>
                    <a:pt x="298075" y="352107"/>
                  </a:lnTo>
                  <a:lnTo>
                    <a:pt x="298069" y="335914"/>
                  </a:lnTo>
                  <a:lnTo>
                    <a:pt x="294728" y="331622"/>
                  </a:lnTo>
                  <a:close/>
                </a:path>
                <a:path w="640080" h="600710">
                  <a:moveTo>
                    <a:pt x="298075" y="352107"/>
                  </a:moveTo>
                  <a:lnTo>
                    <a:pt x="215849" y="352107"/>
                  </a:lnTo>
                  <a:lnTo>
                    <a:pt x="229071" y="352270"/>
                  </a:lnTo>
                  <a:lnTo>
                    <a:pt x="271271" y="352270"/>
                  </a:lnTo>
                  <a:lnTo>
                    <a:pt x="274652" y="352539"/>
                  </a:lnTo>
                  <a:lnTo>
                    <a:pt x="275805" y="352539"/>
                  </a:lnTo>
                  <a:lnTo>
                    <a:pt x="275805" y="579208"/>
                  </a:lnTo>
                  <a:lnTo>
                    <a:pt x="298170" y="579208"/>
                  </a:lnTo>
                  <a:lnTo>
                    <a:pt x="298075" y="352107"/>
                  </a:lnTo>
                  <a:close/>
                </a:path>
                <a:path w="640080" h="600710">
                  <a:moveTo>
                    <a:pt x="449033" y="275272"/>
                  </a:moveTo>
                  <a:lnTo>
                    <a:pt x="342392" y="275272"/>
                  </a:lnTo>
                  <a:lnTo>
                    <a:pt x="339496" y="278015"/>
                  </a:lnTo>
                  <a:lnTo>
                    <a:pt x="339496" y="579208"/>
                  </a:lnTo>
                  <a:lnTo>
                    <a:pt x="362000" y="579208"/>
                  </a:lnTo>
                  <a:lnTo>
                    <a:pt x="362000" y="296151"/>
                  </a:lnTo>
                  <a:lnTo>
                    <a:pt x="422026" y="296151"/>
                  </a:lnTo>
                  <a:lnTo>
                    <a:pt x="428294" y="295935"/>
                  </a:lnTo>
                  <a:lnTo>
                    <a:pt x="451866" y="295935"/>
                  </a:lnTo>
                  <a:lnTo>
                    <a:pt x="451866" y="278015"/>
                  </a:lnTo>
                  <a:lnTo>
                    <a:pt x="450986" y="277102"/>
                  </a:lnTo>
                  <a:lnTo>
                    <a:pt x="449033" y="275272"/>
                  </a:lnTo>
                  <a:close/>
                </a:path>
                <a:path w="640080" h="600710">
                  <a:moveTo>
                    <a:pt x="451866" y="295935"/>
                  </a:moveTo>
                  <a:lnTo>
                    <a:pt x="428294" y="295935"/>
                  </a:lnTo>
                  <a:lnTo>
                    <a:pt x="430314" y="297154"/>
                  </a:lnTo>
                  <a:lnTo>
                    <a:pt x="429836" y="302729"/>
                  </a:lnTo>
                  <a:lnTo>
                    <a:pt x="429869" y="579208"/>
                  </a:lnTo>
                  <a:lnTo>
                    <a:pt x="451866" y="579208"/>
                  </a:lnTo>
                  <a:lnTo>
                    <a:pt x="451866" y="295935"/>
                  </a:lnTo>
                  <a:close/>
                </a:path>
                <a:path w="640080" h="600710">
                  <a:moveTo>
                    <a:pt x="601051" y="177685"/>
                  </a:moveTo>
                  <a:lnTo>
                    <a:pt x="497217" y="177685"/>
                  </a:lnTo>
                  <a:lnTo>
                    <a:pt x="493699" y="181533"/>
                  </a:lnTo>
                  <a:lnTo>
                    <a:pt x="493284" y="187639"/>
                  </a:lnTo>
                  <a:lnTo>
                    <a:pt x="493179" y="579208"/>
                  </a:lnTo>
                  <a:lnTo>
                    <a:pt x="515645" y="579208"/>
                  </a:lnTo>
                  <a:lnTo>
                    <a:pt x="515645" y="198881"/>
                  </a:lnTo>
                  <a:lnTo>
                    <a:pt x="605254" y="198881"/>
                  </a:lnTo>
                  <a:lnTo>
                    <a:pt x="605233" y="190487"/>
                  </a:lnTo>
                  <a:lnTo>
                    <a:pt x="604625" y="182835"/>
                  </a:lnTo>
                  <a:lnTo>
                    <a:pt x="604507" y="181343"/>
                  </a:lnTo>
                  <a:lnTo>
                    <a:pt x="601051" y="177685"/>
                  </a:lnTo>
                  <a:close/>
                </a:path>
                <a:path w="640080" h="600710">
                  <a:moveTo>
                    <a:pt x="605254" y="198881"/>
                  </a:moveTo>
                  <a:lnTo>
                    <a:pt x="582536" y="198881"/>
                  </a:lnTo>
                  <a:lnTo>
                    <a:pt x="582536" y="579208"/>
                  </a:lnTo>
                  <a:lnTo>
                    <a:pt x="605155" y="579208"/>
                  </a:lnTo>
                  <a:lnTo>
                    <a:pt x="605254" y="198881"/>
                  </a:lnTo>
                  <a:close/>
                </a:path>
                <a:path w="640080" h="600710">
                  <a:moveTo>
                    <a:pt x="557738" y="28181"/>
                  </a:moveTo>
                  <a:lnTo>
                    <a:pt x="518553" y="28181"/>
                  </a:lnTo>
                  <a:lnTo>
                    <a:pt x="517309" y="30530"/>
                  </a:lnTo>
                  <a:lnTo>
                    <a:pt x="516826" y="31495"/>
                  </a:lnTo>
                  <a:lnTo>
                    <a:pt x="516280" y="32423"/>
                  </a:lnTo>
                  <a:lnTo>
                    <a:pt x="493309" y="67640"/>
                  </a:lnTo>
                  <a:lnTo>
                    <a:pt x="467131" y="100331"/>
                  </a:lnTo>
                  <a:lnTo>
                    <a:pt x="437867" y="130558"/>
                  </a:lnTo>
                  <a:lnTo>
                    <a:pt x="405638" y="158381"/>
                  </a:lnTo>
                  <a:lnTo>
                    <a:pt x="365248" y="187639"/>
                  </a:lnTo>
                  <a:lnTo>
                    <a:pt x="322946" y="213099"/>
                  </a:lnTo>
                  <a:lnTo>
                    <a:pt x="278787" y="234832"/>
                  </a:lnTo>
                  <a:lnTo>
                    <a:pt x="232826" y="252905"/>
                  </a:lnTo>
                  <a:lnTo>
                    <a:pt x="185120" y="267387"/>
                  </a:lnTo>
                  <a:lnTo>
                    <a:pt x="135724" y="278345"/>
                  </a:lnTo>
                  <a:lnTo>
                    <a:pt x="88596" y="284895"/>
                  </a:lnTo>
                  <a:lnTo>
                    <a:pt x="33426" y="290944"/>
                  </a:lnTo>
                  <a:lnTo>
                    <a:pt x="29349" y="295198"/>
                  </a:lnTo>
                  <a:lnTo>
                    <a:pt x="30833" y="307232"/>
                  </a:lnTo>
                  <a:lnTo>
                    <a:pt x="30873" y="307555"/>
                  </a:lnTo>
                  <a:lnTo>
                    <a:pt x="36080" y="311429"/>
                  </a:lnTo>
                  <a:lnTo>
                    <a:pt x="81113" y="307232"/>
                  </a:lnTo>
                  <a:lnTo>
                    <a:pt x="173301" y="292041"/>
                  </a:lnTo>
                  <a:lnTo>
                    <a:pt x="226539" y="277102"/>
                  </a:lnTo>
                  <a:lnTo>
                    <a:pt x="278210" y="257804"/>
                  </a:lnTo>
                  <a:lnTo>
                    <a:pt x="328256" y="234035"/>
                  </a:lnTo>
                  <a:lnTo>
                    <a:pt x="370098" y="209822"/>
                  </a:lnTo>
                  <a:lnTo>
                    <a:pt x="409104" y="182835"/>
                  </a:lnTo>
                  <a:lnTo>
                    <a:pt x="445150" y="152950"/>
                  </a:lnTo>
                  <a:lnTo>
                    <a:pt x="478113" y="120046"/>
                  </a:lnTo>
                  <a:lnTo>
                    <a:pt x="507867" y="84001"/>
                  </a:lnTo>
                  <a:lnTo>
                    <a:pt x="534289" y="44691"/>
                  </a:lnTo>
                  <a:lnTo>
                    <a:pt x="535127" y="43294"/>
                  </a:lnTo>
                  <a:lnTo>
                    <a:pt x="536206" y="42024"/>
                  </a:lnTo>
                  <a:lnTo>
                    <a:pt x="537692" y="39992"/>
                  </a:lnTo>
                  <a:lnTo>
                    <a:pt x="560512" y="39992"/>
                  </a:lnTo>
                  <a:lnTo>
                    <a:pt x="557738" y="28181"/>
                  </a:lnTo>
                  <a:close/>
                </a:path>
                <a:path w="640080" h="600710">
                  <a:moveTo>
                    <a:pt x="422026" y="296151"/>
                  </a:moveTo>
                  <a:lnTo>
                    <a:pt x="409765" y="296151"/>
                  </a:lnTo>
                  <a:lnTo>
                    <a:pt x="416864" y="296329"/>
                  </a:lnTo>
                  <a:lnTo>
                    <a:pt x="422026" y="296151"/>
                  </a:lnTo>
                  <a:close/>
                </a:path>
                <a:path w="640080" h="600710">
                  <a:moveTo>
                    <a:pt x="560512" y="39992"/>
                  </a:moveTo>
                  <a:lnTo>
                    <a:pt x="537692" y="39992"/>
                  </a:lnTo>
                  <a:lnTo>
                    <a:pt x="538238" y="41668"/>
                  </a:lnTo>
                  <a:lnTo>
                    <a:pt x="538556" y="42405"/>
                  </a:lnTo>
                  <a:lnTo>
                    <a:pt x="550142" y="92277"/>
                  </a:lnTo>
                  <a:lnTo>
                    <a:pt x="555777" y="116204"/>
                  </a:lnTo>
                  <a:lnTo>
                    <a:pt x="561136" y="119849"/>
                  </a:lnTo>
                  <a:lnTo>
                    <a:pt x="574167" y="116662"/>
                  </a:lnTo>
                  <a:lnTo>
                    <a:pt x="577151" y="111353"/>
                  </a:lnTo>
                  <a:lnTo>
                    <a:pt x="564830" y="58435"/>
                  </a:lnTo>
                  <a:lnTo>
                    <a:pt x="560512" y="39992"/>
                  </a:lnTo>
                  <a:close/>
                </a:path>
                <a:path w="640080" h="600710">
                  <a:moveTo>
                    <a:pt x="547306" y="0"/>
                  </a:moveTo>
                  <a:lnTo>
                    <a:pt x="463156" y="19434"/>
                  </a:lnTo>
                  <a:lnTo>
                    <a:pt x="430441" y="36639"/>
                  </a:lnTo>
                  <a:lnTo>
                    <a:pt x="432841" y="41668"/>
                  </a:lnTo>
                  <a:lnTo>
                    <a:pt x="433088" y="42024"/>
                  </a:lnTo>
                  <a:lnTo>
                    <a:pt x="438823" y="45402"/>
                  </a:lnTo>
                  <a:lnTo>
                    <a:pt x="444030" y="45275"/>
                  </a:lnTo>
                  <a:lnTo>
                    <a:pt x="518553" y="28181"/>
                  </a:lnTo>
                  <a:lnTo>
                    <a:pt x="557738" y="28181"/>
                  </a:lnTo>
                  <a:lnTo>
                    <a:pt x="551700" y="2527"/>
                  </a:lnTo>
                  <a:lnTo>
                    <a:pt x="547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145" dirty="0"/>
              <a:t>10</a:t>
            </a:fld>
            <a:endParaRPr spc="-145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CF61F-7597-D25C-69AE-72567402BC1A}"/>
              </a:ext>
            </a:extLst>
          </p:cNvPr>
          <p:cNvSpPr txBox="1"/>
          <p:nvPr/>
        </p:nvSpPr>
        <p:spPr>
          <a:xfrm>
            <a:off x="7571089" y="4457999"/>
            <a:ext cx="26605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ООО "БИОПРОДМАШ" (Новгородская область)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C1BB71-F58F-1DFA-2CD3-F42201AC0C30}"/>
              </a:ext>
            </a:extLst>
          </p:cNvPr>
          <p:cNvSpPr txBox="1"/>
          <p:nvPr/>
        </p:nvSpPr>
        <p:spPr>
          <a:xfrm>
            <a:off x="6875849" y="1473380"/>
            <a:ext cx="3809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ГК "ЭФКО" (Белгородская область)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B8151E-0AF0-0517-5381-C1AB1F8DC19F}"/>
              </a:ext>
            </a:extLst>
          </p:cNvPr>
          <p:cNvSpPr txBox="1"/>
          <p:nvPr/>
        </p:nvSpPr>
        <p:spPr>
          <a:xfrm>
            <a:off x="7362137" y="2941546"/>
            <a:ext cx="30784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ООО «ФАЙБЕР НУТРИШН» (Республика Башкортостан)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CDE282-DE6A-EE24-8F5E-E1A0E351A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46" y="1822153"/>
            <a:ext cx="3426602" cy="101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D1606239-299B-94E9-131B-8D2F40322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46" y="3546759"/>
            <a:ext cx="3976320" cy="91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3B8480D4-FCD8-017B-BE89-2C99235B4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69" y="5135983"/>
            <a:ext cx="3059427" cy="9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4267" y="171795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РЫНОК</a:t>
            </a:r>
            <a:r>
              <a:rPr spc="100" dirty="0"/>
              <a:t> </a:t>
            </a:r>
            <a:r>
              <a:rPr spc="-10" dirty="0"/>
              <a:t>СБЫТА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71759" y="5218336"/>
            <a:ext cx="9508367" cy="1431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dirty="0"/>
              <a:t>Инициативы по импортозамещению стимулируют развитие отечественного производства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dirty="0"/>
              <a:t>пищевых волокон. Растёт интерес к сбалансированному питанию, контролю сахара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dirty="0"/>
              <a:t>и поддержке микробиома, что делает пищевые волокна востребованными. Также пищевые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dirty="0"/>
              <a:t>волокна используются не только в пищевой промышленности, но и в фармацевтике,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dirty="0"/>
              <a:t>что создаёт дополнительные возможности для роста.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8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3596132"/>
            <a:ext cx="4737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Потенциальные</a:t>
            </a:r>
            <a:r>
              <a:rPr sz="18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потребители</a:t>
            </a:r>
            <a:r>
              <a:rPr sz="18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продукции: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8409" y="3827172"/>
            <a:ext cx="10433951" cy="1311993"/>
          </a:xfrm>
          <a:custGeom>
            <a:avLst/>
            <a:gdLst>
              <a:gd name="csX0" fmla="*/ 17091 w 10433951"/>
              <a:gd name="csY0" fmla="*/ 0 h 1475757"/>
              <a:gd name="csX1" fmla="*/ 0 w 10433951"/>
              <a:gd name="csY1" fmla="*/ 1071071 h 1475757"/>
              <a:gd name="csX2" fmla="*/ 0 w 10433951"/>
              <a:gd name="csY2" fmla="*/ 1323357 h 1475757"/>
              <a:gd name="csX3" fmla="*/ 2381 w 10433951"/>
              <a:gd name="csY3" fmla="*/ 1411463 h 1475757"/>
              <a:gd name="csX4" fmla="*/ 19050 w 10433951"/>
              <a:gd name="csY4" fmla="*/ 1456707 h 1475757"/>
              <a:gd name="csX5" fmla="*/ 64293 w 10433951"/>
              <a:gd name="csY5" fmla="*/ 1473375 h 1475757"/>
              <a:gd name="csX6" fmla="*/ 152400 w 10433951"/>
              <a:gd name="csY6" fmla="*/ 1475757 h 1475757"/>
              <a:gd name="csX7" fmla="*/ 10281551 w 10433951"/>
              <a:gd name="csY7" fmla="*/ 1475757 h 1475757"/>
              <a:gd name="csX8" fmla="*/ 10369657 w 10433951"/>
              <a:gd name="csY8" fmla="*/ 1473375 h 1475757"/>
              <a:gd name="csX9" fmla="*/ 10414901 w 10433951"/>
              <a:gd name="csY9" fmla="*/ 1456707 h 1475757"/>
              <a:gd name="csX10" fmla="*/ 10431570 w 10433951"/>
              <a:gd name="csY10" fmla="*/ 1411463 h 1475757"/>
              <a:gd name="csX11" fmla="*/ 10433951 w 10433951"/>
              <a:gd name="csY11" fmla="*/ 1323357 h 1475757"/>
              <a:gd name="csX12" fmla="*/ 10433951 w 10433951"/>
              <a:gd name="csY12" fmla="*/ 367682 h 1475757"/>
              <a:gd name="csX13" fmla="*/ 10431570 w 10433951"/>
              <a:gd name="csY13" fmla="*/ 279575 h 1475757"/>
              <a:gd name="csX14" fmla="*/ 10414901 w 10433951"/>
              <a:gd name="csY14" fmla="*/ 234332 h 1475757"/>
              <a:gd name="csX15" fmla="*/ 10369657 w 10433951"/>
              <a:gd name="csY15" fmla="*/ 217663 h 1475757"/>
              <a:gd name="csX16" fmla="*/ 10281551 w 10433951"/>
              <a:gd name="csY16" fmla="*/ 215282 h 1475757"/>
              <a:gd name="csX17" fmla="*/ 4685372 w 10433951"/>
              <a:gd name="csY17" fmla="*/ 215282 h 1475757"/>
              <a:gd name="csX0" fmla="*/ 0 w 10435910"/>
              <a:gd name="csY0" fmla="*/ 98140 h 1260475"/>
              <a:gd name="csX1" fmla="*/ 1959 w 10435910"/>
              <a:gd name="csY1" fmla="*/ 855789 h 1260475"/>
              <a:gd name="csX2" fmla="*/ 1959 w 10435910"/>
              <a:gd name="csY2" fmla="*/ 1108075 h 1260475"/>
              <a:gd name="csX3" fmla="*/ 4340 w 10435910"/>
              <a:gd name="csY3" fmla="*/ 1196181 h 1260475"/>
              <a:gd name="csX4" fmla="*/ 21009 w 10435910"/>
              <a:gd name="csY4" fmla="*/ 1241425 h 1260475"/>
              <a:gd name="csX5" fmla="*/ 66252 w 10435910"/>
              <a:gd name="csY5" fmla="*/ 1258093 h 1260475"/>
              <a:gd name="csX6" fmla="*/ 154359 w 10435910"/>
              <a:gd name="csY6" fmla="*/ 1260475 h 1260475"/>
              <a:gd name="csX7" fmla="*/ 10283510 w 10435910"/>
              <a:gd name="csY7" fmla="*/ 1260475 h 1260475"/>
              <a:gd name="csX8" fmla="*/ 10371616 w 10435910"/>
              <a:gd name="csY8" fmla="*/ 1258093 h 1260475"/>
              <a:gd name="csX9" fmla="*/ 10416860 w 10435910"/>
              <a:gd name="csY9" fmla="*/ 1241425 h 1260475"/>
              <a:gd name="csX10" fmla="*/ 10433529 w 10435910"/>
              <a:gd name="csY10" fmla="*/ 1196181 h 1260475"/>
              <a:gd name="csX11" fmla="*/ 10435910 w 10435910"/>
              <a:gd name="csY11" fmla="*/ 1108075 h 1260475"/>
              <a:gd name="csX12" fmla="*/ 10435910 w 10435910"/>
              <a:gd name="csY12" fmla="*/ 152400 h 1260475"/>
              <a:gd name="csX13" fmla="*/ 10433529 w 10435910"/>
              <a:gd name="csY13" fmla="*/ 64293 h 1260475"/>
              <a:gd name="csX14" fmla="*/ 10416860 w 10435910"/>
              <a:gd name="csY14" fmla="*/ 19050 h 1260475"/>
              <a:gd name="csX15" fmla="*/ 10371616 w 10435910"/>
              <a:gd name="csY15" fmla="*/ 2381 h 1260475"/>
              <a:gd name="csX16" fmla="*/ 10283510 w 10435910"/>
              <a:gd name="csY16" fmla="*/ 0 h 1260475"/>
              <a:gd name="csX17" fmla="*/ 4687331 w 10435910"/>
              <a:gd name="csY17" fmla="*/ 0 h 1260475"/>
              <a:gd name="csX0" fmla="*/ 2803 w 10433951"/>
              <a:gd name="csY0" fmla="*/ 100427 h 1260475"/>
              <a:gd name="csX1" fmla="*/ 0 w 10433951"/>
              <a:gd name="csY1" fmla="*/ 855789 h 1260475"/>
              <a:gd name="csX2" fmla="*/ 0 w 10433951"/>
              <a:gd name="csY2" fmla="*/ 1108075 h 1260475"/>
              <a:gd name="csX3" fmla="*/ 2381 w 10433951"/>
              <a:gd name="csY3" fmla="*/ 1196181 h 1260475"/>
              <a:gd name="csX4" fmla="*/ 19050 w 10433951"/>
              <a:gd name="csY4" fmla="*/ 1241425 h 1260475"/>
              <a:gd name="csX5" fmla="*/ 64293 w 10433951"/>
              <a:gd name="csY5" fmla="*/ 1258093 h 1260475"/>
              <a:gd name="csX6" fmla="*/ 152400 w 10433951"/>
              <a:gd name="csY6" fmla="*/ 1260475 h 1260475"/>
              <a:gd name="csX7" fmla="*/ 10281551 w 10433951"/>
              <a:gd name="csY7" fmla="*/ 1260475 h 1260475"/>
              <a:gd name="csX8" fmla="*/ 10369657 w 10433951"/>
              <a:gd name="csY8" fmla="*/ 1258093 h 1260475"/>
              <a:gd name="csX9" fmla="*/ 10414901 w 10433951"/>
              <a:gd name="csY9" fmla="*/ 1241425 h 1260475"/>
              <a:gd name="csX10" fmla="*/ 10431570 w 10433951"/>
              <a:gd name="csY10" fmla="*/ 1196181 h 1260475"/>
              <a:gd name="csX11" fmla="*/ 10433951 w 10433951"/>
              <a:gd name="csY11" fmla="*/ 1108075 h 1260475"/>
              <a:gd name="csX12" fmla="*/ 10433951 w 10433951"/>
              <a:gd name="csY12" fmla="*/ 152400 h 1260475"/>
              <a:gd name="csX13" fmla="*/ 10431570 w 10433951"/>
              <a:gd name="csY13" fmla="*/ 64293 h 1260475"/>
              <a:gd name="csX14" fmla="*/ 10414901 w 10433951"/>
              <a:gd name="csY14" fmla="*/ 19050 h 1260475"/>
              <a:gd name="csX15" fmla="*/ 10369657 w 10433951"/>
              <a:gd name="csY15" fmla="*/ 2381 h 1260475"/>
              <a:gd name="csX16" fmla="*/ 10281551 w 10433951"/>
              <a:gd name="csY16" fmla="*/ 0 h 1260475"/>
              <a:gd name="csX17" fmla="*/ 4685372 w 10433951"/>
              <a:gd name="csY17" fmla="*/ 0 h 12604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0433951" h="1260475">
                <a:moveTo>
                  <a:pt x="2803" y="100427"/>
                </a:moveTo>
                <a:cubicBezTo>
                  <a:pt x="1869" y="352214"/>
                  <a:pt x="934" y="604002"/>
                  <a:pt x="0" y="855789"/>
                </a:cubicBezTo>
                <a:lnTo>
                  <a:pt x="0" y="1108075"/>
                </a:lnTo>
                <a:cubicBezTo>
                  <a:pt x="794" y="1137444"/>
                  <a:pt x="1587" y="1166812"/>
                  <a:pt x="2381" y="1196181"/>
                </a:cubicBezTo>
                <a:lnTo>
                  <a:pt x="19050" y="1241425"/>
                </a:lnTo>
                <a:lnTo>
                  <a:pt x="64293" y="1258093"/>
                </a:lnTo>
                <a:lnTo>
                  <a:pt x="152400" y="1260475"/>
                </a:lnTo>
                <a:lnTo>
                  <a:pt x="10281551" y="1260475"/>
                </a:lnTo>
                <a:lnTo>
                  <a:pt x="10369657" y="1258093"/>
                </a:lnTo>
                <a:lnTo>
                  <a:pt x="10414901" y="1241425"/>
                </a:lnTo>
                <a:lnTo>
                  <a:pt x="10431570" y="1196181"/>
                </a:lnTo>
                <a:cubicBezTo>
                  <a:pt x="10432364" y="1166812"/>
                  <a:pt x="10433157" y="1137444"/>
                  <a:pt x="10433951" y="1108075"/>
                </a:cubicBezTo>
                <a:lnTo>
                  <a:pt x="10433951" y="152400"/>
                </a:lnTo>
                <a:cubicBezTo>
                  <a:pt x="10433157" y="123031"/>
                  <a:pt x="10432364" y="93662"/>
                  <a:pt x="10431570" y="64293"/>
                </a:cubicBezTo>
                <a:lnTo>
                  <a:pt x="10414901" y="19050"/>
                </a:lnTo>
                <a:lnTo>
                  <a:pt x="10369657" y="2381"/>
                </a:lnTo>
                <a:lnTo>
                  <a:pt x="10281551" y="0"/>
                </a:lnTo>
                <a:lnTo>
                  <a:pt x="4685372" y="0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309529" y="5289754"/>
            <a:ext cx="950476" cy="909650"/>
            <a:chOff x="528485" y="5289754"/>
            <a:chExt cx="731520" cy="719455"/>
          </a:xfrm>
        </p:grpSpPr>
        <p:sp>
          <p:nvSpPr>
            <p:cNvPr id="38" name="object 38"/>
            <p:cNvSpPr/>
            <p:nvPr/>
          </p:nvSpPr>
          <p:spPr>
            <a:xfrm>
              <a:off x="540284" y="5289754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5" h="719454">
                  <a:moveTo>
                    <a:pt x="359714" y="0"/>
                  </a:moveTo>
                  <a:lnTo>
                    <a:pt x="310903" y="3283"/>
                  </a:lnTo>
                  <a:lnTo>
                    <a:pt x="264087" y="12849"/>
                  </a:lnTo>
                  <a:lnTo>
                    <a:pt x="219697" y="28268"/>
                  </a:lnTo>
                  <a:lnTo>
                    <a:pt x="178159" y="49111"/>
                  </a:lnTo>
                  <a:lnTo>
                    <a:pt x="139903" y="74950"/>
                  </a:lnTo>
                  <a:lnTo>
                    <a:pt x="105357" y="105357"/>
                  </a:lnTo>
                  <a:lnTo>
                    <a:pt x="74950" y="139903"/>
                  </a:lnTo>
                  <a:lnTo>
                    <a:pt x="49111" y="178159"/>
                  </a:lnTo>
                  <a:lnTo>
                    <a:pt x="28268" y="219697"/>
                  </a:lnTo>
                  <a:lnTo>
                    <a:pt x="12849" y="264087"/>
                  </a:lnTo>
                  <a:lnTo>
                    <a:pt x="3283" y="310903"/>
                  </a:lnTo>
                  <a:lnTo>
                    <a:pt x="0" y="359714"/>
                  </a:lnTo>
                  <a:lnTo>
                    <a:pt x="3283" y="408526"/>
                  </a:lnTo>
                  <a:lnTo>
                    <a:pt x="12849" y="455341"/>
                  </a:lnTo>
                  <a:lnTo>
                    <a:pt x="28268" y="499732"/>
                  </a:lnTo>
                  <a:lnTo>
                    <a:pt x="49111" y="541270"/>
                  </a:lnTo>
                  <a:lnTo>
                    <a:pt x="74950" y="579526"/>
                  </a:lnTo>
                  <a:lnTo>
                    <a:pt x="105357" y="614071"/>
                  </a:lnTo>
                  <a:lnTo>
                    <a:pt x="139903" y="644478"/>
                  </a:lnTo>
                  <a:lnTo>
                    <a:pt x="178159" y="670318"/>
                  </a:lnTo>
                  <a:lnTo>
                    <a:pt x="219697" y="691161"/>
                  </a:lnTo>
                  <a:lnTo>
                    <a:pt x="264087" y="706580"/>
                  </a:lnTo>
                  <a:lnTo>
                    <a:pt x="310903" y="716145"/>
                  </a:lnTo>
                  <a:lnTo>
                    <a:pt x="359714" y="719429"/>
                  </a:lnTo>
                  <a:lnTo>
                    <a:pt x="408526" y="716145"/>
                  </a:lnTo>
                  <a:lnTo>
                    <a:pt x="455341" y="706580"/>
                  </a:lnTo>
                  <a:lnTo>
                    <a:pt x="499732" y="691161"/>
                  </a:lnTo>
                  <a:lnTo>
                    <a:pt x="541270" y="670318"/>
                  </a:lnTo>
                  <a:lnTo>
                    <a:pt x="579526" y="644478"/>
                  </a:lnTo>
                  <a:lnTo>
                    <a:pt x="614071" y="614071"/>
                  </a:lnTo>
                  <a:lnTo>
                    <a:pt x="644478" y="579526"/>
                  </a:lnTo>
                  <a:lnTo>
                    <a:pt x="670318" y="541270"/>
                  </a:lnTo>
                  <a:lnTo>
                    <a:pt x="691161" y="499732"/>
                  </a:lnTo>
                  <a:lnTo>
                    <a:pt x="706580" y="455341"/>
                  </a:lnTo>
                  <a:lnTo>
                    <a:pt x="716145" y="408526"/>
                  </a:lnTo>
                  <a:lnTo>
                    <a:pt x="719429" y="359714"/>
                  </a:lnTo>
                  <a:lnTo>
                    <a:pt x="716145" y="310903"/>
                  </a:lnTo>
                  <a:lnTo>
                    <a:pt x="706580" y="264087"/>
                  </a:lnTo>
                  <a:lnTo>
                    <a:pt x="691161" y="219697"/>
                  </a:lnTo>
                  <a:lnTo>
                    <a:pt x="670318" y="178159"/>
                  </a:lnTo>
                  <a:lnTo>
                    <a:pt x="644478" y="139903"/>
                  </a:lnTo>
                  <a:lnTo>
                    <a:pt x="614071" y="105357"/>
                  </a:lnTo>
                  <a:lnTo>
                    <a:pt x="579526" y="74950"/>
                  </a:lnTo>
                  <a:lnTo>
                    <a:pt x="541270" y="49111"/>
                  </a:lnTo>
                  <a:lnTo>
                    <a:pt x="499732" y="28268"/>
                  </a:lnTo>
                  <a:lnTo>
                    <a:pt x="455341" y="12849"/>
                  </a:lnTo>
                  <a:lnTo>
                    <a:pt x="408526" y="3283"/>
                  </a:lnTo>
                  <a:lnTo>
                    <a:pt x="359714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8485" y="5478227"/>
              <a:ext cx="695960" cy="531495"/>
            </a:xfrm>
            <a:custGeom>
              <a:avLst/>
              <a:gdLst/>
              <a:ahLst/>
              <a:cxnLst/>
              <a:rect l="l" t="t" r="r" b="b"/>
              <a:pathLst>
                <a:path w="695960" h="531495">
                  <a:moveTo>
                    <a:pt x="499973" y="314960"/>
                  </a:moveTo>
                  <a:lnTo>
                    <a:pt x="266496" y="314960"/>
                  </a:lnTo>
                  <a:lnTo>
                    <a:pt x="266496" y="530860"/>
                  </a:lnTo>
                  <a:lnTo>
                    <a:pt x="499973" y="530860"/>
                  </a:lnTo>
                  <a:lnTo>
                    <a:pt x="499973" y="515620"/>
                  </a:lnTo>
                  <a:lnTo>
                    <a:pt x="282765" y="515620"/>
                  </a:lnTo>
                  <a:lnTo>
                    <a:pt x="282765" y="330200"/>
                  </a:lnTo>
                  <a:lnTo>
                    <a:pt x="499973" y="330200"/>
                  </a:lnTo>
                  <a:lnTo>
                    <a:pt x="499973" y="314960"/>
                  </a:lnTo>
                  <a:close/>
                </a:path>
                <a:path w="695960" h="531495">
                  <a:moveTo>
                    <a:pt x="565734" y="149860"/>
                  </a:moveTo>
                  <a:lnTo>
                    <a:pt x="549122" y="149860"/>
                  </a:lnTo>
                  <a:lnTo>
                    <a:pt x="549122" y="530860"/>
                  </a:lnTo>
                  <a:lnTo>
                    <a:pt x="630923" y="530860"/>
                  </a:lnTo>
                  <a:lnTo>
                    <a:pt x="630923" y="516890"/>
                  </a:lnTo>
                  <a:lnTo>
                    <a:pt x="577786" y="516890"/>
                  </a:lnTo>
                  <a:lnTo>
                    <a:pt x="593461" y="501650"/>
                  </a:lnTo>
                  <a:lnTo>
                    <a:pt x="565594" y="501650"/>
                  </a:lnTo>
                  <a:lnTo>
                    <a:pt x="565594" y="468630"/>
                  </a:lnTo>
                  <a:lnTo>
                    <a:pt x="630923" y="468630"/>
                  </a:lnTo>
                  <a:lnTo>
                    <a:pt x="630923" y="452120"/>
                  </a:lnTo>
                  <a:lnTo>
                    <a:pt x="578967" y="452120"/>
                  </a:lnTo>
                  <a:lnTo>
                    <a:pt x="593813" y="438150"/>
                  </a:lnTo>
                  <a:lnTo>
                    <a:pt x="565721" y="438150"/>
                  </a:lnTo>
                  <a:lnTo>
                    <a:pt x="565721" y="405130"/>
                  </a:lnTo>
                  <a:lnTo>
                    <a:pt x="630923" y="405130"/>
                  </a:lnTo>
                  <a:lnTo>
                    <a:pt x="630923" y="388620"/>
                  </a:lnTo>
                  <a:lnTo>
                    <a:pt x="578383" y="388620"/>
                  </a:lnTo>
                  <a:lnTo>
                    <a:pt x="592875" y="374650"/>
                  </a:lnTo>
                  <a:lnTo>
                    <a:pt x="565708" y="374650"/>
                  </a:lnTo>
                  <a:lnTo>
                    <a:pt x="565708" y="341630"/>
                  </a:lnTo>
                  <a:lnTo>
                    <a:pt x="630923" y="341630"/>
                  </a:lnTo>
                  <a:lnTo>
                    <a:pt x="630923" y="325120"/>
                  </a:lnTo>
                  <a:lnTo>
                    <a:pt x="578942" y="325120"/>
                  </a:lnTo>
                  <a:lnTo>
                    <a:pt x="593707" y="311150"/>
                  </a:lnTo>
                  <a:lnTo>
                    <a:pt x="565721" y="311150"/>
                  </a:lnTo>
                  <a:lnTo>
                    <a:pt x="565721" y="278130"/>
                  </a:lnTo>
                  <a:lnTo>
                    <a:pt x="630923" y="278130"/>
                  </a:lnTo>
                  <a:lnTo>
                    <a:pt x="630923" y="260350"/>
                  </a:lnTo>
                  <a:lnTo>
                    <a:pt x="578599" y="260350"/>
                  </a:lnTo>
                  <a:lnTo>
                    <a:pt x="590987" y="248920"/>
                  </a:lnTo>
                  <a:lnTo>
                    <a:pt x="565861" y="248920"/>
                  </a:lnTo>
                  <a:lnTo>
                    <a:pt x="565861" y="213360"/>
                  </a:lnTo>
                  <a:lnTo>
                    <a:pt x="630923" y="213360"/>
                  </a:lnTo>
                  <a:lnTo>
                    <a:pt x="630923" y="196850"/>
                  </a:lnTo>
                  <a:lnTo>
                    <a:pt x="579005" y="196850"/>
                  </a:lnTo>
                  <a:lnTo>
                    <a:pt x="592477" y="184150"/>
                  </a:lnTo>
                  <a:lnTo>
                    <a:pt x="565734" y="184150"/>
                  </a:lnTo>
                  <a:lnTo>
                    <a:pt x="565734" y="149860"/>
                  </a:lnTo>
                  <a:close/>
                </a:path>
                <a:path w="695960" h="531495">
                  <a:moveTo>
                    <a:pt x="630923" y="481330"/>
                  </a:moveTo>
                  <a:lnTo>
                    <a:pt x="614362" y="481330"/>
                  </a:lnTo>
                  <a:lnTo>
                    <a:pt x="614375" y="516890"/>
                  </a:lnTo>
                  <a:lnTo>
                    <a:pt x="630923" y="516890"/>
                  </a:lnTo>
                  <a:lnTo>
                    <a:pt x="630923" y="481330"/>
                  </a:lnTo>
                  <a:close/>
                </a:path>
                <a:path w="695960" h="531495">
                  <a:moveTo>
                    <a:pt x="499973" y="330200"/>
                  </a:moveTo>
                  <a:lnTo>
                    <a:pt x="481634" y="330200"/>
                  </a:lnTo>
                  <a:lnTo>
                    <a:pt x="483616" y="331470"/>
                  </a:lnTo>
                  <a:lnTo>
                    <a:pt x="483501" y="514350"/>
                  </a:lnTo>
                  <a:lnTo>
                    <a:pt x="481926" y="515620"/>
                  </a:lnTo>
                  <a:lnTo>
                    <a:pt x="499973" y="515620"/>
                  </a:lnTo>
                  <a:lnTo>
                    <a:pt x="499973" y="330200"/>
                  </a:lnTo>
                  <a:close/>
                </a:path>
                <a:path w="695960" h="531495">
                  <a:moveTo>
                    <a:pt x="630923" y="468630"/>
                  </a:moveTo>
                  <a:lnTo>
                    <a:pt x="600125" y="468630"/>
                  </a:lnTo>
                  <a:lnTo>
                    <a:pt x="565594" y="501650"/>
                  </a:lnTo>
                  <a:lnTo>
                    <a:pt x="593461" y="501650"/>
                  </a:lnTo>
                  <a:lnTo>
                    <a:pt x="614362" y="481330"/>
                  </a:lnTo>
                  <a:lnTo>
                    <a:pt x="630923" y="481330"/>
                  </a:lnTo>
                  <a:lnTo>
                    <a:pt x="630923" y="468630"/>
                  </a:lnTo>
                  <a:close/>
                </a:path>
                <a:path w="695960" h="531495">
                  <a:moveTo>
                    <a:pt x="369227" y="430530"/>
                  </a:moveTo>
                  <a:lnTo>
                    <a:pt x="326702" y="430530"/>
                  </a:lnTo>
                  <a:lnTo>
                    <a:pt x="311594" y="431800"/>
                  </a:lnTo>
                  <a:lnTo>
                    <a:pt x="309511" y="434340"/>
                  </a:lnTo>
                  <a:lnTo>
                    <a:pt x="309435" y="438150"/>
                  </a:lnTo>
                  <a:lnTo>
                    <a:pt x="309322" y="445770"/>
                  </a:lnTo>
                  <a:lnTo>
                    <a:pt x="309283" y="488950"/>
                  </a:lnTo>
                  <a:lnTo>
                    <a:pt x="369227" y="488950"/>
                  </a:lnTo>
                  <a:lnTo>
                    <a:pt x="369227" y="472440"/>
                  </a:lnTo>
                  <a:lnTo>
                    <a:pt x="326212" y="472440"/>
                  </a:lnTo>
                  <a:lnTo>
                    <a:pt x="326212" y="448310"/>
                  </a:lnTo>
                  <a:lnTo>
                    <a:pt x="369227" y="448310"/>
                  </a:lnTo>
                  <a:lnTo>
                    <a:pt x="369227" y="430530"/>
                  </a:lnTo>
                  <a:close/>
                </a:path>
                <a:path w="695960" h="531495">
                  <a:moveTo>
                    <a:pt x="448411" y="430530"/>
                  </a:moveTo>
                  <a:lnTo>
                    <a:pt x="444017" y="430530"/>
                  </a:lnTo>
                  <a:lnTo>
                    <a:pt x="396798" y="431800"/>
                  </a:lnTo>
                  <a:lnTo>
                    <a:pt x="396798" y="488950"/>
                  </a:lnTo>
                  <a:lnTo>
                    <a:pt x="456298" y="488950"/>
                  </a:lnTo>
                  <a:lnTo>
                    <a:pt x="456369" y="481330"/>
                  </a:lnTo>
                  <a:lnTo>
                    <a:pt x="456440" y="473710"/>
                  </a:lnTo>
                  <a:lnTo>
                    <a:pt x="413131" y="473710"/>
                  </a:lnTo>
                  <a:lnTo>
                    <a:pt x="413131" y="447040"/>
                  </a:lnTo>
                  <a:lnTo>
                    <a:pt x="456587" y="447040"/>
                  </a:lnTo>
                  <a:lnTo>
                    <a:pt x="456615" y="433070"/>
                  </a:lnTo>
                  <a:lnTo>
                    <a:pt x="454164" y="431800"/>
                  </a:lnTo>
                  <a:lnTo>
                    <a:pt x="452742" y="431800"/>
                  </a:lnTo>
                  <a:lnTo>
                    <a:pt x="448411" y="430530"/>
                  </a:lnTo>
                  <a:close/>
                </a:path>
                <a:path w="695960" h="531495">
                  <a:moveTo>
                    <a:pt x="456587" y="447040"/>
                  </a:moveTo>
                  <a:lnTo>
                    <a:pt x="439877" y="447040"/>
                  </a:lnTo>
                  <a:lnTo>
                    <a:pt x="439877" y="473710"/>
                  </a:lnTo>
                  <a:lnTo>
                    <a:pt x="456440" y="473710"/>
                  </a:lnTo>
                  <a:lnTo>
                    <a:pt x="456558" y="461010"/>
                  </a:lnTo>
                  <a:lnTo>
                    <a:pt x="456587" y="447040"/>
                  </a:lnTo>
                  <a:close/>
                </a:path>
                <a:path w="695960" h="531495">
                  <a:moveTo>
                    <a:pt x="369227" y="448310"/>
                  </a:moveTo>
                  <a:lnTo>
                    <a:pt x="352488" y="448310"/>
                  </a:lnTo>
                  <a:lnTo>
                    <a:pt x="352488" y="472440"/>
                  </a:lnTo>
                  <a:lnTo>
                    <a:pt x="369227" y="472440"/>
                  </a:lnTo>
                  <a:lnTo>
                    <a:pt x="369227" y="448310"/>
                  </a:lnTo>
                  <a:close/>
                </a:path>
                <a:path w="695960" h="531495">
                  <a:moveTo>
                    <a:pt x="630923" y="419100"/>
                  </a:moveTo>
                  <a:lnTo>
                    <a:pt x="614057" y="419100"/>
                  </a:lnTo>
                  <a:lnTo>
                    <a:pt x="614057" y="452120"/>
                  </a:lnTo>
                  <a:lnTo>
                    <a:pt x="630923" y="452120"/>
                  </a:lnTo>
                  <a:lnTo>
                    <a:pt x="630923" y="419100"/>
                  </a:lnTo>
                  <a:close/>
                </a:path>
                <a:path w="695960" h="531495">
                  <a:moveTo>
                    <a:pt x="630923" y="405130"/>
                  </a:moveTo>
                  <a:lnTo>
                    <a:pt x="600519" y="405130"/>
                  </a:lnTo>
                  <a:lnTo>
                    <a:pt x="565721" y="438150"/>
                  </a:lnTo>
                  <a:lnTo>
                    <a:pt x="593813" y="438150"/>
                  </a:lnTo>
                  <a:lnTo>
                    <a:pt x="614057" y="419100"/>
                  </a:lnTo>
                  <a:lnTo>
                    <a:pt x="630923" y="419100"/>
                  </a:lnTo>
                  <a:lnTo>
                    <a:pt x="630923" y="405130"/>
                  </a:lnTo>
                  <a:close/>
                </a:path>
                <a:path w="695960" h="531495">
                  <a:moveTo>
                    <a:pt x="368833" y="356870"/>
                  </a:moveTo>
                  <a:lnTo>
                    <a:pt x="309308" y="356870"/>
                  </a:lnTo>
                  <a:lnTo>
                    <a:pt x="309312" y="360680"/>
                  </a:lnTo>
                  <a:lnTo>
                    <a:pt x="309438" y="405130"/>
                  </a:lnTo>
                  <a:lnTo>
                    <a:pt x="309537" y="412750"/>
                  </a:lnTo>
                  <a:lnTo>
                    <a:pt x="312597" y="415290"/>
                  </a:lnTo>
                  <a:lnTo>
                    <a:pt x="368363" y="415290"/>
                  </a:lnTo>
                  <a:lnTo>
                    <a:pt x="369646" y="414020"/>
                  </a:lnTo>
                  <a:lnTo>
                    <a:pt x="369555" y="405130"/>
                  </a:lnTo>
                  <a:lnTo>
                    <a:pt x="369505" y="398780"/>
                  </a:lnTo>
                  <a:lnTo>
                    <a:pt x="326415" y="398780"/>
                  </a:lnTo>
                  <a:lnTo>
                    <a:pt x="326415" y="373380"/>
                  </a:lnTo>
                  <a:lnTo>
                    <a:pt x="369470" y="373380"/>
                  </a:lnTo>
                  <a:lnTo>
                    <a:pt x="369455" y="359410"/>
                  </a:lnTo>
                  <a:lnTo>
                    <a:pt x="369049" y="358140"/>
                  </a:lnTo>
                  <a:lnTo>
                    <a:pt x="368833" y="356870"/>
                  </a:lnTo>
                  <a:close/>
                </a:path>
                <a:path w="695960" h="531495">
                  <a:moveTo>
                    <a:pt x="456311" y="356870"/>
                  </a:moveTo>
                  <a:lnTo>
                    <a:pt x="396836" y="356870"/>
                  </a:lnTo>
                  <a:lnTo>
                    <a:pt x="396836" y="415290"/>
                  </a:lnTo>
                  <a:lnTo>
                    <a:pt x="455930" y="415290"/>
                  </a:lnTo>
                  <a:lnTo>
                    <a:pt x="456920" y="414020"/>
                  </a:lnTo>
                  <a:lnTo>
                    <a:pt x="456902" y="398780"/>
                  </a:lnTo>
                  <a:lnTo>
                    <a:pt x="412915" y="398780"/>
                  </a:lnTo>
                  <a:lnTo>
                    <a:pt x="412813" y="383540"/>
                  </a:lnTo>
                  <a:lnTo>
                    <a:pt x="413067" y="374650"/>
                  </a:lnTo>
                  <a:lnTo>
                    <a:pt x="414743" y="373380"/>
                  </a:lnTo>
                  <a:lnTo>
                    <a:pt x="415709" y="372110"/>
                  </a:lnTo>
                  <a:lnTo>
                    <a:pt x="456870" y="372110"/>
                  </a:lnTo>
                  <a:lnTo>
                    <a:pt x="456857" y="360680"/>
                  </a:lnTo>
                  <a:lnTo>
                    <a:pt x="456311" y="356870"/>
                  </a:lnTo>
                  <a:close/>
                </a:path>
                <a:path w="695960" h="531495">
                  <a:moveTo>
                    <a:pt x="369470" y="373380"/>
                  </a:moveTo>
                  <a:lnTo>
                    <a:pt x="352691" y="373380"/>
                  </a:lnTo>
                  <a:lnTo>
                    <a:pt x="352691" y="398780"/>
                  </a:lnTo>
                  <a:lnTo>
                    <a:pt x="369505" y="398780"/>
                  </a:lnTo>
                  <a:lnTo>
                    <a:pt x="369470" y="373380"/>
                  </a:lnTo>
                  <a:close/>
                </a:path>
                <a:path w="695960" h="531495">
                  <a:moveTo>
                    <a:pt x="456870" y="372110"/>
                  </a:moveTo>
                  <a:lnTo>
                    <a:pt x="439864" y="372110"/>
                  </a:lnTo>
                  <a:lnTo>
                    <a:pt x="439864" y="398780"/>
                  </a:lnTo>
                  <a:lnTo>
                    <a:pt x="456902" y="398780"/>
                  </a:lnTo>
                  <a:lnTo>
                    <a:pt x="456870" y="372110"/>
                  </a:lnTo>
                  <a:close/>
                </a:path>
                <a:path w="695960" h="531495">
                  <a:moveTo>
                    <a:pt x="630923" y="354330"/>
                  </a:moveTo>
                  <a:lnTo>
                    <a:pt x="613956" y="354330"/>
                  </a:lnTo>
                  <a:lnTo>
                    <a:pt x="613956" y="388620"/>
                  </a:lnTo>
                  <a:lnTo>
                    <a:pt x="630923" y="388620"/>
                  </a:lnTo>
                  <a:lnTo>
                    <a:pt x="630923" y="354330"/>
                  </a:lnTo>
                  <a:close/>
                </a:path>
                <a:path w="695960" h="531495">
                  <a:moveTo>
                    <a:pt x="630923" y="341630"/>
                  </a:moveTo>
                  <a:lnTo>
                    <a:pt x="600773" y="341630"/>
                  </a:lnTo>
                  <a:lnTo>
                    <a:pt x="565708" y="374650"/>
                  </a:lnTo>
                  <a:lnTo>
                    <a:pt x="592875" y="374650"/>
                  </a:lnTo>
                  <a:lnTo>
                    <a:pt x="613956" y="354330"/>
                  </a:lnTo>
                  <a:lnTo>
                    <a:pt x="630923" y="354330"/>
                  </a:lnTo>
                  <a:lnTo>
                    <a:pt x="630923" y="341630"/>
                  </a:lnTo>
                  <a:close/>
                </a:path>
                <a:path w="695960" h="531495">
                  <a:moveTo>
                    <a:pt x="630923" y="292100"/>
                  </a:moveTo>
                  <a:lnTo>
                    <a:pt x="613841" y="292100"/>
                  </a:lnTo>
                  <a:lnTo>
                    <a:pt x="613841" y="325120"/>
                  </a:lnTo>
                  <a:lnTo>
                    <a:pt x="630923" y="325120"/>
                  </a:lnTo>
                  <a:lnTo>
                    <a:pt x="630923" y="292100"/>
                  </a:lnTo>
                  <a:close/>
                </a:path>
                <a:path w="695960" h="531495">
                  <a:moveTo>
                    <a:pt x="630923" y="278130"/>
                  </a:moveTo>
                  <a:lnTo>
                    <a:pt x="600392" y="278130"/>
                  </a:lnTo>
                  <a:lnTo>
                    <a:pt x="565721" y="311150"/>
                  </a:lnTo>
                  <a:lnTo>
                    <a:pt x="593707" y="311150"/>
                  </a:lnTo>
                  <a:lnTo>
                    <a:pt x="613841" y="292100"/>
                  </a:lnTo>
                  <a:lnTo>
                    <a:pt x="630923" y="292100"/>
                  </a:lnTo>
                  <a:lnTo>
                    <a:pt x="630923" y="278130"/>
                  </a:lnTo>
                  <a:close/>
                </a:path>
                <a:path w="695960" h="531495">
                  <a:moveTo>
                    <a:pt x="455955" y="250190"/>
                  </a:moveTo>
                  <a:lnTo>
                    <a:pt x="310807" y="250190"/>
                  </a:lnTo>
                  <a:lnTo>
                    <a:pt x="309397" y="251460"/>
                  </a:lnTo>
                  <a:lnTo>
                    <a:pt x="309630" y="260350"/>
                  </a:lnTo>
                  <a:lnTo>
                    <a:pt x="309549" y="298450"/>
                  </a:lnTo>
                  <a:lnTo>
                    <a:pt x="455955" y="298450"/>
                  </a:lnTo>
                  <a:lnTo>
                    <a:pt x="455955" y="281940"/>
                  </a:lnTo>
                  <a:lnTo>
                    <a:pt x="327406" y="281940"/>
                  </a:lnTo>
                  <a:lnTo>
                    <a:pt x="325361" y="280670"/>
                  </a:lnTo>
                  <a:lnTo>
                    <a:pt x="326377" y="273050"/>
                  </a:lnTo>
                  <a:lnTo>
                    <a:pt x="326097" y="270510"/>
                  </a:lnTo>
                  <a:lnTo>
                    <a:pt x="326097" y="266700"/>
                  </a:lnTo>
                  <a:lnTo>
                    <a:pt x="455955" y="266700"/>
                  </a:lnTo>
                  <a:lnTo>
                    <a:pt x="455955" y="250190"/>
                  </a:lnTo>
                  <a:close/>
                </a:path>
                <a:path w="695960" h="531495">
                  <a:moveTo>
                    <a:pt x="391299" y="266700"/>
                  </a:moveTo>
                  <a:lnTo>
                    <a:pt x="372389" y="266700"/>
                  </a:lnTo>
                  <a:lnTo>
                    <a:pt x="373595" y="267970"/>
                  </a:lnTo>
                  <a:lnTo>
                    <a:pt x="374738" y="270510"/>
                  </a:lnTo>
                  <a:lnTo>
                    <a:pt x="374434" y="271780"/>
                  </a:lnTo>
                  <a:lnTo>
                    <a:pt x="374548" y="278130"/>
                  </a:lnTo>
                  <a:lnTo>
                    <a:pt x="374624" y="281940"/>
                  </a:lnTo>
                  <a:lnTo>
                    <a:pt x="391299" y="281940"/>
                  </a:lnTo>
                  <a:lnTo>
                    <a:pt x="391299" y="266700"/>
                  </a:lnTo>
                  <a:close/>
                </a:path>
                <a:path w="695960" h="531495">
                  <a:moveTo>
                    <a:pt x="455955" y="266700"/>
                  </a:moveTo>
                  <a:lnTo>
                    <a:pt x="439280" y="266700"/>
                  </a:lnTo>
                  <a:lnTo>
                    <a:pt x="439799" y="278130"/>
                  </a:lnTo>
                  <a:lnTo>
                    <a:pt x="439915" y="280670"/>
                  </a:lnTo>
                  <a:lnTo>
                    <a:pt x="438061" y="281940"/>
                  </a:lnTo>
                  <a:lnTo>
                    <a:pt x="455955" y="281940"/>
                  </a:lnTo>
                  <a:lnTo>
                    <a:pt x="455955" y="266700"/>
                  </a:lnTo>
                  <a:close/>
                </a:path>
                <a:path w="695960" h="531495">
                  <a:moveTo>
                    <a:pt x="630923" y="227330"/>
                  </a:moveTo>
                  <a:lnTo>
                    <a:pt x="614387" y="227330"/>
                  </a:lnTo>
                  <a:lnTo>
                    <a:pt x="614387" y="260350"/>
                  </a:lnTo>
                  <a:lnTo>
                    <a:pt x="630923" y="260350"/>
                  </a:lnTo>
                  <a:lnTo>
                    <a:pt x="630923" y="227330"/>
                  </a:lnTo>
                  <a:close/>
                </a:path>
                <a:path w="695960" h="531495">
                  <a:moveTo>
                    <a:pt x="391058" y="149860"/>
                  </a:moveTo>
                  <a:lnTo>
                    <a:pt x="373545" y="149860"/>
                  </a:lnTo>
                  <a:lnTo>
                    <a:pt x="375450" y="151130"/>
                  </a:lnTo>
                  <a:lnTo>
                    <a:pt x="375259" y="156210"/>
                  </a:lnTo>
                  <a:lnTo>
                    <a:pt x="375112" y="163830"/>
                  </a:lnTo>
                  <a:lnTo>
                    <a:pt x="375023" y="184150"/>
                  </a:lnTo>
                  <a:lnTo>
                    <a:pt x="374967" y="186690"/>
                  </a:lnTo>
                  <a:lnTo>
                    <a:pt x="374865" y="189230"/>
                  </a:lnTo>
                  <a:lnTo>
                    <a:pt x="373380" y="193040"/>
                  </a:lnTo>
                  <a:lnTo>
                    <a:pt x="371424" y="194310"/>
                  </a:lnTo>
                  <a:lnTo>
                    <a:pt x="365140" y="200660"/>
                  </a:lnTo>
                  <a:lnTo>
                    <a:pt x="341952" y="234950"/>
                  </a:lnTo>
                  <a:lnTo>
                    <a:pt x="341929" y="237490"/>
                  </a:lnTo>
                  <a:lnTo>
                    <a:pt x="342214" y="242570"/>
                  </a:lnTo>
                  <a:lnTo>
                    <a:pt x="342214" y="250190"/>
                  </a:lnTo>
                  <a:lnTo>
                    <a:pt x="358876" y="250190"/>
                  </a:lnTo>
                  <a:lnTo>
                    <a:pt x="358876" y="234950"/>
                  </a:lnTo>
                  <a:lnTo>
                    <a:pt x="424053" y="234950"/>
                  </a:lnTo>
                  <a:lnTo>
                    <a:pt x="423557" y="227330"/>
                  </a:lnTo>
                  <a:lnTo>
                    <a:pt x="423475" y="226060"/>
                  </a:lnTo>
                  <a:lnTo>
                    <a:pt x="423392" y="224790"/>
                  </a:lnTo>
                  <a:lnTo>
                    <a:pt x="422008" y="222250"/>
                  </a:lnTo>
                  <a:lnTo>
                    <a:pt x="420103" y="219710"/>
                  </a:lnTo>
                  <a:lnTo>
                    <a:pt x="418962" y="218440"/>
                  </a:lnTo>
                  <a:lnTo>
                    <a:pt x="370827" y="218440"/>
                  </a:lnTo>
                  <a:lnTo>
                    <a:pt x="384124" y="207010"/>
                  </a:lnTo>
                  <a:lnTo>
                    <a:pt x="407270" y="207010"/>
                  </a:lnTo>
                  <a:lnTo>
                    <a:pt x="406065" y="205740"/>
                  </a:lnTo>
                  <a:lnTo>
                    <a:pt x="401002" y="201930"/>
                  </a:lnTo>
                  <a:lnTo>
                    <a:pt x="395879" y="196850"/>
                  </a:lnTo>
                  <a:lnTo>
                    <a:pt x="392545" y="190500"/>
                  </a:lnTo>
                  <a:lnTo>
                    <a:pt x="390910" y="184150"/>
                  </a:lnTo>
                  <a:lnTo>
                    <a:pt x="390880" y="177800"/>
                  </a:lnTo>
                  <a:lnTo>
                    <a:pt x="391283" y="170180"/>
                  </a:lnTo>
                  <a:lnTo>
                    <a:pt x="391302" y="163830"/>
                  </a:lnTo>
                  <a:lnTo>
                    <a:pt x="391155" y="156210"/>
                  </a:lnTo>
                  <a:lnTo>
                    <a:pt x="391058" y="149860"/>
                  </a:lnTo>
                  <a:close/>
                </a:path>
                <a:path w="695960" h="531495">
                  <a:moveTo>
                    <a:pt x="424053" y="234950"/>
                  </a:moveTo>
                  <a:lnTo>
                    <a:pt x="405041" y="234950"/>
                  </a:lnTo>
                  <a:lnTo>
                    <a:pt x="406514" y="237490"/>
                  </a:lnTo>
                  <a:lnTo>
                    <a:pt x="407327" y="240030"/>
                  </a:lnTo>
                  <a:lnTo>
                    <a:pt x="406882" y="242570"/>
                  </a:lnTo>
                  <a:lnTo>
                    <a:pt x="407568" y="248920"/>
                  </a:lnTo>
                  <a:lnTo>
                    <a:pt x="405726" y="250190"/>
                  </a:lnTo>
                  <a:lnTo>
                    <a:pt x="423735" y="250190"/>
                  </a:lnTo>
                  <a:lnTo>
                    <a:pt x="423841" y="240030"/>
                  </a:lnTo>
                  <a:lnTo>
                    <a:pt x="423947" y="237490"/>
                  </a:lnTo>
                  <a:lnTo>
                    <a:pt x="424053" y="234950"/>
                  </a:lnTo>
                  <a:close/>
                </a:path>
                <a:path w="695960" h="531495">
                  <a:moveTo>
                    <a:pt x="630923" y="213360"/>
                  </a:moveTo>
                  <a:lnTo>
                    <a:pt x="601941" y="213360"/>
                  </a:lnTo>
                  <a:lnTo>
                    <a:pt x="565861" y="248920"/>
                  </a:lnTo>
                  <a:lnTo>
                    <a:pt x="590987" y="248920"/>
                  </a:lnTo>
                  <a:lnTo>
                    <a:pt x="614387" y="227330"/>
                  </a:lnTo>
                  <a:lnTo>
                    <a:pt x="630923" y="227330"/>
                  </a:lnTo>
                  <a:lnTo>
                    <a:pt x="630923" y="213360"/>
                  </a:lnTo>
                  <a:close/>
                </a:path>
                <a:path w="695960" h="531495">
                  <a:moveTo>
                    <a:pt x="407270" y="207010"/>
                  </a:moveTo>
                  <a:lnTo>
                    <a:pt x="384124" y="207010"/>
                  </a:lnTo>
                  <a:lnTo>
                    <a:pt x="393674" y="218440"/>
                  </a:lnTo>
                  <a:lnTo>
                    <a:pt x="418962" y="218440"/>
                  </a:lnTo>
                  <a:lnTo>
                    <a:pt x="415540" y="214630"/>
                  </a:lnTo>
                  <a:lnTo>
                    <a:pt x="410886" y="210820"/>
                  </a:lnTo>
                  <a:lnTo>
                    <a:pt x="407270" y="207010"/>
                  </a:lnTo>
                  <a:close/>
                </a:path>
                <a:path w="695960" h="531495">
                  <a:moveTo>
                    <a:pt x="630923" y="163830"/>
                  </a:moveTo>
                  <a:lnTo>
                    <a:pt x="614032" y="163830"/>
                  </a:lnTo>
                  <a:lnTo>
                    <a:pt x="614032" y="196850"/>
                  </a:lnTo>
                  <a:lnTo>
                    <a:pt x="630923" y="196850"/>
                  </a:lnTo>
                  <a:lnTo>
                    <a:pt x="630923" y="163830"/>
                  </a:lnTo>
                  <a:close/>
                </a:path>
                <a:path w="695960" h="531495">
                  <a:moveTo>
                    <a:pt x="630923" y="149860"/>
                  </a:moveTo>
                  <a:lnTo>
                    <a:pt x="601192" y="149860"/>
                  </a:lnTo>
                  <a:lnTo>
                    <a:pt x="565734" y="184150"/>
                  </a:lnTo>
                  <a:lnTo>
                    <a:pt x="592477" y="184150"/>
                  </a:lnTo>
                  <a:lnTo>
                    <a:pt x="614032" y="163830"/>
                  </a:lnTo>
                  <a:lnTo>
                    <a:pt x="630923" y="163830"/>
                  </a:lnTo>
                  <a:lnTo>
                    <a:pt x="630923" y="149860"/>
                  </a:lnTo>
                  <a:close/>
                </a:path>
                <a:path w="695960" h="531495">
                  <a:moveTo>
                    <a:pt x="695426" y="69850"/>
                  </a:moveTo>
                  <a:lnTo>
                    <a:pt x="359765" y="69850"/>
                  </a:lnTo>
                  <a:lnTo>
                    <a:pt x="356781" y="71120"/>
                  </a:lnTo>
                  <a:lnTo>
                    <a:pt x="339854" y="87630"/>
                  </a:lnTo>
                  <a:lnTo>
                    <a:pt x="311775" y="115570"/>
                  </a:lnTo>
                  <a:lnTo>
                    <a:pt x="297700" y="128270"/>
                  </a:lnTo>
                  <a:lnTo>
                    <a:pt x="276021" y="149860"/>
                  </a:lnTo>
                  <a:lnTo>
                    <a:pt x="695426" y="149860"/>
                  </a:lnTo>
                  <a:lnTo>
                    <a:pt x="695426" y="133350"/>
                  </a:lnTo>
                  <a:lnTo>
                    <a:pt x="317563" y="133350"/>
                  </a:lnTo>
                  <a:lnTo>
                    <a:pt x="352539" y="99060"/>
                  </a:lnTo>
                  <a:lnTo>
                    <a:pt x="369633" y="99060"/>
                  </a:lnTo>
                  <a:lnTo>
                    <a:pt x="369633" y="86360"/>
                  </a:lnTo>
                  <a:lnTo>
                    <a:pt x="695426" y="86360"/>
                  </a:lnTo>
                  <a:lnTo>
                    <a:pt x="695426" y="69850"/>
                  </a:lnTo>
                  <a:close/>
                </a:path>
                <a:path w="695960" h="531495">
                  <a:moveTo>
                    <a:pt x="369633" y="99060"/>
                  </a:moveTo>
                  <a:lnTo>
                    <a:pt x="352539" y="99060"/>
                  </a:lnTo>
                  <a:lnTo>
                    <a:pt x="352539" y="133350"/>
                  </a:lnTo>
                  <a:lnTo>
                    <a:pt x="383082" y="133350"/>
                  </a:lnTo>
                  <a:lnTo>
                    <a:pt x="397492" y="119380"/>
                  </a:lnTo>
                  <a:lnTo>
                    <a:pt x="369633" y="119380"/>
                  </a:lnTo>
                  <a:lnTo>
                    <a:pt x="369633" y="99060"/>
                  </a:lnTo>
                  <a:close/>
                </a:path>
                <a:path w="695960" h="531495">
                  <a:moveTo>
                    <a:pt x="434835" y="99060"/>
                  </a:moveTo>
                  <a:lnTo>
                    <a:pt x="418452" y="99060"/>
                  </a:lnTo>
                  <a:lnTo>
                    <a:pt x="418452" y="133350"/>
                  </a:lnTo>
                  <a:lnTo>
                    <a:pt x="449046" y="133350"/>
                  </a:lnTo>
                  <a:lnTo>
                    <a:pt x="462298" y="120650"/>
                  </a:lnTo>
                  <a:lnTo>
                    <a:pt x="434835" y="120650"/>
                  </a:lnTo>
                  <a:lnTo>
                    <a:pt x="434835" y="99060"/>
                  </a:lnTo>
                  <a:close/>
                </a:path>
                <a:path w="695960" h="531495">
                  <a:moveTo>
                    <a:pt x="500773" y="100330"/>
                  </a:moveTo>
                  <a:lnTo>
                    <a:pt x="483501" y="100330"/>
                  </a:lnTo>
                  <a:lnTo>
                    <a:pt x="483501" y="133350"/>
                  </a:lnTo>
                  <a:lnTo>
                    <a:pt x="513321" y="133350"/>
                  </a:lnTo>
                  <a:lnTo>
                    <a:pt x="526439" y="120650"/>
                  </a:lnTo>
                  <a:lnTo>
                    <a:pt x="500773" y="120650"/>
                  </a:lnTo>
                  <a:lnTo>
                    <a:pt x="500773" y="100330"/>
                  </a:lnTo>
                  <a:close/>
                </a:path>
                <a:path w="695960" h="531495">
                  <a:moveTo>
                    <a:pt x="565708" y="99060"/>
                  </a:moveTo>
                  <a:lnTo>
                    <a:pt x="548741" y="99060"/>
                  </a:lnTo>
                  <a:lnTo>
                    <a:pt x="548741" y="133350"/>
                  </a:lnTo>
                  <a:lnTo>
                    <a:pt x="578688" y="133350"/>
                  </a:lnTo>
                  <a:lnTo>
                    <a:pt x="592984" y="119380"/>
                  </a:lnTo>
                  <a:lnTo>
                    <a:pt x="565708" y="119380"/>
                  </a:lnTo>
                  <a:lnTo>
                    <a:pt x="565708" y="99060"/>
                  </a:lnTo>
                  <a:close/>
                </a:path>
                <a:path w="695960" h="531495">
                  <a:moveTo>
                    <a:pt x="631126" y="99060"/>
                  </a:moveTo>
                  <a:lnTo>
                    <a:pt x="613778" y="99060"/>
                  </a:lnTo>
                  <a:lnTo>
                    <a:pt x="613778" y="133350"/>
                  </a:lnTo>
                  <a:lnTo>
                    <a:pt x="644575" y="133350"/>
                  </a:lnTo>
                  <a:lnTo>
                    <a:pt x="657969" y="120650"/>
                  </a:lnTo>
                  <a:lnTo>
                    <a:pt x="631126" y="120650"/>
                  </a:lnTo>
                  <a:lnTo>
                    <a:pt x="631126" y="99060"/>
                  </a:lnTo>
                  <a:close/>
                </a:path>
                <a:path w="695960" h="531495">
                  <a:moveTo>
                    <a:pt x="695426" y="100330"/>
                  </a:moveTo>
                  <a:lnTo>
                    <a:pt x="679399" y="100330"/>
                  </a:lnTo>
                  <a:lnTo>
                    <a:pt x="679399" y="133350"/>
                  </a:lnTo>
                  <a:lnTo>
                    <a:pt x="695426" y="133350"/>
                  </a:lnTo>
                  <a:lnTo>
                    <a:pt x="695426" y="100330"/>
                  </a:lnTo>
                  <a:close/>
                </a:path>
                <a:path w="695960" h="531495">
                  <a:moveTo>
                    <a:pt x="500773" y="86360"/>
                  </a:moveTo>
                  <a:lnTo>
                    <a:pt x="469696" y="86360"/>
                  </a:lnTo>
                  <a:lnTo>
                    <a:pt x="434835" y="120650"/>
                  </a:lnTo>
                  <a:lnTo>
                    <a:pt x="462298" y="120650"/>
                  </a:lnTo>
                  <a:lnTo>
                    <a:pt x="483501" y="100330"/>
                  </a:lnTo>
                  <a:lnTo>
                    <a:pt x="500773" y="100330"/>
                  </a:lnTo>
                  <a:lnTo>
                    <a:pt x="500773" y="86360"/>
                  </a:lnTo>
                  <a:close/>
                </a:path>
                <a:path w="695960" h="531495">
                  <a:moveTo>
                    <a:pt x="565708" y="86360"/>
                  </a:moveTo>
                  <a:lnTo>
                    <a:pt x="535444" y="86360"/>
                  </a:lnTo>
                  <a:lnTo>
                    <a:pt x="500773" y="120650"/>
                  </a:lnTo>
                  <a:lnTo>
                    <a:pt x="526439" y="120650"/>
                  </a:lnTo>
                  <a:lnTo>
                    <a:pt x="548741" y="99060"/>
                  </a:lnTo>
                  <a:lnTo>
                    <a:pt x="565708" y="99060"/>
                  </a:lnTo>
                  <a:lnTo>
                    <a:pt x="565708" y="86360"/>
                  </a:lnTo>
                  <a:close/>
                </a:path>
                <a:path w="695960" h="531495">
                  <a:moveTo>
                    <a:pt x="695426" y="86360"/>
                  </a:moveTo>
                  <a:lnTo>
                    <a:pt x="666369" y="86360"/>
                  </a:lnTo>
                  <a:lnTo>
                    <a:pt x="631126" y="120650"/>
                  </a:lnTo>
                  <a:lnTo>
                    <a:pt x="657969" y="120650"/>
                  </a:lnTo>
                  <a:lnTo>
                    <a:pt x="679399" y="100330"/>
                  </a:lnTo>
                  <a:lnTo>
                    <a:pt x="695426" y="100330"/>
                  </a:lnTo>
                  <a:lnTo>
                    <a:pt x="695426" y="86360"/>
                  </a:lnTo>
                  <a:close/>
                </a:path>
                <a:path w="695960" h="531495">
                  <a:moveTo>
                    <a:pt x="434835" y="86360"/>
                  </a:moveTo>
                  <a:lnTo>
                    <a:pt x="404495" y="86360"/>
                  </a:lnTo>
                  <a:lnTo>
                    <a:pt x="369633" y="119380"/>
                  </a:lnTo>
                  <a:lnTo>
                    <a:pt x="397492" y="119380"/>
                  </a:lnTo>
                  <a:lnTo>
                    <a:pt x="418452" y="99060"/>
                  </a:lnTo>
                  <a:lnTo>
                    <a:pt x="434835" y="99060"/>
                  </a:lnTo>
                  <a:lnTo>
                    <a:pt x="434835" y="86360"/>
                  </a:lnTo>
                  <a:close/>
                </a:path>
                <a:path w="695960" h="531495">
                  <a:moveTo>
                    <a:pt x="631126" y="86360"/>
                  </a:moveTo>
                  <a:lnTo>
                    <a:pt x="599706" y="86360"/>
                  </a:lnTo>
                  <a:lnTo>
                    <a:pt x="565708" y="119380"/>
                  </a:lnTo>
                  <a:lnTo>
                    <a:pt x="592984" y="119380"/>
                  </a:lnTo>
                  <a:lnTo>
                    <a:pt x="613778" y="99060"/>
                  </a:lnTo>
                  <a:lnTo>
                    <a:pt x="631126" y="99060"/>
                  </a:lnTo>
                  <a:lnTo>
                    <a:pt x="631126" y="86360"/>
                  </a:lnTo>
                  <a:close/>
                </a:path>
                <a:path w="695960" h="531495">
                  <a:moveTo>
                    <a:pt x="630516" y="6350"/>
                  </a:moveTo>
                  <a:lnTo>
                    <a:pt x="548779" y="6350"/>
                  </a:lnTo>
                  <a:lnTo>
                    <a:pt x="548779" y="69850"/>
                  </a:lnTo>
                  <a:lnTo>
                    <a:pt x="579424" y="69850"/>
                  </a:lnTo>
                  <a:lnTo>
                    <a:pt x="595409" y="54610"/>
                  </a:lnTo>
                  <a:lnTo>
                    <a:pt x="565721" y="54610"/>
                  </a:lnTo>
                  <a:lnTo>
                    <a:pt x="565721" y="22860"/>
                  </a:lnTo>
                  <a:lnTo>
                    <a:pt x="630516" y="22860"/>
                  </a:lnTo>
                  <a:lnTo>
                    <a:pt x="630516" y="6350"/>
                  </a:lnTo>
                  <a:close/>
                </a:path>
                <a:path w="695960" h="531495">
                  <a:moveTo>
                    <a:pt x="630516" y="36830"/>
                  </a:moveTo>
                  <a:lnTo>
                    <a:pt x="614057" y="36830"/>
                  </a:lnTo>
                  <a:lnTo>
                    <a:pt x="614057" y="69850"/>
                  </a:lnTo>
                  <a:lnTo>
                    <a:pt x="630516" y="69850"/>
                  </a:lnTo>
                  <a:lnTo>
                    <a:pt x="630516" y="36830"/>
                  </a:lnTo>
                  <a:close/>
                </a:path>
                <a:path w="695960" h="531495">
                  <a:moveTo>
                    <a:pt x="630516" y="22860"/>
                  </a:moveTo>
                  <a:lnTo>
                    <a:pt x="599490" y="22860"/>
                  </a:lnTo>
                  <a:lnTo>
                    <a:pt x="565721" y="54610"/>
                  </a:lnTo>
                  <a:lnTo>
                    <a:pt x="595409" y="54610"/>
                  </a:lnTo>
                  <a:lnTo>
                    <a:pt x="614057" y="36830"/>
                  </a:lnTo>
                  <a:lnTo>
                    <a:pt x="630516" y="36830"/>
                  </a:lnTo>
                  <a:lnTo>
                    <a:pt x="630516" y="22860"/>
                  </a:lnTo>
                  <a:close/>
                </a:path>
                <a:path w="695960" h="531495">
                  <a:moveTo>
                    <a:pt x="0" y="0"/>
                  </a:moveTo>
                  <a:lnTo>
                    <a:pt x="0" y="530961"/>
                  </a:lnTo>
                  <a:lnTo>
                    <a:pt x="233299" y="530961"/>
                  </a:lnTo>
                  <a:lnTo>
                    <a:pt x="233294" y="516128"/>
                  </a:lnTo>
                  <a:lnTo>
                    <a:pt x="216992" y="516128"/>
                  </a:lnTo>
                  <a:lnTo>
                    <a:pt x="215703" y="515823"/>
                  </a:lnTo>
                  <a:lnTo>
                    <a:pt x="17310" y="515823"/>
                  </a:lnTo>
                  <a:lnTo>
                    <a:pt x="15557" y="514324"/>
                  </a:lnTo>
                  <a:lnTo>
                    <a:pt x="15582" y="150291"/>
                  </a:lnTo>
                  <a:lnTo>
                    <a:pt x="17313" y="149009"/>
                  </a:lnTo>
                  <a:lnTo>
                    <a:pt x="233142" y="149009"/>
                  </a:lnTo>
                  <a:lnTo>
                    <a:pt x="233133" y="137007"/>
                  </a:lnTo>
                  <a:lnTo>
                    <a:pt x="230835" y="134975"/>
                  </a:lnTo>
                  <a:lnTo>
                    <a:pt x="227182" y="132842"/>
                  </a:lnTo>
                  <a:lnTo>
                    <a:pt x="18110" y="132842"/>
                  </a:lnTo>
                  <a:lnTo>
                    <a:pt x="16154" y="131546"/>
                  </a:lnTo>
                  <a:lnTo>
                    <a:pt x="16281" y="28511"/>
                  </a:lnTo>
                  <a:lnTo>
                    <a:pt x="48783" y="28511"/>
                  </a:lnTo>
                  <a:lnTo>
                    <a:pt x="0" y="0"/>
                  </a:lnTo>
                  <a:close/>
                </a:path>
                <a:path w="695960" h="531495">
                  <a:moveTo>
                    <a:pt x="233142" y="149009"/>
                  </a:moveTo>
                  <a:lnTo>
                    <a:pt x="23317" y="149009"/>
                  </a:lnTo>
                  <a:lnTo>
                    <a:pt x="113222" y="149301"/>
                  </a:lnTo>
                  <a:lnTo>
                    <a:pt x="216750" y="149301"/>
                  </a:lnTo>
                  <a:lnTo>
                    <a:pt x="217030" y="155079"/>
                  </a:lnTo>
                  <a:lnTo>
                    <a:pt x="217500" y="160083"/>
                  </a:lnTo>
                  <a:lnTo>
                    <a:pt x="217434" y="191706"/>
                  </a:lnTo>
                  <a:lnTo>
                    <a:pt x="217311" y="233718"/>
                  </a:lnTo>
                  <a:lnTo>
                    <a:pt x="217226" y="260934"/>
                  </a:lnTo>
                  <a:lnTo>
                    <a:pt x="217109" y="380780"/>
                  </a:lnTo>
                  <a:lnTo>
                    <a:pt x="217521" y="402691"/>
                  </a:lnTo>
                  <a:lnTo>
                    <a:pt x="217502" y="447078"/>
                  </a:lnTo>
                  <a:lnTo>
                    <a:pt x="217142" y="487696"/>
                  </a:lnTo>
                  <a:lnTo>
                    <a:pt x="217004" y="510679"/>
                  </a:lnTo>
                  <a:lnTo>
                    <a:pt x="216992" y="516128"/>
                  </a:lnTo>
                  <a:lnTo>
                    <a:pt x="233294" y="516128"/>
                  </a:lnTo>
                  <a:lnTo>
                    <a:pt x="233171" y="191706"/>
                  </a:lnTo>
                  <a:lnTo>
                    <a:pt x="233142" y="149009"/>
                  </a:lnTo>
                  <a:close/>
                </a:path>
                <a:path w="695960" h="531495">
                  <a:moveTo>
                    <a:pt x="214441" y="515524"/>
                  </a:moveTo>
                  <a:lnTo>
                    <a:pt x="35214" y="515524"/>
                  </a:lnTo>
                  <a:lnTo>
                    <a:pt x="14028" y="515823"/>
                  </a:lnTo>
                  <a:lnTo>
                    <a:pt x="215703" y="515823"/>
                  </a:lnTo>
                  <a:lnTo>
                    <a:pt x="214441" y="515524"/>
                  </a:lnTo>
                  <a:close/>
                </a:path>
                <a:path w="695960" h="531495">
                  <a:moveTo>
                    <a:pt x="189471" y="431063"/>
                  </a:moveTo>
                  <a:lnTo>
                    <a:pt x="43395" y="431063"/>
                  </a:lnTo>
                  <a:lnTo>
                    <a:pt x="43395" y="488442"/>
                  </a:lnTo>
                  <a:lnTo>
                    <a:pt x="189471" y="488442"/>
                  </a:lnTo>
                  <a:lnTo>
                    <a:pt x="189471" y="472643"/>
                  </a:lnTo>
                  <a:lnTo>
                    <a:pt x="59702" y="472643"/>
                  </a:lnTo>
                  <a:lnTo>
                    <a:pt x="59702" y="447078"/>
                  </a:lnTo>
                  <a:lnTo>
                    <a:pt x="189471" y="447078"/>
                  </a:lnTo>
                  <a:lnTo>
                    <a:pt x="189471" y="431063"/>
                  </a:lnTo>
                  <a:close/>
                </a:path>
                <a:path w="695960" h="531495">
                  <a:moveTo>
                    <a:pt x="189471" y="447078"/>
                  </a:moveTo>
                  <a:lnTo>
                    <a:pt x="173253" y="447078"/>
                  </a:lnTo>
                  <a:lnTo>
                    <a:pt x="173253" y="472643"/>
                  </a:lnTo>
                  <a:lnTo>
                    <a:pt x="189471" y="472643"/>
                  </a:lnTo>
                  <a:lnTo>
                    <a:pt x="189471" y="447078"/>
                  </a:lnTo>
                  <a:close/>
                </a:path>
                <a:path w="695960" h="531495">
                  <a:moveTo>
                    <a:pt x="189420" y="346011"/>
                  </a:moveTo>
                  <a:lnTo>
                    <a:pt x="43319" y="346011"/>
                  </a:lnTo>
                  <a:lnTo>
                    <a:pt x="43319" y="403987"/>
                  </a:lnTo>
                  <a:lnTo>
                    <a:pt x="45237" y="403987"/>
                  </a:lnTo>
                  <a:lnTo>
                    <a:pt x="47761" y="404317"/>
                  </a:lnTo>
                  <a:lnTo>
                    <a:pt x="188493" y="404317"/>
                  </a:lnTo>
                  <a:lnTo>
                    <a:pt x="189826" y="402691"/>
                  </a:lnTo>
                  <a:lnTo>
                    <a:pt x="189823" y="387705"/>
                  </a:lnTo>
                  <a:lnTo>
                    <a:pt x="59829" y="387705"/>
                  </a:lnTo>
                  <a:lnTo>
                    <a:pt x="59829" y="361835"/>
                  </a:lnTo>
                  <a:lnTo>
                    <a:pt x="189817" y="361835"/>
                  </a:lnTo>
                  <a:lnTo>
                    <a:pt x="189814" y="349313"/>
                  </a:lnTo>
                  <a:lnTo>
                    <a:pt x="189560" y="347637"/>
                  </a:lnTo>
                  <a:lnTo>
                    <a:pt x="189420" y="346011"/>
                  </a:lnTo>
                  <a:close/>
                </a:path>
                <a:path w="695960" h="531495">
                  <a:moveTo>
                    <a:pt x="189817" y="361835"/>
                  </a:moveTo>
                  <a:lnTo>
                    <a:pt x="173329" y="361835"/>
                  </a:lnTo>
                  <a:lnTo>
                    <a:pt x="173329" y="387705"/>
                  </a:lnTo>
                  <a:lnTo>
                    <a:pt x="189823" y="387705"/>
                  </a:lnTo>
                  <a:lnTo>
                    <a:pt x="189817" y="361835"/>
                  </a:lnTo>
                  <a:close/>
                </a:path>
                <a:path w="695960" h="531495">
                  <a:moveTo>
                    <a:pt x="189547" y="260934"/>
                  </a:moveTo>
                  <a:lnTo>
                    <a:pt x="43573" y="260934"/>
                  </a:lnTo>
                  <a:lnTo>
                    <a:pt x="43573" y="318655"/>
                  </a:lnTo>
                  <a:lnTo>
                    <a:pt x="189547" y="318655"/>
                  </a:lnTo>
                  <a:lnTo>
                    <a:pt x="189547" y="303161"/>
                  </a:lnTo>
                  <a:lnTo>
                    <a:pt x="60477" y="303161"/>
                  </a:lnTo>
                  <a:lnTo>
                    <a:pt x="58851" y="301650"/>
                  </a:lnTo>
                  <a:lnTo>
                    <a:pt x="59524" y="290233"/>
                  </a:lnTo>
                  <a:lnTo>
                    <a:pt x="59232" y="283629"/>
                  </a:lnTo>
                  <a:lnTo>
                    <a:pt x="59232" y="276758"/>
                  </a:lnTo>
                  <a:lnTo>
                    <a:pt x="189547" y="276758"/>
                  </a:lnTo>
                  <a:lnTo>
                    <a:pt x="189547" y="260934"/>
                  </a:lnTo>
                  <a:close/>
                </a:path>
                <a:path w="695960" h="531495">
                  <a:moveTo>
                    <a:pt x="189547" y="276758"/>
                  </a:moveTo>
                  <a:lnTo>
                    <a:pt x="173228" y="276758"/>
                  </a:lnTo>
                  <a:lnTo>
                    <a:pt x="173228" y="302412"/>
                  </a:lnTo>
                  <a:lnTo>
                    <a:pt x="171818" y="302641"/>
                  </a:lnTo>
                  <a:lnTo>
                    <a:pt x="170184" y="303161"/>
                  </a:lnTo>
                  <a:lnTo>
                    <a:pt x="189547" y="303161"/>
                  </a:lnTo>
                  <a:lnTo>
                    <a:pt x="189547" y="276758"/>
                  </a:lnTo>
                  <a:close/>
                </a:path>
                <a:path w="695960" h="531495">
                  <a:moveTo>
                    <a:pt x="189560" y="175717"/>
                  </a:moveTo>
                  <a:lnTo>
                    <a:pt x="43586" y="175717"/>
                  </a:lnTo>
                  <a:lnTo>
                    <a:pt x="43586" y="233718"/>
                  </a:lnTo>
                  <a:lnTo>
                    <a:pt x="189560" y="233718"/>
                  </a:lnTo>
                  <a:lnTo>
                    <a:pt x="189560" y="217805"/>
                  </a:lnTo>
                  <a:lnTo>
                    <a:pt x="59613" y="217805"/>
                  </a:lnTo>
                  <a:lnTo>
                    <a:pt x="59613" y="191706"/>
                  </a:lnTo>
                  <a:lnTo>
                    <a:pt x="189560" y="191706"/>
                  </a:lnTo>
                  <a:lnTo>
                    <a:pt x="189560" y="175717"/>
                  </a:lnTo>
                  <a:close/>
                </a:path>
                <a:path w="695960" h="531495">
                  <a:moveTo>
                    <a:pt x="189560" y="191706"/>
                  </a:moveTo>
                  <a:lnTo>
                    <a:pt x="172748" y="191706"/>
                  </a:lnTo>
                  <a:lnTo>
                    <a:pt x="174155" y="192925"/>
                  </a:lnTo>
                  <a:lnTo>
                    <a:pt x="174167" y="217805"/>
                  </a:lnTo>
                  <a:lnTo>
                    <a:pt x="189560" y="217805"/>
                  </a:lnTo>
                  <a:lnTo>
                    <a:pt x="189560" y="191706"/>
                  </a:lnTo>
                  <a:close/>
                </a:path>
                <a:path w="695960" h="531495">
                  <a:moveTo>
                    <a:pt x="48783" y="28511"/>
                  </a:moveTo>
                  <a:lnTo>
                    <a:pt x="16281" y="28511"/>
                  </a:lnTo>
                  <a:lnTo>
                    <a:pt x="191985" y="131394"/>
                  </a:lnTo>
                  <a:lnTo>
                    <a:pt x="191446" y="132842"/>
                  </a:lnTo>
                  <a:lnTo>
                    <a:pt x="227182" y="132842"/>
                  </a:lnTo>
                  <a:lnTo>
                    <a:pt x="48783" y="285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145" dirty="0"/>
              <a:t>11</a:t>
            </a:fld>
            <a:endParaRPr spc="-145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B21E396-6B39-8C18-49E0-5530E8B19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20576" r="6751" b="19093"/>
          <a:stretch>
            <a:fillRect/>
          </a:stretch>
        </p:blipFill>
        <p:spPr bwMode="auto">
          <a:xfrm>
            <a:off x="783900" y="4502264"/>
            <a:ext cx="1790354" cy="5430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AFB9DF-BE6E-FE5D-C5D5-4742D7684629}"/>
              </a:ext>
            </a:extLst>
          </p:cNvPr>
          <p:cNvSpPr txBox="1"/>
          <p:nvPr/>
        </p:nvSpPr>
        <p:spPr>
          <a:xfrm>
            <a:off x="558409" y="1046018"/>
            <a:ext cx="6223391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Крупнейшие потребители пищевых волокон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мясоперерабатывающие предприятия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производители хлебобулочных изделий; </a:t>
            </a:r>
          </a:p>
          <a:p>
            <a:pPr>
              <a:lnSpc>
                <a:spcPct val="150000"/>
              </a:lnSpc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производители кондитерских товаров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производители детского питания;</a:t>
            </a:r>
          </a:p>
          <a:p>
            <a:pPr>
              <a:lnSpc>
                <a:spcPct val="150000"/>
              </a:lnSpc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производители функциональных продуктов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2BAF0A7C-7B88-E3D5-4FB2-87A3BB7B6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47438"/>
            <a:ext cx="4122543" cy="273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FF7A92BD-09F9-D38A-F419-1B76D0553F36}"/>
              </a:ext>
            </a:extLst>
          </p:cNvPr>
          <p:cNvSpPr/>
          <p:nvPr/>
        </p:nvSpPr>
        <p:spPr>
          <a:xfrm>
            <a:off x="382503" y="1665004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A099F588-6125-82B5-5DC4-7E3FFC293E11}"/>
              </a:ext>
            </a:extLst>
          </p:cNvPr>
          <p:cNvSpPr/>
          <p:nvPr/>
        </p:nvSpPr>
        <p:spPr>
          <a:xfrm>
            <a:off x="382503" y="2091332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D1DF1C05-AA60-7207-FEEE-742959469A4B}"/>
              </a:ext>
            </a:extLst>
          </p:cNvPr>
          <p:cNvSpPr/>
          <p:nvPr/>
        </p:nvSpPr>
        <p:spPr>
          <a:xfrm>
            <a:off x="382503" y="246800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BA60BC0F-F943-9520-23E7-9E99BDA6F943}"/>
              </a:ext>
            </a:extLst>
          </p:cNvPr>
          <p:cNvSpPr/>
          <p:nvPr/>
        </p:nvSpPr>
        <p:spPr>
          <a:xfrm>
            <a:off x="382503" y="2913317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A9E417CB-5E49-8428-99CD-9D04C5C65899}"/>
              </a:ext>
            </a:extLst>
          </p:cNvPr>
          <p:cNvSpPr/>
          <p:nvPr/>
        </p:nvSpPr>
        <p:spPr>
          <a:xfrm>
            <a:off x="376555" y="3313284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912CB322-65BD-9CB8-E3E5-8C926A0D8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2" b="24263"/>
          <a:stretch>
            <a:fillRect/>
          </a:stretch>
        </p:blipFill>
        <p:spPr bwMode="auto">
          <a:xfrm>
            <a:off x="3096466" y="3996995"/>
            <a:ext cx="2667000" cy="102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F24F33D-D6FB-6D80-698D-BB380E4E2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r="7610"/>
          <a:stretch>
            <a:fillRect/>
          </a:stretch>
        </p:blipFill>
        <p:spPr bwMode="auto">
          <a:xfrm>
            <a:off x="701670" y="3902294"/>
            <a:ext cx="2643163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0" name="Picture 8" descr="Picture background">
            <a:extLst>
              <a:ext uri="{FF2B5EF4-FFF2-40B4-BE49-F238E27FC236}">
                <a16:creationId xmlns:a16="http://schemas.microsoft.com/office/drawing/2014/main" id="{26E29A94-CD57-6AD3-956D-771EA8B8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84" y="3996995"/>
            <a:ext cx="1368560" cy="102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cture background">
            <a:extLst>
              <a:ext uri="{FF2B5EF4-FFF2-40B4-BE49-F238E27FC236}">
                <a16:creationId xmlns:a16="http://schemas.microsoft.com/office/drawing/2014/main" id="{9810A7A1-5805-5111-48E0-17AB42E7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80" y="3941426"/>
            <a:ext cx="1614371" cy="115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icture background">
            <a:extLst>
              <a:ext uri="{FF2B5EF4-FFF2-40B4-BE49-F238E27FC236}">
                <a16:creationId xmlns:a16="http://schemas.microsoft.com/office/drawing/2014/main" id="{63C0A2B6-F31C-7327-ABF4-90C303049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t="8755" r="12187" b="5884"/>
          <a:stretch>
            <a:fillRect/>
          </a:stretch>
        </p:blipFill>
        <p:spPr bwMode="auto">
          <a:xfrm>
            <a:off x="8782151" y="3903343"/>
            <a:ext cx="1962172" cy="115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5666" y="832194"/>
            <a:ext cx="945388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65" dirty="0"/>
              <a:t>ПРОМЫШЛЕННЫЙ</a:t>
            </a:r>
            <a:r>
              <a:rPr sz="2300" spc="195" dirty="0"/>
              <a:t> </a:t>
            </a:r>
            <a:r>
              <a:rPr sz="2300" dirty="0"/>
              <a:t>КЛАСТЕР</a:t>
            </a:r>
            <a:r>
              <a:rPr sz="2300" spc="200" dirty="0"/>
              <a:t> </a:t>
            </a:r>
            <a:r>
              <a:rPr sz="2300" spc="45" dirty="0"/>
              <a:t>ПИЩЕВОЙ</a:t>
            </a:r>
            <a:r>
              <a:rPr sz="2300" spc="195" dirty="0"/>
              <a:t> </a:t>
            </a:r>
            <a:r>
              <a:rPr sz="2300" spc="60" dirty="0"/>
              <a:t>ПРОМЫШЛЕННОСТИ</a:t>
            </a:r>
            <a:endParaRPr sz="2300"/>
          </a:p>
        </p:txBody>
      </p:sp>
      <p:grpSp>
        <p:nvGrpSpPr>
          <p:cNvPr id="5" name="object 5"/>
          <p:cNvGrpSpPr/>
          <p:nvPr/>
        </p:nvGrpSpPr>
        <p:grpSpPr>
          <a:xfrm>
            <a:off x="783087" y="1950039"/>
            <a:ext cx="8341995" cy="3865879"/>
            <a:chOff x="783087" y="1950039"/>
            <a:chExt cx="8341995" cy="3865879"/>
          </a:xfrm>
        </p:grpSpPr>
        <p:sp>
          <p:nvSpPr>
            <p:cNvPr id="6" name="object 6"/>
            <p:cNvSpPr/>
            <p:nvPr/>
          </p:nvSpPr>
          <p:spPr>
            <a:xfrm>
              <a:off x="783087" y="3436184"/>
              <a:ext cx="1905000" cy="236854"/>
            </a:xfrm>
            <a:custGeom>
              <a:avLst/>
              <a:gdLst/>
              <a:ahLst/>
              <a:cxnLst/>
              <a:rect l="l" t="t" r="r" b="b"/>
              <a:pathLst>
                <a:path w="1905000" h="236854">
                  <a:moveTo>
                    <a:pt x="1803222" y="0"/>
                  </a:moveTo>
                  <a:lnTo>
                    <a:pt x="101600" y="0"/>
                  </a:lnTo>
                  <a:lnTo>
                    <a:pt x="42862" y="1587"/>
                  </a:lnTo>
                  <a:lnTo>
                    <a:pt x="12700" y="12700"/>
                  </a:lnTo>
                  <a:lnTo>
                    <a:pt x="1587" y="42862"/>
                  </a:lnTo>
                  <a:lnTo>
                    <a:pt x="0" y="101600"/>
                  </a:lnTo>
                  <a:lnTo>
                    <a:pt x="0" y="135077"/>
                  </a:lnTo>
                  <a:lnTo>
                    <a:pt x="1587" y="193814"/>
                  </a:lnTo>
                  <a:lnTo>
                    <a:pt x="12700" y="223977"/>
                  </a:lnTo>
                  <a:lnTo>
                    <a:pt x="42862" y="235089"/>
                  </a:lnTo>
                  <a:lnTo>
                    <a:pt x="101600" y="236677"/>
                  </a:lnTo>
                  <a:lnTo>
                    <a:pt x="1803222" y="236677"/>
                  </a:lnTo>
                  <a:lnTo>
                    <a:pt x="1861959" y="235089"/>
                  </a:lnTo>
                  <a:lnTo>
                    <a:pt x="1892122" y="223977"/>
                  </a:lnTo>
                  <a:lnTo>
                    <a:pt x="1903234" y="193814"/>
                  </a:lnTo>
                  <a:lnTo>
                    <a:pt x="1904822" y="135077"/>
                  </a:lnTo>
                  <a:lnTo>
                    <a:pt x="1904822" y="101600"/>
                  </a:lnTo>
                  <a:lnTo>
                    <a:pt x="1903234" y="42862"/>
                  </a:lnTo>
                  <a:lnTo>
                    <a:pt x="1892122" y="12700"/>
                  </a:lnTo>
                  <a:lnTo>
                    <a:pt x="1861959" y="1587"/>
                  </a:lnTo>
                  <a:lnTo>
                    <a:pt x="18032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15847" y="2747598"/>
              <a:ext cx="834390" cy="0"/>
            </a:xfrm>
            <a:custGeom>
              <a:avLst/>
              <a:gdLst/>
              <a:ahLst/>
              <a:cxnLst/>
              <a:rect l="l" t="t" r="r" b="b"/>
              <a:pathLst>
                <a:path w="834389">
                  <a:moveTo>
                    <a:pt x="0" y="0"/>
                  </a:moveTo>
                  <a:lnTo>
                    <a:pt x="834224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76364" y="2747598"/>
              <a:ext cx="834390" cy="0"/>
            </a:xfrm>
            <a:custGeom>
              <a:avLst/>
              <a:gdLst/>
              <a:ahLst/>
              <a:cxnLst/>
              <a:rect l="l" t="t" r="r" b="b"/>
              <a:pathLst>
                <a:path w="834389">
                  <a:moveTo>
                    <a:pt x="0" y="0"/>
                  </a:moveTo>
                  <a:lnTo>
                    <a:pt x="834224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36496" y="2747598"/>
              <a:ext cx="834390" cy="0"/>
            </a:xfrm>
            <a:custGeom>
              <a:avLst/>
              <a:gdLst/>
              <a:ahLst/>
              <a:cxnLst/>
              <a:rect l="l" t="t" r="r" b="b"/>
              <a:pathLst>
                <a:path w="834390">
                  <a:moveTo>
                    <a:pt x="0" y="0"/>
                  </a:moveTo>
                  <a:lnTo>
                    <a:pt x="834224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10560" y="2747598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0953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81515" y="3270366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79">
                  <a:moveTo>
                    <a:pt x="0" y="0"/>
                  </a:moveTo>
                  <a:lnTo>
                    <a:pt x="22064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81515" y="4593697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79">
                  <a:moveTo>
                    <a:pt x="0" y="0"/>
                  </a:moveTo>
                  <a:lnTo>
                    <a:pt x="22064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67194" y="4572641"/>
              <a:ext cx="1407160" cy="179070"/>
            </a:xfrm>
            <a:custGeom>
              <a:avLst/>
              <a:gdLst/>
              <a:ahLst/>
              <a:cxnLst/>
              <a:rect l="l" t="t" r="r" b="b"/>
              <a:pathLst>
                <a:path w="1407160" h="179070">
                  <a:moveTo>
                    <a:pt x="1406893" y="178549"/>
                  </a:moveTo>
                  <a:lnTo>
                    <a:pt x="1406893" y="89268"/>
                  </a:lnTo>
                  <a:lnTo>
                    <a:pt x="1404658" y="37660"/>
                  </a:lnTo>
                  <a:lnTo>
                    <a:pt x="1389016" y="11158"/>
                  </a:lnTo>
                  <a:lnTo>
                    <a:pt x="1346558" y="1394"/>
                  </a:lnTo>
                  <a:lnTo>
                    <a:pt x="1263878" y="0"/>
                  </a:lnTo>
                  <a:lnTo>
                    <a:pt x="76200" y="0"/>
                  </a:lnTo>
                  <a:lnTo>
                    <a:pt x="32146" y="1190"/>
                  </a:lnTo>
                  <a:lnTo>
                    <a:pt x="9525" y="9524"/>
                  </a:lnTo>
                  <a:lnTo>
                    <a:pt x="1190" y="32146"/>
                  </a:lnTo>
                  <a:lnTo>
                    <a:pt x="0" y="76199"/>
                  </a:lnTo>
                  <a:lnTo>
                    <a:pt x="0" y="178549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87825" y="1956389"/>
              <a:ext cx="230504" cy="3853179"/>
            </a:xfrm>
            <a:custGeom>
              <a:avLst/>
              <a:gdLst/>
              <a:ahLst/>
              <a:cxnLst/>
              <a:rect l="l" t="t" r="r" b="b"/>
              <a:pathLst>
                <a:path w="230504" h="3853179">
                  <a:moveTo>
                    <a:pt x="230365" y="0"/>
                  </a:moveTo>
                  <a:lnTo>
                    <a:pt x="115176" y="0"/>
                  </a:lnTo>
                  <a:lnTo>
                    <a:pt x="48590" y="2234"/>
                  </a:lnTo>
                  <a:lnTo>
                    <a:pt x="14397" y="17876"/>
                  </a:lnTo>
                  <a:lnTo>
                    <a:pt x="1799" y="60334"/>
                  </a:lnTo>
                  <a:lnTo>
                    <a:pt x="0" y="143014"/>
                  </a:lnTo>
                  <a:lnTo>
                    <a:pt x="0" y="3750983"/>
                  </a:lnTo>
                  <a:lnTo>
                    <a:pt x="1587" y="3809720"/>
                  </a:lnTo>
                  <a:lnTo>
                    <a:pt x="12700" y="3839883"/>
                  </a:lnTo>
                  <a:lnTo>
                    <a:pt x="42862" y="3850995"/>
                  </a:lnTo>
                  <a:lnTo>
                    <a:pt x="101600" y="3852583"/>
                  </a:lnTo>
                  <a:lnTo>
                    <a:pt x="230365" y="3852583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72763" y="4202920"/>
              <a:ext cx="0" cy="374015"/>
            </a:xfrm>
            <a:custGeom>
              <a:avLst/>
              <a:gdLst/>
              <a:ahLst/>
              <a:cxnLst/>
              <a:rect l="l" t="t" r="r" b="b"/>
              <a:pathLst>
                <a:path h="374014">
                  <a:moveTo>
                    <a:pt x="0" y="0"/>
                  </a:moveTo>
                  <a:lnTo>
                    <a:pt x="0" y="373722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06989" y="1514548"/>
            <a:ext cx="1150620" cy="34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0360" marR="5080" indent="-328295">
              <a:lnSpc>
                <a:spcPct val="100000"/>
              </a:lnSpc>
              <a:spcBef>
                <a:spcPts val="90"/>
              </a:spcBef>
            </a:pPr>
            <a:r>
              <a:rPr sz="1050" spc="-100" dirty="0">
                <a:solidFill>
                  <a:srgbClr val="F04E23"/>
                </a:solidFill>
                <a:latin typeface="Arial Black"/>
                <a:cs typeface="Arial Black"/>
              </a:rPr>
              <a:t>ПРОИЗВОДСТВО </a:t>
            </a:r>
            <a:r>
              <a:rPr sz="1050" spc="-20" dirty="0">
                <a:solidFill>
                  <a:srgbClr val="F04E23"/>
                </a:solidFill>
                <a:latin typeface="Arial Black"/>
                <a:cs typeface="Arial Black"/>
              </a:rPr>
              <a:t>СЫРЬЯ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10437" y="1514548"/>
            <a:ext cx="1067435" cy="34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90"/>
              </a:spcBef>
            </a:pPr>
            <a:r>
              <a:rPr sz="1050" spc="-114" dirty="0">
                <a:solidFill>
                  <a:srgbClr val="F04E23"/>
                </a:solidFill>
                <a:latin typeface="Arial Black"/>
                <a:cs typeface="Arial Black"/>
              </a:rPr>
              <a:t>УПАКОВОЧНЫЕ </a:t>
            </a:r>
            <a:r>
              <a:rPr sz="1050" spc="-45" dirty="0">
                <a:solidFill>
                  <a:srgbClr val="F04E23"/>
                </a:solidFill>
                <a:latin typeface="Arial Black"/>
                <a:cs typeface="Arial Black"/>
              </a:rPr>
              <a:t>МАТЕРИАЛЫ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39772" y="1355629"/>
            <a:ext cx="114808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95" dirty="0">
                <a:solidFill>
                  <a:srgbClr val="F04E23"/>
                </a:solidFill>
                <a:latin typeface="Arial Black"/>
                <a:cs typeface="Arial Black"/>
              </a:rPr>
              <a:t>ОБОРУДОВАНИЕ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61864" y="1514548"/>
            <a:ext cx="1703705" cy="34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27000">
              <a:lnSpc>
                <a:spcPct val="100000"/>
              </a:lnSpc>
              <a:spcBef>
                <a:spcPts val="90"/>
              </a:spcBef>
            </a:pPr>
            <a:r>
              <a:rPr sz="1050" spc="-120" dirty="0">
                <a:solidFill>
                  <a:srgbClr val="F04E23"/>
                </a:solidFill>
                <a:latin typeface="Arial Black"/>
                <a:cs typeface="Arial Black"/>
              </a:rPr>
              <a:t>ДЛЯ</a:t>
            </a:r>
            <a:r>
              <a:rPr sz="1050" spc="-20" dirty="0">
                <a:solidFill>
                  <a:srgbClr val="F04E23"/>
                </a:solidFill>
                <a:latin typeface="Arial Black"/>
                <a:cs typeface="Arial Black"/>
              </a:rPr>
              <a:t> </a:t>
            </a:r>
            <a:r>
              <a:rPr sz="1050" spc="-25" dirty="0">
                <a:solidFill>
                  <a:srgbClr val="F04E23"/>
                </a:solidFill>
                <a:latin typeface="Arial Black"/>
                <a:cs typeface="Arial Black"/>
              </a:rPr>
              <a:t>ПРОИЗВОДСТВА </a:t>
            </a:r>
            <a:r>
              <a:rPr sz="1050" spc="-90" dirty="0">
                <a:solidFill>
                  <a:srgbClr val="F04E23"/>
                </a:solidFill>
                <a:latin typeface="Arial Black"/>
                <a:cs typeface="Arial Black"/>
              </a:rPr>
              <a:t>КОНЕЧНОЙ</a:t>
            </a:r>
            <a:r>
              <a:rPr sz="1050" spc="-40" dirty="0">
                <a:solidFill>
                  <a:srgbClr val="F04E23"/>
                </a:solidFill>
                <a:latin typeface="Arial Black"/>
                <a:cs typeface="Arial Black"/>
              </a:rPr>
              <a:t> </a:t>
            </a:r>
            <a:r>
              <a:rPr sz="1050" spc="-80" dirty="0">
                <a:solidFill>
                  <a:srgbClr val="F04E23"/>
                </a:solidFill>
                <a:latin typeface="Arial Black"/>
                <a:cs typeface="Arial Black"/>
              </a:rPr>
              <a:t>ПРОДУКЦИИ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43590" y="1514548"/>
            <a:ext cx="1579245" cy="34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13995">
              <a:lnSpc>
                <a:spcPct val="100000"/>
              </a:lnSpc>
              <a:spcBef>
                <a:spcPts val="90"/>
              </a:spcBef>
            </a:pPr>
            <a:r>
              <a:rPr sz="1050" spc="-20" dirty="0">
                <a:solidFill>
                  <a:srgbClr val="F04E23"/>
                </a:solidFill>
                <a:latin typeface="Arial Black"/>
                <a:cs typeface="Arial Black"/>
              </a:rPr>
              <a:t>ПРОИЗВОДСТВО </a:t>
            </a:r>
            <a:r>
              <a:rPr sz="1050" spc="-135" dirty="0">
                <a:solidFill>
                  <a:srgbClr val="F04E23"/>
                </a:solidFill>
                <a:latin typeface="Arial Black"/>
                <a:cs typeface="Arial Black"/>
              </a:rPr>
              <a:t>ПИЩЕВЫХ</a:t>
            </a:r>
            <a:r>
              <a:rPr sz="1050" spc="-40" dirty="0">
                <a:solidFill>
                  <a:srgbClr val="F04E23"/>
                </a:solidFill>
                <a:latin typeface="Arial Black"/>
                <a:cs typeface="Arial Black"/>
              </a:rPr>
              <a:t> </a:t>
            </a:r>
            <a:r>
              <a:rPr sz="1050" spc="-114" dirty="0">
                <a:solidFill>
                  <a:srgbClr val="F04E23"/>
                </a:solidFill>
                <a:latin typeface="Arial Black"/>
                <a:cs typeface="Arial Black"/>
              </a:rPr>
              <a:t>ПРОДУКТОВ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224" y="3456021"/>
            <a:ext cx="1753235" cy="436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1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«Ястро-Переработка»</a:t>
            </a:r>
            <a:endParaRPr sz="1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Молочная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продукция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89714" y="5919767"/>
            <a:ext cx="975360" cy="434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Оборудование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для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пищевой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промышленности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56750" y="5919767"/>
            <a:ext cx="1162685" cy="434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6375" marR="5080" indent="-194310">
              <a:lnSpc>
                <a:spcPct val="100000"/>
              </a:lnSpc>
              <a:spcBef>
                <a:spcPts val="90"/>
              </a:spcBef>
            </a:pP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Системы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вентиляции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охлаждения</a:t>
            </a:r>
            <a:endParaRPr sz="900">
              <a:latin typeface="Lucida Sans Unicode"/>
              <a:cs typeface="Lucida Sans Unicode"/>
            </a:endParaRPr>
          </a:p>
          <a:p>
            <a:pPr marL="84455">
              <a:lnSpc>
                <a:spcPts val="1065"/>
              </a:lnSpc>
            </a:pP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для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оборудования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26175" y="1968544"/>
            <a:ext cx="66421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Мороженое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26175" y="3207047"/>
            <a:ext cx="836930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Мясные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полуфабрикаты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326175" y="4468383"/>
            <a:ext cx="730250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Макаронные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изделия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26175" y="5674879"/>
            <a:ext cx="781685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Кондитерские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изделия</a:t>
            </a:r>
            <a:endParaRPr sz="900">
              <a:latin typeface="Lucida Sans Unicode"/>
              <a:cs typeface="Lucida Sans Unicode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55186" y="1457637"/>
            <a:ext cx="9613265" cy="4940935"/>
            <a:chOff x="655186" y="1457637"/>
            <a:chExt cx="9613265" cy="4940935"/>
          </a:xfrm>
        </p:grpSpPr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786" y="1956180"/>
              <a:ext cx="1506270" cy="146947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58781" y="1956166"/>
              <a:ext cx="1506855" cy="1506855"/>
            </a:xfrm>
            <a:custGeom>
              <a:avLst/>
              <a:gdLst/>
              <a:ahLst/>
              <a:cxnLst/>
              <a:rect l="l" t="t" r="r" b="b"/>
              <a:pathLst>
                <a:path w="1506855" h="1506854">
                  <a:moveTo>
                    <a:pt x="753135" y="1506283"/>
                  </a:moveTo>
                  <a:lnTo>
                    <a:pt x="800765" y="1504801"/>
                  </a:lnTo>
                  <a:lnTo>
                    <a:pt x="847608" y="1500415"/>
                  </a:lnTo>
                  <a:lnTo>
                    <a:pt x="893575" y="1493212"/>
                  </a:lnTo>
                  <a:lnTo>
                    <a:pt x="938578" y="1483281"/>
                  </a:lnTo>
                  <a:lnTo>
                    <a:pt x="982530" y="1470710"/>
                  </a:lnTo>
                  <a:lnTo>
                    <a:pt x="1025341" y="1455587"/>
                  </a:lnTo>
                  <a:lnTo>
                    <a:pt x="1066924" y="1438001"/>
                  </a:lnTo>
                  <a:lnTo>
                    <a:pt x="1107190" y="1418040"/>
                  </a:lnTo>
                  <a:lnTo>
                    <a:pt x="1146051" y="1395791"/>
                  </a:lnTo>
                  <a:lnTo>
                    <a:pt x="1183420" y="1371344"/>
                  </a:lnTo>
                  <a:lnTo>
                    <a:pt x="1219207" y="1344786"/>
                  </a:lnTo>
                  <a:lnTo>
                    <a:pt x="1253324" y="1316206"/>
                  </a:lnTo>
                  <a:lnTo>
                    <a:pt x="1285684" y="1285692"/>
                  </a:lnTo>
                  <a:lnTo>
                    <a:pt x="1316198" y="1253332"/>
                  </a:lnTo>
                  <a:lnTo>
                    <a:pt x="1344778" y="1219214"/>
                  </a:lnTo>
                  <a:lnTo>
                    <a:pt x="1371335" y="1183427"/>
                  </a:lnTo>
                  <a:lnTo>
                    <a:pt x="1395782" y="1146058"/>
                  </a:lnTo>
                  <a:lnTo>
                    <a:pt x="1418030" y="1107197"/>
                  </a:lnTo>
                  <a:lnTo>
                    <a:pt x="1437991" y="1066931"/>
                  </a:lnTo>
                  <a:lnTo>
                    <a:pt x="1455576" y="1025348"/>
                  </a:lnTo>
                  <a:lnTo>
                    <a:pt x="1470699" y="982538"/>
                  </a:lnTo>
                  <a:lnTo>
                    <a:pt x="1483269" y="938587"/>
                  </a:lnTo>
                  <a:lnTo>
                    <a:pt x="1493200" y="893584"/>
                  </a:lnTo>
                  <a:lnTo>
                    <a:pt x="1500402" y="847618"/>
                  </a:lnTo>
                  <a:lnTo>
                    <a:pt x="1504789" y="800776"/>
                  </a:lnTo>
                  <a:lnTo>
                    <a:pt x="1506270" y="753148"/>
                  </a:lnTo>
                  <a:lnTo>
                    <a:pt x="1504789" y="705518"/>
                  </a:lnTo>
                  <a:lnTo>
                    <a:pt x="1500402" y="658675"/>
                  </a:lnTo>
                  <a:lnTo>
                    <a:pt x="1493200" y="612707"/>
                  </a:lnTo>
                  <a:lnTo>
                    <a:pt x="1483269" y="567703"/>
                  </a:lnTo>
                  <a:lnTo>
                    <a:pt x="1470699" y="523752"/>
                  </a:lnTo>
                  <a:lnTo>
                    <a:pt x="1455576" y="480940"/>
                  </a:lnTo>
                  <a:lnTo>
                    <a:pt x="1437991" y="439356"/>
                  </a:lnTo>
                  <a:lnTo>
                    <a:pt x="1418030" y="399090"/>
                  </a:lnTo>
                  <a:lnTo>
                    <a:pt x="1395782" y="360228"/>
                  </a:lnTo>
                  <a:lnTo>
                    <a:pt x="1371335" y="322859"/>
                  </a:lnTo>
                  <a:lnTo>
                    <a:pt x="1344778" y="287071"/>
                  </a:lnTo>
                  <a:lnTo>
                    <a:pt x="1316198" y="252953"/>
                  </a:lnTo>
                  <a:lnTo>
                    <a:pt x="1285684" y="220592"/>
                  </a:lnTo>
                  <a:lnTo>
                    <a:pt x="1253324" y="190078"/>
                  </a:lnTo>
                  <a:lnTo>
                    <a:pt x="1219207" y="161497"/>
                  </a:lnTo>
                  <a:lnTo>
                    <a:pt x="1183420" y="134939"/>
                  </a:lnTo>
                  <a:lnTo>
                    <a:pt x="1146051" y="110492"/>
                  </a:lnTo>
                  <a:lnTo>
                    <a:pt x="1107190" y="88243"/>
                  </a:lnTo>
                  <a:lnTo>
                    <a:pt x="1066924" y="68281"/>
                  </a:lnTo>
                  <a:lnTo>
                    <a:pt x="1025341" y="50695"/>
                  </a:lnTo>
                  <a:lnTo>
                    <a:pt x="982530" y="35572"/>
                  </a:lnTo>
                  <a:lnTo>
                    <a:pt x="938578" y="23001"/>
                  </a:lnTo>
                  <a:lnTo>
                    <a:pt x="893575" y="13070"/>
                  </a:lnTo>
                  <a:lnTo>
                    <a:pt x="847608" y="5868"/>
                  </a:lnTo>
                  <a:lnTo>
                    <a:pt x="800765" y="1481"/>
                  </a:lnTo>
                  <a:lnTo>
                    <a:pt x="753135" y="0"/>
                  </a:lnTo>
                  <a:lnTo>
                    <a:pt x="705505" y="1481"/>
                  </a:lnTo>
                  <a:lnTo>
                    <a:pt x="658662" y="5868"/>
                  </a:lnTo>
                  <a:lnTo>
                    <a:pt x="612695" y="13070"/>
                  </a:lnTo>
                  <a:lnTo>
                    <a:pt x="567692" y="23001"/>
                  </a:lnTo>
                  <a:lnTo>
                    <a:pt x="523740" y="35572"/>
                  </a:lnTo>
                  <a:lnTo>
                    <a:pt x="480929" y="50695"/>
                  </a:lnTo>
                  <a:lnTo>
                    <a:pt x="439346" y="68281"/>
                  </a:lnTo>
                  <a:lnTo>
                    <a:pt x="399080" y="88243"/>
                  </a:lnTo>
                  <a:lnTo>
                    <a:pt x="360218" y="110492"/>
                  </a:lnTo>
                  <a:lnTo>
                    <a:pt x="322850" y="134939"/>
                  </a:lnTo>
                  <a:lnTo>
                    <a:pt x="287063" y="161497"/>
                  </a:lnTo>
                  <a:lnTo>
                    <a:pt x="252946" y="190078"/>
                  </a:lnTo>
                  <a:lnTo>
                    <a:pt x="220586" y="220592"/>
                  </a:lnTo>
                  <a:lnTo>
                    <a:pt x="190072" y="252953"/>
                  </a:lnTo>
                  <a:lnTo>
                    <a:pt x="161492" y="287071"/>
                  </a:lnTo>
                  <a:lnTo>
                    <a:pt x="134935" y="322859"/>
                  </a:lnTo>
                  <a:lnTo>
                    <a:pt x="110488" y="360228"/>
                  </a:lnTo>
                  <a:lnTo>
                    <a:pt x="88240" y="399090"/>
                  </a:lnTo>
                  <a:lnTo>
                    <a:pt x="68279" y="439356"/>
                  </a:lnTo>
                  <a:lnTo>
                    <a:pt x="50693" y="480940"/>
                  </a:lnTo>
                  <a:lnTo>
                    <a:pt x="35571" y="523752"/>
                  </a:lnTo>
                  <a:lnTo>
                    <a:pt x="23001" y="567703"/>
                  </a:lnTo>
                  <a:lnTo>
                    <a:pt x="13070" y="612707"/>
                  </a:lnTo>
                  <a:lnTo>
                    <a:pt x="5867" y="658675"/>
                  </a:lnTo>
                  <a:lnTo>
                    <a:pt x="1481" y="705518"/>
                  </a:lnTo>
                  <a:lnTo>
                    <a:pt x="0" y="753148"/>
                  </a:lnTo>
                  <a:lnTo>
                    <a:pt x="1481" y="800776"/>
                  </a:lnTo>
                  <a:lnTo>
                    <a:pt x="5867" y="847618"/>
                  </a:lnTo>
                  <a:lnTo>
                    <a:pt x="13070" y="893584"/>
                  </a:lnTo>
                  <a:lnTo>
                    <a:pt x="23001" y="938587"/>
                  </a:lnTo>
                  <a:lnTo>
                    <a:pt x="35571" y="982538"/>
                  </a:lnTo>
                  <a:lnTo>
                    <a:pt x="50693" y="1025348"/>
                  </a:lnTo>
                  <a:lnTo>
                    <a:pt x="68279" y="1066931"/>
                  </a:lnTo>
                  <a:lnTo>
                    <a:pt x="88240" y="1107197"/>
                  </a:lnTo>
                  <a:lnTo>
                    <a:pt x="110488" y="1146058"/>
                  </a:lnTo>
                  <a:lnTo>
                    <a:pt x="134935" y="1183427"/>
                  </a:lnTo>
                  <a:lnTo>
                    <a:pt x="161492" y="1219214"/>
                  </a:lnTo>
                  <a:lnTo>
                    <a:pt x="190072" y="1253332"/>
                  </a:lnTo>
                  <a:lnTo>
                    <a:pt x="220586" y="1285692"/>
                  </a:lnTo>
                  <a:lnTo>
                    <a:pt x="252946" y="1316206"/>
                  </a:lnTo>
                  <a:lnTo>
                    <a:pt x="287063" y="1344786"/>
                  </a:lnTo>
                  <a:lnTo>
                    <a:pt x="322850" y="1371344"/>
                  </a:lnTo>
                  <a:lnTo>
                    <a:pt x="360218" y="1395791"/>
                  </a:lnTo>
                  <a:lnTo>
                    <a:pt x="399080" y="1418040"/>
                  </a:lnTo>
                  <a:lnTo>
                    <a:pt x="439346" y="1438001"/>
                  </a:lnTo>
                  <a:lnTo>
                    <a:pt x="480929" y="1455587"/>
                  </a:lnTo>
                  <a:lnTo>
                    <a:pt x="523740" y="1470710"/>
                  </a:lnTo>
                  <a:lnTo>
                    <a:pt x="567692" y="1483281"/>
                  </a:lnTo>
                  <a:lnTo>
                    <a:pt x="612695" y="1493212"/>
                  </a:lnTo>
                  <a:lnTo>
                    <a:pt x="658662" y="1500415"/>
                  </a:lnTo>
                  <a:lnTo>
                    <a:pt x="705505" y="1504801"/>
                  </a:lnTo>
                  <a:lnTo>
                    <a:pt x="753135" y="1506283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9846" y="1956180"/>
              <a:ext cx="1506283" cy="150627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889848" y="1956166"/>
              <a:ext cx="1506855" cy="1506855"/>
            </a:xfrm>
            <a:custGeom>
              <a:avLst/>
              <a:gdLst/>
              <a:ahLst/>
              <a:cxnLst/>
              <a:rect l="l" t="t" r="r" b="b"/>
              <a:pathLst>
                <a:path w="1506854" h="1506854">
                  <a:moveTo>
                    <a:pt x="753135" y="1506283"/>
                  </a:moveTo>
                  <a:lnTo>
                    <a:pt x="800765" y="1504801"/>
                  </a:lnTo>
                  <a:lnTo>
                    <a:pt x="847608" y="1500415"/>
                  </a:lnTo>
                  <a:lnTo>
                    <a:pt x="893575" y="1493212"/>
                  </a:lnTo>
                  <a:lnTo>
                    <a:pt x="938578" y="1483281"/>
                  </a:lnTo>
                  <a:lnTo>
                    <a:pt x="982530" y="1470710"/>
                  </a:lnTo>
                  <a:lnTo>
                    <a:pt x="1025341" y="1455587"/>
                  </a:lnTo>
                  <a:lnTo>
                    <a:pt x="1066924" y="1438001"/>
                  </a:lnTo>
                  <a:lnTo>
                    <a:pt x="1107190" y="1418040"/>
                  </a:lnTo>
                  <a:lnTo>
                    <a:pt x="1146051" y="1395791"/>
                  </a:lnTo>
                  <a:lnTo>
                    <a:pt x="1183420" y="1371344"/>
                  </a:lnTo>
                  <a:lnTo>
                    <a:pt x="1219207" y="1344786"/>
                  </a:lnTo>
                  <a:lnTo>
                    <a:pt x="1253324" y="1316206"/>
                  </a:lnTo>
                  <a:lnTo>
                    <a:pt x="1285684" y="1285692"/>
                  </a:lnTo>
                  <a:lnTo>
                    <a:pt x="1316198" y="1253332"/>
                  </a:lnTo>
                  <a:lnTo>
                    <a:pt x="1344778" y="1219214"/>
                  </a:lnTo>
                  <a:lnTo>
                    <a:pt x="1371335" y="1183427"/>
                  </a:lnTo>
                  <a:lnTo>
                    <a:pt x="1395782" y="1146058"/>
                  </a:lnTo>
                  <a:lnTo>
                    <a:pt x="1418030" y="1107197"/>
                  </a:lnTo>
                  <a:lnTo>
                    <a:pt x="1437991" y="1066931"/>
                  </a:lnTo>
                  <a:lnTo>
                    <a:pt x="1455576" y="1025348"/>
                  </a:lnTo>
                  <a:lnTo>
                    <a:pt x="1470699" y="982538"/>
                  </a:lnTo>
                  <a:lnTo>
                    <a:pt x="1483269" y="938587"/>
                  </a:lnTo>
                  <a:lnTo>
                    <a:pt x="1493200" y="893584"/>
                  </a:lnTo>
                  <a:lnTo>
                    <a:pt x="1500402" y="847618"/>
                  </a:lnTo>
                  <a:lnTo>
                    <a:pt x="1504789" y="800776"/>
                  </a:lnTo>
                  <a:lnTo>
                    <a:pt x="1506270" y="753148"/>
                  </a:lnTo>
                  <a:lnTo>
                    <a:pt x="1504789" y="705518"/>
                  </a:lnTo>
                  <a:lnTo>
                    <a:pt x="1500402" y="658675"/>
                  </a:lnTo>
                  <a:lnTo>
                    <a:pt x="1493200" y="612707"/>
                  </a:lnTo>
                  <a:lnTo>
                    <a:pt x="1483269" y="567703"/>
                  </a:lnTo>
                  <a:lnTo>
                    <a:pt x="1470699" y="523752"/>
                  </a:lnTo>
                  <a:lnTo>
                    <a:pt x="1455576" y="480940"/>
                  </a:lnTo>
                  <a:lnTo>
                    <a:pt x="1437991" y="439356"/>
                  </a:lnTo>
                  <a:lnTo>
                    <a:pt x="1418030" y="399090"/>
                  </a:lnTo>
                  <a:lnTo>
                    <a:pt x="1395782" y="360228"/>
                  </a:lnTo>
                  <a:lnTo>
                    <a:pt x="1371335" y="322859"/>
                  </a:lnTo>
                  <a:lnTo>
                    <a:pt x="1344778" y="287071"/>
                  </a:lnTo>
                  <a:lnTo>
                    <a:pt x="1316198" y="252953"/>
                  </a:lnTo>
                  <a:lnTo>
                    <a:pt x="1285684" y="220592"/>
                  </a:lnTo>
                  <a:lnTo>
                    <a:pt x="1253324" y="190078"/>
                  </a:lnTo>
                  <a:lnTo>
                    <a:pt x="1219207" y="161497"/>
                  </a:lnTo>
                  <a:lnTo>
                    <a:pt x="1183420" y="134939"/>
                  </a:lnTo>
                  <a:lnTo>
                    <a:pt x="1146051" y="110492"/>
                  </a:lnTo>
                  <a:lnTo>
                    <a:pt x="1107190" y="88243"/>
                  </a:lnTo>
                  <a:lnTo>
                    <a:pt x="1066924" y="68281"/>
                  </a:lnTo>
                  <a:lnTo>
                    <a:pt x="1025341" y="50695"/>
                  </a:lnTo>
                  <a:lnTo>
                    <a:pt x="982530" y="35572"/>
                  </a:lnTo>
                  <a:lnTo>
                    <a:pt x="938578" y="23001"/>
                  </a:lnTo>
                  <a:lnTo>
                    <a:pt x="893575" y="13070"/>
                  </a:lnTo>
                  <a:lnTo>
                    <a:pt x="847608" y="5868"/>
                  </a:lnTo>
                  <a:lnTo>
                    <a:pt x="800765" y="1481"/>
                  </a:lnTo>
                  <a:lnTo>
                    <a:pt x="753135" y="0"/>
                  </a:lnTo>
                  <a:lnTo>
                    <a:pt x="705505" y="1481"/>
                  </a:lnTo>
                  <a:lnTo>
                    <a:pt x="658662" y="5868"/>
                  </a:lnTo>
                  <a:lnTo>
                    <a:pt x="612695" y="13070"/>
                  </a:lnTo>
                  <a:lnTo>
                    <a:pt x="567692" y="23001"/>
                  </a:lnTo>
                  <a:lnTo>
                    <a:pt x="523740" y="35572"/>
                  </a:lnTo>
                  <a:lnTo>
                    <a:pt x="480929" y="50695"/>
                  </a:lnTo>
                  <a:lnTo>
                    <a:pt x="439346" y="68281"/>
                  </a:lnTo>
                  <a:lnTo>
                    <a:pt x="399080" y="88243"/>
                  </a:lnTo>
                  <a:lnTo>
                    <a:pt x="360218" y="110492"/>
                  </a:lnTo>
                  <a:lnTo>
                    <a:pt x="322850" y="134939"/>
                  </a:lnTo>
                  <a:lnTo>
                    <a:pt x="287063" y="161497"/>
                  </a:lnTo>
                  <a:lnTo>
                    <a:pt x="252946" y="190078"/>
                  </a:lnTo>
                  <a:lnTo>
                    <a:pt x="220586" y="220592"/>
                  </a:lnTo>
                  <a:lnTo>
                    <a:pt x="190072" y="252953"/>
                  </a:lnTo>
                  <a:lnTo>
                    <a:pt x="161492" y="287071"/>
                  </a:lnTo>
                  <a:lnTo>
                    <a:pt x="134935" y="322859"/>
                  </a:lnTo>
                  <a:lnTo>
                    <a:pt x="110488" y="360228"/>
                  </a:lnTo>
                  <a:lnTo>
                    <a:pt x="88240" y="399090"/>
                  </a:lnTo>
                  <a:lnTo>
                    <a:pt x="68279" y="439356"/>
                  </a:lnTo>
                  <a:lnTo>
                    <a:pt x="50693" y="480940"/>
                  </a:lnTo>
                  <a:lnTo>
                    <a:pt x="35571" y="523752"/>
                  </a:lnTo>
                  <a:lnTo>
                    <a:pt x="23001" y="567703"/>
                  </a:lnTo>
                  <a:lnTo>
                    <a:pt x="13070" y="612707"/>
                  </a:lnTo>
                  <a:lnTo>
                    <a:pt x="5867" y="658675"/>
                  </a:lnTo>
                  <a:lnTo>
                    <a:pt x="1481" y="705518"/>
                  </a:lnTo>
                  <a:lnTo>
                    <a:pt x="0" y="753148"/>
                  </a:lnTo>
                  <a:lnTo>
                    <a:pt x="1481" y="800776"/>
                  </a:lnTo>
                  <a:lnTo>
                    <a:pt x="5867" y="847618"/>
                  </a:lnTo>
                  <a:lnTo>
                    <a:pt x="13070" y="893584"/>
                  </a:lnTo>
                  <a:lnTo>
                    <a:pt x="23001" y="938587"/>
                  </a:lnTo>
                  <a:lnTo>
                    <a:pt x="35571" y="982538"/>
                  </a:lnTo>
                  <a:lnTo>
                    <a:pt x="50693" y="1025348"/>
                  </a:lnTo>
                  <a:lnTo>
                    <a:pt x="68279" y="1066931"/>
                  </a:lnTo>
                  <a:lnTo>
                    <a:pt x="88240" y="1107197"/>
                  </a:lnTo>
                  <a:lnTo>
                    <a:pt x="110488" y="1146058"/>
                  </a:lnTo>
                  <a:lnTo>
                    <a:pt x="134935" y="1183427"/>
                  </a:lnTo>
                  <a:lnTo>
                    <a:pt x="161492" y="1219214"/>
                  </a:lnTo>
                  <a:lnTo>
                    <a:pt x="190072" y="1253332"/>
                  </a:lnTo>
                  <a:lnTo>
                    <a:pt x="220586" y="1285692"/>
                  </a:lnTo>
                  <a:lnTo>
                    <a:pt x="252946" y="1316206"/>
                  </a:lnTo>
                  <a:lnTo>
                    <a:pt x="287063" y="1344786"/>
                  </a:lnTo>
                  <a:lnTo>
                    <a:pt x="322850" y="1371344"/>
                  </a:lnTo>
                  <a:lnTo>
                    <a:pt x="360218" y="1395791"/>
                  </a:lnTo>
                  <a:lnTo>
                    <a:pt x="399080" y="1418040"/>
                  </a:lnTo>
                  <a:lnTo>
                    <a:pt x="439346" y="1438001"/>
                  </a:lnTo>
                  <a:lnTo>
                    <a:pt x="480929" y="1455587"/>
                  </a:lnTo>
                  <a:lnTo>
                    <a:pt x="523740" y="1470710"/>
                  </a:lnTo>
                  <a:lnTo>
                    <a:pt x="567692" y="1483281"/>
                  </a:lnTo>
                  <a:lnTo>
                    <a:pt x="612695" y="1493212"/>
                  </a:lnTo>
                  <a:lnTo>
                    <a:pt x="658662" y="1500415"/>
                  </a:lnTo>
                  <a:lnTo>
                    <a:pt x="705505" y="1504801"/>
                  </a:lnTo>
                  <a:lnTo>
                    <a:pt x="753135" y="1506283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0358" y="1956180"/>
              <a:ext cx="1506270" cy="150627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950364" y="1956166"/>
              <a:ext cx="1506855" cy="1506855"/>
            </a:xfrm>
            <a:custGeom>
              <a:avLst/>
              <a:gdLst/>
              <a:ahLst/>
              <a:cxnLst/>
              <a:rect l="l" t="t" r="r" b="b"/>
              <a:pathLst>
                <a:path w="1506854" h="1506854">
                  <a:moveTo>
                    <a:pt x="753135" y="1506283"/>
                  </a:moveTo>
                  <a:lnTo>
                    <a:pt x="800765" y="1504801"/>
                  </a:lnTo>
                  <a:lnTo>
                    <a:pt x="847608" y="1500415"/>
                  </a:lnTo>
                  <a:lnTo>
                    <a:pt x="893575" y="1493212"/>
                  </a:lnTo>
                  <a:lnTo>
                    <a:pt x="938578" y="1483281"/>
                  </a:lnTo>
                  <a:lnTo>
                    <a:pt x="982530" y="1470710"/>
                  </a:lnTo>
                  <a:lnTo>
                    <a:pt x="1025341" y="1455587"/>
                  </a:lnTo>
                  <a:lnTo>
                    <a:pt x="1066924" y="1438001"/>
                  </a:lnTo>
                  <a:lnTo>
                    <a:pt x="1107190" y="1418040"/>
                  </a:lnTo>
                  <a:lnTo>
                    <a:pt x="1146051" y="1395791"/>
                  </a:lnTo>
                  <a:lnTo>
                    <a:pt x="1183420" y="1371344"/>
                  </a:lnTo>
                  <a:lnTo>
                    <a:pt x="1219207" y="1344786"/>
                  </a:lnTo>
                  <a:lnTo>
                    <a:pt x="1253324" y="1316206"/>
                  </a:lnTo>
                  <a:lnTo>
                    <a:pt x="1285684" y="1285692"/>
                  </a:lnTo>
                  <a:lnTo>
                    <a:pt x="1316198" y="1253332"/>
                  </a:lnTo>
                  <a:lnTo>
                    <a:pt x="1344778" y="1219214"/>
                  </a:lnTo>
                  <a:lnTo>
                    <a:pt x="1371335" y="1183427"/>
                  </a:lnTo>
                  <a:lnTo>
                    <a:pt x="1395782" y="1146058"/>
                  </a:lnTo>
                  <a:lnTo>
                    <a:pt x="1418030" y="1107197"/>
                  </a:lnTo>
                  <a:lnTo>
                    <a:pt x="1437991" y="1066931"/>
                  </a:lnTo>
                  <a:lnTo>
                    <a:pt x="1455576" y="1025348"/>
                  </a:lnTo>
                  <a:lnTo>
                    <a:pt x="1470699" y="982538"/>
                  </a:lnTo>
                  <a:lnTo>
                    <a:pt x="1483269" y="938587"/>
                  </a:lnTo>
                  <a:lnTo>
                    <a:pt x="1493200" y="893584"/>
                  </a:lnTo>
                  <a:lnTo>
                    <a:pt x="1500402" y="847618"/>
                  </a:lnTo>
                  <a:lnTo>
                    <a:pt x="1504789" y="800776"/>
                  </a:lnTo>
                  <a:lnTo>
                    <a:pt x="1506270" y="753148"/>
                  </a:lnTo>
                  <a:lnTo>
                    <a:pt x="1504789" y="705518"/>
                  </a:lnTo>
                  <a:lnTo>
                    <a:pt x="1500402" y="658675"/>
                  </a:lnTo>
                  <a:lnTo>
                    <a:pt x="1493200" y="612707"/>
                  </a:lnTo>
                  <a:lnTo>
                    <a:pt x="1483269" y="567703"/>
                  </a:lnTo>
                  <a:lnTo>
                    <a:pt x="1470699" y="523752"/>
                  </a:lnTo>
                  <a:lnTo>
                    <a:pt x="1455576" y="480940"/>
                  </a:lnTo>
                  <a:lnTo>
                    <a:pt x="1437991" y="439356"/>
                  </a:lnTo>
                  <a:lnTo>
                    <a:pt x="1418030" y="399090"/>
                  </a:lnTo>
                  <a:lnTo>
                    <a:pt x="1395782" y="360228"/>
                  </a:lnTo>
                  <a:lnTo>
                    <a:pt x="1371335" y="322859"/>
                  </a:lnTo>
                  <a:lnTo>
                    <a:pt x="1344778" y="287071"/>
                  </a:lnTo>
                  <a:lnTo>
                    <a:pt x="1316198" y="252953"/>
                  </a:lnTo>
                  <a:lnTo>
                    <a:pt x="1285684" y="220592"/>
                  </a:lnTo>
                  <a:lnTo>
                    <a:pt x="1253324" y="190078"/>
                  </a:lnTo>
                  <a:lnTo>
                    <a:pt x="1219207" y="161497"/>
                  </a:lnTo>
                  <a:lnTo>
                    <a:pt x="1183420" y="134939"/>
                  </a:lnTo>
                  <a:lnTo>
                    <a:pt x="1146051" y="110492"/>
                  </a:lnTo>
                  <a:lnTo>
                    <a:pt x="1107190" y="88243"/>
                  </a:lnTo>
                  <a:lnTo>
                    <a:pt x="1066924" y="68281"/>
                  </a:lnTo>
                  <a:lnTo>
                    <a:pt x="1025341" y="50695"/>
                  </a:lnTo>
                  <a:lnTo>
                    <a:pt x="982530" y="35572"/>
                  </a:lnTo>
                  <a:lnTo>
                    <a:pt x="938578" y="23001"/>
                  </a:lnTo>
                  <a:lnTo>
                    <a:pt x="893575" y="13070"/>
                  </a:lnTo>
                  <a:lnTo>
                    <a:pt x="847608" y="5868"/>
                  </a:lnTo>
                  <a:lnTo>
                    <a:pt x="800765" y="1481"/>
                  </a:lnTo>
                  <a:lnTo>
                    <a:pt x="753135" y="0"/>
                  </a:lnTo>
                  <a:lnTo>
                    <a:pt x="705505" y="1481"/>
                  </a:lnTo>
                  <a:lnTo>
                    <a:pt x="658662" y="5868"/>
                  </a:lnTo>
                  <a:lnTo>
                    <a:pt x="612695" y="13070"/>
                  </a:lnTo>
                  <a:lnTo>
                    <a:pt x="567692" y="23001"/>
                  </a:lnTo>
                  <a:lnTo>
                    <a:pt x="523740" y="35572"/>
                  </a:lnTo>
                  <a:lnTo>
                    <a:pt x="480929" y="50695"/>
                  </a:lnTo>
                  <a:lnTo>
                    <a:pt x="439346" y="68281"/>
                  </a:lnTo>
                  <a:lnTo>
                    <a:pt x="399080" y="88243"/>
                  </a:lnTo>
                  <a:lnTo>
                    <a:pt x="360218" y="110492"/>
                  </a:lnTo>
                  <a:lnTo>
                    <a:pt x="322850" y="134939"/>
                  </a:lnTo>
                  <a:lnTo>
                    <a:pt x="287063" y="161497"/>
                  </a:lnTo>
                  <a:lnTo>
                    <a:pt x="252946" y="190078"/>
                  </a:lnTo>
                  <a:lnTo>
                    <a:pt x="220586" y="220592"/>
                  </a:lnTo>
                  <a:lnTo>
                    <a:pt x="190072" y="252953"/>
                  </a:lnTo>
                  <a:lnTo>
                    <a:pt x="161492" y="287071"/>
                  </a:lnTo>
                  <a:lnTo>
                    <a:pt x="134935" y="322859"/>
                  </a:lnTo>
                  <a:lnTo>
                    <a:pt x="110488" y="360228"/>
                  </a:lnTo>
                  <a:lnTo>
                    <a:pt x="88240" y="399090"/>
                  </a:lnTo>
                  <a:lnTo>
                    <a:pt x="68279" y="439356"/>
                  </a:lnTo>
                  <a:lnTo>
                    <a:pt x="50693" y="480940"/>
                  </a:lnTo>
                  <a:lnTo>
                    <a:pt x="35571" y="523752"/>
                  </a:lnTo>
                  <a:lnTo>
                    <a:pt x="23001" y="567703"/>
                  </a:lnTo>
                  <a:lnTo>
                    <a:pt x="13070" y="612707"/>
                  </a:lnTo>
                  <a:lnTo>
                    <a:pt x="5867" y="658675"/>
                  </a:lnTo>
                  <a:lnTo>
                    <a:pt x="1481" y="705518"/>
                  </a:lnTo>
                  <a:lnTo>
                    <a:pt x="0" y="753148"/>
                  </a:lnTo>
                  <a:lnTo>
                    <a:pt x="1481" y="800776"/>
                  </a:lnTo>
                  <a:lnTo>
                    <a:pt x="5867" y="847618"/>
                  </a:lnTo>
                  <a:lnTo>
                    <a:pt x="13070" y="893584"/>
                  </a:lnTo>
                  <a:lnTo>
                    <a:pt x="23001" y="938587"/>
                  </a:lnTo>
                  <a:lnTo>
                    <a:pt x="35571" y="982538"/>
                  </a:lnTo>
                  <a:lnTo>
                    <a:pt x="50693" y="1025348"/>
                  </a:lnTo>
                  <a:lnTo>
                    <a:pt x="68279" y="1066931"/>
                  </a:lnTo>
                  <a:lnTo>
                    <a:pt x="88240" y="1107197"/>
                  </a:lnTo>
                  <a:lnTo>
                    <a:pt x="110488" y="1146058"/>
                  </a:lnTo>
                  <a:lnTo>
                    <a:pt x="134935" y="1183427"/>
                  </a:lnTo>
                  <a:lnTo>
                    <a:pt x="161492" y="1219214"/>
                  </a:lnTo>
                  <a:lnTo>
                    <a:pt x="190072" y="1253332"/>
                  </a:lnTo>
                  <a:lnTo>
                    <a:pt x="220586" y="1285692"/>
                  </a:lnTo>
                  <a:lnTo>
                    <a:pt x="252946" y="1316206"/>
                  </a:lnTo>
                  <a:lnTo>
                    <a:pt x="287063" y="1344786"/>
                  </a:lnTo>
                  <a:lnTo>
                    <a:pt x="322850" y="1371344"/>
                  </a:lnTo>
                  <a:lnTo>
                    <a:pt x="360218" y="1395791"/>
                  </a:lnTo>
                  <a:lnTo>
                    <a:pt x="399080" y="1418040"/>
                  </a:lnTo>
                  <a:lnTo>
                    <a:pt x="439346" y="1438001"/>
                  </a:lnTo>
                  <a:lnTo>
                    <a:pt x="480929" y="1455587"/>
                  </a:lnTo>
                  <a:lnTo>
                    <a:pt x="523740" y="1470710"/>
                  </a:lnTo>
                  <a:lnTo>
                    <a:pt x="567692" y="1483281"/>
                  </a:lnTo>
                  <a:lnTo>
                    <a:pt x="612695" y="1493212"/>
                  </a:lnTo>
                  <a:lnTo>
                    <a:pt x="658662" y="1500415"/>
                  </a:lnTo>
                  <a:lnTo>
                    <a:pt x="705505" y="1504801"/>
                  </a:lnTo>
                  <a:lnTo>
                    <a:pt x="753135" y="1506283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8398" y="1956180"/>
              <a:ext cx="1506283" cy="150627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948408" y="1956166"/>
              <a:ext cx="1506855" cy="1506855"/>
            </a:xfrm>
            <a:custGeom>
              <a:avLst/>
              <a:gdLst/>
              <a:ahLst/>
              <a:cxnLst/>
              <a:rect l="l" t="t" r="r" b="b"/>
              <a:pathLst>
                <a:path w="1506854" h="1506854">
                  <a:moveTo>
                    <a:pt x="753135" y="1506283"/>
                  </a:moveTo>
                  <a:lnTo>
                    <a:pt x="800765" y="1504801"/>
                  </a:lnTo>
                  <a:lnTo>
                    <a:pt x="847608" y="1500415"/>
                  </a:lnTo>
                  <a:lnTo>
                    <a:pt x="893575" y="1493212"/>
                  </a:lnTo>
                  <a:lnTo>
                    <a:pt x="938578" y="1483281"/>
                  </a:lnTo>
                  <a:lnTo>
                    <a:pt x="982530" y="1470710"/>
                  </a:lnTo>
                  <a:lnTo>
                    <a:pt x="1025341" y="1455587"/>
                  </a:lnTo>
                  <a:lnTo>
                    <a:pt x="1066924" y="1438001"/>
                  </a:lnTo>
                  <a:lnTo>
                    <a:pt x="1107190" y="1418040"/>
                  </a:lnTo>
                  <a:lnTo>
                    <a:pt x="1146051" y="1395791"/>
                  </a:lnTo>
                  <a:lnTo>
                    <a:pt x="1183420" y="1371344"/>
                  </a:lnTo>
                  <a:lnTo>
                    <a:pt x="1219207" y="1344786"/>
                  </a:lnTo>
                  <a:lnTo>
                    <a:pt x="1253324" y="1316206"/>
                  </a:lnTo>
                  <a:lnTo>
                    <a:pt x="1285684" y="1285692"/>
                  </a:lnTo>
                  <a:lnTo>
                    <a:pt x="1316198" y="1253332"/>
                  </a:lnTo>
                  <a:lnTo>
                    <a:pt x="1344778" y="1219214"/>
                  </a:lnTo>
                  <a:lnTo>
                    <a:pt x="1371335" y="1183427"/>
                  </a:lnTo>
                  <a:lnTo>
                    <a:pt x="1395782" y="1146058"/>
                  </a:lnTo>
                  <a:lnTo>
                    <a:pt x="1418030" y="1107197"/>
                  </a:lnTo>
                  <a:lnTo>
                    <a:pt x="1437991" y="1066931"/>
                  </a:lnTo>
                  <a:lnTo>
                    <a:pt x="1455576" y="1025348"/>
                  </a:lnTo>
                  <a:lnTo>
                    <a:pt x="1470699" y="982538"/>
                  </a:lnTo>
                  <a:lnTo>
                    <a:pt x="1483269" y="938587"/>
                  </a:lnTo>
                  <a:lnTo>
                    <a:pt x="1493200" y="893584"/>
                  </a:lnTo>
                  <a:lnTo>
                    <a:pt x="1500402" y="847618"/>
                  </a:lnTo>
                  <a:lnTo>
                    <a:pt x="1504789" y="800776"/>
                  </a:lnTo>
                  <a:lnTo>
                    <a:pt x="1506270" y="753148"/>
                  </a:lnTo>
                  <a:lnTo>
                    <a:pt x="1504789" y="705518"/>
                  </a:lnTo>
                  <a:lnTo>
                    <a:pt x="1500402" y="658675"/>
                  </a:lnTo>
                  <a:lnTo>
                    <a:pt x="1493200" y="612707"/>
                  </a:lnTo>
                  <a:lnTo>
                    <a:pt x="1483269" y="567703"/>
                  </a:lnTo>
                  <a:lnTo>
                    <a:pt x="1470699" y="523752"/>
                  </a:lnTo>
                  <a:lnTo>
                    <a:pt x="1455576" y="480940"/>
                  </a:lnTo>
                  <a:lnTo>
                    <a:pt x="1437991" y="439356"/>
                  </a:lnTo>
                  <a:lnTo>
                    <a:pt x="1418030" y="399090"/>
                  </a:lnTo>
                  <a:lnTo>
                    <a:pt x="1395782" y="360228"/>
                  </a:lnTo>
                  <a:lnTo>
                    <a:pt x="1371335" y="322859"/>
                  </a:lnTo>
                  <a:lnTo>
                    <a:pt x="1344778" y="287071"/>
                  </a:lnTo>
                  <a:lnTo>
                    <a:pt x="1316198" y="252953"/>
                  </a:lnTo>
                  <a:lnTo>
                    <a:pt x="1285684" y="220592"/>
                  </a:lnTo>
                  <a:lnTo>
                    <a:pt x="1253324" y="190078"/>
                  </a:lnTo>
                  <a:lnTo>
                    <a:pt x="1219207" y="161497"/>
                  </a:lnTo>
                  <a:lnTo>
                    <a:pt x="1183420" y="134939"/>
                  </a:lnTo>
                  <a:lnTo>
                    <a:pt x="1146051" y="110492"/>
                  </a:lnTo>
                  <a:lnTo>
                    <a:pt x="1107190" y="88243"/>
                  </a:lnTo>
                  <a:lnTo>
                    <a:pt x="1066924" y="68281"/>
                  </a:lnTo>
                  <a:lnTo>
                    <a:pt x="1025341" y="50695"/>
                  </a:lnTo>
                  <a:lnTo>
                    <a:pt x="982530" y="35572"/>
                  </a:lnTo>
                  <a:lnTo>
                    <a:pt x="938578" y="23001"/>
                  </a:lnTo>
                  <a:lnTo>
                    <a:pt x="893575" y="13070"/>
                  </a:lnTo>
                  <a:lnTo>
                    <a:pt x="847608" y="5868"/>
                  </a:lnTo>
                  <a:lnTo>
                    <a:pt x="800765" y="1481"/>
                  </a:lnTo>
                  <a:lnTo>
                    <a:pt x="753135" y="0"/>
                  </a:lnTo>
                  <a:lnTo>
                    <a:pt x="705505" y="1481"/>
                  </a:lnTo>
                  <a:lnTo>
                    <a:pt x="658662" y="5868"/>
                  </a:lnTo>
                  <a:lnTo>
                    <a:pt x="612695" y="13070"/>
                  </a:lnTo>
                  <a:lnTo>
                    <a:pt x="567692" y="23001"/>
                  </a:lnTo>
                  <a:lnTo>
                    <a:pt x="523740" y="35572"/>
                  </a:lnTo>
                  <a:lnTo>
                    <a:pt x="480929" y="50695"/>
                  </a:lnTo>
                  <a:lnTo>
                    <a:pt x="439346" y="68281"/>
                  </a:lnTo>
                  <a:lnTo>
                    <a:pt x="399080" y="88243"/>
                  </a:lnTo>
                  <a:lnTo>
                    <a:pt x="360218" y="110492"/>
                  </a:lnTo>
                  <a:lnTo>
                    <a:pt x="322850" y="134939"/>
                  </a:lnTo>
                  <a:lnTo>
                    <a:pt x="287063" y="161497"/>
                  </a:lnTo>
                  <a:lnTo>
                    <a:pt x="252946" y="190078"/>
                  </a:lnTo>
                  <a:lnTo>
                    <a:pt x="220586" y="220592"/>
                  </a:lnTo>
                  <a:lnTo>
                    <a:pt x="190072" y="252953"/>
                  </a:lnTo>
                  <a:lnTo>
                    <a:pt x="161492" y="287071"/>
                  </a:lnTo>
                  <a:lnTo>
                    <a:pt x="134935" y="322859"/>
                  </a:lnTo>
                  <a:lnTo>
                    <a:pt x="110488" y="360228"/>
                  </a:lnTo>
                  <a:lnTo>
                    <a:pt x="88240" y="399090"/>
                  </a:lnTo>
                  <a:lnTo>
                    <a:pt x="68279" y="439356"/>
                  </a:lnTo>
                  <a:lnTo>
                    <a:pt x="50693" y="480940"/>
                  </a:lnTo>
                  <a:lnTo>
                    <a:pt x="35571" y="523752"/>
                  </a:lnTo>
                  <a:lnTo>
                    <a:pt x="23001" y="567703"/>
                  </a:lnTo>
                  <a:lnTo>
                    <a:pt x="13070" y="612707"/>
                  </a:lnTo>
                  <a:lnTo>
                    <a:pt x="5867" y="658675"/>
                  </a:lnTo>
                  <a:lnTo>
                    <a:pt x="1481" y="705518"/>
                  </a:lnTo>
                  <a:lnTo>
                    <a:pt x="0" y="753148"/>
                  </a:lnTo>
                  <a:lnTo>
                    <a:pt x="1481" y="800776"/>
                  </a:lnTo>
                  <a:lnTo>
                    <a:pt x="5867" y="847618"/>
                  </a:lnTo>
                  <a:lnTo>
                    <a:pt x="13070" y="893584"/>
                  </a:lnTo>
                  <a:lnTo>
                    <a:pt x="23001" y="938587"/>
                  </a:lnTo>
                  <a:lnTo>
                    <a:pt x="35571" y="982538"/>
                  </a:lnTo>
                  <a:lnTo>
                    <a:pt x="50693" y="1025348"/>
                  </a:lnTo>
                  <a:lnTo>
                    <a:pt x="68279" y="1066931"/>
                  </a:lnTo>
                  <a:lnTo>
                    <a:pt x="88240" y="1107197"/>
                  </a:lnTo>
                  <a:lnTo>
                    <a:pt x="110488" y="1146058"/>
                  </a:lnTo>
                  <a:lnTo>
                    <a:pt x="134935" y="1183427"/>
                  </a:lnTo>
                  <a:lnTo>
                    <a:pt x="161492" y="1219214"/>
                  </a:lnTo>
                  <a:lnTo>
                    <a:pt x="190072" y="1253332"/>
                  </a:lnTo>
                  <a:lnTo>
                    <a:pt x="220586" y="1285692"/>
                  </a:lnTo>
                  <a:lnTo>
                    <a:pt x="252946" y="1316206"/>
                  </a:lnTo>
                  <a:lnTo>
                    <a:pt x="287063" y="1344786"/>
                  </a:lnTo>
                  <a:lnTo>
                    <a:pt x="322850" y="1371344"/>
                  </a:lnTo>
                  <a:lnTo>
                    <a:pt x="360218" y="1395791"/>
                  </a:lnTo>
                  <a:lnTo>
                    <a:pt x="399080" y="1418040"/>
                  </a:lnTo>
                  <a:lnTo>
                    <a:pt x="439346" y="1438001"/>
                  </a:lnTo>
                  <a:lnTo>
                    <a:pt x="480929" y="1455587"/>
                  </a:lnTo>
                  <a:lnTo>
                    <a:pt x="523740" y="1470710"/>
                  </a:lnTo>
                  <a:lnTo>
                    <a:pt x="567692" y="1483281"/>
                  </a:lnTo>
                  <a:lnTo>
                    <a:pt x="612695" y="1493212"/>
                  </a:lnTo>
                  <a:lnTo>
                    <a:pt x="658662" y="1500415"/>
                  </a:lnTo>
                  <a:lnTo>
                    <a:pt x="705505" y="1504801"/>
                  </a:lnTo>
                  <a:lnTo>
                    <a:pt x="753135" y="1506283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6140" y="4761102"/>
              <a:ext cx="1137678" cy="115369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476129" y="4761095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1551" y="4761102"/>
              <a:ext cx="1137684" cy="115369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911549" y="4761095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4289" y="1463992"/>
              <a:ext cx="1137678" cy="115370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124275" y="1463987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24289" y="3998172"/>
              <a:ext cx="1137678" cy="115370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124275" y="3998174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24289" y="2704249"/>
              <a:ext cx="1137678" cy="115369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124275" y="2704242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24289" y="5238432"/>
              <a:ext cx="1137678" cy="115370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124275" y="5238431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5180" y="2575547"/>
              <a:ext cx="6470015" cy="344170"/>
            </a:xfrm>
            <a:custGeom>
              <a:avLst/>
              <a:gdLst/>
              <a:ahLst/>
              <a:cxnLst/>
              <a:rect l="l" t="t" r="r" b="b"/>
              <a:pathLst>
                <a:path w="6470015" h="344169">
                  <a:moveTo>
                    <a:pt x="344119" y="172059"/>
                  </a:moveTo>
                  <a:lnTo>
                    <a:pt x="337972" y="126314"/>
                  </a:lnTo>
                  <a:lnTo>
                    <a:pt x="320624" y="85217"/>
                  </a:lnTo>
                  <a:lnTo>
                    <a:pt x="293725" y="50393"/>
                  </a:lnTo>
                  <a:lnTo>
                    <a:pt x="258902" y="23482"/>
                  </a:lnTo>
                  <a:lnTo>
                    <a:pt x="217792" y="6146"/>
                  </a:lnTo>
                  <a:lnTo>
                    <a:pt x="172059" y="0"/>
                  </a:lnTo>
                  <a:lnTo>
                    <a:pt x="126326" y="6146"/>
                  </a:lnTo>
                  <a:lnTo>
                    <a:pt x="85217" y="23482"/>
                  </a:lnTo>
                  <a:lnTo>
                    <a:pt x="50393" y="50393"/>
                  </a:lnTo>
                  <a:lnTo>
                    <a:pt x="23495" y="85217"/>
                  </a:lnTo>
                  <a:lnTo>
                    <a:pt x="6146" y="126314"/>
                  </a:lnTo>
                  <a:lnTo>
                    <a:pt x="0" y="172059"/>
                  </a:lnTo>
                  <a:lnTo>
                    <a:pt x="6146" y="217792"/>
                  </a:lnTo>
                  <a:lnTo>
                    <a:pt x="23495" y="258889"/>
                  </a:lnTo>
                  <a:lnTo>
                    <a:pt x="50393" y="293712"/>
                  </a:lnTo>
                  <a:lnTo>
                    <a:pt x="85217" y="320624"/>
                  </a:lnTo>
                  <a:lnTo>
                    <a:pt x="126326" y="337972"/>
                  </a:lnTo>
                  <a:lnTo>
                    <a:pt x="172059" y="344119"/>
                  </a:lnTo>
                  <a:lnTo>
                    <a:pt x="217792" y="337972"/>
                  </a:lnTo>
                  <a:lnTo>
                    <a:pt x="258902" y="320624"/>
                  </a:lnTo>
                  <a:lnTo>
                    <a:pt x="293725" y="293712"/>
                  </a:lnTo>
                  <a:lnTo>
                    <a:pt x="320624" y="258889"/>
                  </a:lnTo>
                  <a:lnTo>
                    <a:pt x="337972" y="217792"/>
                  </a:lnTo>
                  <a:lnTo>
                    <a:pt x="344119" y="172059"/>
                  </a:lnTo>
                  <a:close/>
                </a:path>
                <a:path w="6470015" h="344169">
                  <a:moveTo>
                    <a:pt x="2383790" y="172059"/>
                  </a:moveTo>
                  <a:lnTo>
                    <a:pt x="2377643" y="126314"/>
                  </a:lnTo>
                  <a:lnTo>
                    <a:pt x="2360307" y="85217"/>
                  </a:lnTo>
                  <a:lnTo>
                    <a:pt x="2333396" y="50393"/>
                  </a:lnTo>
                  <a:lnTo>
                    <a:pt x="2298573" y="23482"/>
                  </a:lnTo>
                  <a:lnTo>
                    <a:pt x="2257475" y="6146"/>
                  </a:lnTo>
                  <a:lnTo>
                    <a:pt x="2211730" y="0"/>
                  </a:lnTo>
                  <a:lnTo>
                    <a:pt x="2165997" y="6146"/>
                  </a:lnTo>
                  <a:lnTo>
                    <a:pt x="2124900" y="23482"/>
                  </a:lnTo>
                  <a:lnTo>
                    <a:pt x="2090077" y="50393"/>
                  </a:lnTo>
                  <a:lnTo>
                    <a:pt x="2063165" y="85217"/>
                  </a:lnTo>
                  <a:lnTo>
                    <a:pt x="2045817" y="126314"/>
                  </a:lnTo>
                  <a:lnTo>
                    <a:pt x="2039670" y="172059"/>
                  </a:lnTo>
                  <a:lnTo>
                    <a:pt x="2045817" y="217792"/>
                  </a:lnTo>
                  <a:lnTo>
                    <a:pt x="2063165" y="258889"/>
                  </a:lnTo>
                  <a:lnTo>
                    <a:pt x="2090077" y="293712"/>
                  </a:lnTo>
                  <a:lnTo>
                    <a:pt x="2124900" y="320624"/>
                  </a:lnTo>
                  <a:lnTo>
                    <a:pt x="2165997" y="337972"/>
                  </a:lnTo>
                  <a:lnTo>
                    <a:pt x="2211730" y="344119"/>
                  </a:lnTo>
                  <a:lnTo>
                    <a:pt x="2257475" y="337972"/>
                  </a:lnTo>
                  <a:lnTo>
                    <a:pt x="2298573" y="320624"/>
                  </a:lnTo>
                  <a:lnTo>
                    <a:pt x="2333396" y="293712"/>
                  </a:lnTo>
                  <a:lnTo>
                    <a:pt x="2360307" y="258889"/>
                  </a:lnTo>
                  <a:lnTo>
                    <a:pt x="2377643" y="217792"/>
                  </a:lnTo>
                  <a:lnTo>
                    <a:pt x="2383790" y="172059"/>
                  </a:lnTo>
                  <a:close/>
                </a:path>
                <a:path w="6470015" h="344169">
                  <a:moveTo>
                    <a:pt x="4409795" y="172059"/>
                  </a:moveTo>
                  <a:lnTo>
                    <a:pt x="4403649" y="126314"/>
                  </a:lnTo>
                  <a:lnTo>
                    <a:pt x="4386313" y="85217"/>
                  </a:lnTo>
                  <a:lnTo>
                    <a:pt x="4359402" y="50393"/>
                  </a:lnTo>
                  <a:lnTo>
                    <a:pt x="4324578" y="23482"/>
                  </a:lnTo>
                  <a:lnTo>
                    <a:pt x="4283481" y="6146"/>
                  </a:lnTo>
                  <a:lnTo>
                    <a:pt x="4237736" y="0"/>
                  </a:lnTo>
                  <a:lnTo>
                    <a:pt x="4192003" y="6146"/>
                  </a:lnTo>
                  <a:lnTo>
                    <a:pt x="4150906" y="23482"/>
                  </a:lnTo>
                  <a:lnTo>
                    <a:pt x="4116082" y="50393"/>
                  </a:lnTo>
                  <a:lnTo>
                    <a:pt x="4089171" y="85217"/>
                  </a:lnTo>
                  <a:lnTo>
                    <a:pt x="4071823" y="126314"/>
                  </a:lnTo>
                  <a:lnTo>
                    <a:pt x="4065676" y="172059"/>
                  </a:lnTo>
                  <a:lnTo>
                    <a:pt x="4071823" y="217792"/>
                  </a:lnTo>
                  <a:lnTo>
                    <a:pt x="4089171" y="258889"/>
                  </a:lnTo>
                  <a:lnTo>
                    <a:pt x="4116082" y="293712"/>
                  </a:lnTo>
                  <a:lnTo>
                    <a:pt x="4150906" y="320624"/>
                  </a:lnTo>
                  <a:lnTo>
                    <a:pt x="4192003" y="337972"/>
                  </a:lnTo>
                  <a:lnTo>
                    <a:pt x="4237736" y="344119"/>
                  </a:lnTo>
                  <a:lnTo>
                    <a:pt x="4283481" y="337972"/>
                  </a:lnTo>
                  <a:lnTo>
                    <a:pt x="4324578" y="320624"/>
                  </a:lnTo>
                  <a:lnTo>
                    <a:pt x="4359402" y="293712"/>
                  </a:lnTo>
                  <a:lnTo>
                    <a:pt x="4386313" y="258889"/>
                  </a:lnTo>
                  <a:lnTo>
                    <a:pt x="4403649" y="217792"/>
                  </a:lnTo>
                  <a:lnTo>
                    <a:pt x="4409795" y="172059"/>
                  </a:lnTo>
                  <a:close/>
                </a:path>
                <a:path w="6470015" h="344169">
                  <a:moveTo>
                    <a:pt x="6469939" y="172059"/>
                  </a:moveTo>
                  <a:lnTo>
                    <a:pt x="6463792" y="126314"/>
                  </a:lnTo>
                  <a:lnTo>
                    <a:pt x="6446444" y="85217"/>
                  </a:lnTo>
                  <a:lnTo>
                    <a:pt x="6419532" y="50393"/>
                  </a:lnTo>
                  <a:lnTo>
                    <a:pt x="6384709" y="23482"/>
                  </a:lnTo>
                  <a:lnTo>
                    <a:pt x="6343612" y="6146"/>
                  </a:lnTo>
                  <a:lnTo>
                    <a:pt x="6297879" y="0"/>
                  </a:lnTo>
                  <a:lnTo>
                    <a:pt x="6252134" y="6146"/>
                  </a:lnTo>
                  <a:lnTo>
                    <a:pt x="6211036" y="23482"/>
                  </a:lnTo>
                  <a:lnTo>
                    <a:pt x="6176213" y="50393"/>
                  </a:lnTo>
                  <a:lnTo>
                    <a:pt x="6149302" y="85217"/>
                  </a:lnTo>
                  <a:lnTo>
                    <a:pt x="6131953" y="126314"/>
                  </a:lnTo>
                  <a:lnTo>
                    <a:pt x="6125819" y="172059"/>
                  </a:lnTo>
                  <a:lnTo>
                    <a:pt x="6131953" y="217792"/>
                  </a:lnTo>
                  <a:lnTo>
                    <a:pt x="6149302" y="258889"/>
                  </a:lnTo>
                  <a:lnTo>
                    <a:pt x="6176213" y="293712"/>
                  </a:lnTo>
                  <a:lnTo>
                    <a:pt x="6211036" y="320624"/>
                  </a:lnTo>
                  <a:lnTo>
                    <a:pt x="6252134" y="337972"/>
                  </a:lnTo>
                  <a:lnTo>
                    <a:pt x="6297879" y="344119"/>
                  </a:lnTo>
                  <a:lnTo>
                    <a:pt x="6343612" y="337972"/>
                  </a:lnTo>
                  <a:lnTo>
                    <a:pt x="6384709" y="320624"/>
                  </a:lnTo>
                  <a:lnTo>
                    <a:pt x="6419532" y="293712"/>
                  </a:lnTo>
                  <a:lnTo>
                    <a:pt x="6446444" y="258889"/>
                  </a:lnTo>
                  <a:lnTo>
                    <a:pt x="6463792" y="217792"/>
                  </a:lnTo>
                  <a:lnTo>
                    <a:pt x="6469939" y="172059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53026" y="2547909"/>
            <a:ext cx="14859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645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2350">
              <a:latin typeface="Arial Black"/>
              <a:cs typeface="Arial Black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481042" y="1893917"/>
            <a:ext cx="6644005" cy="3977640"/>
            <a:chOff x="2481042" y="1893917"/>
            <a:chExt cx="6644005" cy="3977640"/>
          </a:xfrm>
        </p:grpSpPr>
        <p:sp>
          <p:nvSpPr>
            <p:cNvPr id="52" name="object 52"/>
            <p:cNvSpPr/>
            <p:nvPr/>
          </p:nvSpPr>
          <p:spPr>
            <a:xfrm>
              <a:off x="2487348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47864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07995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582059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12434" y="4340045"/>
              <a:ext cx="117475" cy="53975"/>
            </a:xfrm>
            <a:custGeom>
              <a:avLst/>
              <a:gdLst/>
              <a:ahLst/>
              <a:cxnLst/>
              <a:rect l="l" t="t" r="r" b="b"/>
              <a:pathLst>
                <a:path w="117475" h="53975">
                  <a:moveTo>
                    <a:pt x="0" y="0"/>
                  </a:moveTo>
                  <a:lnTo>
                    <a:pt x="58496" y="53365"/>
                  </a:lnTo>
                  <a:lnTo>
                    <a:pt x="11697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38503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99020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659152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633214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12434" y="4391201"/>
              <a:ext cx="117475" cy="53975"/>
            </a:xfrm>
            <a:custGeom>
              <a:avLst/>
              <a:gdLst/>
              <a:ahLst/>
              <a:cxnLst/>
              <a:rect l="l" t="t" r="r" b="b"/>
              <a:pathLst>
                <a:path w="117475" h="53975">
                  <a:moveTo>
                    <a:pt x="0" y="0"/>
                  </a:moveTo>
                  <a:lnTo>
                    <a:pt x="58496" y="53365"/>
                  </a:lnTo>
                  <a:lnTo>
                    <a:pt x="11697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014509" y="4699193"/>
              <a:ext cx="117475" cy="53975"/>
            </a:xfrm>
            <a:custGeom>
              <a:avLst/>
              <a:gdLst/>
              <a:ahLst/>
              <a:cxnLst/>
              <a:rect l="l" t="t" r="r" b="b"/>
              <a:pathLst>
                <a:path w="117475" h="53975">
                  <a:moveTo>
                    <a:pt x="0" y="0"/>
                  </a:moveTo>
                  <a:lnTo>
                    <a:pt x="58496" y="53365"/>
                  </a:lnTo>
                  <a:lnTo>
                    <a:pt x="11697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413314" y="4699193"/>
              <a:ext cx="117475" cy="53975"/>
            </a:xfrm>
            <a:custGeom>
              <a:avLst/>
              <a:gdLst/>
              <a:ahLst/>
              <a:cxnLst/>
              <a:rect l="l" t="t" r="r" b="b"/>
              <a:pathLst>
                <a:path w="117475" h="53975">
                  <a:moveTo>
                    <a:pt x="0" y="0"/>
                  </a:moveTo>
                  <a:lnTo>
                    <a:pt x="58496" y="53365"/>
                  </a:lnTo>
                  <a:lnTo>
                    <a:pt x="11697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064918" y="1900223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056290" y="32142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056290" y="4537532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056290" y="5748167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910547" y="3436188"/>
              <a:ext cx="5600065" cy="1223010"/>
            </a:xfrm>
            <a:custGeom>
              <a:avLst/>
              <a:gdLst/>
              <a:ahLst/>
              <a:cxnLst/>
              <a:rect l="l" t="t" r="r" b="b"/>
              <a:pathLst>
                <a:path w="5600065" h="1223010">
                  <a:moveTo>
                    <a:pt x="1464856" y="101600"/>
                  </a:moveTo>
                  <a:lnTo>
                    <a:pt x="1463268" y="42862"/>
                  </a:lnTo>
                  <a:lnTo>
                    <a:pt x="1452156" y="12700"/>
                  </a:lnTo>
                  <a:lnTo>
                    <a:pt x="1421993" y="1587"/>
                  </a:lnTo>
                  <a:lnTo>
                    <a:pt x="1363256" y="0"/>
                  </a:lnTo>
                  <a:lnTo>
                    <a:pt x="101600" y="0"/>
                  </a:lnTo>
                  <a:lnTo>
                    <a:pt x="42862" y="1587"/>
                  </a:lnTo>
                  <a:lnTo>
                    <a:pt x="12700" y="12700"/>
                  </a:lnTo>
                  <a:lnTo>
                    <a:pt x="1587" y="42862"/>
                  </a:lnTo>
                  <a:lnTo>
                    <a:pt x="0" y="101600"/>
                  </a:lnTo>
                  <a:lnTo>
                    <a:pt x="0" y="135077"/>
                  </a:lnTo>
                  <a:lnTo>
                    <a:pt x="1587" y="193814"/>
                  </a:lnTo>
                  <a:lnTo>
                    <a:pt x="12700" y="223977"/>
                  </a:lnTo>
                  <a:lnTo>
                    <a:pt x="42862" y="235089"/>
                  </a:lnTo>
                  <a:lnTo>
                    <a:pt x="101600" y="236677"/>
                  </a:lnTo>
                  <a:lnTo>
                    <a:pt x="1363256" y="236677"/>
                  </a:lnTo>
                  <a:lnTo>
                    <a:pt x="1421993" y="235089"/>
                  </a:lnTo>
                  <a:lnTo>
                    <a:pt x="1452156" y="223977"/>
                  </a:lnTo>
                  <a:lnTo>
                    <a:pt x="1463268" y="193814"/>
                  </a:lnTo>
                  <a:lnTo>
                    <a:pt x="1464856" y="135077"/>
                  </a:lnTo>
                  <a:lnTo>
                    <a:pt x="1464856" y="101600"/>
                  </a:lnTo>
                  <a:close/>
                </a:path>
                <a:path w="5600065" h="1223010">
                  <a:moveTo>
                    <a:pt x="3552177" y="143014"/>
                  </a:moveTo>
                  <a:lnTo>
                    <a:pt x="3549942" y="60337"/>
                  </a:lnTo>
                  <a:lnTo>
                    <a:pt x="3534308" y="17881"/>
                  </a:lnTo>
                  <a:lnTo>
                    <a:pt x="3491839" y="2235"/>
                  </a:lnTo>
                  <a:lnTo>
                    <a:pt x="3409162" y="0"/>
                  </a:lnTo>
                  <a:lnTo>
                    <a:pt x="2078266" y="0"/>
                  </a:lnTo>
                  <a:lnTo>
                    <a:pt x="1995589" y="2235"/>
                  </a:lnTo>
                  <a:lnTo>
                    <a:pt x="1953133" y="17881"/>
                  </a:lnTo>
                  <a:lnTo>
                    <a:pt x="1937486" y="60337"/>
                  </a:lnTo>
                  <a:lnTo>
                    <a:pt x="1935251" y="143014"/>
                  </a:lnTo>
                  <a:lnTo>
                    <a:pt x="1935251" y="646912"/>
                  </a:lnTo>
                  <a:lnTo>
                    <a:pt x="1937486" y="729589"/>
                  </a:lnTo>
                  <a:lnTo>
                    <a:pt x="1953133" y="772058"/>
                  </a:lnTo>
                  <a:lnTo>
                    <a:pt x="1995589" y="787692"/>
                  </a:lnTo>
                  <a:lnTo>
                    <a:pt x="2078266" y="789927"/>
                  </a:lnTo>
                  <a:lnTo>
                    <a:pt x="3409162" y="789927"/>
                  </a:lnTo>
                  <a:lnTo>
                    <a:pt x="3491839" y="787692"/>
                  </a:lnTo>
                  <a:lnTo>
                    <a:pt x="3534308" y="772058"/>
                  </a:lnTo>
                  <a:lnTo>
                    <a:pt x="3549942" y="729589"/>
                  </a:lnTo>
                  <a:lnTo>
                    <a:pt x="3552177" y="646912"/>
                  </a:lnTo>
                  <a:lnTo>
                    <a:pt x="3552177" y="143014"/>
                  </a:lnTo>
                  <a:close/>
                </a:path>
                <a:path w="5600065" h="1223010">
                  <a:moveTo>
                    <a:pt x="5599455" y="143014"/>
                  </a:moveTo>
                  <a:lnTo>
                    <a:pt x="5597220" y="60337"/>
                  </a:lnTo>
                  <a:lnTo>
                    <a:pt x="5581574" y="17881"/>
                  </a:lnTo>
                  <a:lnTo>
                    <a:pt x="5539117" y="2235"/>
                  </a:lnTo>
                  <a:lnTo>
                    <a:pt x="5456440" y="0"/>
                  </a:lnTo>
                  <a:lnTo>
                    <a:pt x="4125544" y="0"/>
                  </a:lnTo>
                  <a:lnTo>
                    <a:pt x="4042867" y="2235"/>
                  </a:lnTo>
                  <a:lnTo>
                    <a:pt x="4000398" y="17881"/>
                  </a:lnTo>
                  <a:lnTo>
                    <a:pt x="3984764" y="60337"/>
                  </a:lnTo>
                  <a:lnTo>
                    <a:pt x="3982529" y="143014"/>
                  </a:lnTo>
                  <a:lnTo>
                    <a:pt x="3982529" y="1079563"/>
                  </a:lnTo>
                  <a:lnTo>
                    <a:pt x="3984764" y="1162240"/>
                  </a:lnTo>
                  <a:lnTo>
                    <a:pt x="4000398" y="1204709"/>
                  </a:lnTo>
                  <a:lnTo>
                    <a:pt x="4042867" y="1220343"/>
                  </a:lnTo>
                  <a:lnTo>
                    <a:pt x="4125544" y="1222578"/>
                  </a:lnTo>
                  <a:lnTo>
                    <a:pt x="5456440" y="1222578"/>
                  </a:lnTo>
                  <a:lnTo>
                    <a:pt x="5539117" y="1220343"/>
                  </a:lnTo>
                  <a:lnTo>
                    <a:pt x="5581574" y="1204709"/>
                  </a:lnTo>
                  <a:lnTo>
                    <a:pt x="5597220" y="1162240"/>
                  </a:lnTo>
                  <a:lnTo>
                    <a:pt x="5599455" y="1079563"/>
                  </a:lnTo>
                  <a:lnTo>
                    <a:pt x="5599455" y="143014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2769201" y="2547909"/>
            <a:ext cx="19558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18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3724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90" dirty="0"/>
              <a:t>1</a:t>
            </a:r>
            <a:r>
              <a:rPr lang="ru-RU" spc="-190" dirty="0"/>
              <a:t>2</a:t>
            </a:r>
            <a:endParaRPr spc="-190" dirty="0"/>
          </a:p>
        </p:txBody>
      </p:sp>
      <p:sp>
        <p:nvSpPr>
          <p:cNvPr id="70" name="object 70"/>
          <p:cNvSpPr txBox="1"/>
          <p:nvPr/>
        </p:nvSpPr>
        <p:spPr>
          <a:xfrm>
            <a:off x="4792214" y="2547909"/>
            <a:ext cx="20193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13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55789" y="2547909"/>
            <a:ext cx="203835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114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58185" y="3456021"/>
            <a:ext cx="1340485" cy="436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«Дельта</a:t>
            </a:r>
            <a:r>
              <a:rPr sz="1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центр»</a:t>
            </a:r>
            <a:endParaRPr sz="1000">
              <a:latin typeface="Lucida Sans Unicode"/>
              <a:cs typeface="Lucida Sans Unicode"/>
            </a:endParaRPr>
          </a:p>
          <a:p>
            <a:pPr marR="36195" algn="ctr">
              <a:lnSpc>
                <a:spcPct val="100000"/>
              </a:lnSpc>
              <a:spcBef>
                <a:spcPts val="965"/>
              </a:spcBef>
            </a:pP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Этикетки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940763" y="3404432"/>
            <a:ext cx="139573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935">
              <a:lnSpc>
                <a:spcPct val="1332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АО</a:t>
            </a:r>
            <a:r>
              <a:rPr sz="1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«Поликон»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«КБ-</a:t>
            </a:r>
            <a:r>
              <a:rPr sz="1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Технология»</a:t>
            </a:r>
            <a:endParaRPr sz="1000">
              <a:latin typeface="Lucida Sans Unicode"/>
              <a:cs typeface="Lucida Sans Unicode"/>
            </a:endParaRPr>
          </a:p>
          <a:p>
            <a:pPr marL="288290" marR="26670" indent="-254000">
              <a:lnSpc>
                <a:spcPts val="1050"/>
              </a:lnSpc>
              <a:spcBef>
                <a:spcPts val="555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«Компания </a:t>
            </a:r>
            <a:r>
              <a:rPr sz="1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ТОП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инжиниринг»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952462" y="3464650"/>
            <a:ext cx="1489710" cy="11226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06705" marR="300355" algn="ctr">
              <a:lnSpc>
                <a:spcPts val="1050"/>
              </a:lnSpc>
              <a:spcBef>
                <a:spcPts val="250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ИП</a:t>
            </a:r>
            <a:r>
              <a:rPr sz="1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Тарасова </a:t>
            </a:r>
            <a:r>
              <a:rPr sz="1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(ТЗ</a:t>
            </a:r>
            <a:r>
              <a:rPr sz="1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СибХолод)</a:t>
            </a:r>
            <a:endParaRPr sz="1000">
              <a:latin typeface="Lucida Sans Unicode"/>
              <a:cs typeface="Lucida Sans Unicode"/>
            </a:endParaRPr>
          </a:p>
          <a:p>
            <a:pPr marL="12700" marR="5080" algn="ctr">
              <a:lnSpc>
                <a:spcPts val="1600"/>
              </a:lnSpc>
              <a:spcBef>
                <a:spcPts val="114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«Юнилевер-Русь»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«Омский</a:t>
            </a:r>
            <a:r>
              <a:rPr sz="10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бекон»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«ВИТО»</a:t>
            </a:r>
            <a:endParaRPr sz="1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ОАО</a:t>
            </a:r>
            <a:r>
              <a:rPr sz="1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«Сладонеж»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ПЛАН</a:t>
            </a:r>
            <a:r>
              <a:rPr spc="250" dirty="0"/>
              <a:t> </a:t>
            </a:r>
            <a:r>
              <a:rPr spc="-10" dirty="0"/>
              <a:t>МАРКЕТИНГА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13671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упаковки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марки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визуальной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айдентики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9000"/>
              </a:lnSpc>
              <a:spcBef>
                <a:spcPts val="430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линейки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ключевые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сегменты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(B2B,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B2C,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34131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231F20"/>
                </a:solidFill>
                <a:latin typeface="Arial"/>
                <a:cs typeface="Arial"/>
              </a:rPr>
              <a:t>торгово-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каналы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цифровые</a:t>
            </a:r>
            <a:r>
              <a:rPr sz="16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витрины</a:t>
            </a:r>
            <a:endParaRPr sz="1600">
              <a:latin typeface="Arial"/>
              <a:cs typeface="Arial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дистрибьюторами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оптовыми компаниями</a:t>
            </a:r>
            <a:endParaRPr sz="1300"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профильных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платформах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и/или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маркетплейсах</a:t>
            </a:r>
            <a:endParaRPr sz="1300">
              <a:latin typeface="Microsoft Sans Serif"/>
              <a:cs typeface="Microsoft Sans Serif"/>
            </a:endParaRPr>
          </a:p>
          <a:p>
            <a:pPr marL="120650">
              <a:lnSpc>
                <a:spcPct val="10000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(например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Wildberries,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Ozon,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Rusmarket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др.)</a:t>
            </a:r>
            <a:endParaRPr sz="1300">
              <a:latin typeface="Microsoft Sans Serif"/>
              <a:cs typeface="Microsoft Sans Serif"/>
            </a:endParaRPr>
          </a:p>
          <a:p>
            <a:pPr marL="120650" marR="126364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реестры поставщиков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(портал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Госзакупки,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реестры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Минпромторга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др.)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карточек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участия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тендерах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>
              <a:lnSpc>
                <a:spcPct val="1000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онлайн-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закупках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площадках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(РТС-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Тендер,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Фабрикант, 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ТЭК-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др.)</a:t>
            </a:r>
            <a:endParaRPr sz="1300">
              <a:latin typeface="Microsoft Sans Serif"/>
              <a:cs typeface="Microsoft Sans Serif"/>
            </a:endParaRPr>
          </a:p>
          <a:p>
            <a:pPr marL="120650" marR="1004569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оперативной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обработки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заказов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11" y="1324724"/>
            <a:ext cx="354965" cy="4825365"/>
            <a:chOff x="811711" y="1324724"/>
            <a:chExt cx="354965" cy="4825365"/>
          </a:xfrm>
        </p:grpSpPr>
        <p:sp>
          <p:nvSpPr>
            <p:cNvPr id="8" name="object 8"/>
            <p:cNvSpPr/>
            <p:nvPr/>
          </p:nvSpPr>
          <p:spPr>
            <a:xfrm>
              <a:off x="1001229" y="1595051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Оценка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600">
              <a:latin typeface="Arial"/>
              <a:cs typeface="Arial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 (Яндекс/Google),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соцсетях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SEO-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системах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порталах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748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выставках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отраслевых мероприятиях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крупнейшим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98236" y="220178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145" dirty="0"/>
              <a:t>13</a:t>
            </a:fld>
            <a:endParaRPr spc="-1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6365" y="392689"/>
            <a:ext cx="5785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сырьевого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обеспечения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665081"/>
            <a:ext cx="10268585" cy="974626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720"/>
              </a:spcBef>
            </a:pPr>
            <a:r>
              <a:rPr dirty="0"/>
              <a:t>СЫРЬЕ</a:t>
            </a:r>
            <a:r>
              <a:rPr spc="195" dirty="0"/>
              <a:t> </a:t>
            </a:r>
            <a:r>
              <a:rPr dirty="0"/>
              <a:t>ДЛЯ</a:t>
            </a:r>
            <a:r>
              <a:rPr spc="200" dirty="0"/>
              <a:t> </a:t>
            </a:r>
            <a:r>
              <a:rPr spc="55" dirty="0"/>
              <a:t>ОБЕСПЕЧЕНИЯ</a:t>
            </a:r>
            <a:r>
              <a:rPr spc="200" dirty="0"/>
              <a:t> </a:t>
            </a:r>
            <a:r>
              <a:rPr spc="-10" dirty="0"/>
              <a:t>ПРОИЗВОДСТВА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150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Сырьём для получения пищевых волокон служат различные растительные материалы, содержащие целлюлозу, гемицеллюлозы, лигнин, пектины, камеди и другие полисахариды.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825" y="4410217"/>
            <a:ext cx="1068133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10" dirty="0" err="1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19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900" b="1" spc="-65" dirty="0">
                <a:solidFill>
                  <a:srgbClr val="F04E23"/>
                </a:solidFill>
                <a:latin typeface="Arial"/>
                <a:cs typeface="Arial"/>
              </a:rPr>
              <a:t>поставщики сырья для производства пищевых волокон</a:t>
            </a:r>
            <a:r>
              <a:rPr sz="19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689" y="6199404"/>
            <a:ext cx="1039050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Примечание: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Перечень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компаний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является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рейтингом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составлен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произвольном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порядке.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012" y="3550756"/>
            <a:ext cx="2899363" cy="7873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380"/>
              </a:spcBef>
            </a:pPr>
            <a:r>
              <a:rPr lang="ru-RU" sz="1600" b="1" dirty="0"/>
              <a:t>Отруби, солома злаковых культур, шелуха овса (лузга)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0183" y="3510060"/>
            <a:ext cx="3308940" cy="7873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ru-RU" sz="1600" b="1" dirty="0"/>
              <a:t>Яблочный жом, свекловичный жом, брокколи, брюссельская капуста, морковь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689459" y="6369564"/>
            <a:ext cx="256540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14</a:t>
            </a:fld>
            <a:endParaRPr sz="1400">
              <a:latin typeface="Verdana"/>
              <a:cs typeface="Verdana"/>
            </a:endParaRPr>
          </a:p>
        </p:txBody>
      </p:sp>
      <p:sp>
        <p:nvSpPr>
          <p:cNvPr id="33" name="object 23">
            <a:extLst>
              <a:ext uri="{FF2B5EF4-FFF2-40B4-BE49-F238E27FC236}">
                <a16:creationId xmlns:a16="http://schemas.microsoft.com/office/drawing/2014/main" id="{DB6E560B-5CAE-B768-980B-2612240D42D5}"/>
              </a:ext>
            </a:extLst>
          </p:cNvPr>
          <p:cNvSpPr/>
          <p:nvPr/>
        </p:nvSpPr>
        <p:spPr>
          <a:xfrm>
            <a:off x="527906" y="1764843"/>
            <a:ext cx="3057412" cy="2609341"/>
          </a:xfrm>
          <a:custGeom>
            <a:avLst/>
            <a:gdLst/>
            <a:ahLst/>
            <a:cxnLst/>
            <a:rect l="l" t="t" r="r" b="b"/>
            <a:pathLst>
              <a:path w="3089909" h="1906270">
                <a:moveTo>
                  <a:pt x="0" y="1905939"/>
                </a:moveTo>
                <a:lnTo>
                  <a:pt x="2937243" y="1905939"/>
                </a:lnTo>
                <a:lnTo>
                  <a:pt x="3025349" y="1903558"/>
                </a:lnTo>
                <a:lnTo>
                  <a:pt x="3070593" y="1886889"/>
                </a:lnTo>
                <a:lnTo>
                  <a:pt x="3087262" y="1841646"/>
                </a:lnTo>
                <a:lnTo>
                  <a:pt x="3089643" y="1753539"/>
                </a:lnTo>
                <a:lnTo>
                  <a:pt x="3089643" y="152399"/>
                </a:lnTo>
                <a:lnTo>
                  <a:pt x="3087262" y="64293"/>
                </a:lnTo>
                <a:lnTo>
                  <a:pt x="3070593" y="19049"/>
                </a:lnTo>
                <a:lnTo>
                  <a:pt x="3025349" y="2381"/>
                </a:lnTo>
                <a:lnTo>
                  <a:pt x="2937243" y="0"/>
                </a:lnTo>
                <a:lnTo>
                  <a:pt x="2373007" y="0"/>
                </a:lnTo>
              </a:path>
            </a:pathLst>
          </a:custGeom>
          <a:ln w="1269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3">
            <a:extLst>
              <a:ext uri="{FF2B5EF4-FFF2-40B4-BE49-F238E27FC236}">
                <a16:creationId xmlns:a16="http://schemas.microsoft.com/office/drawing/2014/main" id="{4FDD934B-7647-2F22-291B-4B3DFB8B0244}"/>
              </a:ext>
            </a:extLst>
          </p:cNvPr>
          <p:cNvSpPr/>
          <p:nvPr/>
        </p:nvSpPr>
        <p:spPr>
          <a:xfrm>
            <a:off x="4199317" y="1763822"/>
            <a:ext cx="3057412" cy="2610362"/>
          </a:xfrm>
          <a:custGeom>
            <a:avLst/>
            <a:gdLst/>
            <a:ahLst/>
            <a:cxnLst/>
            <a:rect l="l" t="t" r="r" b="b"/>
            <a:pathLst>
              <a:path w="3089909" h="1906270">
                <a:moveTo>
                  <a:pt x="0" y="1905939"/>
                </a:moveTo>
                <a:lnTo>
                  <a:pt x="2937243" y="1905939"/>
                </a:lnTo>
                <a:lnTo>
                  <a:pt x="3025349" y="1903558"/>
                </a:lnTo>
                <a:lnTo>
                  <a:pt x="3070593" y="1886889"/>
                </a:lnTo>
                <a:lnTo>
                  <a:pt x="3087262" y="1841646"/>
                </a:lnTo>
                <a:lnTo>
                  <a:pt x="3089643" y="1753539"/>
                </a:lnTo>
                <a:lnTo>
                  <a:pt x="3089643" y="152399"/>
                </a:lnTo>
                <a:lnTo>
                  <a:pt x="3087262" y="64293"/>
                </a:lnTo>
                <a:lnTo>
                  <a:pt x="3070593" y="19049"/>
                </a:lnTo>
                <a:lnTo>
                  <a:pt x="3025349" y="2381"/>
                </a:lnTo>
                <a:lnTo>
                  <a:pt x="2937243" y="0"/>
                </a:lnTo>
                <a:lnTo>
                  <a:pt x="2373007" y="0"/>
                </a:lnTo>
              </a:path>
            </a:pathLst>
          </a:custGeom>
          <a:ln w="1269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ABA65F-FF78-16E0-8475-2ACCA8470906}"/>
              </a:ext>
            </a:extLst>
          </p:cNvPr>
          <p:cNvSpPr txBox="1"/>
          <p:nvPr/>
        </p:nvSpPr>
        <p:spPr>
          <a:xfrm>
            <a:off x="7870728" y="3285334"/>
            <a:ext cx="29798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Отруби и высевки от переработки бобовых, чечевица, нут, фасоль, горох</a:t>
            </a:r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08E92B99-787B-A37B-371E-292E6A046CCE}"/>
              </a:ext>
            </a:extLst>
          </p:cNvPr>
          <p:cNvSpPr/>
          <p:nvPr/>
        </p:nvSpPr>
        <p:spPr>
          <a:xfrm>
            <a:off x="7760782" y="1763822"/>
            <a:ext cx="3057412" cy="2596061"/>
          </a:xfrm>
          <a:custGeom>
            <a:avLst/>
            <a:gdLst/>
            <a:ahLst/>
            <a:cxnLst/>
            <a:rect l="l" t="t" r="r" b="b"/>
            <a:pathLst>
              <a:path w="3089909" h="1906270">
                <a:moveTo>
                  <a:pt x="0" y="1905939"/>
                </a:moveTo>
                <a:lnTo>
                  <a:pt x="2937243" y="1905939"/>
                </a:lnTo>
                <a:lnTo>
                  <a:pt x="3025349" y="1903558"/>
                </a:lnTo>
                <a:lnTo>
                  <a:pt x="3070593" y="1886889"/>
                </a:lnTo>
                <a:lnTo>
                  <a:pt x="3087262" y="1841646"/>
                </a:lnTo>
                <a:lnTo>
                  <a:pt x="3089643" y="1753539"/>
                </a:lnTo>
                <a:lnTo>
                  <a:pt x="3089643" y="152399"/>
                </a:lnTo>
                <a:lnTo>
                  <a:pt x="3087262" y="64293"/>
                </a:lnTo>
                <a:lnTo>
                  <a:pt x="3070593" y="19049"/>
                </a:lnTo>
                <a:lnTo>
                  <a:pt x="3025349" y="2381"/>
                </a:lnTo>
                <a:lnTo>
                  <a:pt x="2937243" y="0"/>
                </a:lnTo>
                <a:lnTo>
                  <a:pt x="2373007" y="0"/>
                </a:lnTo>
              </a:path>
            </a:pathLst>
          </a:custGeom>
          <a:ln w="1269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D2019A5C-A0CC-FEAF-D8DE-F08B8CAE8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6" y="1832819"/>
            <a:ext cx="2348694" cy="1403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B83F1EBA-224F-892B-247E-F22A07273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37" y="1864656"/>
            <a:ext cx="2345110" cy="14817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>
            <a:extLst>
              <a:ext uri="{FF2B5EF4-FFF2-40B4-BE49-F238E27FC236}">
                <a16:creationId xmlns:a16="http://schemas.microsoft.com/office/drawing/2014/main" id="{729D5F24-8DDA-12C8-51BD-307C89D8A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358" y="1823308"/>
            <a:ext cx="2632654" cy="1414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52B0AE9-6168-972E-87C2-9AD211C10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2" b="11653"/>
          <a:stretch>
            <a:fillRect/>
          </a:stretch>
        </p:blipFill>
        <p:spPr bwMode="auto">
          <a:xfrm>
            <a:off x="250825" y="4953052"/>
            <a:ext cx="1752600" cy="11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icture background">
            <a:extLst>
              <a:ext uri="{FF2B5EF4-FFF2-40B4-BE49-F238E27FC236}">
                <a16:creationId xmlns:a16="http://schemas.microsoft.com/office/drawing/2014/main" id="{7575E3F8-F0B4-DD05-4575-081266D23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50" y="4828191"/>
            <a:ext cx="2813467" cy="115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icture background">
            <a:extLst>
              <a:ext uri="{FF2B5EF4-FFF2-40B4-BE49-F238E27FC236}">
                <a16:creationId xmlns:a16="http://schemas.microsoft.com/office/drawing/2014/main" id="{A99E3B80-2A91-D2F7-0898-88F9EAFC9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38" y="4828191"/>
            <a:ext cx="3161254" cy="121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Picture background">
            <a:extLst>
              <a:ext uri="{FF2B5EF4-FFF2-40B4-BE49-F238E27FC236}">
                <a16:creationId xmlns:a16="http://schemas.microsoft.com/office/drawing/2014/main" id="{1D1DCCC9-DCF0-1683-C360-8CA8E83DA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97" y="4713876"/>
            <a:ext cx="3322088" cy="162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Picture background">
            <a:extLst>
              <a:ext uri="{FF2B5EF4-FFF2-40B4-BE49-F238E27FC236}">
                <a16:creationId xmlns:a16="http://schemas.microsoft.com/office/drawing/2014/main" id="{67760463-5015-7C3D-DCB0-9D4013E7B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888" y="4745960"/>
            <a:ext cx="1570226" cy="15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>
            <a:extLst>
              <a:ext uri="{FF2B5EF4-FFF2-40B4-BE49-F238E27FC236}">
                <a16:creationId xmlns:a16="http://schemas.microsoft.com/office/drawing/2014/main" id="{D52DF20F-89E1-8B20-4103-45AE896FD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631" y="4828191"/>
            <a:ext cx="1325656" cy="132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ВОЗМОЖНЫЕ</a:t>
            </a:r>
            <a:r>
              <a:rPr spc="120" dirty="0"/>
              <a:t> </a:t>
            </a:r>
            <a:r>
              <a:rPr spc="65" dirty="0"/>
              <a:t>ТЕРРИТОРИИ</a:t>
            </a:r>
            <a:r>
              <a:rPr spc="120" dirty="0"/>
              <a:t> </a:t>
            </a:r>
            <a:r>
              <a:rPr dirty="0"/>
              <a:t>ДЛЯ</a:t>
            </a:r>
            <a:r>
              <a:rPr spc="120" dirty="0"/>
              <a:t> </a:t>
            </a:r>
            <a:r>
              <a:rPr spc="-10" dirty="0"/>
              <a:t>РАЗМЕЩЕНИЯ*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35359" y="6016820"/>
            <a:ext cx="2720975" cy="4273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*без</a:t>
            </a:r>
            <a:r>
              <a:rPr sz="12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строительства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**включен</a:t>
            </a:r>
            <a:r>
              <a:rPr sz="12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2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реестр</a:t>
            </a:r>
            <a:r>
              <a:rPr sz="12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Минпромторга</a:t>
            </a:r>
            <a:r>
              <a:rPr sz="12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5359" y="3337610"/>
            <a:ext cx="3263900" cy="24841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73355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F04E23"/>
                </a:solidFill>
                <a:latin typeface="Arial"/>
                <a:cs typeface="Arial"/>
              </a:rPr>
              <a:t>Преференции</a:t>
            </a:r>
            <a:r>
              <a:rPr sz="16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04E23"/>
                </a:solidFill>
                <a:latin typeface="Arial"/>
                <a:cs typeface="Arial"/>
              </a:rPr>
              <a:t>для</a:t>
            </a:r>
            <a:r>
              <a:rPr sz="16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04E23"/>
                </a:solidFill>
                <a:latin typeface="Arial"/>
                <a:cs typeface="Arial"/>
              </a:rPr>
              <a:t>резидентов территорий:</a:t>
            </a:r>
            <a:endParaRPr sz="1600">
              <a:latin typeface="Arial"/>
              <a:cs typeface="Arial"/>
            </a:endParaRPr>
          </a:p>
          <a:p>
            <a:pPr marL="271145">
              <a:lnSpc>
                <a:spcPct val="100000"/>
              </a:lnSpc>
              <a:spcBef>
                <a:spcPts val="590"/>
              </a:spcBef>
            </a:pP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r>
              <a:rPr sz="18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r>
              <a:rPr sz="13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3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имущество</a:t>
            </a:r>
            <a:endParaRPr sz="1300">
              <a:latin typeface="Arial"/>
              <a:cs typeface="Arial"/>
            </a:endParaRPr>
          </a:p>
          <a:p>
            <a:pPr marL="271145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течение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5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лет)</a:t>
            </a:r>
            <a:endParaRPr sz="1300">
              <a:latin typeface="Microsoft Sans Serif"/>
              <a:cs typeface="Microsoft Sans Serif"/>
            </a:endParaRPr>
          </a:p>
          <a:p>
            <a:pPr marL="271145">
              <a:lnSpc>
                <a:spcPts val="1380"/>
              </a:lnSpc>
              <a:spcBef>
                <a:spcPts val="705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пониженная</a:t>
            </a:r>
            <a:r>
              <a:rPr sz="13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налоговая</a:t>
            </a:r>
            <a:r>
              <a:rPr sz="13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ставка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231F20"/>
                </a:solidFill>
                <a:latin typeface="Arial"/>
                <a:cs typeface="Arial"/>
              </a:rPr>
              <a:t>УСН</a:t>
            </a:r>
            <a:endParaRPr sz="1300">
              <a:latin typeface="Arial"/>
              <a:cs typeface="Arial"/>
            </a:endParaRPr>
          </a:p>
          <a:p>
            <a:pPr marL="271145">
              <a:lnSpc>
                <a:spcPts val="198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1%</a:t>
            </a:r>
            <a:r>
              <a:rPr sz="18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если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объектом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налогообложения</a:t>
            </a:r>
            <a:endParaRPr sz="1300">
              <a:latin typeface="Microsoft Sans Serif"/>
              <a:cs typeface="Microsoft Sans Serif"/>
            </a:endParaRPr>
          </a:p>
          <a:p>
            <a:pPr marL="271145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являются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доходы;</a:t>
            </a:r>
            <a:endParaRPr sz="1300">
              <a:latin typeface="Microsoft Sans Serif"/>
              <a:cs typeface="Microsoft Sans Serif"/>
            </a:endParaRPr>
          </a:p>
          <a:p>
            <a:pPr marL="271145" marR="59690">
              <a:lnSpc>
                <a:spcPct val="105400"/>
              </a:lnSpc>
              <a:spcBef>
                <a:spcPts val="125"/>
              </a:spcBef>
            </a:pP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5%</a:t>
            </a:r>
            <a:r>
              <a:rPr sz="18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если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объектом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налогообложения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являются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доходы,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уменьшенные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на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величину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расходов)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0121" y="1358525"/>
            <a:ext cx="145605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b="1" dirty="0">
                <a:solidFill>
                  <a:srgbClr val="231F20"/>
                </a:solidFill>
                <a:latin typeface="Arial"/>
                <a:cs typeface="Arial"/>
              </a:rPr>
              <a:t>ИП </a:t>
            </a:r>
            <a:r>
              <a:rPr sz="2350" b="1" spc="-10" dirty="0">
                <a:solidFill>
                  <a:srgbClr val="231F20"/>
                </a:solidFill>
                <a:latin typeface="Arial"/>
                <a:cs typeface="Arial"/>
              </a:rPr>
              <a:t>«Т7»**</a:t>
            </a:r>
            <a:endParaRPr sz="2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0121" y="1998818"/>
            <a:ext cx="2120900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b="1" dirty="0">
                <a:solidFill>
                  <a:srgbClr val="231F20"/>
                </a:solidFill>
                <a:latin typeface="Arial"/>
                <a:cs typeface="Arial"/>
              </a:rPr>
              <a:t>ПТ </a:t>
            </a:r>
            <a:r>
              <a:rPr sz="2350" b="1" spc="-10" dirty="0">
                <a:solidFill>
                  <a:srgbClr val="231F20"/>
                </a:solidFill>
                <a:latin typeface="Arial"/>
                <a:cs typeface="Arial"/>
              </a:rPr>
              <a:t>«Иртыш»**</a:t>
            </a:r>
            <a:endParaRPr sz="2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0121" y="2639113"/>
            <a:ext cx="273621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b="1" dirty="0">
                <a:solidFill>
                  <a:srgbClr val="231F20"/>
                </a:solidFill>
                <a:latin typeface="Arial"/>
                <a:cs typeface="Arial"/>
              </a:rPr>
              <a:t>ИП </a:t>
            </a:r>
            <a:r>
              <a:rPr sz="2350" b="1" spc="-10" dirty="0">
                <a:solidFill>
                  <a:srgbClr val="231F20"/>
                </a:solidFill>
                <a:latin typeface="Arial"/>
                <a:cs typeface="Arial"/>
              </a:rPr>
              <a:t>«ТехноОмск»**</a:t>
            </a:r>
            <a:endParaRPr sz="23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81562" y="1339978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162560" y="0"/>
                </a:moveTo>
                <a:lnTo>
                  <a:pt x="119346" y="5807"/>
                </a:lnTo>
                <a:lnTo>
                  <a:pt x="80514" y="22194"/>
                </a:lnTo>
                <a:lnTo>
                  <a:pt x="47613" y="47613"/>
                </a:lnTo>
                <a:lnTo>
                  <a:pt x="22194" y="80514"/>
                </a:lnTo>
                <a:lnTo>
                  <a:pt x="5807" y="119346"/>
                </a:lnTo>
                <a:lnTo>
                  <a:pt x="0" y="162560"/>
                </a:lnTo>
                <a:lnTo>
                  <a:pt x="5807" y="205773"/>
                </a:lnTo>
                <a:lnTo>
                  <a:pt x="22194" y="244605"/>
                </a:lnTo>
                <a:lnTo>
                  <a:pt x="47613" y="277506"/>
                </a:lnTo>
                <a:lnTo>
                  <a:pt x="80514" y="302925"/>
                </a:lnTo>
                <a:lnTo>
                  <a:pt x="119346" y="319312"/>
                </a:lnTo>
                <a:lnTo>
                  <a:pt x="162560" y="325120"/>
                </a:lnTo>
                <a:lnTo>
                  <a:pt x="205773" y="319312"/>
                </a:lnTo>
                <a:lnTo>
                  <a:pt x="244605" y="302925"/>
                </a:lnTo>
                <a:lnTo>
                  <a:pt x="277506" y="277506"/>
                </a:lnTo>
                <a:lnTo>
                  <a:pt x="302925" y="244605"/>
                </a:lnTo>
                <a:lnTo>
                  <a:pt x="319312" y="205773"/>
                </a:lnTo>
                <a:lnTo>
                  <a:pt x="325120" y="162560"/>
                </a:lnTo>
                <a:lnTo>
                  <a:pt x="319312" y="119346"/>
                </a:lnTo>
                <a:lnTo>
                  <a:pt x="302925" y="80514"/>
                </a:lnTo>
                <a:lnTo>
                  <a:pt x="277506" y="47613"/>
                </a:lnTo>
                <a:lnTo>
                  <a:pt x="244605" y="22194"/>
                </a:lnTo>
                <a:lnTo>
                  <a:pt x="205773" y="5807"/>
                </a:lnTo>
                <a:lnTo>
                  <a:pt x="16256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53494" y="132031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81562" y="1993709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162560" y="0"/>
                </a:moveTo>
                <a:lnTo>
                  <a:pt x="119346" y="5807"/>
                </a:lnTo>
                <a:lnTo>
                  <a:pt x="80514" y="22194"/>
                </a:lnTo>
                <a:lnTo>
                  <a:pt x="47613" y="47613"/>
                </a:lnTo>
                <a:lnTo>
                  <a:pt x="22194" y="80514"/>
                </a:lnTo>
                <a:lnTo>
                  <a:pt x="5807" y="119346"/>
                </a:lnTo>
                <a:lnTo>
                  <a:pt x="0" y="162560"/>
                </a:lnTo>
                <a:lnTo>
                  <a:pt x="5807" y="205773"/>
                </a:lnTo>
                <a:lnTo>
                  <a:pt x="22194" y="244605"/>
                </a:lnTo>
                <a:lnTo>
                  <a:pt x="47613" y="277506"/>
                </a:lnTo>
                <a:lnTo>
                  <a:pt x="80514" y="302925"/>
                </a:lnTo>
                <a:lnTo>
                  <a:pt x="119346" y="319312"/>
                </a:lnTo>
                <a:lnTo>
                  <a:pt x="162560" y="325120"/>
                </a:lnTo>
                <a:lnTo>
                  <a:pt x="205773" y="319312"/>
                </a:lnTo>
                <a:lnTo>
                  <a:pt x="244605" y="302925"/>
                </a:lnTo>
                <a:lnTo>
                  <a:pt x="277506" y="277506"/>
                </a:lnTo>
                <a:lnTo>
                  <a:pt x="302925" y="244605"/>
                </a:lnTo>
                <a:lnTo>
                  <a:pt x="319312" y="205773"/>
                </a:lnTo>
                <a:lnTo>
                  <a:pt x="325120" y="162560"/>
                </a:lnTo>
                <a:lnTo>
                  <a:pt x="319312" y="119346"/>
                </a:lnTo>
                <a:lnTo>
                  <a:pt x="302925" y="80514"/>
                </a:lnTo>
                <a:lnTo>
                  <a:pt x="277506" y="47613"/>
                </a:lnTo>
                <a:lnTo>
                  <a:pt x="244605" y="22194"/>
                </a:lnTo>
                <a:lnTo>
                  <a:pt x="205773" y="5807"/>
                </a:lnTo>
                <a:lnTo>
                  <a:pt x="16256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81562" y="2654574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162560" y="0"/>
                </a:moveTo>
                <a:lnTo>
                  <a:pt x="119346" y="5807"/>
                </a:lnTo>
                <a:lnTo>
                  <a:pt x="80514" y="22194"/>
                </a:lnTo>
                <a:lnTo>
                  <a:pt x="47613" y="47613"/>
                </a:lnTo>
                <a:lnTo>
                  <a:pt x="22194" y="80514"/>
                </a:lnTo>
                <a:lnTo>
                  <a:pt x="5807" y="119346"/>
                </a:lnTo>
                <a:lnTo>
                  <a:pt x="0" y="162560"/>
                </a:lnTo>
                <a:lnTo>
                  <a:pt x="5807" y="205773"/>
                </a:lnTo>
                <a:lnTo>
                  <a:pt x="22194" y="244605"/>
                </a:lnTo>
                <a:lnTo>
                  <a:pt x="47613" y="277506"/>
                </a:lnTo>
                <a:lnTo>
                  <a:pt x="80514" y="302925"/>
                </a:lnTo>
                <a:lnTo>
                  <a:pt x="119346" y="319312"/>
                </a:lnTo>
                <a:lnTo>
                  <a:pt x="162560" y="325120"/>
                </a:lnTo>
                <a:lnTo>
                  <a:pt x="205773" y="319312"/>
                </a:lnTo>
                <a:lnTo>
                  <a:pt x="244605" y="302925"/>
                </a:lnTo>
                <a:lnTo>
                  <a:pt x="277506" y="277506"/>
                </a:lnTo>
                <a:lnTo>
                  <a:pt x="302925" y="244605"/>
                </a:lnTo>
                <a:lnTo>
                  <a:pt x="319312" y="205773"/>
                </a:lnTo>
                <a:lnTo>
                  <a:pt x="325120" y="162560"/>
                </a:lnTo>
                <a:lnTo>
                  <a:pt x="319312" y="119346"/>
                </a:lnTo>
                <a:lnTo>
                  <a:pt x="302925" y="80514"/>
                </a:lnTo>
                <a:lnTo>
                  <a:pt x="277506" y="47613"/>
                </a:lnTo>
                <a:lnTo>
                  <a:pt x="244605" y="22194"/>
                </a:lnTo>
                <a:lnTo>
                  <a:pt x="205773" y="5807"/>
                </a:lnTo>
                <a:lnTo>
                  <a:pt x="16256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53494" y="2634914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200" y="1314005"/>
            <a:ext cx="3886835" cy="5113020"/>
            <a:chOff x="457200" y="1314005"/>
            <a:chExt cx="3886835" cy="511302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314005"/>
              <a:ext cx="3886288" cy="51128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82485" y="1834968"/>
              <a:ext cx="572135" cy="936625"/>
            </a:xfrm>
            <a:custGeom>
              <a:avLst/>
              <a:gdLst/>
              <a:ahLst/>
              <a:cxnLst/>
              <a:rect l="l" t="t" r="r" b="b"/>
              <a:pathLst>
                <a:path w="572135" h="936625">
                  <a:moveTo>
                    <a:pt x="286029" y="0"/>
                  </a:moveTo>
                  <a:lnTo>
                    <a:pt x="239635" y="3745"/>
                  </a:lnTo>
                  <a:lnTo>
                    <a:pt x="195624" y="14588"/>
                  </a:lnTo>
                  <a:lnTo>
                    <a:pt x="154585" y="31941"/>
                  </a:lnTo>
                  <a:lnTo>
                    <a:pt x="117107" y="55213"/>
                  </a:lnTo>
                  <a:lnTo>
                    <a:pt x="83778" y="83816"/>
                  </a:lnTo>
                  <a:lnTo>
                    <a:pt x="55189" y="117162"/>
                  </a:lnTo>
                  <a:lnTo>
                    <a:pt x="31927" y="154660"/>
                  </a:lnTo>
                  <a:lnTo>
                    <a:pt x="14582" y="195722"/>
                  </a:lnTo>
                  <a:lnTo>
                    <a:pt x="3743" y="239759"/>
                  </a:lnTo>
                  <a:lnTo>
                    <a:pt x="0" y="286181"/>
                  </a:lnTo>
                  <a:lnTo>
                    <a:pt x="3743" y="332601"/>
                  </a:lnTo>
                  <a:lnTo>
                    <a:pt x="14582" y="376635"/>
                  </a:lnTo>
                  <a:lnTo>
                    <a:pt x="31927" y="417695"/>
                  </a:lnTo>
                  <a:lnTo>
                    <a:pt x="55189" y="455191"/>
                  </a:lnTo>
                  <a:lnTo>
                    <a:pt x="83778" y="488535"/>
                  </a:lnTo>
                  <a:lnTo>
                    <a:pt x="117107" y="517138"/>
                  </a:lnTo>
                  <a:lnTo>
                    <a:pt x="154585" y="540410"/>
                  </a:lnTo>
                  <a:lnTo>
                    <a:pt x="195624" y="557762"/>
                  </a:lnTo>
                  <a:lnTo>
                    <a:pt x="239635" y="568605"/>
                  </a:lnTo>
                  <a:lnTo>
                    <a:pt x="286029" y="572350"/>
                  </a:lnTo>
                  <a:lnTo>
                    <a:pt x="297776" y="572541"/>
                  </a:lnTo>
                  <a:lnTo>
                    <a:pt x="307098" y="572325"/>
                  </a:lnTo>
                  <a:lnTo>
                    <a:pt x="309803" y="575665"/>
                  </a:lnTo>
                  <a:lnTo>
                    <a:pt x="308787" y="579031"/>
                  </a:lnTo>
                  <a:lnTo>
                    <a:pt x="206108" y="927366"/>
                  </a:lnTo>
                  <a:lnTo>
                    <a:pt x="212572" y="936028"/>
                  </a:lnTo>
                  <a:lnTo>
                    <a:pt x="225831" y="936028"/>
                  </a:lnTo>
                  <a:lnTo>
                    <a:pt x="229692" y="934186"/>
                  </a:lnTo>
                  <a:lnTo>
                    <a:pt x="262258" y="888029"/>
                  </a:lnTo>
                  <a:lnTo>
                    <a:pt x="286134" y="853162"/>
                  </a:lnTo>
                  <a:lnTo>
                    <a:pt x="314313" y="811216"/>
                  </a:lnTo>
                  <a:lnTo>
                    <a:pt x="345596" y="763638"/>
                  </a:lnTo>
                  <a:lnTo>
                    <a:pt x="378785" y="711876"/>
                  </a:lnTo>
                  <a:lnTo>
                    <a:pt x="412683" y="657377"/>
                  </a:lnTo>
                  <a:lnTo>
                    <a:pt x="446090" y="601590"/>
                  </a:lnTo>
                  <a:lnTo>
                    <a:pt x="477810" y="545962"/>
                  </a:lnTo>
                  <a:lnTo>
                    <a:pt x="506644" y="491941"/>
                  </a:lnTo>
                  <a:lnTo>
                    <a:pt x="531394" y="440976"/>
                  </a:lnTo>
                  <a:lnTo>
                    <a:pt x="550862" y="394512"/>
                  </a:lnTo>
                  <a:lnTo>
                    <a:pt x="566596" y="342190"/>
                  </a:lnTo>
                  <a:lnTo>
                    <a:pt x="572071" y="286181"/>
                  </a:lnTo>
                  <a:lnTo>
                    <a:pt x="568327" y="239759"/>
                  </a:lnTo>
                  <a:lnTo>
                    <a:pt x="557489" y="195722"/>
                  </a:lnTo>
                  <a:lnTo>
                    <a:pt x="540146" y="154660"/>
                  </a:lnTo>
                  <a:lnTo>
                    <a:pt x="516885" y="117162"/>
                  </a:lnTo>
                  <a:lnTo>
                    <a:pt x="488295" y="83816"/>
                  </a:lnTo>
                  <a:lnTo>
                    <a:pt x="454967" y="55213"/>
                  </a:lnTo>
                  <a:lnTo>
                    <a:pt x="417487" y="31941"/>
                  </a:lnTo>
                  <a:lnTo>
                    <a:pt x="376445" y="14588"/>
                  </a:lnTo>
                  <a:lnTo>
                    <a:pt x="332429" y="3745"/>
                  </a:lnTo>
                  <a:lnTo>
                    <a:pt x="286029" y="0"/>
                  </a:lnTo>
                  <a:close/>
                </a:path>
              </a:pathLst>
            </a:custGeom>
            <a:solidFill>
              <a:srgbClr val="FF4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60492" y="1912926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60" h="416560">
                  <a:moveTo>
                    <a:pt x="208025" y="0"/>
                  </a:moveTo>
                  <a:lnTo>
                    <a:pt x="160329" y="5494"/>
                  </a:lnTo>
                  <a:lnTo>
                    <a:pt x="116543" y="21145"/>
                  </a:lnTo>
                  <a:lnTo>
                    <a:pt x="77918" y="45703"/>
                  </a:lnTo>
                  <a:lnTo>
                    <a:pt x="45702" y="77920"/>
                  </a:lnTo>
                  <a:lnTo>
                    <a:pt x="21144" y="116548"/>
                  </a:lnTo>
                  <a:lnTo>
                    <a:pt x="5494" y="160337"/>
                  </a:lnTo>
                  <a:lnTo>
                    <a:pt x="0" y="208038"/>
                  </a:lnTo>
                  <a:lnTo>
                    <a:pt x="5494" y="255734"/>
                  </a:lnTo>
                  <a:lnTo>
                    <a:pt x="21144" y="299518"/>
                  </a:lnTo>
                  <a:lnTo>
                    <a:pt x="45702" y="338141"/>
                  </a:lnTo>
                  <a:lnTo>
                    <a:pt x="77918" y="370354"/>
                  </a:lnTo>
                  <a:lnTo>
                    <a:pt x="116543" y="394909"/>
                  </a:lnTo>
                  <a:lnTo>
                    <a:pt x="160329" y="410558"/>
                  </a:lnTo>
                  <a:lnTo>
                    <a:pt x="208025" y="416051"/>
                  </a:lnTo>
                  <a:lnTo>
                    <a:pt x="255726" y="410558"/>
                  </a:lnTo>
                  <a:lnTo>
                    <a:pt x="299513" y="394909"/>
                  </a:lnTo>
                  <a:lnTo>
                    <a:pt x="338138" y="370354"/>
                  </a:lnTo>
                  <a:lnTo>
                    <a:pt x="370353" y="338141"/>
                  </a:lnTo>
                  <a:lnTo>
                    <a:pt x="394909" y="299518"/>
                  </a:lnTo>
                  <a:lnTo>
                    <a:pt x="410558" y="255734"/>
                  </a:lnTo>
                  <a:lnTo>
                    <a:pt x="416051" y="208038"/>
                  </a:lnTo>
                  <a:lnTo>
                    <a:pt x="410558" y="160337"/>
                  </a:lnTo>
                  <a:lnTo>
                    <a:pt x="394909" y="116548"/>
                  </a:lnTo>
                  <a:lnTo>
                    <a:pt x="370353" y="77920"/>
                  </a:lnTo>
                  <a:lnTo>
                    <a:pt x="338138" y="45703"/>
                  </a:lnTo>
                  <a:lnTo>
                    <a:pt x="299513" y="21145"/>
                  </a:lnTo>
                  <a:lnTo>
                    <a:pt x="255726" y="5494"/>
                  </a:lnTo>
                  <a:lnTo>
                    <a:pt x="208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92437" y="2762119"/>
              <a:ext cx="572135" cy="936625"/>
            </a:xfrm>
            <a:custGeom>
              <a:avLst/>
              <a:gdLst/>
              <a:ahLst/>
              <a:cxnLst/>
              <a:rect l="l" t="t" r="r" b="b"/>
              <a:pathLst>
                <a:path w="572135" h="936625">
                  <a:moveTo>
                    <a:pt x="286029" y="0"/>
                  </a:moveTo>
                  <a:lnTo>
                    <a:pt x="239632" y="3745"/>
                  </a:lnTo>
                  <a:lnTo>
                    <a:pt x="195619" y="14588"/>
                  </a:lnTo>
                  <a:lnTo>
                    <a:pt x="154579" y="31941"/>
                  </a:lnTo>
                  <a:lnTo>
                    <a:pt x="117101" y="55213"/>
                  </a:lnTo>
                  <a:lnTo>
                    <a:pt x="83773" y="83816"/>
                  </a:lnTo>
                  <a:lnTo>
                    <a:pt x="55185" y="117162"/>
                  </a:lnTo>
                  <a:lnTo>
                    <a:pt x="31925" y="154660"/>
                  </a:lnTo>
                  <a:lnTo>
                    <a:pt x="14581" y="195722"/>
                  </a:lnTo>
                  <a:lnTo>
                    <a:pt x="3743" y="239759"/>
                  </a:lnTo>
                  <a:lnTo>
                    <a:pt x="0" y="286181"/>
                  </a:lnTo>
                  <a:lnTo>
                    <a:pt x="3743" y="332601"/>
                  </a:lnTo>
                  <a:lnTo>
                    <a:pt x="14581" y="376635"/>
                  </a:lnTo>
                  <a:lnTo>
                    <a:pt x="31925" y="417695"/>
                  </a:lnTo>
                  <a:lnTo>
                    <a:pt x="55185" y="455191"/>
                  </a:lnTo>
                  <a:lnTo>
                    <a:pt x="83773" y="488535"/>
                  </a:lnTo>
                  <a:lnTo>
                    <a:pt x="117101" y="517138"/>
                  </a:lnTo>
                  <a:lnTo>
                    <a:pt x="154579" y="540410"/>
                  </a:lnTo>
                  <a:lnTo>
                    <a:pt x="195619" y="557762"/>
                  </a:lnTo>
                  <a:lnTo>
                    <a:pt x="239632" y="568605"/>
                  </a:lnTo>
                  <a:lnTo>
                    <a:pt x="286029" y="572350"/>
                  </a:lnTo>
                  <a:lnTo>
                    <a:pt x="297764" y="572554"/>
                  </a:lnTo>
                  <a:lnTo>
                    <a:pt x="307085" y="572325"/>
                  </a:lnTo>
                  <a:lnTo>
                    <a:pt x="309791" y="575665"/>
                  </a:lnTo>
                  <a:lnTo>
                    <a:pt x="308787" y="579031"/>
                  </a:lnTo>
                  <a:lnTo>
                    <a:pt x="206095" y="927366"/>
                  </a:lnTo>
                  <a:lnTo>
                    <a:pt x="212559" y="936028"/>
                  </a:lnTo>
                  <a:lnTo>
                    <a:pt x="225805" y="936028"/>
                  </a:lnTo>
                  <a:lnTo>
                    <a:pt x="229692" y="934186"/>
                  </a:lnTo>
                  <a:lnTo>
                    <a:pt x="262258" y="888029"/>
                  </a:lnTo>
                  <a:lnTo>
                    <a:pt x="286134" y="853162"/>
                  </a:lnTo>
                  <a:lnTo>
                    <a:pt x="314312" y="811216"/>
                  </a:lnTo>
                  <a:lnTo>
                    <a:pt x="345595" y="763638"/>
                  </a:lnTo>
                  <a:lnTo>
                    <a:pt x="378783" y="711876"/>
                  </a:lnTo>
                  <a:lnTo>
                    <a:pt x="412680" y="657377"/>
                  </a:lnTo>
                  <a:lnTo>
                    <a:pt x="446087" y="601590"/>
                  </a:lnTo>
                  <a:lnTo>
                    <a:pt x="477805" y="545962"/>
                  </a:lnTo>
                  <a:lnTo>
                    <a:pt x="506637" y="491941"/>
                  </a:lnTo>
                  <a:lnTo>
                    <a:pt x="531384" y="440976"/>
                  </a:lnTo>
                  <a:lnTo>
                    <a:pt x="550849" y="394512"/>
                  </a:lnTo>
                  <a:lnTo>
                    <a:pt x="566578" y="342190"/>
                  </a:lnTo>
                  <a:lnTo>
                    <a:pt x="572058" y="286181"/>
                  </a:lnTo>
                  <a:lnTo>
                    <a:pt x="568315" y="239759"/>
                  </a:lnTo>
                  <a:lnTo>
                    <a:pt x="557477" y="195722"/>
                  </a:lnTo>
                  <a:lnTo>
                    <a:pt x="540133" y="154660"/>
                  </a:lnTo>
                  <a:lnTo>
                    <a:pt x="516873" y="117162"/>
                  </a:lnTo>
                  <a:lnTo>
                    <a:pt x="488284" y="83816"/>
                  </a:lnTo>
                  <a:lnTo>
                    <a:pt x="454957" y="55213"/>
                  </a:lnTo>
                  <a:lnTo>
                    <a:pt x="417478" y="31941"/>
                  </a:lnTo>
                  <a:lnTo>
                    <a:pt x="376438" y="14588"/>
                  </a:lnTo>
                  <a:lnTo>
                    <a:pt x="332426" y="3745"/>
                  </a:lnTo>
                  <a:lnTo>
                    <a:pt x="286029" y="0"/>
                  </a:lnTo>
                  <a:close/>
                </a:path>
              </a:pathLst>
            </a:custGeom>
            <a:solidFill>
              <a:srgbClr val="FF4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70443" y="2840076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60" h="416560">
                  <a:moveTo>
                    <a:pt x="208025" y="0"/>
                  </a:moveTo>
                  <a:lnTo>
                    <a:pt x="160329" y="5494"/>
                  </a:lnTo>
                  <a:lnTo>
                    <a:pt x="116543" y="21145"/>
                  </a:lnTo>
                  <a:lnTo>
                    <a:pt x="77918" y="45703"/>
                  </a:lnTo>
                  <a:lnTo>
                    <a:pt x="45702" y="77920"/>
                  </a:lnTo>
                  <a:lnTo>
                    <a:pt x="21144" y="116548"/>
                  </a:lnTo>
                  <a:lnTo>
                    <a:pt x="5494" y="160337"/>
                  </a:lnTo>
                  <a:lnTo>
                    <a:pt x="0" y="208038"/>
                  </a:lnTo>
                  <a:lnTo>
                    <a:pt x="5494" y="255734"/>
                  </a:lnTo>
                  <a:lnTo>
                    <a:pt x="21144" y="299518"/>
                  </a:lnTo>
                  <a:lnTo>
                    <a:pt x="45702" y="338141"/>
                  </a:lnTo>
                  <a:lnTo>
                    <a:pt x="77918" y="370354"/>
                  </a:lnTo>
                  <a:lnTo>
                    <a:pt x="116543" y="394909"/>
                  </a:lnTo>
                  <a:lnTo>
                    <a:pt x="160329" y="410558"/>
                  </a:lnTo>
                  <a:lnTo>
                    <a:pt x="208025" y="416051"/>
                  </a:lnTo>
                  <a:lnTo>
                    <a:pt x="255722" y="410558"/>
                  </a:lnTo>
                  <a:lnTo>
                    <a:pt x="299505" y="394909"/>
                  </a:lnTo>
                  <a:lnTo>
                    <a:pt x="338128" y="370354"/>
                  </a:lnTo>
                  <a:lnTo>
                    <a:pt x="370341" y="338141"/>
                  </a:lnTo>
                  <a:lnTo>
                    <a:pt x="394896" y="299518"/>
                  </a:lnTo>
                  <a:lnTo>
                    <a:pt x="410545" y="255734"/>
                  </a:lnTo>
                  <a:lnTo>
                    <a:pt x="416039" y="208038"/>
                  </a:lnTo>
                  <a:lnTo>
                    <a:pt x="410545" y="160337"/>
                  </a:lnTo>
                  <a:lnTo>
                    <a:pt x="394896" y="116548"/>
                  </a:lnTo>
                  <a:lnTo>
                    <a:pt x="370341" y="77920"/>
                  </a:lnTo>
                  <a:lnTo>
                    <a:pt x="338128" y="45703"/>
                  </a:lnTo>
                  <a:lnTo>
                    <a:pt x="299505" y="21145"/>
                  </a:lnTo>
                  <a:lnTo>
                    <a:pt x="255722" y="5494"/>
                  </a:lnTo>
                  <a:lnTo>
                    <a:pt x="208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4548" y="2594310"/>
              <a:ext cx="572135" cy="936625"/>
            </a:xfrm>
            <a:custGeom>
              <a:avLst/>
              <a:gdLst/>
              <a:ahLst/>
              <a:cxnLst/>
              <a:rect l="l" t="t" r="r" b="b"/>
              <a:pathLst>
                <a:path w="572135" h="936625">
                  <a:moveTo>
                    <a:pt x="286029" y="0"/>
                  </a:moveTo>
                  <a:lnTo>
                    <a:pt x="239632" y="3745"/>
                  </a:lnTo>
                  <a:lnTo>
                    <a:pt x="195619" y="14589"/>
                  </a:lnTo>
                  <a:lnTo>
                    <a:pt x="154579" y="31943"/>
                  </a:lnTo>
                  <a:lnTo>
                    <a:pt x="117101" y="55217"/>
                  </a:lnTo>
                  <a:lnTo>
                    <a:pt x="83773" y="83821"/>
                  </a:lnTo>
                  <a:lnTo>
                    <a:pt x="55185" y="117167"/>
                  </a:lnTo>
                  <a:lnTo>
                    <a:pt x="31925" y="154665"/>
                  </a:lnTo>
                  <a:lnTo>
                    <a:pt x="14581" y="195727"/>
                  </a:lnTo>
                  <a:lnTo>
                    <a:pt x="3743" y="239762"/>
                  </a:lnTo>
                  <a:lnTo>
                    <a:pt x="0" y="286181"/>
                  </a:lnTo>
                  <a:lnTo>
                    <a:pt x="3743" y="332601"/>
                  </a:lnTo>
                  <a:lnTo>
                    <a:pt x="14581" y="376635"/>
                  </a:lnTo>
                  <a:lnTo>
                    <a:pt x="31925" y="417695"/>
                  </a:lnTo>
                  <a:lnTo>
                    <a:pt x="55185" y="455191"/>
                  </a:lnTo>
                  <a:lnTo>
                    <a:pt x="83773" y="488535"/>
                  </a:lnTo>
                  <a:lnTo>
                    <a:pt x="117101" y="517138"/>
                  </a:lnTo>
                  <a:lnTo>
                    <a:pt x="154579" y="540410"/>
                  </a:lnTo>
                  <a:lnTo>
                    <a:pt x="195619" y="557762"/>
                  </a:lnTo>
                  <a:lnTo>
                    <a:pt x="239632" y="568605"/>
                  </a:lnTo>
                  <a:lnTo>
                    <a:pt x="286029" y="572350"/>
                  </a:lnTo>
                  <a:lnTo>
                    <a:pt x="297764" y="572554"/>
                  </a:lnTo>
                  <a:lnTo>
                    <a:pt x="307085" y="572325"/>
                  </a:lnTo>
                  <a:lnTo>
                    <a:pt x="309791" y="575678"/>
                  </a:lnTo>
                  <a:lnTo>
                    <a:pt x="308775" y="579031"/>
                  </a:lnTo>
                  <a:lnTo>
                    <a:pt x="206095" y="927366"/>
                  </a:lnTo>
                  <a:lnTo>
                    <a:pt x="212559" y="936028"/>
                  </a:lnTo>
                  <a:lnTo>
                    <a:pt x="225818" y="936028"/>
                  </a:lnTo>
                  <a:lnTo>
                    <a:pt x="229692" y="934186"/>
                  </a:lnTo>
                  <a:lnTo>
                    <a:pt x="262247" y="888030"/>
                  </a:lnTo>
                  <a:lnTo>
                    <a:pt x="286123" y="853164"/>
                  </a:lnTo>
                  <a:lnTo>
                    <a:pt x="314303" y="811219"/>
                  </a:lnTo>
                  <a:lnTo>
                    <a:pt x="345587" y="763642"/>
                  </a:lnTo>
                  <a:lnTo>
                    <a:pt x="378777" y="711881"/>
                  </a:lnTo>
                  <a:lnTo>
                    <a:pt x="412675" y="657383"/>
                  </a:lnTo>
                  <a:lnTo>
                    <a:pt x="446083" y="601596"/>
                  </a:lnTo>
                  <a:lnTo>
                    <a:pt x="477803" y="545968"/>
                  </a:lnTo>
                  <a:lnTo>
                    <a:pt x="506636" y="491946"/>
                  </a:lnTo>
                  <a:lnTo>
                    <a:pt x="531384" y="440978"/>
                  </a:lnTo>
                  <a:lnTo>
                    <a:pt x="550849" y="394512"/>
                  </a:lnTo>
                  <a:lnTo>
                    <a:pt x="566583" y="342195"/>
                  </a:lnTo>
                  <a:lnTo>
                    <a:pt x="572058" y="286181"/>
                  </a:lnTo>
                  <a:lnTo>
                    <a:pt x="568315" y="239762"/>
                  </a:lnTo>
                  <a:lnTo>
                    <a:pt x="557477" y="195727"/>
                  </a:lnTo>
                  <a:lnTo>
                    <a:pt x="540133" y="154665"/>
                  </a:lnTo>
                  <a:lnTo>
                    <a:pt x="516873" y="117167"/>
                  </a:lnTo>
                  <a:lnTo>
                    <a:pt x="488284" y="83821"/>
                  </a:lnTo>
                  <a:lnTo>
                    <a:pt x="454957" y="55217"/>
                  </a:lnTo>
                  <a:lnTo>
                    <a:pt x="417478" y="31943"/>
                  </a:lnTo>
                  <a:lnTo>
                    <a:pt x="376438" y="14589"/>
                  </a:lnTo>
                  <a:lnTo>
                    <a:pt x="332426" y="3745"/>
                  </a:lnTo>
                  <a:lnTo>
                    <a:pt x="286029" y="0"/>
                  </a:lnTo>
                  <a:close/>
                </a:path>
              </a:pathLst>
            </a:custGeom>
            <a:solidFill>
              <a:srgbClr val="FF4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22541" y="2672280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60" h="416560">
                  <a:moveTo>
                    <a:pt x="208038" y="0"/>
                  </a:moveTo>
                  <a:lnTo>
                    <a:pt x="160337" y="5494"/>
                  </a:lnTo>
                  <a:lnTo>
                    <a:pt x="116548" y="21144"/>
                  </a:lnTo>
                  <a:lnTo>
                    <a:pt x="77920" y="45702"/>
                  </a:lnTo>
                  <a:lnTo>
                    <a:pt x="45703" y="77918"/>
                  </a:lnTo>
                  <a:lnTo>
                    <a:pt x="21145" y="116543"/>
                  </a:lnTo>
                  <a:lnTo>
                    <a:pt x="5494" y="160329"/>
                  </a:lnTo>
                  <a:lnTo>
                    <a:pt x="0" y="208026"/>
                  </a:lnTo>
                  <a:lnTo>
                    <a:pt x="5494" y="255722"/>
                  </a:lnTo>
                  <a:lnTo>
                    <a:pt x="21145" y="299505"/>
                  </a:lnTo>
                  <a:lnTo>
                    <a:pt x="45703" y="338128"/>
                  </a:lnTo>
                  <a:lnTo>
                    <a:pt x="77920" y="370341"/>
                  </a:lnTo>
                  <a:lnTo>
                    <a:pt x="116548" y="394896"/>
                  </a:lnTo>
                  <a:lnTo>
                    <a:pt x="160337" y="410545"/>
                  </a:lnTo>
                  <a:lnTo>
                    <a:pt x="208038" y="416039"/>
                  </a:lnTo>
                  <a:lnTo>
                    <a:pt x="255734" y="410545"/>
                  </a:lnTo>
                  <a:lnTo>
                    <a:pt x="299518" y="394896"/>
                  </a:lnTo>
                  <a:lnTo>
                    <a:pt x="338141" y="370341"/>
                  </a:lnTo>
                  <a:lnTo>
                    <a:pt x="370354" y="338128"/>
                  </a:lnTo>
                  <a:lnTo>
                    <a:pt x="394909" y="299505"/>
                  </a:lnTo>
                  <a:lnTo>
                    <a:pt x="410558" y="255722"/>
                  </a:lnTo>
                  <a:lnTo>
                    <a:pt x="416052" y="208026"/>
                  </a:lnTo>
                  <a:lnTo>
                    <a:pt x="410558" y="160329"/>
                  </a:lnTo>
                  <a:lnTo>
                    <a:pt x="394909" y="116543"/>
                  </a:lnTo>
                  <a:lnTo>
                    <a:pt x="370354" y="77918"/>
                  </a:lnTo>
                  <a:lnTo>
                    <a:pt x="338141" y="45702"/>
                  </a:lnTo>
                  <a:lnTo>
                    <a:pt x="299518" y="21144"/>
                  </a:lnTo>
                  <a:lnTo>
                    <a:pt x="255734" y="5494"/>
                  </a:lnTo>
                  <a:lnTo>
                    <a:pt x="2080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989591" y="1903078"/>
            <a:ext cx="194945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50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96033" y="2680879"/>
            <a:ext cx="606425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98145" algn="l"/>
              </a:tabLst>
            </a:pPr>
            <a:r>
              <a:rPr sz="2400" b="1" spc="-50" dirty="0">
                <a:solidFill>
                  <a:srgbClr val="F04E23"/>
                </a:solidFill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3600" b="1" spc="-75" baseline="-27777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endParaRPr sz="3600" baseline="-27777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380341" y="5010315"/>
            <a:ext cx="2647950" cy="1390650"/>
            <a:chOff x="8380341" y="5010315"/>
            <a:chExt cx="2647950" cy="139065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0341" y="5010315"/>
              <a:ext cx="2647537" cy="139048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563811" y="508231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158" y="0"/>
                  </a:moveTo>
                  <a:lnTo>
                    <a:pt x="104064" y="7756"/>
                  </a:lnTo>
                  <a:lnTo>
                    <a:pt x="62295" y="29356"/>
                  </a:lnTo>
                  <a:lnTo>
                    <a:pt x="29357" y="62292"/>
                  </a:lnTo>
                  <a:lnTo>
                    <a:pt x="7757" y="104057"/>
                  </a:lnTo>
                  <a:lnTo>
                    <a:pt x="0" y="152146"/>
                  </a:lnTo>
                  <a:lnTo>
                    <a:pt x="7757" y="200240"/>
                  </a:lnTo>
                  <a:lnTo>
                    <a:pt x="29357" y="242009"/>
                  </a:lnTo>
                  <a:lnTo>
                    <a:pt x="62295" y="274947"/>
                  </a:lnTo>
                  <a:lnTo>
                    <a:pt x="104064" y="296547"/>
                  </a:lnTo>
                  <a:lnTo>
                    <a:pt x="152158" y="304304"/>
                  </a:lnTo>
                  <a:lnTo>
                    <a:pt x="200252" y="296547"/>
                  </a:lnTo>
                  <a:lnTo>
                    <a:pt x="242022" y="274947"/>
                  </a:lnTo>
                  <a:lnTo>
                    <a:pt x="274959" y="242009"/>
                  </a:lnTo>
                  <a:lnTo>
                    <a:pt x="296560" y="200240"/>
                  </a:lnTo>
                  <a:lnTo>
                    <a:pt x="304317" y="152146"/>
                  </a:lnTo>
                  <a:lnTo>
                    <a:pt x="296560" y="104057"/>
                  </a:lnTo>
                  <a:lnTo>
                    <a:pt x="274959" y="62292"/>
                  </a:lnTo>
                  <a:lnTo>
                    <a:pt x="242022" y="29356"/>
                  </a:lnTo>
                  <a:lnTo>
                    <a:pt x="200252" y="7756"/>
                  </a:lnTo>
                  <a:lnTo>
                    <a:pt x="152158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380342" y="3518992"/>
            <a:ext cx="2647950" cy="1361440"/>
            <a:chOff x="8380342" y="3518992"/>
            <a:chExt cx="2647950" cy="1361440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0342" y="3518992"/>
              <a:ext cx="2647537" cy="136121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563811" y="3671797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158" y="0"/>
                  </a:moveTo>
                  <a:lnTo>
                    <a:pt x="104064" y="7756"/>
                  </a:lnTo>
                  <a:lnTo>
                    <a:pt x="62295" y="29356"/>
                  </a:lnTo>
                  <a:lnTo>
                    <a:pt x="29357" y="62292"/>
                  </a:lnTo>
                  <a:lnTo>
                    <a:pt x="7757" y="104057"/>
                  </a:lnTo>
                  <a:lnTo>
                    <a:pt x="0" y="152145"/>
                  </a:lnTo>
                  <a:lnTo>
                    <a:pt x="7757" y="200240"/>
                  </a:lnTo>
                  <a:lnTo>
                    <a:pt x="29357" y="242009"/>
                  </a:lnTo>
                  <a:lnTo>
                    <a:pt x="62295" y="274947"/>
                  </a:lnTo>
                  <a:lnTo>
                    <a:pt x="104064" y="296547"/>
                  </a:lnTo>
                  <a:lnTo>
                    <a:pt x="152158" y="304304"/>
                  </a:lnTo>
                  <a:lnTo>
                    <a:pt x="200252" y="296547"/>
                  </a:lnTo>
                  <a:lnTo>
                    <a:pt x="242022" y="274947"/>
                  </a:lnTo>
                  <a:lnTo>
                    <a:pt x="274959" y="242009"/>
                  </a:lnTo>
                  <a:lnTo>
                    <a:pt x="296560" y="200240"/>
                  </a:lnTo>
                  <a:lnTo>
                    <a:pt x="304317" y="152145"/>
                  </a:lnTo>
                  <a:lnTo>
                    <a:pt x="296560" y="104057"/>
                  </a:lnTo>
                  <a:lnTo>
                    <a:pt x="274959" y="62292"/>
                  </a:lnTo>
                  <a:lnTo>
                    <a:pt x="242022" y="29356"/>
                  </a:lnTo>
                  <a:lnTo>
                    <a:pt x="200252" y="7756"/>
                  </a:lnTo>
                  <a:lnTo>
                    <a:pt x="152158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380341" y="1963115"/>
            <a:ext cx="2647950" cy="1424305"/>
            <a:chOff x="8380341" y="1963115"/>
            <a:chExt cx="2647950" cy="1424305"/>
          </a:xfrm>
        </p:grpSpPr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0341" y="1963115"/>
              <a:ext cx="2647537" cy="142388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586732" y="2158920"/>
              <a:ext cx="304800" cy="290830"/>
            </a:xfrm>
            <a:custGeom>
              <a:avLst/>
              <a:gdLst/>
              <a:ahLst/>
              <a:cxnLst/>
              <a:rect l="l" t="t" r="r" b="b"/>
              <a:pathLst>
                <a:path w="304800" h="290830">
                  <a:moveTo>
                    <a:pt x="152158" y="0"/>
                  </a:moveTo>
                  <a:lnTo>
                    <a:pt x="104064" y="7414"/>
                  </a:lnTo>
                  <a:lnTo>
                    <a:pt x="62295" y="28059"/>
                  </a:lnTo>
                  <a:lnTo>
                    <a:pt x="29357" y="59538"/>
                  </a:lnTo>
                  <a:lnTo>
                    <a:pt x="7757" y="99455"/>
                  </a:lnTo>
                  <a:lnTo>
                    <a:pt x="0" y="145414"/>
                  </a:lnTo>
                  <a:lnTo>
                    <a:pt x="7757" y="191379"/>
                  </a:lnTo>
                  <a:lnTo>
                    <a:pt x="29357" y="231297"/>
                  </a:lnTo>
                  <a:lnTo>
                    <a:pt x="62295" y="262774"/>
                  </a:lnTo>
                  <a:lnTo>
                    <a:pt x="104064" y="283417"/>
                  </a:lnTo>
                  <a:lnTo>
                    <a:pt x="152158" y="290829"/>
                  </a:lnTo>
                  <a:lnTo>
                    <a:pt x="200252" y="283417"/>
                  </a:lnTo>
                  <a:lnTo>
                    <a:pt x="242022" y="262774"/>
                  </a:lnTo>
                  <a:lnTo>
                    <a:pt x="274959" y="231297"/>
                  </a:lnTo>
                  <a:lnTo>
                    <a:pt x="296560" y="191379"/>
                  </a:lnTo>
                  <a:lnTo>
                    <a:pt x="304317" y="145414"/>
                  </a:lnTo>
                  <a:lnTo>
                    <a:pt x="296560" y="99455"/>
                  </a:lnTo>
                  <a:lnTo>
                    <a:pt x="274959" y="59538"/>
                  </a:lnTo>
                  <a:lnTo>
                    <a:pt x="242022" y="28059"/>
                  </a:lnTo>
                  <a:lnTo>
                    <a:pt x="200252" y="7414"/>
                  </a:lnTo>
                  <a:lnTo>
                    <a:pt x="152158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19902" y="909399"/>
            <a:ext cx="836856" cy="836861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4848064" y="3949765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48064" y="4486767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689459" y="6369564"/>
            <a:ext cx="256540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15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1729" y="2597924"/>
            <a:ext cx="3732529" cy="3771265"/>
            <a:chOff x="671729" y="2597924"/>
            <a:chExt cx="3732529" cy="3771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861" y="2771584"/>
              <a:ext cx="3677881" cy="35053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729" y="2597924"/>
              <a:ext cx="3732118" cy="377105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97900" y="4907800"/>
            <a:ext cx="1701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Курган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048" y="4265900"/>
            <a:ext cx="19748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Тюмень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8094" y="3681503"/>
            <a:ext cx="336550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90805" marR="5080" indent="-7874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Советский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599" y="3457992"/>
            <a:ext cx="647065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 indent="15875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Северный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промышленный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узел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5747" y="4810314"/>
            <a:ext cx="402590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3825" marR="5080" indent="-11176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Октябрьский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2288" y="4408003"/>
            <a:ext cx="333375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89535" marR="5080" indent="-7747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Кировский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5515" y="5897563"/>
            <a:ext cx="339725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92710" marR="5080" indent="-80645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Ленинский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73399" y="3968159"/>
            <a:ext cx="430530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37795" marR="5080" indent="-12573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Центральный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1529" y="6309022"/>
            <a:ext cx="24511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Казахстан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8350" y="5857743"/>
            <a:ext cx="24511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Казахстан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1169" y="4448747"/>
            <a:ext cx="1797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9801" y="5505115"/>
            <a:ext cx="1797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30129" y="4971394"/>
            <a:ext cx="30734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Новосибирск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30129" y="5278397"/>
            <a:ext cx="30734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Новосибирск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79312" y="5230605"/>
            <a:ext cx="386080" cy="1111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44450" marR="5080" indent="-32384">
              <a:lnSpc>
                <a:spcPts val="310"/>
              </a:lnSpc>
              <a:spcBef>
                <a:spcPts val="155"/>
              </a:spcBef>
            </a:pPr>
            <a:r>
              <a:rPr sz="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Западно-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Сибирская</a:t>
            </a:r>
            <a:r>
              <a:rPr sz="3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железная 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дорога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26536" y="4925211"/>
            <a:ext cx="327025" cy="119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0010" marR="5080" indent="-67945">
              <a:lnSpc>
                <a:spcPct val="103699"/>
              </a:lnSpc>
              <a:spcBef>
                <a:spcPts val="90"/>
              </a:spcBef>
            </a:pP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Международный</a:t>
            </a:r>
            <a:r>
              <a:rPr sz="3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аэропорт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37906" y="5030139"/>
            <a:ext cx="25082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3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52653" y="5621564"/>
            <a:ext cx="466090" cy="1111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109855">
              <a:lnSpc>
                <a:spcPts val="310"/>
              </a:lnSpc>
              <a:spcBef>
                <a:spcPts val="155"/>
              </a:spcBef>
            </a:pP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3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3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значения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0031" y="3399637"/>
            <a:ext cx="151765" cy="1111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40005">
              <a:lnSpc>
                <a:spcPts val="310"/>
              </a:lnSpc>
              <a:spcBef>
                <a:spcPts val="155"/>
              </a:spcBef>
            </a:pPr>
            <a:r>
              <a:rPr sz="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3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48350" y="4520774"/>
            <a:ext cx="234315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62620" y="2839411"/>
            <a:ext cx="1224280" cy="41973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ОЭЗ</a:t>
            </a:r>
            <a:r>
              <a:rPr sz="9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ППТ</a:t>
            </a:r>
            <a:r>
              <a:rPr sz="9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«Авангард»</a:t>
            </a:r>
            <a:endParaRPr sz="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488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F04E23"/>
                </a:solidFill>
                <a:latin typeface="Arial"/>
                <a:cs typeface="Arial"/>
              </a:rPr>
              <a:t>га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ВОЗМОЖНЫЕ</a:t>
            </a:r>
            <a:r>
              <a:rPr spc="120" dirty="0"/>
              <a:t> </a:t>
            </a:r>
            <a:r>
              <a:rPr spc="65" dirty="0"/>
              <a:t>ТЕРРИТОРИИ</a:t>
            </a:r>
            <a:r>
              <a:rPr spc="120" dirty="0"/>
              <a:t> </a:t>
            </a:r>
            <a:r>
              <a:rPr dirty="0"/>
              <a:t>ДЛЯ</a:t>
            </a:r>
            <a:r>
              <a:rPr spc="120" dirty="0"/>
              <a:t> </a:t>
            </a:r>
            <a:r>
              <a:rPr spc="-10" dirty="0"/>
              <a:t>РАЗМЕЩЕНИЯ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44500" y="1219765"/>
            <a:ext cx="53835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231F20"/>
                </a:solidFill>
                <a:latin typeface="Arial"/>
                <a:cs typeface="Arial"/>
              </a:rPr>
              <a:t>Особая</a:t>
            </a:r>
            <a:r>
              <a:rPr sz="21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31F20"/>
                </a:solidFill>
                <a:latin typeface="Arial"/>
                <a:cs typeface="Arial"/>
              </a:rPr>
              <a:t>экономическая</a:t>
            </a:r>
            <a:r>
              <a:rPr sz="21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31F20"/>
                </a:solidFill>
                <a:latin typeface="Arial"/>
                <a:cs typeface="Arial"/>
              </a:rPr>
              <a:t>зона</a:t>
            </a:r>
            <a:r>
              <a:rPr sz="21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31F20"/>
                </a:solidFill>
                <a:latin typeface="Arial"/>
                <a:cs typeface="Arial"/>
              </a:rPr>
              <a:t>«Авангард»</a:t>
            </a:r>
            <a:endParaRPr sz="2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24099" y="2960283"/>
            <a:ext cx="160083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dirty="0">
                <a:solidFill>
                  <a:srgbClr val="F04E23"/>
                </a:solidFill>
                <a:latin typeface="Arial"/>
                <a:cs typeface="Arial"/>
              </a:rPr>
              <a:t>Преференции</a:t>
            </a:r>
            <a:r>
              <a:rPr sz="1200" b="1" spc="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1200" b="1" spc="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04E23"/>
                </a:solidFill>
                <a:latin typeface="Arial"/>
                <a:cs typeface="Arial"/>
              </a:rPr>
              <a:t>ОЭЗ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20456" y="4106084"/>
            <a:ext cx="1684655" cy="19259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32715" marR="784860" indent="-120650">
              <a:lnSpc>
                <a:spcPts val="900"/>
              </a:lnSpc>
              <a:spcBef>
                <a:spcPts val="280"/>
              </a:spcBef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+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понижающий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коэффициент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капитальных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вложений: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200-</a:t>
            </a:r>
            <a:r>
              <a:rPr sz="11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500</a:t>
            </a:r>
            <a:r>
              <a:rPr sz="11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r>
              <a:rPr sz="8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0,9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500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 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млрд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 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0,7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свыше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sz="11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млрд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0,5</a:t>
            </a:r>
            <a:endParaRPr sz="1100">
              <a:latin typeface="Arial"/>
              <a:cs typeface="Arial"/>
            </a:endParaRPr>
          </a:p>
          <a:p>
            <a:pPr marL="35560" marR="125095">
              <a:lnSpc>
                <a:spcPct val="100000"/>
              </a:lnSpc>
              <a:spcBef>
                <a:spcPts val="710"/>
              </a:spcBef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Кадастровая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стоимость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земли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территории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ОЭЗ:</a:t>
            </a:r>
            <a:endParaRPr sz="900">
              <a:latin typeface="Arial"/>
              <a:cs typeface="Arial"/>
            </a:endParaRPr>
          </a:p>
          <a:p>
            <a:pPr marL="35560">
              <a:lnSpc>
                <a:spcPts val="1235"/>
              </a:lnSpc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~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га</a:t>
            </a:r>
            <a:endParaRPr sz="800">
              <a:latin typeface="Microsoft Sans Serif"/>
              <a:cs typeface="Microsoft Sans Serif"/>
            </a:endParaRPr>
          </a:p>
          <a:p>
            <a:pPr marL="35560">
              <a:lnSpc>
                <a:spcPct val="100000"/>
              </a:lnSpc>
              <a:spcBef>
                <a:spcPts val="450"/>
              </a:spcBef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Арендная</a:t>
            </a:r>
            <a:r>
              <a:rPr sz="80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плата:</a:t>
            </a:r>
            <a:endParaRPr sz="800">
              <a:latin typeface="Arial"/>
              <a:cs typeface="Arial"/>
            </a:endParaRPr>
          </a:p>
          <a:p>
            <a:pPr marL="35560" marR="53340">
              <a:lnSpc>
                <a:spcPct val="94100"/>
              </a:lnSpc>
              <a:spcBef>
                <a:spcPts val="135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75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 руб. до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162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за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га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год.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120456" y="3712842"/>
            <a:ext cx="13550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Льготная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аренда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земли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829704" y="3880749"/>
            <a:ext cx="13716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996769" y="3893247"/>
            <a:ext cx="6470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</a:t>
            </a:r>
            <a:r>
              <a:rPr sz="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кадастровой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23815" y="3862687"/>
            <a:ext cx="1672589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85190" algn="l"/>
              </a:tabLst>
            </a:pPr>
            <a:r>
              <a:rPr sz="1500" dirty="0">
                <a:solidFill>
                  <a:srgbClr val="F04E23"/>
                </a:solidFill>
                <a:latin typeface="Microsoft Sans Serif"/>
                <a:cs typeface="Microsoft Sans Serif"/>
              </a:rPr>
              <a:t>MAX</a:t>
            </a:r>
            <a:r>
              <a:rPr sz="1500" spc="-160" dirty="0">
                <a:solidFill>
                  <a:srgbClr val="F04E2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04E23"/>
                </a:solidFill>
                <a:latin typeface="Microsoft Sans Serif"/>
                <a:cs typeface="Microsoft Sans Serif"/>
              </a:rPr>
              <a:t>=</a:t>
            </a:r>
            <a:r>
              <a:rPr sz="1500" spc="-175" dirty="0">
                <a:solidFill>
                  <a:srgbClr val="F04E23"/>
                </a:solidFill>
                <a:latin typeface="Microsoft Sans Serif"/>
                <a:cs typeface="Microsoft Sans Serif"/>
              </a:rPr>
              <a:t> </a:t>
            </a:r>
            <a:r>
              <a:rPr sz="1700" spc="-50" dirty="0">
                <a:solidFill>
                  <a:srgbClr val="F04E23"/>
                </a:solidFill>
                <a:latin typeface="Arial MT"/>
                <a:cs typeface="Arial MT"/>
              </a:rPr>
              <a:t>2</a:t>
            </a:r>
            <a:r>
              <a:rPr sz="1700" dirty="0">
                <a:solidFill>
                  <a:srgbClr val="F04E23"/>
                </a:solidFill>
                <a:latin typeface="Arial MT"/>
                <a:cs typeface="Arial MT"/>
              </a:rPr>
              <a:t>	</a:t>
            </a:r>
            <a:r>
              <a:rPr sz="7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стоимости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ЗУ</a:t>
            </a:r>
            <a:r>
              <a:rPr sz="7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7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год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824709" y="3244006"/>
            <a:ext cx="3059430" cy="3088640"/>
            <a:chOff x="7824709" y="3244006"/>
            <a:chExt cx="3059430" cy="3088640"/>
          </a:xfrm>
        </p:grpSpPr>
        <p:sp>
          <p:nvSpPr>
            <p:cNvPr id="37" name="object 37"/>
            <p:cNvSpPr/>
            <p:nvPr/>
          </p:nvSpPr>
          <p:spPr>
            <a:xfrm>
              <a:off x="9133157" y="3256796"/>
              <a:ext cx="414655" cy="414655"/>
            </a:xfrm>
            <a:custGeom>
              <a:avLst/>
              <a:gdLst/>
              <a:ahLst/>
              <a:cxnLst/>
              <a:rect l="l" t="t" r="r" b="b"/>
              <a:pathLst>
                <a:path w="414654" h="414654">
                  <a:moveTo>
                    <a:pt x="207086" y="0"/>
                  </a:moveTo>
                  <a:lnTo>
                    <a:pt x="159601" y="5468"/>
                  </a:lnTo>
                  <a:lnTo>
                    <a:pt x="116012" y="21047"/>
                  </a:lnTo>
                  <a:lnTo>
                    <a:pt x="77561" y="45492"/>
                  </a:lnTo>
                  <a:lnTo>
                    <a:pt x="45492" y="77561"/>
                  </a:lnTo>
                  <a:lnTo>
                    <a:pt x="21047" y="116012"/>
                  </a:lnTo>
                  <a:lnTo>
                    <a:pt x="5468" y="159601"/>
                  </a:lnTo>
                  <a:lnTo>
                    <a:pt x="0" y="207086"/>
                  </a:lnTo>
                  <a:lnTo>
                    <a:pt x="5468" y="254570"/>
                  </a:lnTo>
                  <a:lnTo>
                    <a:pt x="21047" y="298159"/>
                  </a:lnTo>
                  <a:lnTo>
                    <a:pt x="45492" y="336610"/>
                  </a:lnTo>
                  <a:lnTo>
                    <a:pt x="77561" y="368679"/>
                  </a:lnTo>
                  <a:lnTo>
                    <a:pt x="116012" y="393124"/>
                  </a:lnTo>
                  <a:lnTo>
                    <a:pt x="159601" y="408703"/>
                  </a:lnTo>
                  <a:lnTo>
                    <a:pt x="207086" y="414172"/>
                  </a:lnTo>
                  <a:lnTo>
                    <a:pt x="254570" y="408703"/>
                  </a:lnTo>
                  <a:lnTo>
                    <a:pt x="298159" y="393124"/>
                  </a:lnTo>
                  <a:lnTo>
                    <a:pt x="336610" y="368679"/>
                  </a:lnTo>
                  <a:lnTo>
                    <a:pt x="368679" y="336610"/>
                  </a:lnTo>
                  <a:lnTo>
                    <a:pt x="393124" y="298159"/>
                  </a:lnTo>
                  <a:lnTo>
                    <a:pt x="408703" y="254570"/>
                  </a:lnTo>
                  <a:lnTo>
                    <a:pt x="414172" y="207086"/>
                  </a:lnTo>
                  <a:lnTo>
                    <a:pt x="408703" y="159601"/>
                  </a:lnTo>
                  <a:lnTo>
                    <a:pt x="393124" y="116012"/>
                  </a:lnTo>
                  <a:lnTo>
                    <a:pt x="368679" y="77561"/>
                  </a:lnTo>
                  <a:lnTo>
                    <a:pt x="336610" y="45492"/>
                  </a:lnTo>
                  <a:lnTo>
                    <a:pt x="298159" y="21047"/>
                  </a:lnTo>
                  <a:lnTo>
                    <a:pt x="254570" y="5468"/>
                  </a:lnTo>
                  <a:lnTo>
                    <a:pt x="20708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181682" y="3306527"/>
              <a:ext cx="317500" cy="255270"/>
            </a:xfrm>
            <a:custGeom>
              <a:avLst/>
              <a:gdLst/>
              <a:ahLst/>
              <a:cxnLst/>
              <a:rect l="l" t="t" r="r" b="b"/>
              <a:pathLst>
                <a:path w="317500" h="255270">
                  <a:moveTo>
                    <a:pt x="157632" y="0"/>
                  </a:moveTo>
                  <a:lnTo>
                    <a:pt x="156730" y="0"/>
                  </a:lnTo>
                  <a:lnTo>
                    <a:pt x="145757" y="1269"/>
                  </a:lnTo>
                  <a:lnTo>
                    <a:pt x="140220" y="2539"/>
                  </a:lnTo>
                  <a:lnTo>
                    <a:pt x="134950" y="5079"/>
                  </a:lnTo>
                  <a:lnTo>
                    <a:pt x="125416" y="8889"/>
                  </a:lnTo>
                  <a:lnTo>
                    <a:pt x="116695" y="13969"/>
                  </a:lnTo>
                  <a:lnTo>
                    <a:pt x="108977" y="21589"/>
                  </a:lnTo>
                  <a:lnTo>
                    <a:pt x="102450" y="30479"/>
                  </a:lnTo>
                  <a:lnTo>
                    <a:pt x="100888" y="31749"/>
                  </a:lnTo>
                  <a:lnTo>
                    <a:pt x="99466" y="34289"/>
                  </a:lnTo>
                  <a:lnTo>
                    <a:pt x="98221" y="36829"/>
                  </a:lnTo>
                  <a:lnTo>
                    <a:pt x="93316" y="50799"/>
                  </a:lnTo>
                  <a:lnTo>
                    <a:pt x="91517" y="64769"/>
                  </a:lnTo>
                  <a:lnTo>
                    <a:pt x="92350" y="73659"/>
                  </a:lnTo>
                  <a:lnTo>
                    <a:pt x="92469" y="74929"/>
                  </a:lnTo>
                  <a:lnTo>
                    <a:pt x="92588" y="76199"/>
                  </a:lnTo>
                  <a:lnTo>
                    <a:pt x="92707" y="77469"/>
                  </a:lnTo>
                  <a:lnTo>
                    <a:pt x="92826" y="78739"/>
                  </a:lnTo>
                  <a:lnTo>
                    <a:pt x="97243" y="93979"/>
                  </a:lnTo>
                  <a:lnTo>
                    <a:pt x="99094" y="96519"/>
                  </a:lnTo>
                  <a:lnTo>
                    <a:pt x="102962" y="104139"/>
                  </a:lnTo>
                  <a:lnTo>
                    <a:pt x="107834" y="113029"/>
                  </a:lnTo>
                  <a:lnTo>
                    <a:pt x="112699" y="120649"/>
                  </a:lnTo>
                  <a:lnTo>
                    <a:pt x="114490" y="124459"/>
                  </a:lnTo>
                  <a:lnTo>
                    <a:pt x="40182" y="124459"/>
                  </a:lnTo>
                  <a:lnTo>
                    <a:pt x="39065" y="125729"/>
                  </a:lnTo>
                  <a:lnTo>
                    <a:pt x="34874" y="139699"/>
                  </a:lnTo>
                  <a:lnTo>
                    <a:pt x="31610" y="149859"/>
                  </a:lnTo>
                  <a:lnTo>
                    <a:pt x="6959" y="228599"/>
                  </a:lnTo>
                  <a:lnTo>
                    <a:pt x="2398" y="243839"/>
                  </a:lnTo>
                  <a:lnTo>
                    <a:pt x="426" y="250189"/>
                  </a:lnTo>
                  <a:lnTo>
                    <a:pt x="0" y="251459"/>
                  </a:lnTo>
                  <a:lnTo>
                    <a:pt x="0" y="252729"/>
                  </a:lnTo>
                  <a:lnTo>
                    <a:pt x="266" y="252729"/>
                  </a:lnTo>
                  <a:lnTo>
                    <a:pt x="596" y="253999"/>
                  </a:lnTo>
                  <a:lnTo>
                    <a:pt x="1930" y="255269"/>
                  </a:lnTo>
                  <a:lnTo>
                    <a:pt x="315683" y="255269"/>
                  </a:lnTo>
                  <a:lnTo>
                    <a:pt x="316839" y="253999"/>
                  </a:lnTo>
                  <a:lnTo>
                    <a:pt x="317106" y="252729"/>
                  </a:lnTo>
                  <a:lnTo>
                    <a:pt x="316778" y="250189"/>
                  </a:lnTo>
                  <a:lnTo>
                    <a:pt x="315974" y="247649"/>
                  </a:lnTo>
                  <a:lnTo>
                    <a:pt x="10096" y="247649"/>
                  </a:lnTo>
                  <a:lnTo>
                    <a:pt x="10993" y="243839"/>
                  </a:lnTo>
                  <a:lnTo>
                    <a:pt x="15974" y="228599"/>
                  </a:lnTo>
                  <a:lnTo>
                    <a:pt x="18592" y="219709"/>
                  </a:lnTo>
                  <a:lnTo>
                    <a:pt x="19761" y="215899"/>
                  </a:lnTo>
                  <a:lnTo>
                    <a:pt x="20878" y="213359"/>
                  </a:lnTo>
                  <a:lnTo>
                    <a:pt x="21107" y="213359"/>
                  </a:lnTo>
                  <a:lnTo>
                    <a:pt x="31594" y="212089"/>
                  </a:lnTo>
                  <a:lnTo>
                    <a:pt x="95831" y="212089"/>
                  </a:lnTo>
                  <a:lnTo>
                    <a:pt x="96937" y="204469"/>
                  </a:lnTo>
                  <a:lnTo>
                    <a:pt x="23571" y="204469"/>
                  </a:lnTo>
                  <a:lnTo>
                    <a:pt x="26035" y="195579"/>
                  </a:lnTo>
                  <a:lnTo>
                    <a:pt x="35064" y="167639"/>
                  </a:lnTo>
                  <a:lnTo>
                    <a:pt x="35356" y="166369"/>
                  </a:lnTo>
                  <a:lnTo>
                    <a:pt x="35775" y="165099"/>
                  </a:lnTo>
                  <a:lnTo>
                    <a:pt x="102710" y="165099"/>
                  </a:lnTo>
                  <a:lnTo>
                    <a:pt x="103085" y="162559"/>
                  </a:lnTo>
                  <a:lnTo>
                    <a:pt x="103974" y="156209"/>
                  </a:lnTo>
                  <a:lnTo>
                    <a:pt x="38608" y="156209"/>
                  </a:lnTo>
                  <a:lnTo>
                    <a:pt x="42278" y="143509"/>
                  </a:lnTo>
                  <a:lnTo>
                    <a:pt x="45796" y="133349"/>
                  </a:lnTo>
                  <a:lnTo>
                    <a:pt x="129672" y="133349"/>
                  </a:lnTo>
                  <a:lnTo>
                    <a:pt x="114361" y="106679"/>
                  </a:lnTo>
                  <a:lnTo>
                    <a:pt x="100126" y="71119"/>
                  </a:lnTo>
                  <a:lnTo>
                    <a:pt x="100012" y="68579"/>
                  </a:lnTo>
                  <a:lnTo>
                    <a:pt x="117741" y="24129"/>
                  </a:lnTo>
                  <a:lnTo>
                    <a:pt x="149098" y="10159"/>
                  </a:lnTo>
                  <a:lnTo>
                    <a:pt x="154076" y="8889"/>
                  </a:lnTo>
                  <a:lnTo>
                    <a:pt x="188681" y="8889"/>
                  </a:lnTo>
                  <a:lnTo>
                    <a:pt x="186286" y="7619"/>
                  </a:lnTo>
                  <a:lnTo>
                    <a:pt x="178731" y="3809"/>
                  </a:lnTo>
                  <a:lnTo>
                    <a:pt x="162382" y="1269"/>
                  </a:lnTo>
                  <a:lnTo>
                    <a:pt x="157632" y="0"/>
                  </a:lnTo>
                  <a:close/>
                </a:path>
                <a:path w="317500" h="255270">
                  <a:moveTo>
                    <a:pt x="95831" y="212089"/>
                  </a:moveTo>
                  <a:lnTo>
                    <a:pt x="76617" y="212089"/>
                  </a:lnTo>
                  <a:lnTo>
                    <a:pt x="87033" y="213359"/>
                  </a:lnTo>
                  <a:lnTo>
                    <a:pt x="86690" y="215899"/>
                  </a:lnTo>
                  <a:lnTo>
                    <a:pt x="86245" y="219709"/>
                  </a:lnTo>
                  <a:lnTo>
                    <a:pt x="82448" y="245109"/>
                  </a:lnTo>
                  <a:lnTo>
                    <a:pt x="82130" y="246379"/>
                  </a:lnTo>
                  <a:lnTo>
                    <a:pt x="80439" y="247649"/>
                  </a:lnTo>
                  <a:lnTo>
                    <a:pt x="90551" y="247649"/>
                  </a:lnTo>
                  <a:lnTo>
                    <a:pt x="90728" y="246379"/>
                  </a:lnTo>
                  <a:lnTo>
                    <a:pt x="91592" y="241299"/>
                  </a:lnTo>
                  <a:lnTo>
                    <a:pt x="95831" y="212089"/>
                  </a:lnTo>
                  <a:close/>
                </a:path>
                <a:path w="317500" h="255270">
                  <a:moveTo>
                    <a:pt x="218503" y="133349"/>
                  </a:moveTo>
                  <a:lnTo>
                    <a:pt x="209791" y="133349"/>
                  </a:lnTo>
                  <a:lnTo>
                    <a:pt x="210985" y="140969"/>
                  </a:lnTo>
                  <a:lnTo>
                    <a:pt x="211620" y="146049"/>
                  </a:lnTo>
                  <a:lnTo>
                    <a:pt x="213639" y="160019"/>
                  </a:lnTo>
                  <a:lnTo>
                    <a:pt x="216039" y="175259"/>
                  </a:lnTo>
                  <a:lnTo>
                    <a:pt x="217157" y="184149"/>
                  </a:lnTo>
                  <a:lnTo>
                    <a:pt x="226479" y="247649"/>
                  </a:lnTo>
                  <a:lnTo>
                    <a:pt x="234975" y="247649"/>
                  </a:lnTo>
                  <a:lnTo>
                    <a:pt x="231844" y="226059"/>
                  </a:lnTo>
                  <a:lnTo>
                    <a:pt x="230770" y="218439"/>
                  </a:lnTo>
                  <a:lnTo>
                    <a:pt x="230293" y="214629"/>
                  </a:lnTo>
                  <a:lnTo>
                    <a:pt x="230263" y="213359"/>
                  </a:lnTo>
                  <a:lnTo>
                    <a:pt x="240613" y="212089"/>
                  </a:lnTo>
                  <a:lnTo>
                    <a:pt x="305031" y="212089"/>
                  </a:lnTo>
                  <a:lnTo>
                    <a:pt x="302642" y="204469"/>
                  </a:lnTo>
                  <a:lnTo>
                    <a:pt x="228727" y="204469"/>
                  </a:lnTo>
                  <a:lnTo>
                    <a:pt x="225996" y="185419"/>
                  </a:lnTo>
                  <a:lnTo>
                    <a:pt x="224574" y="175259"/>
                  </a:lnTo>
                  <a:lnTo>
                    <a:pt x="223304" y="166369"/>
                  </a:lnTo>
                  <a:lnTo>
                    <a:pt x="222961" y="165099"/>
                  </a:lnTo>
                  <a:lnTo>
                    <a:pt x="290306" y="165099"/>
                  </a:lnTo>
                  <a:lnTo>
                    <a:pt x="287521" y="156209"/>
                  </a:lnTo>
                  <a:lnTo>
                    <a:pt x="221691" y="156209"/>
                  </a:lnTo>
                  <a:lnTo>
                    <a:pt x="219252" y="139699"/>
                  </a:lnTo>
                  <a:lnTo>
                    <a:pt x="218554" y="134619"/>
                  </a:lnTo>
                  <a:lnTo>
                    <a:pt x="218503" y="133349"/>
                  </a:lnTo>
                  <a:close/>
                </a:path>
                <a:path w="317500" h="255270">
                  <a:moveTo>
                    <a:pt x="305031" y="212089"/>
                  </a:moveTo>
                  <a:lnTo>
                    <a:pt x="285720" y="212089"/>
                  </a:lnTo>
                  <a:lnTo>
                    <a:pt x="296227" y="213359"/>
                  </a:lnTo>
                  <a:lnTo>
                    <a:pt x="296443" y="213359"/>
                  </a:lnTo>
                  <a:lnTo>
                    <a:pt x="298881" y="220979"/>
                  </a:lnTo>
                  <a:lnTo>
                    <a:pt x="301688" y="229869"/>
                  </a:lnTo>
                  <a:lnTo>
                    <a:pt x="304457" y="238759"/>
                  </a:lnTo>
                  <a:lnTo>
                    <a:pt x="306997" y="246379"/>
                  </a:lnTo>
                  <a:lnTo>
                    <a:pt x="306322" y="247649"/>
                  </a:lnTo>
                  <a:lnTo>
                    <a:pt x="315974" y="247649"/>
                  </a:lnTo>
                  <a:lnTo>
                    <a:pt x="314366" y="242569"/>
                  </a:lnTo>
                  <a:lnTo>
                    <a:pt x="308215" y="222249"/>
                  </a:lnTo>
                  <a:lnTo>
                    <a:pt x="305031" y="212089"/>
                  </a:lnTo>
                  <a:close/>
                </a:path>
                <a:path w="317500" h="255270">
                  <a:moveTo>
                    <a:pt x="102710" y="165099"/>
                  </a:moveTo>
                  <a:lnTo>
                    <a:pt x="94030" y="165099"/>
                  </a:lnTo>
                  <a:lnTo>
                    <a:pt x="93916" y="166369"/>
                  </a:lnTo>
                  <a:lnTo>
                    <a:pt x="93802" y="167639"/>
                  </a:lnTo>
                  <a:lnTo>
                    <a:pt x="92874" y="173989"/>
                  </a:lnTo>
                  <a:lnTo>
                    <a:pt x="91114" y="185419"/>
                  </a:lnTo>
                  <a:lnTo>
                    <a:pt x="89371" y="198119"/>
                  </a:lnTo>
                  <a:lnTo>
                    <a:pt x="88493" y="203199"/>
                  </a:lnTo>
                  <a:lnTo>
                    <a:pt x="88303" y="204469"/>
                  </a:lnTo>
                  <a:lnTo>
                    <a:pt x="96937" y="204469"/>
                  </a:lnTo>
                  <a:lnTo>
                    <a:pt x="99148" y="189229"/>
                  </a:lnTo>
                  <a:lnTo>
                    <a:pt x="102710" y="165099"/>
                  </a:lnTo>
                  <a:close/>
                </a:path>
                <a:path w="317500" h="255270">
                  <a:moveTo>
                    <a:pt x="290306" y="165099"/>
                  </a:moveTo>
                  <a:lnTo>
                    <a:pt x="281216" y="165099"/>
                  </a:lnTo>
                  <a:lnTo>
                    <a:pt x="282161" y="167639"/>
                  </a:lnTo>
                  <a:lnTo>
                    <a:pt x="284360" y="173989"/>
                  </a:lnTo>
                  <a:lnTo>
                    <a:pt x="287457" y="184149"/>
                  </a:lnTo>
                  <a:lnTo>
                    <a:pt x="291096" y="195579"/>
                  </a:lnTo>
                  <a:lnTo>
                    <a:pt x="292290" y="199389"/>
                  </a:lnTo>
                  <a:lnTo>
                    <a:pt x="293535" y="203199"/>
                  </a:lnTo>
                  <a:lnTo>
                    <a:pt x="292940" y="204469"/>
                  </a:lnTo>
                  <a:lnTo>
                    <a:pt x="302642" y="204469"/>
                  </a:lnTo>
                  <a:lnTo>
                    <a:pt x="290306" y="165099"/>
                  </a:lnTo>
                  <a:close/>
                </a:path>
                <a:path w="317500" h="255270">
                  <a:moveTo>
                    <a:pt x="129672" y="133349"/>
                  </a:moveTo>
                  <a:lnTo>
                    <a:pt x="119545" y="133349"/>
                  </a:lnTo>
                  <a:lnTo>
                    <a:pt x="138269" y="165099"/>
                  </a:lnTo>
                  <a:lnTo>
                    <a:pt x="146759" y="180339"/>
                  </a:lnTo>
                  <a:lnTo>
                    <a:pt x="151818" y="189229"/>
                  </a:lnTo>
                  <a:lnTo>
                    <a:pt x="154076" y="191769"/>
                  </a:lnTo>
                  <a:lnTo>
                    <a:pt x="155384" y="193039"/>
                  </a:lnTo>
                  <a:lnTo>
                    <a:pt x="157594" y="194309"/>
                  </a:lnTo>
                  <a:lnTo>
                    <a:pt x="159207" y="193039"/>
                  </a:lnTo>
                  <a:lnTo>
                    <a:pt x="160972" y="190499"/>
                  </a:lnTo>
                  <a:lnTo>
                    <a:pt x="165241" y="184149"/>
                  </a:lnTo>
                  <a:lnTo>
                    <a:pt x="167349" y="180339"/>
                  </a:lnTo>
                  <a:lnTo>
                    <a:pt x="156997" y="180339"/>
                  </a:lnTo>
                  <a:lnTo>
                    <a:pt x="148997" y="167639"/>
                  </a:lnTo>
                  <a:lnTo>
                    <a:pt x="131859" y="137159"/>
                  </a:lnTo>
                  <a:lnTo>
                    <a:pt x="129672" y="133349"/>
                  </a:lnTo>
                  <a:close/>
                </a:path>
                <a:path w="317500" h="255270">
                  <a:moveTo>
                    <a:pt x="188681" y="8889"/>
                  </a:moveTo>
                  <a:lnTo>
                    <a:pt x="163436" y="8889"/>
                  </a:lnTo>
                  <a:lnTo>
                    <a:pt x="168338" y="10159"/>
                  </a:lnTo>
                  <a:lnTo>
                    <a:pt x="180869" y="13969"/>
                  </a:lnTo>
                  <a:lnTo>
                    <a:pt x="208178" y="40639"/>
                  </a:lnTo>
                  <a:lnTo>
                    <a:pt x="214153" y="64769"/>
                  </a:lnTo>
                  <a:lnTo>
                    <a:pt x="213336" y="73659"/>
                  </a:lnTo>
                  <a:lnTo>
                    <a:pt x="213219" y="74929"/>
                  </a:lnTo>
                  <a:lnTo>
                    <a:pt x="213102" y="76199"/>
                  </a:lnTo>
                  <a:lnTo>
                    <a:pt x="212986" y="77469"/>
                  </a:lnTo>
                  <a:lnTo>
                    <a:pt x="209042" y="90169"/>
                  </a:lnTo>
                  <a:lnTo>
                    <a:pt x="205454" y="96519"/>
                  </a:lnTo>
                  <a:lnTo>
                    <a:pt x="197200" y="111759"/>
                  </a:lnTo>
                  <a:lnTo>
                    <a:pt x="185187" y="132079"/>
                  </a:lnTo>
                  <a:lnTo>
                    <a:pt x="170319" y="158749"/>
                  </a:lnTo>
                  <a:lnTo>
                    <a:pt x="157670" y="180339"/>
                  </a:lnTo>
                  <a:lnTo>
                    <a:pt x="167349" y="180339"/>
                  </a:lnTo>
                  <a:lnTo>
                    <a:pt x="173675" y="168909"/>
                  </a:lnTo>
                  <a:lnTo>
                    <a:pt x="194487" y="133349"/>
                  </a:lnTo>
                  <a:lnTo>
                    <a:pt x="280360" y="133349"/>
                  </a:lnTo>
                  <a:lnTo>
                    <a:pt x="278371" y="126999"/>
                  </a:lnTo>
                  <a:lnTo>
                    <a:pt x="277736" y="125729"/>
                  </a:lnTo>
                  <a:lnTo>
                    <a:pt x="276549" y="124459"/>
                  </a:lnTo>
                  <a:lnTo>
                    <a:pt x="199466" y="124459"/>
                  </a:lnTo>
                  <a:lnTo>
                    <a:pt x="212790" y="100329"/>
                  </a:lnTo>
                  <a:lnTo>
                    <a:pt x="222618" y="73659"/>
                  </a:lnTo>
                  <a:lnTo>
                    <a:pt x="222618" y="66039"/>
                  </a:lnTo>
                  <a:lnTo>
                    <a:pt x="220632" y="49529"/>
                  </a:lnTo>
                  <a:lnTo>
                    <a:pt x="214893" y="35559"/>
                  </a:lnTo>
                  <a:lnTo>
                    <a:pt x="205730" y="21589"/>
                  </a:lnTo>
                  <a:lnTo>
                    <a:pt x="193471" y="11429"/>
                  </a:lnTo>
                  <a:lnTo>
                    <a:pt x="188681" y="8889"/>
                  </a:lnTo>
                  <a:close/>
                </a:path>
                <a:path w="317500" h="255270">
                  <a:moveTo>
                    <a:pt x="107454" y="133349"/>
                  </a:moveTo>
                  <a:lnTo>
                    <a:pt x="98780" y="133349"/>
                  </a:lnTo>
                  <a:lnTo>
                    <a:pt x="98221" y="137159"/>
                  </a:lnTo>
                  <a:lnTo>
                    <a:pt x="97917" y="138429"/>
                  </a:lnTo>
                  <a:lnTo>
                    <a:pt x="97243" y="143509"/>
                  </a:lnTo>
                  <a:lnTo>
                    <a:pt x="95669" y="154939"/>
                  </a:lnTo>
                  <a:lnTo>
                    <a:pt x="95338" y="156209"/>
                  </a:lnTo>
                  <a:lnTo>
                    <a:pt x="103974" y="156209"/>
                  </a:lnTo>
                  <a:lnTo>
                    <a:pt x="107124" y="134619"/>
                  </a:lnTo>
                  <a:lnTo>
                    <a:pt x="107454" y="133349"/>
                  </a:lnTo>
                  <a:close/>
                </a:path>
                <a:path w="317500" h="255270">
                  <a:moveTo>
                    <a:pt x="280360" y="133349"/>
                  </a:moveTo>
                  <a:lnTo>
                    <a:pt x="271411" y="133349"/>
                  </a:lnTo>
                  <a:lnTo>
                    <a:pt x="274853" y="143509"/>
                  </a:lnTo>
                  <a:lnTo>
                    <a:pt x="276771" y="149859"/>
                  </a:lnTo>
                  <a:lnTo>
                    <a:pt x="278333" y="154939"/>
                  </a:lnTo>
                  <a:lnTo>
                    <a:pt x="278333" y="156209"/>
                  </a:lnTo>
                  <a:lnTo>
                    <a:pt x="287521" y="156209"/>
                  </a:lnTo>
                  <a:lnTo>
                    <a:pt x="280360" y="133349"/>
                  </a:lnTo>
                  <a:close/>
                </a:path>
                <a:path w="317500" h="255270">
                  <a:moveTo>
                    <a:pt x="148196" y="102869"/>
                  </a:moveTo>
                  <a:lnTo>
                    <a:pt x="136626" y="102869"/>
                  </a:lnTo>
                  <a:lnTo>
                    <a:pt x="136626" y="113029"/>
                  </a:lnTo>
                  <a:lnTo>
                    <a:pt x="137160" y="114299"/>
                  </a:lnTo>
                  <a:lnTo>
                    <a:pt x="147510" y="114299"/>
                  </a:lnTo>
                  <a:lnTo>
                    <a:pt x="148196" y="113029"/>
                  </a:lnTo>
                  <a:lnTo>
                    <a:pt x="148196" y="102869"/>
                  </a:lnTo>
                  <a:close/>
                </a:path>
                <a:path w="317500" h="255270">
                  <a:moveTo>
                    <a:pt x="174701" y="93979"/>
                  </a:moveTo>
                  <a:lnTo>
                    <a:pt x="123990" y="93979"/>
                  </a:lnTo>
                  <a:lnTo>
                    <a:pt x="123990" y="102869"/>
                  </a:lnTo>
                  <a:lnTo>
                    <a:pt x="174701" y="102869"/>
                  </a:lnTo>
                  <a:lnTo>
                    <a:pt x="174701" y="93979"/>
                  </a:lnTo>
                  <a:close/>
                </a:path>
                <a:path w="317500" h="255270">
                  <a:moveTo>
                    <a:pt x="148196" y="87629"/>
                  </a:moveTo>
                  <a:lnTo>
                    <a:pt x="136626" y="87629"/>
                  </a:lnTo>
                  <a:lnTo>
                    <a:pt x="136626" y="93979"/>
                  </a:lnTo>
                  <a:lnTo>
                    <a:pt x="148196" y="93979"/>
                  </a:lnTo>
                  <a:lnTo>
                    <a:pt x="148196" y="87629"/>
                  </a:lnTo>
                  <a:close/>
                </a:path>
                <a:path w="317500" h="255270">
                  <a:moveTo>
                    <a:pt x="184556" y="54609"/>
                  </a:moveTo>
                  <a:lnTo>
                    <a:pt x="174167" y="54609"/>
                  </a:lnTo>
                  <a:lnTo>
                    <a:pt x="177457" y="64769"/>
                  </a:lnTo>
                  <a:lnTo>
                    <a:pt x="172732" y="74929"/>
                  </a:lnTo>
                  <a:lnTo>
                    <a:pt x="168744" y="77469"/>
                  </a:lnTo>
                  <a:lnTo>
                    <a:pt x="123990" y="77469"/>
                  </a:lnTo>
                  <a:lnTo>
                    <a:pt x="123990" y="87629"/>
                  </a:lnTo>
                  <a:lnTo>
                    <a:pt x="171475" y="87629"/>
                  </a:lnTo>
                  <a:lnTo>
                    <a:pt x="177685" y="85089"/>
                  </a:lnTo>
                  <a:lnTo>
                    <a:pt x="182778" y="80009"/>
                  </a:lnTo>
                  <a:lnTo>
                    <a:pt x="183108" y="80009"/>
                  </a:lnTo>
                  <a:lnTo>
                    <a:pt x="185737" y="76199"/>
                  </a:lnTo>
                  <a:lnTo>
                    <a:pt x="187363" y="71119"/>
                  </a:lnTo>
                  <a:lnTo>
                    <a:pt x="187363" y="62229"/>
                  </a:lnTo>
                  <a:lnTo>
                    <a:pt x="187045" y="59689"/>
                  </a:lnTo>
                  <a:lnTo>
                    <a:pt x="184899" y="55879"/>
                  </a:lnTo>
                  <a:lnTo>
                    <a:pt x="184556" y="54609"/>
                  </a:lnTo>
                  <a:close/>
                </a:path>
                <a:path w="317500" h="255270">
                  <a:moveTo>
                    <a:pt x="171399" y="44449"/>
                  </a:moveTo>
                  <a:lnTo>
                    <a:pt x="137160" y="44449"/>
                  </a:lnTo>
                  <a:lnTo>
                    <a:pt x="136626" y="45719"/>
                  </a:lnTo>
                  <a:lnTo>
                    <a:pt x="136626" y="77469"/>
                  </a:lnTo>
                  <a:lnTo>
                    <a:pt x="148196" y="77469"/>
                  </a:lnTo>
                  <a:lnTo>
                    <a:pt x="148196" y="54609"/>
                  </a:lnTo>
                  <a:lnTo>
                    <a:pt x="184556" y="54609"/>
                  </a:lnTo>
                  <a:lnTo>
                    <a:pt x="183794" y="53339"/>
                  </a:lnTo>
                  <a:lnTo>
                    <a:pt x="183299" y="53339"/>
                  </a:lnTo>
                  <a:lnTo>
                    <a:pt x="181605" y="50799"/>
                  </a:lnTo>
                  <a:lnTo>
                    <a:pt x="180149" y="49529"/>
                  </a:lnTo>
                  <a:lnTo>
                    <a:pt x="176225" y="46989"/>
                  </a:lnTo>
                  <a:lnTo>
                    <a:pt x="171399" y="44449"/>
                  </a:lnTo>
                  <a:close/>
                </a:path>
                <a:path w="317500" h="255270">
                  <a:moveTo>
                    <a:pt x="183032" y="52069"/>
                  </a:moveTo>
                  <a:lnTo>
                    <a:pt x="183299" y="53339"/>
                  </a:lnTo>
                  <a:lnTo>
                    <a:pt x="183794" y="53339"/>
                  </a:lnTo>
                  <a:lnTo>
                    <a:pt x="183032" y="520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588060" y="3409527"/>
              <a:ext cx="1166495" cy="0"/>
            </a:xfrm>
            <a:custGeom>
              <a:avLst/>
              <a:gdLst/>
              <a:ahLst/>
              <a:cxnLst/>
              <a:rect l="l" t="t" r="r" b="b"/>
              <a:pathLst>
                <a:path w="1166495">
                  <a:moveTo>
                    <a:pt x="0" y="0"/>
                  </a:moveTo>
                  <a:lnTo>
                    <a:pt x="1166406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61366" y="3402594"/>
              <a:ext cx="829944" cy="0"/>
            </a:xfrm>
            <a:custGeom>
              <a:avLst/>
              <a:gdLst/>
              <a:ahLst/>
              <a:cxnLst/>
              <a:rect l="l" t="t" r="r" b="b"/>
              <a:pathLst>
                <a:path w="829945">
                  <a:moveTo>
                    <a:pt x="829894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24709" y="3244006"/>
              <a:ext cx="414655" cy="414655"/>
            </a:xfrm>
            <a:custGeom>
              <a:avLst/>
              <a:gdLst/>
              <a:ahLst/>
              <a:cxnLst/>
              <a:rect l="l" t="t" r="r" b="b"/>
              <a:pathLst>
                <a:path w="414654" h="414654">
                  <a:moveTo>
                    <a:pt x="207086" y="0"/>
                  </a:moveTo>
                  <a:lnTo>
                    <a:pt x="159601" y="5468"/>
                  </a:lnTo>
                  <a:lnTo>
                    <a:pt x="116012" y="21047"/>
                  </a:lnTo>
                  <a:lnTo>
                    <a:pt x="77561" y="45492"/>
                  </a:lnTo>
                  <a:lnTo>
                    <a:pt x="45492" y="77561"/>
                  </a:lnTo>
                  <a:lnTo>
                    <a:pt x="21047" y="116012"/>
                  </a:lnTo>
                  <a:lnTo>
                    <a:pt x="5468" y="159601"/>
                  </a:lnTo>
                  <a:lnTo>
                    <a:pt x="0" y="207086"/>
                  </a:lnTo>
                  <a:lnTo>
                    <a:pt x="5468" y="254566"/>
                  </a:lnTo>
                  <a:lnTo>
                    <a:pt x="21047" y="298154"/>
                  </a:lnTo>
                  <a:lnTo>
                    <a:pt x="45492" y="336605"/>
                  </a:lnTo>
                  <a:lnTo>
                    <a:pt x="77561" y="368675"/>
                  </a:lnTo>
                  <a:lnTo>
                    <a:pt x="116012" y="393122"/>
                  </a:lnTo>
                  <a:lnTo>
                    <a:pt x="159601" y="408702"/>
                  </a:lnTo>
                  <a:lnTo>
                    <a:pt x="207086" y="414172"/>
                  </a:lnTo>
                  <a:lnTo>
                    <a:pt x="254570" y="408702"/>
                  </a:lnTo>
                  <a:lnTo>
                    <a:pt x="298159" y="393122"/>
                  </a:lnTo>
                  <a:lnTo>
                    <a:pt x="336610" y="368675"/>
                  </a:lnTo>
                  <a:lnTo>
                    <a:pt x="368679" y="336605"/>
                  </a:lnTo>
                  <a:lnTo>
                    <a:pt x="393124" y="298154"/>
                  </a:lnTo>
                  <a:lnTo>
                    <a:pt x="408703" y="254566"/>
                  </a:lnTo>
                  <a:lnTo>
                    <a:pt x="414172" y="207086"/>
                  </a:lnTo>
                  <a:lnTo>
                    <a:pt x="408703" y="159601"/>
                  </a:lnTo>
                  <a:lnTo>
                    <a:pt x="393124" y="116012"/>
                  </a:lnTo>
                  <a:lnTo>
                    <a:pt x="368679" y="77561"/>
                  </a:lnTo>
                  <a:lnTo>
                    <a:pt x="336610" y="45492"/>
                  </a:lnTo>
                  <a:lnTo>
                    <a:pt x="298159" y="21047"/>
                  </a:lnTo>
                  <a:lnTo>
                    <a:pt x="254570" y="5468"/>
                  </a:lnTo>
                  <a:lnTo>
                    <a:pt x="20708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889675" y="3291484"/>
              <a:ext cx="284480" cy="279400"/>
            </a:xfrm>
            <a:custGeom>
              <a:avLst/>
              <a:gdLst/>
              <a:ahLst/>
              <a:cxnLst/>
              <a:rect l="l" t="t" r="r" b="b"/>
              <a:pathLst>
                <a:path w="284479" h="279400">
                  <a:moveTo>
                    <a:pt x="46596" y="177800"/>
                  </a:moveTo>
                  <a:lnTo>
                    <a:pt x="0" y="177800"/>
                  </a:lnTo>
                  <a:lnTo>
                    <a:pt x="0" y="279400"/>
                  </a:lnTo>
                  <a:lnTo>
                    <a:pt x="46596" y="279400"/>
                  </a:lnTo>
                  <a:lnTo>
                    <a:pt x="46901" y="274320"/>
                  </a:lnTo>
                  <a:lnTo>
                    <a:pt x="46344" y="270510"/>
                  </a:lnTo>
                  <a:lnTo>
                    <a:pt x="9321" y="270510"/>
                  </a:lnTo>
                  <a:lnTo>
                    <a:pt x="9245" y="186690"/>
                  </a:lnTo>
                  <a:lnTo>
                    <a:pt x="46596" y="186690"/>
                  </a:lnTo>
                  <a:lnTo>
                    <a:pt x="46596" y="177800"/>
                  </a:lnTo>
                  <a:close/>
                </a:path>
                <a:path w="284479" h="279400">
                  <a:moveTo>
                    <a:pt x="162589" y="264160"/>
                  </a:moveTo>
                  <a:lnTo>
                    <a:pt x="47066" y="264160"/>
                  </a:lnTo>
                  <a:lnTo>
                    <a:pt x="52489" y="265430"/>
                  </a:lnTo>
                  <a:lnTo>
                    <a:pt x="59105" y="269240"/>
                  </a:lnTo>
                  <a:lnTo>
                    <a:pt x="65239" y="270510"/>
                  </a:lnTo>
                  <a:lnTo>
                    <a:pt x="74240" y="271780"/>
                  </a:lnTo>
                  <a:lnTo>
                    <a:pt x="84582" y="271780"/>
                  </a:lnTo>
                  <a:lnTo>
                    <a:pt x="95618" y="270510"/>
                  </a:lnTo>
                  <a:lnTo>
                    <a:pt x="146935" y="270510"/>
                  </a:lnTo>
                  <a:lnTo>
                    <a:pt x="151434" y="269240"/>
                  </a:lnTo>
                  <a:lnTo>
                    <a:pt x="157872" y="266700"/>
                  </a:lnTo>
                  <a:lnTo>
                    <a:pt x="162589" y="264160"/>
                  </a:lnTo>
                  <a:close/>
                </a:path>
                <a:path w="284479" h="279400">
                  <a:moveTo>
                    <a:pt x="146935" y="270510"/>
                  </a:moveTo>
                  <a:lnTo>
                    <a:pt x="118796" y="270510"/>
                  </a:lnTo>
                  <a:lnTo>
                    <a:pt x="131132" y="271780"/>
                  </a:lnTo>
                  <a:lnTo>
                    <a:pt x="142436" y="271780"/>
                  </a:lnTo>
                  <a:lnTo>
                    <a:pt x="146935" y="270510"/>
                  </a:lnTo>
                  <a:close/>
                </a:path>
                <a:path w="284479" h="279400">
                  <a:moveTo>
                    <a:pt x="46596" y="186690"/>
                  </a:moveTo>
                  <a:lnTo>
                    <a:pt x="37274" y="186690"/>
                  </a:lnTo>
                  <a:lnTo>
                    <a:pt x="37274" y="270510"/>
                  </a:lnTo>
                  <a:lnTo>
                    <a:pt x="46344" y="270510"/>
                  </a:lnTo>
                  <a:lnTo>
                    <a:pt x="45974" y="267970"/>
                  </a:lnTo>
                  <a:lnTo>
                    <a:pt x="47066" y="264160"/>
                  </a:lnTo>
                  <a:lnTo>
                    <a:pt x="162589" y="264160"/>
                  </a:lnTo>
                  <a:lnTo>
                    <a:pt x="164947" y="262890"/>
                  </a:lnTo>
                  <a:lnTo>
                    <a:pt x="166716" y="261620"/>
                  </a:lnTo>
                  <a:lnTo>
                    <a:pt x="66167" y="261620"/>
                  </a:lnTo>
                  <a:lnTo>
                    <a:pt x="59563" y="260350"/>
                  </a:lnTo>
                  <a:lnTo>
                    <a:pt x="53060" y="255270"/>
                  </a:lnTo>
                  <a:lnTo>
                    <a:pt x="46596" y="254000"/>
                  </a:lnTo>
                  <a:lnTo>
                    <a:pt x="46596" y="204470"/>
                  </a:lnTo>
                  <a:lnTo>
                    <a:pt x="53060" y="200660"/>
                  </a:lnTo>
                  <a:lnTo>
                    <a:pt x="59677" y="193040"/>
                  </a:lnTo>
                  <a:lnTo>
                    <a:pt x="67564" y="191770"/>
                  </a:lnTo>
                  <a:lnTo>
                    <a:pt x="46596" y="191770"/>
                  </a:lnTo>
                  <a:lnTo>
                    <a:pt x="46596" y="186690"/>
                  </a:lnTo>
                  <a:close/>
                </a:path>
                <a:path w="284479" h="279400">
                  <a:moveTo>
                    <a:pt x="251433" y="184150"/>
                  </a:moveTo>
                  <a:lnTo>
                    <a:pt x="240499" y="184150"/>
                  </a:lnTo>
                  <a:lnTo>
                    <a:pt x="247180" y="190500"/>
                  </a:lnTo>
                  <a:lnTo>
                    <a:pt x="246037" y="198120"/>
                  </a:lnTo>
                  <a:lnTo>
                    <a:pt x="242962" y="201930"/>
                  </a:lnTo>
                  <a:lnTo>
                    <a:pt x="236677" y="207010"/>
                  </a:lnTo>
                  <a:lnTo>
                    <a:pt x="229363" y="212090"/>
                  </a:lnTo>
                  <a:lnTo>
                    <a:pt x="167099" y="250190"/>
                  </a:lnTo>
                  <a:lnTo>
                    <a:pt x="159843" y="255270"/>
                  </a:lnTo>
                  <a:lnTo>
                    <a:pt x="152695" y="259080"/>
                  </a:lnTo>
                  <a:lnTo>
                    <a:pt x="146773" y="261620"/>
                  </a:lnTo>
                  <a:lnTo>
                    <a:pt x="166716" y="261620"/>
                  </a:lnTo>
                  <a:lnTo>
                    <a:pt x="172023" y="257810"/>
                  </a:lnTo>
                  <a:lnTo>
                    <a:pt x="178460" y="254000"/>
                  </a:lnTo>
                  <a:lnTo>
                    <a:pt x="191897" y="245110"/>
                  </a:lnTo>
                  <a:lnTo>
                    <a:pt x="217627" y="229870"/>
                  </a:lnTo>
                  <a:lnTo>
                    <a:pt x="231114" y="220980"/>
                  </a:lnTo>
                  <a:lnTo>
                    <a:pt x="238210" y="217170"/>
                  </a:lnTo>
                  <a:lnTo>
                    <a:pt x="245359" y="212090"/>
                  </a:lnTo>
                  <a:lnTo>
                    <a:pt x="251329" y="207010"/>
                  </a:lnTo>
                  <a:lnTo>
                    <a:pt x="254889" y="201930"/>
                  </a:lnTo>
                  <a:lnTo>
                    <a:pt x="254948" y="200660"/>
                  </a:lnTo>
                  <a:lnTo>
                    <a:pt x="255066" y="198120"/>
                  </a:lnTo>
                  <a:lnTo>
                    <a:pt x="255125" y="196850"/>
                  </a:lnTo>
                  <a:lnTo>
                    <a:pt x="255243" y="194310"/>
                  </a:lnTo>
                  <a:lnTo>
                    <a:pt x="255362" y="191770"/>
                  </a:lnTo>
                  <a:lnTo>
                    <a:pt x="251433" y="184150"/>
                  </a:lnTo>
                  <a:close/>
                </a:path>
                <a:path w="284479" h="279400">
                  <a:moveTo>
                    <a:pt x="104381" y="212090"/>
                  </a:moveTo>
                  <a:lnTo>
                    <a:pt x="102755" y="213360"/>
                  </a:lnTo>
                  <a:lnTo>
                    <a:pt x="102704" y="217170"/>
                  </a:lnTo>
                  <a:lnTo>
                    <a:pt x="101574" y="219710"/>
                  </a:lnTo>
                  <a:lnTo>
                    <a:pt x="108001" y="222250"/>
                  </a:lnTo>
                  <a:lnTo>
                    <a:pt x="114958" y="223520"/>
                  </a:lnTo>
                  <a:lnTo>
                    <a:pt x="130009" y="227330"/>
                  </a:lnTo>
                  <a:lnTo>
                    <a:pt x="144711" y="232410"/>
                  </a:lnTo>
                  <a:lnTo>
                    <a:pt x="152025" y="233680"/>
                  </a:lnTo>
                  <a:lnTo>
                    <a:pt x="158889" y="234950"/>
                  </a:lnTo>
                  <a:lnTo>
                    <a:pt x="167728" y="234950"/>
                  </a:lnTo>
                  <a:lnTo>
                    <a:pt x="173926" y="227330"/>
                  </a:lnTo>
                  <a:lnTo>
                    <a:pt x="174819" y="224790"/>
                  </a:lnTo>
                  <a:lnTo>
                    <a:pt x="153823" y="224790"/>
                  </a:lnTo>
                  <a:lnTo>
                    <a:pt x="141861" y="222250"/>
                  </a:lnTo>
                  <a:lnTo>
                    <a:pt x="132334" y="218440"/>
                  </a:lnTo>
                  <a:lnTo>
                    <a:pt x="124744" y="217170"/>
                  </a:lnTo>
                  <a:lnTo>
                    <a:pt x="117738" y="214630"/>
                  </a:lnTo>
                  <a:lnTo>
                    <a:pt x="104381" y="212090"/>
                  </a:lnTo>
                  <a:close/>
                </a:path>
                <a:path w="284479" h="279400">
                  <a:moveTo>
                    <a:pt x="136131" y="190500"/>
                  </a:moveTo>
                  <a:lnTo>
                    <a:pt x="94445" y="190500"/>
                  </a:lnTo>
                  <a:lnTo>
                    <a:pt x="111020" y="193040"/>
                  </a:lnTo>
                  <a:lnTo>
                    <a:pt x="137464" y="200660"/>
                  </a:lnTo>
                  <a:lnTo>
                    <a:pt x="145658" y="203200"/>
                  </a:lnTo>
                  <a:lnTo>
                    <a:pt x="155303" y="205740"/>
                  </a:lnTo>
                  <a:lnTo>
                    <a:pt x="163484" y="209550"/>
                  </a:lnTo>
                  <a:lnTo>
                    <a:pt x="167284" y="214630"/>
                  </a:lnTo>
                  <a:lnTo>
                    <a:pt x="163779" y="223520"/>
                  </a:lnTo>
                  <a:lnTo>
                    <a:pt x="153823" y="224790"/>
                  </a:lnTo>
                  <a:lnTo>
                    <a:pt x="174819" y="224790"/>
                  </a:lnTo>
                  <a:lnTo>
                    <a:pt x="176606" y="219710"/>
                  </a:lnTo>
                  <a:lnTo>
                    <a:pt x="190946" y="212090"/>
                  </a:lnTo>
                  <a:lnTo>
                    <a:pt x="195013" y="209550"/>
                  </a:lnTo>
                  <a:lnTo>
                    <a:pt x="175209" y="209550"/>
                  </a:lnTo>
                  <a:lnTo>
                    <a:pt x="174688" y="205740"/>
                  </a:lnTo>
                  <a:lnTo>
                    <a:pt x="172085" y="204470"/>
                  </a:lnTo>
                  <a:lnTo>
                    <a:pt x="171005" y="201930"/>
                  </a:lnTo>
                  <a:lnTo>
                    <a:pt x="177826" y="198120"/>
                  </a:lnTo>
                  <a:lnTo>
                    <a:pt x="156552" y="198120"/>
                  </a:lnTo>
                  <a:lnTo>
                    <a:pt x="150355" y="194310"/>
                  </a:lnTo>
                  <a:lnTo>
                    <a:pt x="140741" y="191770"/>
                  </a:lnTo>
                  <a:lnTo>
                    <a:pt x="136131" y="190500"/>
                  </a:lnTo>
                  <a:close/>
                </a:path>
                <a:path w="284479" h="279400">
                  <a:moveTo>
                    <a:pt x="242307" y="177800"/>
                  </a:moveTo>
                  <a:lnTo>
                    <a:pt x="231114" y="177800"/>
                  </a:lnTo>
                  <a:lnTo>
                    <a:pt x="226733" y="179070"/>
                  </a:lnTo>
                  <a:lnTo>
                    <a:pt x="221907" y="182880"/>
                  </a:lnTo>
                  <a:lnTo>
                    <a:pt x="206552" y="191770"/>
                  </a:lnTo>
                  <a:lnTo>
                    <a:pt x="195929" y="198120"/>
                  </a:lnTo>
                  <a:lnTo>
                    <a:pt x="185429" y="203200"/>
                  </a:lnTo>
                  <a:lnTo>
                    <a:pt x="175209" y="209550"/>
                  </a:lnTo>
                  <a:lnTo>
                    <a:pt x="195013" y="209550"/>
                  </a:lnTo>
                  <a:lnTo>
                    <a:pt x="219340" y="194310"/>
                  </a:lnTo>
                  <a:lnTo>
                    <a:pt x="233451" y="186690"/>
                  </a:lnTo>
                  <a:lnTo>
                    <a:pt x="240499" y="184150"/>
                  </a:lnTo>
                  <a:lnTo>
                    <a:pt x="251433" y="184150"/>
                  </a:lnTo>
                  <a:lnTo>
                    <a:pt x="250778" y="182880"/>
                  </a:lnTo>
                  <a:lnTo>
                    <a:pt x="242307" y="177800"/>
                  </a:lnTo>
                  <a:close/>
                </a:path>
                <a:path w="284479" h="279400">
                  <a:moveTo>
                    <a:pt x="244607" y="68580"/>
                  </a:moveTo>
                  <a:lnTo>
                    <a:pt x="233908" y="68580"/>
                  </a:lnTo>
                  <a:lnTo>
                    <a:pt x="243411" y="85090"/>
                  </a:lnTo>
                  <a:lnTo>
                    <a:pt x="252814" y="101600"/>
                  </a:lnTo>
                  <a:lnTo>
                    <a:pt x="262085" y="116840"/>
                  </a:lnTo>
                  <a:lnTo>
                    <a:pt x="271195" y="133350"/>
                  </a:lnTo>
                  <a:lnTo>
                    <a:pt x="247835" y="147320"/>
                  </a:lnTo>
                  <a:lnTo>
                    <a:pt x="174739" y="189230"/>
                  </a:lnTo>
                  <a:lnTo>
                    <a:pt x="163626" y="196850"/>
                  </a:lnTo>
                  <a:lnTo>
                    <a:pt x="156552" y="198120"/>
                  </a:lnTo>
                  <a:lnTo>
                    <a:pt x="177826" y="198120"/>
                  </a:lnTo>
                  <a:lnTo>
                    <a:pt x="227850" y="170180"/>
                  </a:lnTo>
                  <a:lnTo>
                    <a:pt x="256166" y="153670"/>
                  </a:lnTo>
                  <a:lnTo>
                    <a:pt x="284238" y="135890"/>
                  </a:lnTo>
                  <a:lnTo>
                    <a:pt x="272378" y="116840"/>
                  </a:lnTo>
                  <a:lnTo>
                    <a:pt x="249068" y="76200"/>
                  </a:lnTo>
                  <a:lnTo>
                    <a:pt x="244607" y="68580"/>
                  </a:lnTo>
                  <a:close/>
                </a:path>
                <a:path w="284479" h="279400">
                  <a:moveTo>
                    <a:pt x="47993" y="55880"/>
                  </a:moveTo>
                  <a:lnTo>
                    <a:pt x="927" y="137160"/>
                  </a:lnTo>
                  <a:lnTo>
                    <a:pt x="20321" y="148590"/>
                  </a:lnTo>
                  <a:lnTo>
                    <a:pt x="39833" y="158750"/>
                  </a:lnTo>
                  <a:lnTo>
                    <a:pt x="59230" y="170180"/>
                  </a:lnTo>
                  <a:lnTo>
                    <a:pt x="78282" y="181610"/>
                  </a:lnTo>
                  <a:lnTo>
                    <a:pt x="67970" y="181610"/>
                  </a:lnTo>
                  <a:lnTo>
                    <a:pt x="60077" y="184150"/>
                  </a:lnTo>
                  <a:lnTo>
                    <a:pt x="46596" y="191770"/>
                  </a:lnTo>
                  <a:lnTo>
                    <a:pt x="67564" y="191770"/>
                  </a:lnTo>
                  <a:lnTo>
                    <a:pt x="75146" y="190500"/>
                  </a:lnTo>
                  <a:lnTo>
                    <a:pt x="136131" y="190500"/>
                  </a:lnTo>
                  <a:lnTo>
                    <a:pt x="131406" y="189230"/>
                  </a:lnTo>
                  <a:lnTo>
                    <a:pt x="129156" y="185420"/>
                  </a:lnTo>
                  <a:lnTo>
                    <a:pt x="112890" y="185420"/>
                  </a:lnTo>
                  <a:lnTo>
                    <a:pt x="108839" y="182880"/>
                  </a:lnTo>
                  <a:lnTo>
                    <a:pt x="99936" y="182880"/>
                  </a:lnTo>
                  <a:lnTo>
                    <a:pt x="95046" y="181610"/>
                  </a:lnTo>
                  <a:lnTo>
                    <a:pt x="90639" y="177800"/>
                  </a:lnTo>
                  <a:lnTo>
                    <a:pt x="50477" y="154940"/>
                  </a:lnTo>
                  <a:lnTo>
                    <a:pt x="32161" y="143510"/>
                  </a:lnTo>
                  <a:lnTo>
                    <a:pt x="13982" y="133350"/>
                  </a:lnTo>
                  <a:lnTo>
                    <a:pt x="22996" y="116840"/>
                  </a:lnTo>
                  <a:lnTo>
                    <a:pt x="32294" y="101600"/>
                  </a:lnTo>
                  <a:lnTo>
                    <a:pt x="41637" y="85090"/>
                  </a:lnTo>
                  <a:lnTo>
                    <a:pt x="50787" y="68580"/>
                  </a:lnTo>
                  <a:lnTo>
                    <a:pt x="69568" y="68580"/>
                  </a:lnTo>
                  <a:lnTo>
                    <a:pt x="47993" y="55880"/>
                  </a:lnTo>
                  <a:close/>
                </a:path>
                <a:path w="284479" h="279400">
                  <a:moveTo>
                    <a:pt x="106946" y="115570"/>
                  </a:moveTo>
                  <a:lnTo>
                    <a:pt x="97383" y="115570"/>
                  </a:lnTo>
                  <a:lnTo>
                    <a:pt x="78813" y="123190"/>
                  </a:lnTo>
                  <a:lnTo>
                    <a:pt x="74477" y="142240"/>
                  </a:lnTo>
                  <a:lnTo>
                    <a:pt x="83226" y="157480"/>
                  </a:lnTo>
                  <a:lnTo>
                    <a:pt x="103911" y="161290"/>
                  </a:lnTo>
                  <a:lnTo>
                    <a:pt x="107323" y="167640"/>
                  </a:lnTo>
                  <a:lnTo>
                    <a:pt x="110945" y="172720"/>
                  </a:lnTo>
                  <a:lnTo>
                    <a:pt x="114546" y="179070"/>
                  </a:lnTo>
                  <a:lnTo>
                    <a:pt x="117894" y="185420"/>
                  </a:lnTo>
                  <a:lnTo>
                    <a:pt x="129156" y="185420"/>
                  </a:lnTo>
                  <a:lnTo>
                    <a:pt x="124657" y="177800"/>
                  </a:lnTo>
                  <a:lnTo>
                    <a:pt x="118032" y="166370"/>
                  </a:lnTo>
                  <a:lnTo>
                    <a:pt x="110717" y="153670"/>
                  </a:lnTo>
                  <a:lnTo>
                    <a:pt x="89217" y="153670"/>
                  </a:lnTo>
                  <a:lnTo>
                    <a:pt x="83045" y="146050"/>
                  </a:lnTo>
                  <a:lnTo>
                    <a:pt x="82943" y="138430"/>
                  </a:lnTo>
                  <a:lnTo>
                    <a:pt x="85710" y="130810"/>
                  </a:lnTo>
                  <a:lnTo>
                    <a:pt x="92560" y="125730"/>
                  </a:lnTo>
                  <a:lnTo>
                    <a:pt x="100892" y="124460"/>
                  </a:lnTo>
                  <a:lnTo>
                    <a:pt x="115722" y="124460"/>
                  </a:lnTo>
                  <a:lnTo>
                    <a:pt x="112026" y="120650"/>
                  </a:lnTo>
                  <a:lnTo>
                    <a:pt x="106946" y="115570"/>
                  </a:lnTo>
                  <a:close/>
                </a:path>
                <a:path w="284479" h="279400">
                  <a:moveTo>
                    <a:pt x="102006" y="181610"/>
                  </a:moveTo>
                  <a:lnTo>
                    <a:pt x="99936" y="182880"/>
                  </a:lnTo>
                  <a:lnTo>
                    <a:pt x="108839" y="182880"/>
                  </a:lnTo>
                  <a:lnTo>
                    <a:pt x="102006" y="181610"/>
                  </a:lnTo>
                  <a:close/>
                </a:path>
                <a:path w="284479" h="279400">
                  <a:moveTo>
                    <a:pt x="185458" y="115570"/>
                  </a:moveTo>
                  <a:lnTo>
                    <a:pt x="174955" y="116840"/>
                  </a:lnTo>
                  <a:lnTo>
                    <a:pt x="168021" y="124460"/>
                  </a:lnTo>
                  <a:lnTo>
                    <a:pt x="165887" y="129540"/>
                  </a:lnTo>
                  <a:lnTo>
                    <a:pt x="164406" y="138430"/>
                  </a:lnTo>
                  <a:lnTo>
                    <a:pt x="166009" y="147320"/>
                  </a:lnTo>
                  <a:lnTo>
                    <a:pt x="169882" y="153670"/>
                  </a:lnTo>
                  <a:lnTo>
                    <a:pt x="175209" y="158750"/>
                  </a:lnTo>
                  <a:lnTo>
                    <a:pt x="187278" y="162560"/>
                  </a:lnTo>
                  <a:lnTo>
                    <a:pt x="199067" y="158750"/>
                  </a:lnTo>
                  <a:lnTo>
                    <a:pt x="206520" y="152400"/>
                  </a:lnTo>
                  <a:lnTo>
                    <a:pt x="185123" y="152400"/>
                  </a:lnTo>
                  <a:lnTo>
                    <a:pt x="178866" y="149860"/>
                  </a:lnTo>
                  <a:lnTo>
                    <a:pt x="174739" y="143510"/>
                  </a:lnTo>
                  <a:lnTo>
                    <a:pt x="173723" y="137160"/>
                  </a:lnTo>
                  <a:lnTo>
                    <a:pt x="175536" y="130810"/>
                  </a:lnTo>
                  <a:lnTo>
                    <a:pt x="180097" y="127000"/>
                  </a:lnTo>
                  <a:lnTo>
                    <a:pt x="187325" y="124460"/>
                  </a:lnTo>
                  <a:lnTo>
                    <a:pt x="205846" y="124460"/>
                  </a:lnTo>
                  <a:lnTo>
                    <a:pt x="204006" y="121920"/>
                  </a:lnTo>
                  <a:lnTo>
                    <a:pt x="195734" y="116840"/>
                  </a:lnTo>
                  <a:lnTo>
                    <a:pt x="185458" y="115570"/>
                  </a:lnTo>
                  <a:close/>
                </a:path>
                <a:path w="284479" h="279400">
                  <a:moveTo>
                    <a:pt x="115722" y="124460"/>
                  </a:moveTo>
                  <a:lnTo>
                    <a:pt x="100892" y="124460"/>
                  </a:lnTo>
                  <a:lnTo>
                    <a:pt x="108102" y="129540"/>
                  </a:lnTo>
                  <a:lnTo>
                    <a:pt x="103733" y="134620"/>
                  </a:lnTo>
                  <a:lnTo>
                    <a:pt x="96964" y="135890"/>
                  </a:lnTo>
                  <a:lnTo>
                    <a:pt x="92265" y="139700"/>
                  </a:lnTo>
                  <a:lnTo>
                    <a:pt x="93941" y="144780"/>
                  </a:lnTo>
                  <a:lnTo>
                    <a:pt x="96494" y="148590"/>
                  </a:lnTo>
                  <a:lnTo>
                    <a:pt x="98780" y="152400"/>
                  </a:lnTo>
                  <a:lnTo>
                    <a:pt x="89217" y="153670"/>
                  </a:lnTo>
                  <a:lnTo>
                    <a:pt x="110717" y="153670"/>
                  </a:lnTo>
                  <a:lnTo>
                    <a:pt x="104838" y="143510"/>
                  </a:lnTo>
                  <a:lnTo>
                    <a:pt x="134680" y="125730"/>
                  </a:lnTo>
                  <a:lnTo>
                    <a:pt x="116954" y="125730"/>
                  </a:lnTo>
                  <a:lnTo>
                    <a:pt x="115722" y="124460"/>
                  </a:lnTo>
                  <a:close/>
                </a:path>
                <a:path w="284479" h="279400">
                  <a:moveTo>
                    <a:pt x="205846" y="124460"/>
                  </a:moveTo>
                  <a:lnTo>
                    <a:pt x="187325" y="124460"/>
                  </a:lnTo>
                  <a:lnTo>
                    <a:pt x="195561" y="127000"/>
                  </a:lnTo>
                  <a:lnTo>
                    <a:pt x="200760" y="133350"/>
                  </a:lnTo>
                  <a:lnTo>
                    <a:pt x="201803" y="140970"/>
                  </a:lnTo>
                  <a:lnTo>
                    <a:pt x="197573" y="148590"/>
                  </a:lnTo>
                  <a:lnTo>
                    <a:pt x="191896" y="152400"/>
                  </a:lnTo>
                  <a:lnTo>
                    <a:pt x="206520" y="152400"/>
                  </a:lnTo>
                  <a:lnTo>
                    <a:pt x="208011" y="151130"/>
                  </a:lnTo>
                  <a:lnTo>
                    <a:pt x="211543" y="138430"/>
                  </a:lnTo>
                  <a:lnTo>
                    <a:pt x="209525" y="129540"/>
                  </a:lnTo>
                  <a:lnTo>
                    <a:pt x="205846" y="124460"/>
                  </a:lnTo>
                  <a:close/>
                </a:path>
                <a:path w="284479" h="279400">
                  <a:moveTo>
                    <a:pt x="69568" y="68580"/>
                  </a:moveTo>
                  <a:lnTo>
                    <a:pt x="50787" y="68580"/>
                  </a:lnTo>
                  <a:lnTo>
                    <a:pt x="71489" y="80010"/>
                  </a:lnTo>
                  <a:lnTo>
                    <a:pt x="91976" y="92710"/>
                  </a:lnTo>
                  <a:lnTo>
                    <a:pt x="132803" y="115570"/>
                  </a:lnTo>
                  <a:lnTo>
                    <a:pt x="128104" y="119380"/>
                  </a:lnTo>
                  <a:lnTo>
                    <a:pt x="121831" y="121920"/>
                  </a:lnTo>
                  <a:lnTo>
                    <a:pt x="116954" y="125730"/>
                  </a:lnTo>
                  <a:lnTo>
                    <a:pt x="134680" y="125730"/>
                  </a:lnTo>
                  <a:lnTo>
                    <a:pt x="136812" y="124460"/>
                  </a:lnTo>
                  <a:lnTo>
                    <a:pt x="162197" y="110490"/>
                  </a:lnTo>
                  <a:lnTo>
                    <a:pt x="142582" y="110490"/>
                  </a:lnTo>
                  <a:lnTo>
                    <a:pt x="118786" y="96520"/>
                  </a:lnTo>
                  <a:lnTo>
                    <a:pt x="95245" y="83820"/>
                  </a:lnTo>
                  <a:lnTo>
                    <a:pt x="69568" y="68580"/>
                  </a:lnTo>
                  <a:close/>
                </a:path>
                <a:path w="284479" h="279400">
                  <a:moveTo>
                    <a:pt x="237172" y="55880"/>
                  </a:moveTo>
                  <a:lnTo>
                    <a:pt x="190120" y="83820"/>
                  </a:lnTo>
                  <a:lnTo>
                    <a:pt x="166433" y="96520"/>
                  </a:lnTo>
                  <a:lnTo>
                    <a:pt x="142582" y="110490"/>
                  </a:lnTo>
                  <a:lnTo>
                    <a:pt x="162197" y="110490"/>
                  </a:lnTo>
                  <a:lnTo>
                    <a:pt x="169121" y="106680"/>
                  </a:lnTo>
                  <a:lnTo>
                    <a:pt x="233908" y="68580"/>
                  </a:lnTo>
                  <a:lnTo>
                    <a:pt x="244607" y="68580"/>
                  </a:lnTo>
                  <a:lnTo>
                    <a:pt x="237172" y="55880"/>
                  </a:lnTo>
                  <a:close/>
                </a:path>
                <a:path w="284479" h="279400">
                  <a:moveTo>
                    <a:pt x="138391" y="0"/>
                  </a:moveTo>
                  <a:lnTo>
                    <a:pt x="101661" y="19050"/>
                  </a:lnTo>
                  <a:lnTo>
                    <a:pt x="93662" y="40640"/>
                  </a:lnTo>
                  <a:lnTo>
                    <a:pt x="94582" y="55880"/>
                  </a:lnTo>
                  <a:lnTo>
                    <a:pt x="94658" y="57150"/>
                  </a:lnTo>
                  <a:lnTo>
                    <a:pt x="94735" y="58420"/>
                  </a:lnTo>
                  <a:lnTo>
                    <a:pt x="101304" y="73660"/>
                  </a:lnTo>
                  <a:lnTo>
                    <a:pt x="111507" y="83820"/>
                  </a:lnTo>
                  <a:lnTo>
                    <a:pt x="123482" y="90170"/>
                  </a:lnTo>
                  <a:lnTo>
                    <a:pt x="147768" y="92710"/>
                  </a:lnTo>
                  <a:lnTo>
                    <a:pt x="168608" y="83820"/>
                  </a:lnTo>
                  <a:lnTo>
                    <a:pt x="138391" y="83820"/>
                  </a:lnTo>
                  <a:lnTo>
                    <a:pt x="123724" y="80010"/>
                  </a:lnTo>
                  <a:lnTo>
                    <a:pt x="112025" y="71120"/>
                  </a:lnTo>
                  <a:lnTo>
                    <a:pt x="104657" y="58420"/>
                  </a:lnTo>
                  <a:lnTo>
                    <a:pt x="102984" y="41910"/>
                  </a:lnTo>
                  <a:lnTo>
                    <a:pt x="106627" y="29210"/>
                  </a:lnTo>
                  <a:lnTo>
                    <a:pt x="114441" y="19050"/>
                  </a:lnTo>
                  <a:lnTo>
                    <a:pt x="125610" y="12700"/>
                  </a:lnTo>
                  <a:lnTo>
                    <a:pt x="139319" y="8890"/>
                  </a:lnTo>
                  <a:lnTo>
                    <a:pt x="167084" y="8890"/>
                  </a:lnTo>
                  <a:lnTo>
                    <a:pt x="156354" y="2540"/>
                  </a:lnTo>
                  <a:lnTo>
                    <a:pt x="138391" y="0"/>
                  </a:lnTo>
                  <a:close/>
                </a:path>
                <a:path w="284479" h="279400">
                  <a:moveTo>
                    <a:pt x="167084" y="8890"/>
                  </a:moveTo>
                  <a:lnTo>
                    <a:pt x="139319" y="8890"/>
                  </a:lnTo>
                  <a:lnTo>
                    <a:pt x="154383" y="11430"/>
                  </a:lnTo>
                  <a:lnTo>
                    <a:pt x="167103" y="20320"/>
                  </a:lnTo>
                  <a:lnTo>
                    <a:pt x="175484" y="33020"/>
                  </a:lnTo>
                  <a:lnTo>
                    <a:pt x="177533" y="50800"/>
                  </a:lnTo>
                  <a:lnTo>
                    <a:pt x="173598" y="63500"/>
                  </a:lnTo>
                  <a:lnTo>
                    <a:pt x="165130" y="74930"/>
                  </a:lnTo>
                  <a:lnTo>
                    <a:pt x="153078" y="81280"/>
                  </a:lnTo>
                  <a:lnTo>
                    <a:pt x="138391" y="83820"/>
                  </a:lnTo>
                  <a:lnTo>
                    <a:pt x="168608" y="83820"/>
                  </a:lnTo>
                  <a:lnTo>
                    <a:pt x="182728" y="66040"/>
                  </a:lnTo>
                  <a:lnTo>
                    <a:pt x="186855" y="41910"/>
                  </a:lnTo>
                  <a:lnTo>
                    <a:pt x="182022" y="24130"/>
                  </a:lnTo>
                  <a:lnTo>
                    <a:pt x="171376" y="11430"/>
                  </a:lnTo>
                  <a:lnTo>
                    <a:pt x="167084" y="8890"/>
                  </a:lnTo>
                  <a:close/>
                </a:path>
                <a:path w="284479" h="279400">
                  <a:moveTo>
                    <a:pt x="135597" y="63500"/>
                  </a:moveTo>
                  <a:lnTo>
                    <a:pt x="128320" y="63500"/>
                  </a:lnTo>
                  <a:lnTo>
                    <a:pt x="128206" y="69850"/>
                  </a:lnTo>
                  <a:lnTo>
                    <a:pt x="135801" y="69850"/>
                  </a:lnTo>
                  <a:lnTo>
                    <a:pt x="135699" y="68580"/>
                  </a:lnTo>
                  <a:lnTo>
                    <a:pt x="135597" y="63500"/>
                  </a:lnTo>
                  <a:close/>
                </a:path>
                <a:path w="284479" h="279400">
                  <a:moveTo>
                    <a:pt x="152666" y="57150"/>
                  </a:moveTo>
                  <a:lnTo>
                    <a:pt x="120167" y="57150"/>
                  </a:lnTo>
                  <a:lnTo>
                    <a:pt x="120091" y="62230"/>
                  </a:lnTo>
                  <a:lnTo>
                    <a:pt x="121018" y="63500"/>
                  </a:lnTo>
                  <a:lnTo>
                    <a:pt x="151980" y="63500"/>
                  </a:lnTo>
                  <a:lnTo>
                    <a:pt x="152590" y="62230"/>
                  </a:lnTo>
                  <a:lnTo>
                    <a:pt x="152666" y="57150"/>
                  </a:lnTo>
                  <a:close/>
                </a:path>
                <a:path w="284479" h="279400">
                  <a:moveTo>
                    <a:pt x="135597" y="53340"/>
                  </a:moveTo>
                  <a:lnTo>
                    <a:pt x="128270" y="53340"/>
                  </a:lnTo>
                  <a:lnTo>
                    <a:pt x="128320" y="57150"/>
                  </a:lnTo>
                  <a:lnTo>
                    <a:pt x="135597" y="57150"/>
                  </a:lnTo>
                  <a:lnTo>
                    <a:pt x="135597" y="53340"/>
                  </a:lnTo>
                  <a:close/>
                </a:path>
                <a:path w="284479" h="279400">
                  <a:moveTo>
                    <a:pt x="158600" y="31750"/>
                  </a:moveTo>
                  <a:lnTo>
                    <a:pt x="146215" y="31750"/>
                  </a:lnTo>
                  <a:lnTo>
                    <a:pt x="151117" y="33020"/>
                  </a:lnTo>
                  <a:lnTo>
                    <a:pt x="153327" y="35560"/>
                  </a:lnTo>
                  <a:lnTo>
                    <a:pt x="153073" y="39370"/>
                  </a:lnTo>
                  <a:lnTo>
                    <a:pt x="152988" y="40640"/>
                  </a:lnTo>
                  <a:lnTo>
                    <a:pt x="152903" y="41910"/>
                  </a:lnTo>
                  <a:lnTo>
                    <a:pt x="152819" y="43180"/>
                  </a:lnTo>
                  <a:lnTo>
                    <a:pt x="150456" y="45720"/>
                  </a:lnTo>
                  <a:lnTo>
                    <a:pt x="145567" y="46990"/>
                  </a:lnTo>
                  <a:lnTo>
                    <a:pt x="120103" y="46990"/>
                  </a:lnTo>
                  <a:lnTo>
                    <a:pt x="120230" y="48260"/>
                  </a:lnTo>
                  <a:lnTo>
                    <a:pt x="120269" y="52070"/>
                  </a:lnTo>
                  <a:lnTo>
                    <a:pt x="120027" y="53340"/>
                  </a:lnTo>
                  <a:lnTo>
                    <a:pt x="147180" y="53340"/>
                  </a:lnTo>
                  <a:lnTo>
                    <a:pt x="155473" y="50800"/>
                  </a:lnTo>
                  <a:lnTo>
                    <a:pt x="158356" y="48260"/>
                  </a:lnTo>
                  <a:lnTo>
                    <a:pt x="161340" y="39370"/>
                  </a:lnTo>
                  <a:lnTo>
                    <a:pt x="160388" y="34290"/>
                  </a:lnTo>
                  <a:lnTo>
                    <a:pt x="158600" y="31750"/>
                  </a:lnTo>
                  <a:close/>
                </a:path>
                <a:path w="284479" h="279400">
                  <a:moveTo>
                    <a:pt x="147218" y="25400"/>
                  </a:moveTo>
                  <a:lnTo>
                    <a:pt x="128028" y="25400"/>
                  </a:lnTo>
                  <a:lnTo>
                    <a:pt x="128320" y="27940"/>
                  </a:lnTo>
                  <a:lnTo>
                    <a:pt x="128320" y="46990"/>
                  </a:lnTo>
                  <a:lnTo>
                    <a:pt x="135597" y="46990"/>
                  </a:lnTo>
                  <a:lnTo>
                    <a:pt x="135597" y="33020"/>
                  </a:lnTo>
                  <a:lnTo>
                    <a:pt x="144119" y="33020"/>
                  </a:lnTo>
                  <a:lnTo>
                    <a:pt x="146215" y="31750"/>
                  </a:lnTo>
                  <a:lnTo>
                    <a:pt x="158600" y="31750"/>
                  </a:lnTo>
                  <a:lnTo>
                    <a:pt x="155917" y="27940"/>
                  </a:lnTo>
                  <a:lnTo>
                    <a:pt x="152222" y="26670"/>
                  </a:lnTo>
                  <a:lnTo>
                    <a:pt x="147218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754467" y="3409527"/>
              <a:ext cx="123189" cy="2916555"/>
            </a:xfrm>
            <a:custGeom>
              <a:avLst/>
              <a:gdLst/>
              <a:ahLst/>
              <a:cxnLst/>
              <a:rect l="l" t="t" r="r" b="b"/>
              <a:pathLst>
                <a:path w="123190" h="2916554">
                  <a:moveTo>
                    <a:pt x="0" y="0"/>
                  </a:moveTo>
                  <a:lnTo>
                    <a:pt x="71175" y="2143"/>
                  </a:lnTo>
                  <a:lnTo>
                    <a:pt x="107724" y="17145"/>
                  </a:lnTo>
                  <a:lnTo>
                    <a:pt x="121190" y="57864"/>
                  </a:lnTo>
                  <a:lnTo>
                    <a:pt x="123113" y="137160"/>
                  </a:lnTo>
                  <a:lnTo>
                    <a:pt x="123113" y="2779077"/>
                  </a:lnTo>
                  <a:lnTo>
                    <a:pt x="121190" y="2858380"/>
                  </a:lnTo>
                  <a:lnTo>
                    <a:pt x="107724" y="2899103"/>
                  </a:lnTo>
                  <a:lnTo>
                    <a:pt x="71175" y="2914106"/>
                  </a:lnTo>
                  <a:lnTo>
                    <a:pt x="0" y="291625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764723" y="3258028"/>
            <a:ext cx="3009265" cy="3074670"/>
            <a:chOff x="4764723" y="3258028"/>
            <a:chExt cx="3009265" cy="3074670"/>
          </a:xfrm>
        </p:grpSpPr>
        <p:sp>
          <p:nvSpPr>
            <p:cNvPr id="45" name="object 45"/>
            <p:cNvSpPr/>
            <p:nvPr/>
          </p:nvSpPr>
          <p:spPr>
            <a:xfrm>
              <a:off x="4894322" y="34095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65938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40699" y="3409526"/>
              <a:ext cx="482600" cy="0"/>
            </a:xfrm>
            <a:custGeom>
              <a:avLst/>
              <a:gdLst/>
              <a:ahLst/>
              <a:cxnLst/>
              <a:rect l="l" t="t" r="r" b="b"/>
              <a:pathLst>
                <a:path w="482600">
                  <a:moveTo>
                    <a:pt x="482561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14066" y="3409526"/>
              <a:ext cx="510540" cy="0"/>
            </a:xfrm>
            <a:custGeom>
              <a:avLst/>
              <a:gdLst/>
              <a:ahLst/>
              <a:cxnLst/>
              <a:rect l="l" t="t" r="r" b="b"/>
              <a:pathLst>
                <a:path w="510540">
                  <a:moveTo>
                    <a:pt x="509993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400003" y="3409526"/>
              <a:ext cx="374015" cy="0"/>
            </a:xfrm>
            <a:custGeom>
              <a:avLst/>
              <a:gdLst/>
              <a:ahLst/>
              <a:cxnLst/>
              <a:rect l="l" t="t" r="r" b="b"/>
              <a:pathLst>
                <a:path w="374015">
                  <a:moveTo>
                    <a:pt x="373849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93386" y="3258032"/>
              <a:ext cx="2386330" cy="415925"/>
            </a:xfrm>
            <a:custGeom>
              <a:avLst/>
              <a:gdLst/>
              <a:ahLst/>
              <a:cxnLst/>
              <a:rect l="l" t="t" r="r" b="b"/>
              <a:pathLst>
                <a:path w="2386329" h="415925">
                  <a:moveTo>
                    <a:pt x="414172" y="208584"/>
                  </a:moveTo>
                  <a:lnTo>
                    <a:pt x="408698" y="161099"/>
                  </a:lnTo>
                  <a:lnTo>
                    <a:pt x="393128" y="117513"/>
                  </a:lnTo>
                  <a:lnTo>
                    <a:pt x="368681" y="79057"/>
                  </a:lnTo>
                  <a:lnTo>
                    <a:pt x="336613" y="46990"/>
                  </a:lnTo>
                  <a:lnTo>
                    <a:pt x="298157" y="22542"/>
                  </a:lnTo>
                  <a:lnTo>
                    <a:pt x="254571" y="6959"/>
                  </a:lnTo>
                  <a:lnTo>
                    <a:pt x="207086" y="1498"/>
                  </a:lnTo>
                  <a:lnTo>
                    <a:pt x="159600" y="6959"/>
                  </a:lnTo>
                  <a:lnTo>
                    <a:pt x="116014" y="22542"/>
                  </a:lnTo>
                  <a:lnTo>
                    <a:pt x="77558" y="46990"/>
                  </a:lnTo>
                  <a:lnTo>
                    <a:pt x="45491" y="79057"/>
                  </a:lnTo>
                  <a:lnTo>
                    <a:pt x="21043" y="117513"/>
                  </a:lnTo>
                  <a:lnTo>
                    <a:pt x="5473" y="161099"/>
                  </a:lnTo>
                  <a:lnTo>
                    <a:pt x="0" y="208584"/>
                  </a:lnTo>
                  <a:lnTo>
                    <a:pt x="5473" y="256057"/>
                  </a:lnTo>
                  <a:lnTo>
                    <a:pt x="21043" y="299643"/>
                  </a:lnTo>
                  <a:lnTo>
                    <a:pt x="45491" y="338099"/>
                  </a:lnTo>
                  <a:lnTo>
                    <a:pt x="77558" y="370166"/>
                  </a:lnTo>
                  <a:lnTo>
                    <a:pt x="116014" y="394614"/>
                  </a:lnTo>
                  <a:lnTo>
                    <a:pt x="159600" y="410197"/>
                  </a:lnTo>
                  <a:lnTo>
                    <a:pt x="207086" y="415671"/>
                  </a:lnTo>
                  <a:lnTo>
                    <a:pt x="254571" y="410197"/>
                  </a:lnTo>
                  <a:lnTo>
                    <a:pt x="298157" y="394614"/>
                  </a:lnTo>
                  <a:lnTo>
                    <a:pt x="336613" y="370166"/>
                  </a:lnTo>
                  <a:lnTo>
                    <a:pt x="368681" y="338099"/>
                  </a:lnTo>
                  <a:lnTo>
                    <a:pt x="393128" y="299643"/>
                  </a:lnTo>
                  <a:lnTo>
                    <a:pt x="408698" y="256057"/>
                  </a:lnTo>
                  <a:lnTo>
                    <a:pt x="414172" y="208584"/>
                  </a:lnTo>
                  <a:close/>
                </a:path>
                <a:path w="2386329" h="415925">
                  <a:moveTo>
                    <a:pt x="1381391" y="207086"/>
                  </a:moveTo>
                  <a:lnTo>
                    <a:pt x="1375918" y="159600"/>
                  </a:lnTo>
                  <a:lnTo>
                    <a:pt x="1360347" y="116014"/>
                  </a:lnTo>
                  <a:lnTo>
                    <a:pt x="1335900" y="77558"/>
                  </a:lnTo>
                  <a:lnTo>
                    <a:pt x="1303832" y="45491"/>
                  </a:lnTo>
                  <a:lnTo>
                    <a:pt x="1265377" y="21043"/>
                  </a:lnTo>
                  <a:lnTo>
                    <a:pt x="1221790" y="5473"/>
                  </a:lnTo>
                  <a:lnTo>
                    <a:pt x="1174305" y="0"/>
                  </a:lnTo>
                  <a:lnTo>
                    <a:pt x="1126820" y="5473"/>
                  </a:lnTo>
                  <a:lnTo>
                    <a:pt x="1083233" y="21043"/>
                  </a:lnTo>
                  <a:lnTo>
                    <a:pt x="1044778" y="45491"/>
                  </a:lnTo>
                  <a:lnTo>
                    <a:pt x="1012710" y="77558"/>
                  </a:lnTo>
                  <a:lnTo>
                    <a:pt x="988263" y="116014"/>
                  </a:lnTo>
                  <a:lnTo>
                    <a:pt x="972693" y="159600"/>
                  </a:lnTo>
                  <a:lnTo>
                    <a:pt x="967219" y="207086"/>
                  </a:lnTo>
                  <a:lnTo>
                    <a:pt x="972693" y="254571"/>
                  </a:lnTo>
                  <a:lnTo>
                    <a:pt x="988263" y="298157"/>
                  </a:lnTo>
                  <a:lnTo>
                    <a:pt x="1012710" y="336613"/>
                  </a:lnTo>
                  <a:lnTo>
                    <a:pt x="1044778" y="368681"/>
                  </a:lnTo>
                  <a:lnTo>
                    <a:pt x="1083233" y="393128"/>
                  </a:lnTo>
                  <a:lnTo>
                    <a:pt x="1126820" y="408711"/>
                  </a:lnTo>
                  <a:lnTo>
                    <a:pt x="1174305" y="414172"/>
                  </a:lnTo>
                  <a:lnTo>
                    <a:pt x="1221790" y="408711"/>
                  </a:lnTo>
                  <a:lnTo>
                    <a:pt x="1265377" y="393128"/>
                  </a:lnTo>
                  <a:lnTo>
                    <a:pt x="1303832" y="368681"/>
                  </a:lnTo>
                  <a:lnTo>
                    <a:pt x="1335900" y="336613"/>
                  </a:lnTo>
                  <a:lnTo>
                    <a:pt x="1360347" y="298157"/>
                  </a:lnTo>
                  <a:lnTo>
                    <a:pt x="1375918" y="254571"/>
                  </a:lnTo>
                  <a:lnTo>
                    <a:pt x="1381391" y="207086"/>
                  </a:lnTo>
                  <a:close/>
                </a:path>
                <a:path w="2386329" h="415925">
                  <a:moveTo>
                    <a:pt x="2386088" y="208584"/>
                  </a:moveTo>
                  <a:lnTo>
                    <a:pt x="2380627" y="161099"/>
                  </a:lnTo>
                  <a:lnTo>
                    <a:pt x="2365044" y="117513"/>
                  </a:lnTo>
                  <a:lnTo>
                    <a:pt x="2340597" y="79057"/>
                  </a:lnTo>
                  <a:lnTo>
                    <a:pt x="2308529" y="46990"/>
                  </a:lnTo>
                  <a:lnTo>
                    <a:pt x="2270087" y="22542"/>
                  </a:lnTo>
                  <a:lnTo>
                    <a:pt x="2226487" y="6959"/>
                  </a:lnTo>
                  <a:lnTo>
                    <a:pt x="2179002" y="1498"/>
                  </a:lnTo>
                  <a:lnTo>
                    <a:pt x="2131517" y="6959"/>
                  </a:lnTo>
                  <a:lnTo>
                    <a:pt x="2087930" y="22542"/>
                  </a:lnTo>
                  <a:lnTo>
                    <a:pt x="2049487" y="46990"/>
                  </a:lnTo>
                  <a:lnTo>
                    <a:pt x="2017420" y="79057"/>
                  </a:lnTo>
                  <a:lnTo>
                    <a:pt x="1992972" y="117513"/>
                  </a:lnTo>
                  <a:lnTo>
                    <a:pt x="1977390" y="161099"/>
                  </a:lnTo>
                  <a:lnTo>
                    <a:pt x="1971916" y="208584"/>
                  </a:lnTo>
                  <a:lnTo>
                    <a:pt x="1977390" y="256070"/>
                  </a:lnTo>
                  <a:lnTo>
                    <a:pt x="1992972" y="299656"/>
                  </a:lnTo>
                  <a:lnTo>
                    <a:pt x="2017420" y="338099"/>
                  </a:lnTo>
                  <a:lnTo>
                    <a:pt x="2049487" y="370179"/>
                  </a:lnTo>
                  <a:lnTo>
                    <a:pt x="2087930" y="394614"/>
                  </a:lnTo>
                  <a:lnTo>
                    <a:pt x="2131517" y="410197"/>
                  </a:lnTo>
                  <a:lnTo>
                    <a:pt x="2179002" y="415671"/>
                  </a:lnTo>
                  <a:lnTo>
                    <a:pt x="2226487" y="410197"/>
                  </a:lnTo>
                  <a:lnTo>
                    <a:pt x="2270087" y="394614"/>
                  </a:lnTo>
                  <a:lnTo>
                    <a:pt x="2308529" y="370179"/>
                  </a:lnTo>
                  <a:lnTo>
                    <a:pt x="2340597" y="338099"/>
                  </a:lnTo>
                  <a:lnTo>
                    <a:pt x="2365044" y="299656"/>
                  </a:lnTo>
                  <a:lnTo>
                    <a:pt x="2380627" y="256070"/>
                  </a:lnTo>
                  <a:lnTo>
                    <a:pt x="2386088" y="208584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42609" y="3497511"/>
              <a:ext cx="26670" cy="15875"/>
            </a:xfrm>
            <a:custGeom>
              <a:avLst/>
              <a:gdLst/>
              <a:ahLst/>
              <a:cxnLst/>
              <a:rect l="l" t="t" r="r" b="b"/>
              <a:pathLst>
                <a:path w="26670" h="15875">
                  <a:moveTo>
                    <a:pt x="12941" y="0"/>
                  </a:moveTo>
                  <a:lnTo>
                    <a:pt x="5943" y="2082"/>
                  </a:lnTo>
                  <a:lnTo>
                    <a:pt x="1270" y="3479"/>
                  </a:lnTo>
                  <a:lnTo>
                    <a:pt x="0" y="10667"/>
                  </a:lnTo>
                  <a:lnTo>
                    <a:pt x="7480" y="15392"/>
                  </a:lnTo>
                  <a:lnTo>
                    <a:pt x="20281" y="15379"/>
                  </a:lnTo>
                  <a:lnTo>
                    <a:pt x="24866" y="12484"/>
                  </a:lnTo>
                  <a:lnTo>
                    <a:pt x="26301" y="9778"/>
                  </a:lnTo>
                  <a:lnTo>
                    <a:pt x="26098" y="685"/>
                  </a:lnTo>
                  <a:lnTo>
                    <a:pt x="12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42609" y="3497511"/>
              <a:ext cx="26670" cy="15875"/>
            </a:xfrm>
            <a:custGeom>
              <a:avLst/>
              <a:gdLst/>
              <a:ahLst/>
              <a:cxnLst/>
              <a:rect l="l" t="t" r="r" b="b"/>
              <a:pathLst>
                <a:path w="26670" h="15875">
                  <a:moveTo>
                    <a:pt x="5943" y="2082"/>
                  </a:moveTo>
                  <a:lnTo>
                    <a:pt x="12941" y="0"/>
                  </a:lnTo>
                  <a:lnTo>
                    <a:pt x="26098" y="685"/>
                  </a:lnTo>
                  <a:lnTo>
                    <a:pt x="26263" y="7708"/>
                  </a:lnTo>
                  <a:lnTo>
                    <a:pt x="26301" y="9778"/>
                  </a:lnTo>
                  <a:lnTo>
                    <a:pt x="24866" y="12484"/>
                  </a:lnTo>
                  <a:lnTo>
                    <a:pt x="23507" y="13347"/>
                  </a:lnTo>
                  <a:lnTo>
                    <a:pt x="20281" y="15379"/>
                  </a:lnTo>
                  <a:lnTo>
                    <a:pt x="7480" y="15392"/>
                  </a:lnTo>
                  <a:lnTo>
                    <a:pt x="4216" y="13347"/>
                  </a:lnTo>
                  <a:lnTo>
                    <a:pt x="0" y="10667"/>
                  </a:lnTo>
                  <a:lnTo>
                    <a:pt x="1270" y="3479"/>
                  </a:lnTo>
                  <a:lnTo>
                    <a:pt x="5943" y="2082"/>
                  </a:lnTo>
                  <a:close/>
                </a:path>
              </a:pathLst>
            </a:custGeom>
            <a:ln w="33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6743" y="3353287"/>
              <a:ext cx="226465" cy="22478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2602" y="3366264"/>
              <a:ext cx="79175" cy="7931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962726" y="3342284"/>
              <a:ext cx="1339215" cy="250190"/>
            </a:xfrm>
            <a:custGeom>
              <a:avLst/>
              <a:gdLst/>
              <a:ahLst/>
              <a:cxnLst/>
              <a:rect l="l" t="t" r="r" b="b"/>
              <a:pathLst>
                <a:path w="1339215" h="250189">
                  <a:moveTo>
                    <a:pt x="318922" y="171386"/>
                  </a:moveTo>
                  <a:lnTo>
                    <a:pt x="318135" y="152400"/>
                  </a:lnTo>
                  <a:lnTo>
                    <a:pt x="318262" y="124587"/>
                  </a:lnTo>
                  <a:lnTo>
                    <a:pt x="318617" y="117678"/>
                  </a:lnTo>
                  <a:lnTo>
                    <a:pt x="317627" y="113296"/>
                  </a:lnTo>
                  <a:lnTo>
                    <a:pt x="313867" y="108267"/>
                  </a:lnTo>
                  <a:lnTo>
                    <a:pt x="311404" y="104965"/>
                  </a:lnTo>
                  <a:lnTo>
                    <a:pt x="305689" y="96494"/>
                  </a:lnTo>
                  <a:lnTo>
                    <a:pt x="305689" y="170027"/>
                  </a:lnTo>
                  <a:lnTo>
                    <a:pt x="302945" y="174955"/>
                  </a:lnTo>
                  <a:lnTo>
                    <a:pt x="295135" y="177241"/>
                  </a:lnTo>
                  <a:lnTo>
                    <a:pt x="290055" y="175590"/>
                  </a:lnTo>
                  <a:lnTo>
                    <a:pt x="289585" y="175437"/>
                  </a:lnTo>
                  <a:lnTo>
                    <a:pt x="289102" y="174955"/>
                  </a:lnTo>
                  <a:lnTo>
                    <a:pt x="286766" y="171767"/>
                  </a:lnTo>
                  <a:lnTo>
                    <a:pt x="286435" y="171386"/>
                  </a:lnTo>
                  <a:lnTo>
                    <a:pt x="282359" y="167030"/>
                  </a:lnTo>
                  <a:lnTo>
                    <a:pt x="277914" y="163741"/>
                  </a:lnTo>
                  <a:lnTo>
                    <a:pt x="277914" y="195948"/>
                  </a:lnTo>
                  <a:lnTo>
                    <a:pt x="275094" y="198882"/>
                  </a:lnTo>
                  <a:lnTo>
                    <a:pt x="268859" y="202603"/>
                  </a:lnTo>
                  <a:lnTo>
                    <a:pt x="263537" y="202603"/>
                  </a:lnTo>
                  <a:lnTo>
                    <a:pt x="255562" y="198132"/>
                  </a:lnTo>
                  <a:lnTo>
                    <a:pt x="253492" y="194640"/>
                  </a:lnTo>
                  <a:lnTo>
                    <a:pt x="253428" y="189090"/>
                  </a:lnTo>
                  <a:lnTo>
                    <a:pt x="253377" y="184124"/>
                  </a:lnTo>
                  <a:lnTo>
                    <a:pt x="257505" y="179489"/>
                  </a:lnTo>
                  <a:lnTo>
                    <a:pt x="260311" y="179095"/>
                  </a:lnTo>
                  <a:lnTo>
                    <a:pt x="267525" y="178079"/>
                  </a:lnTo>
                  <a:lnTo>
                    <a:pt x="277914" y="195948"/>
                  </a:lnTo>
                  <a:lnTo>
                    <a:pt x="277914" y="163741"/>
                  </a:lnTo>
                  <a:lnTo>
                    <a:pt x="275805" y="162166"/>
                  </a:lnTo>
                  <a:lnTo>
                    <a:pt x="263639" y="161975"/>
                  </a:lnTo>
                  <a:lnTo>
                    <a:pt x="256844" y="161975"/>
                  </a:lnTo>
                  <a:lnTo>
                    <a:pt x="249631" y="165328"/>
                  </a:lnTo>
                  <a:lnTo>
                    <a:pt x="243662" y="172605"/>
                  </a:lnTo>
                  <a:lnTo>
                    <a:pt x="242455" y="174675"/>
                  </a:lnTo>
                  <a:lnTo>
                    <a:pt x="241960" y="175437"/>
                  </a:lnTo>
                  <a:lnTo>
                    <a:pt x="240982" y="175590"/>
                  </a:lnTo>
                  <a:lnTo>
                    <a:pt x="240868" y="172605"/>
                  </a:lnTo>
                  <a:lnTo>
                    <a:pt x="240753" y="170027"/>
                  </a:lnTo>
                  <a:lnTo>
                    <a:pt x="240639" y="167030"/>
                  </a:lnTo>
                  <a:lnTo>
                    <a:pt x="240512" y="164020"/>
                  </a:lnTo>
                  <a:lnTo>
                    <a:pt x="240436" y="161975"/>
                  </a:lnTo>
                  <a:lnTo>
                    <a:pt x="240322" y="155321"/>
                  </a:lnTo>
                  <a:lnTo>
                    <a:pt x="240296" y="84251"/>
                  </a:lnTo>
                  <a:lnTo>
                    <a:pt x="250774" y="84251"/>
                  </a:lnTo>
                  <a:lnTo>
                    <a:pt x="250774" y="85966"/>
                  </a:lnTo>
                  <a:lnTo>
                    <a:pt x="250647" y="108267"/>
                  </a:lnTo>
                  <a:lnTo>
                    <a:pt x="250342" y="117678"/>
                  </a:lnTo>
                  <a:lnTo>
                    <a:pt x="250228" y="121069"/>
                  </a:lnTo>
                  <a:lnTo>
                    <a:pt x="258533" y="125539"/>
                  </a:lnTo>
                  <a:lnTo>
                    <a:pt x="276237" y="124587"/>
                  </a:lnTo>
                  <a:lnTo>
                    <a:pt x="304495" y="124587"/>
                  </a:lnTo>
                  <a:lnTo>
                    <a:pt x="304584" y="152400"/>
                  </a:lnTo>
                  <a:lnTo>
                    <a:pt x="305689" y="170027"/>
                  </a:lnTo>
                  <a:lnTo>
                    <a:pt x="305689" y="96494"/>
                  </a:lnTo>
                  <a:lnTo>
                    <a:pt x="301574" y="90385"/>
                  </a:lnTo>
                  <a:lnTo>
                    <a:pt x="298564" y="85966"/>
                  </a:lnTo>
                  <a:lnTo>
                    <a:pt x="297446" y="84251"/>
                  </a:lnTo>
                  <a:lnTo>
                    <a:pt x="297408" y="108267"/>
                  </a:lnTo>
                  <a:lnTo>
                    <a:pt x="290385" y="108267"/>
                  </a:lnTo>
                  <a:lnTo>
                    <a:pt x="289788" y="107264"/>
                  </a:lnTo>
                  <a:lnTo>
                    <a:pt x="285864" y="96862"/>
                  </a:lnTo>
                  <a:lnTo>
                    <a:pt x="278739" y="94018"/>
                  </a:lnTo>
                  <a:lnTo>
                    <a:pt x="275107" y="94894"/>
                  </a:lnTo>
                  <a:lnTo>
                    <a:pt x="270865" y="100812"/>
                  </a:lnTo>
                  <a:lnTo>
                    <a:pt x="270662" y="104965"/>
                  </a:lnTo>
                  <a:lnTo>
                    <a:pt x="272224" y="108267"/>
                  </a:lnTo>
                  <a:lnTo>
                    <a:pt x="266966" y="108267"/>
                  </a:lnTo>
                  <a:lnTo>
                    <a:pt x="266966" y="84251"/>
                  </a:lnTo>
                  <a:lnTo>
                    <a:pt x="281457" y="84251"/>
                  </a:lnTo>
                  <a:lnTo>
                    <a:pt x="293230" y="101625"/>
                  </a:lnTo>
                  <a:lnTo>
                    <a:pt x="297408" y="108267"/>
                  </a:lnTo>
                  <a:lnTo>
                    <a:pt x="297408" y="84201"/>
                  </a:lnTo>
                  <a:lnTo>
                    <a:pt x="294792" y="80213"/>
                  </a:lnTo>
                  <a:lnTo>
                    <a:pt x="289687" y="71767"/>
                  </a:lnTo>
                  <a:lnTo>
                    <a:pt x="286410" y="70726"/>
                  </a:lnTo>
                  <a:lnTo>
                    <a:pt x="282930" y="69621"/>
                  </a:lnTo>
                  <a:lnTo>
                    <a:pt x="266141" y="70726"/>
                  </a:lnTo>
                  <a:lnTo>
                    <a:pt x="237629" y="70726"/>
                  </a:lnTo>
                  <a:lnTo>
                    <a:pt x="237718" y="45262"/>
                  </a:lnTo>
                  <a:lnTo>
                    <a:pt x="237845" y="41363"/>
                  </a:lnTo>
                  <a:lnTo>
                    <a:pt x="237972" y="37515"/>
                  </a:lnTo>
                  <a:lnTo>
                    <a:pt x="238086" y="34074"/>
                  </a:lnTo>
                  <a:lnTo>
                    <a:pt x="234594" y="30365"/>
                  </a:lnTo>
                  <a:lnTo>
                    <a:pt x="21310" y="30365"/>
                  </a:lnTo>
                  <a:lnTo>
                    <a:pt x="19545" y="33807"/>
                  </a:lnTo>
                  <a:lnTo>
                    <a:pt x="17691" y="37515"/>
                  </a:lnTo>
                  <a:lnTo>
                    <a:pt x="15989" y="41363"/>
                  </a:lnTo>
                  <a:lnTo>
                    <a:pt x="226771" y="41363"/>
                  </a:lnTo>
                  <a:lnTo>
                    <a:pt x="226771" y="137998"/>
                  </a:lnTo>
                  <a:lnTo>
                    <a:pt x="0" y="137998"/>
                  </a:lnTo>
                  <a:lnTo>
                    <a:pt x="254" y="141643"/>
                  </a:lnTo>
                  <a:lnTo>
                    <a:pt x="609" y="145262"/>
                  </a:lnTo>
                  <a:lnTo>
                    <a:pt x="952" y="148005"/>
                  </a:lnTo>
                  <a:lnTo>
                    <a:pt x="1054" y="148856"/>
                  </a:lnTo>
                  <a:lnTo>
                    <a:pt x="226771" y="148856"/>
                  </a:lnTo>
                  <a:lnTo>
                    <a:pt x="226771" y="178333"/>
                  </a:lnTo>
                  <a:lnTo>
                    <a:pt x="179133" y="178333"/>
                  </a:lnTo>
                  <a:lnTo>
                    <a:pt x="170205" y="178993"/>
                  </a:lnTo>
                  <a:lnTo>
                    <a:pt x="166751" y="177901"/>
                  </a:lnTo>
                  <a:lnTo>
                    <a:pt x="165417" y="177482"/>
                  </a:lnTo>
                  <a:lnTo>
                    <a:pt x="160223" y="170383"/>
                  </a:lnTo>
                  <a:lnTo>
                    <a:pt x="156794" y="167881"/>
                  </a:lnTo>
                  <a:lnTo>
                    <a:pt x="156794" y="188125"/>
                  </a:lnTo>
                  <a:lnTo>
                    <a:pt x="156743" y="193040"/>
                  </a:lnTo>
                  <a:lnTo>
                    <a:pt x="150037" y="203479"/>
                  </a:lnTo>
                  <a:lnTo>
                    <a:pt x="143268" y="203479"/>
                  </a:lnTo>
                  <a:lnTo>
                    <a:pt x="133400" y="197891"/>
                  </a:lnTo>
                  <a:lnTo>
                    <a:pt x="129628" y="191668"/>
                  </a:lnTo>
                  <a:lnTo>
                    <a:pt x="130898" y="189090"/>
                  </a:lnTo>
                  <a:lnTo>
                    <a:pt x="134137" y="182511"/>
                  </a:lnTo>
                  <a:lnTo>
                    <a:pt x="134251" y="182257"/>
                  </a:lnTo>
                  <a:lnTo>
                    <a:pt x="137337" y="179260"/>
                  </a:lnTo>
                  <a:lnTo>
                    <a:pt x="147015" y="177901"/>
                  </a:lnTo>
                  <a:lnTo>
                    <a:pt x="151599" y="180009"/>
                  </a:lnTo>
                  <a:lnTo>
                    <a:pt x="156794" y="188125"/>
                  </a:lnTo>
                  <a:lnTo>
                    <a:pt x="156794" y="167881"/>
                  </a:lnTo>
                  <a:lnTo>
                    <a:pt x="153517" y="165468"/>
                  </a:lnTo>
                  <a:lnTo>
                    <a:pt x="145427" y="164020"/>
                  </a:lnTo>
                  <a:lnTo>
                    <a:pt x="130365" y="167500"/>
                  </a:lnTo>
                  <a:lnTo>
                    <a:pt x="124447" y="171767"/>
                  </a:lnTo>
                  <a:lnTo>
                    <a:pt x="121005" y="178333"/>
                  </a:lnTo>
                  <a:lnTo>
                    <a:pt x="7023" y="178333"/>
                  </a:lnTo>
                  <a:lnTo>
                    <a:pt x="8077" y="182118"/>
                  </a:lnTo>
                  <a:lnTo>
                    <a:pt x="9207" y="185788"/>
                  </a:lnTo>
                  <a:lnTo>
                    <a:pt x="10337" y="189090"/>
                  </a:lnTo>
                  <a:lnTo>
                    <a:pt x="10426" y="189357"/>
                  </a:lnTo>
                  <a:lnTo>
                    <a:pt x="18846" y="189357"/>
                  </a:lnTo>
                  <a:lnTo>
                    <a:pt x="117652" y="189128"/>
                  </a:lnTo>
                  <a:lnTo>
                    <a:pt x="119253" y="189357"/>
                  </a:lnTo>
                  <a:lnTo>
                    <a:pt x="118567" y="189357"/>
                  </a:lnTo>
                  <a:lnTo>
                    <a:pt x="118618" y="194640"/>
                  </a:lnTo>
                  <a:lnTo>
                    <a:pt x="118732" y="202603"/>
                  </a:lnTo>
                  <a:lnTo>
                    <a:pt x="125437" y="208965"/>
                  </a:lnTo>
                  <a:lnTo>
                    <a:pt x="131064" y="212178"/>
                  </a:lnTo>
                  <a:lnTo>
                    <a:pt x="137591" y="214896"/>
                  </a:lnTo>
                  <a:lnTo>
                    <a:pt x="138188" y="214896"/>
                  </a:lnTo>
                  <a:lnTo>
                    <a:pt x="143776" y="215671"/>
                  </a:lnTo>
                  <a:lnTo>
                    <a:pt x="150266" y="214896"/>
                  </a:lnTo>
                  <a:lnTo>
                    <a:pt x="156438" y="212420"/>
                  </a:lnTo>
                  <a:lnTo>
                    <a:pt x="161810" y="208432"/>
                  </a:lnTo>
                  <a:lnTo>
                    <a:pt x="165722" y="203479"/>
                  </a:lnTo>
                  <a:lnTo>
                    <a:pt x="165900" y="203263"/>
                  </a:lnTo>
                  <a:lnTo>
                    <a:pt x="168529" y="197205"/>
                  </a:lnTo>
                  <a:lnTo>
                    <a:pt x="169633" y="190411"/>
                  </a:lnTo>
                  <a:lnTo>
                    <a:pt x="169672" y="189090"/>
                  </a:lnTo>
                  <a:lnTo>
                    <a:pt x="240296" y="189090"/>
                  </a:lnTo>
                  <a:lnTo>
                    <a:pt x="240309" y="190411"/>
                  </a:lnTo>
                  <a:lnTo>
                    <a:pt x="242506" y="201180"/>
                  </a:lnTo>
                  <a:lnTo>
                    <a:pt x="242570" y="201523"/>
                  </a:lnTo>
                  <a:lnTo>
                    <a:pt x="248412" y="209283"/>
                  </a:lnTo>
                  <a:lnTo>
                    <a:pt x="256501" y="213817"/>
                  </a:lnTo>
                  <a:lnTo>
                    <a:pt x="265544" y="215290"/>
                  </a:lnTo>
                  <a:lnTo>
                    <a:pt x="274980" y="213690"/>
                  </a:lnTo>
                  <a:lnTo>
                    <a:pt x="283248" y="208965"/>
                  </a:lnTo>
                  <a:lnTo>
                    <a:pt x="288036" y="202603"/>
                  </a:lnTo>
                  <a:lnTo>
                    <a:pt x="289115" y="201180"/>
                  </a:lnTo>
                  <a:lnTo>
                    <a:pt x="291350" y="190411"/>
                  </a:lnTo>
                  <a:lnTo>
                    <a:pt x="291350" y="189090"/>
                  </a:lnTo>
                  <a:lnTo>
                    <a:pt x="300393" y="189090"/>
                  </a:lnTo>
                  <a:lnTo>
                    <a:pt x="316966" y="176809"/>
                  </a:lnTo>
                  <a:lnTo>
                    <a:pt x="318922" y="171386"/>
                  </a:lnTo>
                  <a:close/>
                </a:path>
                <a:path w="1339215" h="250189">
                  <a:moveTo>
                    <a:pt x="1338884" y="237490"/>
                  </a:moveTo>
                  <a:lnTo>
                    <a:pt x="1336548" y="233680"/>
                  </a:lnTo>
                  <a:lnTo>
                    <a:pt x="1335455" y="231140"/>
                  </a:lnTo>
                  <a:lnTo>
                    <a:pt x="1332992" y="224790"/>
                  </a:lnTo>
                  <a:lnTo>
                    <a:pt x="1330617" y="219710"/>
                  </a:lnTo>
                  <a:lnTo>
                    <a:pt x="1327416" y="211302"/>
                  </a:lnTo>
                  <a:lnTo>
                    <a:pt x="1326642" y="209600"/>
                  </a:lnTo>
                  <a:lnTo>
                    <a:pt x="1326642" y="233680"/>
                  </a:lnTo>
                  <a:lnTo>
                    <a:pt x="1290434" y="223520"/>
                  </a:lnTo>
                  <a:lnTo>
                    <a:pt x="1284427" y="222250"/>
                  </a:lnTo>
                  <a:lnTo>
                    <a:pt x="1272413" y="219710"/>
                  </a:lnTo>
                  <a:lnTo>
                    <a:pt x="1254531" y="214630"/>
                  </a:lnTo>
                  <a:lnTo>
                    <a:pt x="1253502" y="207010"/>
                  </a:lnTo>
                  <a:lnTo>
                    <a:pt x="1251267" y="194310"/>
                  </a:lnTo>
                  <a:lnTo>
                    <a:pt x="1250264" y="186690"/>
                  </a:lnTo>
                  <a:lnTo>
                    <a:pt x="1304518" y="212090"/>
                  </a:lnTo>
                  <a:lnTo>
                    <a:pt x="1308366" y="213360"/>
                  </a:lnTo>
                  <a:lnTo>
                    <a:pt x="1316393" y="217170"/>
                  </a:lnTo>
                  <a:lnTo>
                    <a:pt x="1320495" y="218440"/>
                  </a:lnTo>
                  <a:lnTo>
                    <a:pt x="1322451" y="223520"/>
                  </a:lnTo>
                  <a:lnTo>
                    <a:pt x="1324952" y="227330"/>
                  </a:lnTo>
                  <a:lnTo>
                    <a:pt x="1326642" y="233680"/>
                  </a:lnTo>
                  <a:lnTo>
                    <a:pt x="1326642" y="209600"/>
                  </a:lnTo>
                  <a:lnTo>
                    <a:pt x="1325473" y="207010"/>
                  </a:lnTo>
                  <a:lnTo>
                    <a:pt x="1322590" y="200660"/>
                  </a:lnTo>
                  <a:lnTo>
                    <a:pt x="1316875" y="187960"/>
                  </a:lnTo>
                  <a:lnTo>
                    <a:pt x="1315427" y="184785"/>
                  </a:lnTo>
                  <a:lnTo>
                    <a:pt x="1315427" y="207010"/>
                  </a:lnTo>
                  <a:lnTo>
                    <a:pt x="1308836" y="204470"/>
                  </a:lnTo>
                  <a:lnTo>
                    <a:pt x="1293393" y="198120"/>
                  </a:lnTo>
                  <a:lnTo>
                    <a:pt x="1278178" y="190500"/>
                  </a:lnTo>
                  <a:lnTo>
                    <a:pt x="1269174" y="186690"/>
                  </a:lnTo>
                  <a:lnTo>
                    <a:pt x="1263167" y="184150"/>
                  </a:lnTo>
                  <a:lnTo>
                    <a:pt x="1250848" y="177800"/>
                  </a:lnTo>
                  <a:lnTo>
                    <a:pt x="1248397" y="176530"/>
                  </a:lnTo>
                  <a:lnTo>
                    <a:pt x="1247165" y="168910"/>
                  </a:lnTo>
                  <a:lnTo>
                    <a:pt x="1245717" y="160286"/>
                  </a:lnTo>
                  <a:lnTo>
                    <a:pt x="1245717" y="214630"/>
                  </a:lnTo>
                  <a:lnTo>
                    <a:pt x="1225003" y="222250"/>
                  </a:lnTo>
                  <a:lnTo>
                    <a:pt x="1204125" y="228600"/>
                  </a:lnTo>
                  <a:lnTo>
                    <a:pt x="1183005" y="233680"/>
                  </a:lnTo>
                  <a:lnTo>
                    <a:pt x="1161592" y="240030"/>
                  </a:lnTo>
                  <a:lnTo>
                    <a:pt x="1163535" y="228600"/>
                  </a:lnTo>
                  <a:lnTo>
                    <a:pt x="1167345" y="205740"/>
                  </a:lnTo>
                  <a:lnTo>
                    <a:pt x="1169339" y="194310"/>
                  </a:lnTo>
                  <a:lnTo>
                    <a:pt x="1231544" y="185420"/>
                  </a:lnTo>
                  <a:lnTo>
                    <a:pt x="1240383" y="184150"/>
                  </a:lnTo>
                  <a:lnTo>
                    <a:pt x="1241907" y="191770"/>
                  </a:lnTo>
                  <a:lnTo>
                    <a:pt x="1243228" y="199390"/>
                  </a:lnTo>
                  <a:lnTo>
                    <a:pt x="1244460" y="207010"/>
                  </a:lnTo>
                  <a:lnTo>
                    <a:pt x="1245717" y="214630"/>
                  </a:lnTo>
                  <a:lnTo>
                    <a:pt x="1245717" y="160286"/>
                  </a:lnTo>
                  <a:lnTo>
                    <a:pt x="1245247" y="157480"/>
                  </a:lnTo>
                  <a:lnTo>
                    <a:pt x="1243584" y="147320"/>
                  </a:lnTo>
                  <a:lnTo>
                    <a:pt x="1246670" y="143510"/>
                  </a:lnTo>
                  <a:lnTo>
                    <a:pt x="1249895" y="139700"/>
                  </a:lnTo>
                  <a:lnTo>
                    <a:pt x="1252397" y="134620"/>
                  </a:lnTo>
                  <a:lnTo>
                    <a:pt x="1261592" y="137160"/>
                  </a:lnTo>
                  <a:lnTo>
                    <a:pt x="1280121" y="144780"/>
                  </a:lnTo>
                  <a:lnTo>
                    <a:pt x="1289519" y="147320"/>
                  </a:lnTo>
                  <a:lnTo>
                    <a:pt x="1295488" y="161290"/>
                  </a:lnTo>
                  <a:lnTo>
                    <a:pt x="1307299" y="187960"/>
                  </a:lnTo>
                  <a:lnTo>
                    <a:pt x="1312760" y="200660"/>
                  </a:lnTo>
                  <a:lnTo>
                    <a:pt x="1313205" y="202006"/>
                  </a:lnTo>
                  <a:lnTo>
                    <a:pt x="1314119" y="203200"/>
                  </a:lnTo>
                  <a:lnTo>
                    <a:pt x="1315427" y="207010"/>
                  </a:lnTo>
                  <a:lnTo>
                    <a:pt x="1315427" y="184785"/>
                  </a:lnTo>
                  <a:lnTo>
                    <a:pt x="1311097" y="175260"/>
                  </a:lnTo>
                  <a:lnTo>
                    <a:pt x="1298587" y="146050"/>
                  </a:lnTo>
                  <a:lnTo>
                    <a:pt x="1297432" y="142240"/>
                  </a:lnTo>
                  <a:lnTo>
                    <a:pt x="1294638" y="139700"/>
                  </a:lnTo>
                  <a:lnTo>
                    <a:pt x="1289215" y="138430"/>
                  </a:lnTo>
                  <a:lnTo>
                    <a:pt x="1279169" y="134620"/>
                  </a:lnTo>
                  <a:lnTo>
                    <a:pt x="1271676" y="132080"/>
                  </a:lnTo>
                  <a:lnTo>
                    <a:pt x="1264424" y="129540"/>
                  </a:lnTo>
                  <a:lnTo>
                    <a:pt x="1257465" y="127000"/>
                  </a:lnTo>
                  <a:lnTo>
                    <a:pt x="1262481" y="116840"/>
                  </a:lnTo>
                  <a:lnTo>
                    <a:pt x="1267193" y="107950"/>
                  </a:lnTo>
                  <a:lnTo>
                    <a:pt x="1271320" y="97790"/>
                  </a:lnTo>
                  <a:lnTo>
                    <a:pt x="1274559" y="86360"/>
                  </a:lnTo>
                  <a:lnTo>
                    <a:pt x="1276489" y="73660"/>
                  </a:lnTo>
                  <a:lnTo>
                    <a:pt x="1276464" y="60960"/>
                  </a:lnTo>
                  <a:lnTo>
                    <a:pt x="1274546" y="48260"/>
                  </a:lnTo>
                  <a:lnTo>
                    <a:pt x="1270825" y="36830"/>
                  </a:lnTo>
                  <a:lnTo>
                    <a:pt x="1268095" y="32753"/>
                  </a:lnTo>
                  <a:lnTo>
                    <a:pt x="1268095" y="63500"/>
                  </a:lnTo>
                  <a:lnTo>
                    <a:pt x="1267929" y="68580"/>
                  </a:lnTo>
                  <a:lnTo>
                    <a:pt x="1254823" y="113030"/>
                  </a:lnTo>
                  <a:lnTo>
                    <a:pt x="1239050" y="138747"/>
                  </a:lnTo>
                  <a:lnTo>
                    <a:pt x="1239050" y="175260"/>
                  </a:lnTo>
                  <a:lnTo>
                    <a:pt x="1232941" y="176530"/>
                  </a:lnTo>
                  <a:lnTo>
                    <a:pt x="1226693" y="176530"/>
                  </a:lnTo>
                  <a:lnTo>
                    <a:pt x="1220889" y="177800"/>
                  </a:lnTo>
                  <a:lnTo>
                    <a:pt x="1225003" y="171450"/>
                  </a:lnTo>
                  <a:lnTo>
                    <a:pt x="1231531" y="165100"/>
                  </a:lnTo>
                  <a:lnTo>
                    <a:pt x="1236103" y="157480"/>
                  </a:lnTo>
                  <a:lnTo>
                    <a:pt x="1237424" y="163830"/>
                  </a:lnTo>
                  <a:lnTo>
                    <a:pt x="1238554" y="170180"/>
                  </a:lnTo>
                  <a:lnTo>
                    <a:pt x="1238923" y="173990"/>
                  </a:lnTo>
                  <a:lnTo>
                    <a:pt x="1239050" y="175260"/>
                  </a:lnTo>
                  <a:lnTo>
                    <a:pt x="1239050" y="138747"/>
                  </a:lnTo>
                  <a:lnTo>
                    <a:pt x="1225550" y="157480"/>
                  </a:lnTo>
                  <a:lnTo>
                    <a:pt x="1209929" y="177800"/>
                  </a:lnTo>
                  <a:lnTo>
                    <a:pt x="1200848" y="166560"/>
                  </a:lnTo>
                  <a:lnTo>
                    <a:pt x="1200848" y="180340"/>
                  </a:lnTo>
                  <a:lnTo>
                    <a:pt x="1170673" y="185420"/>
                  </a:lnTo>
                  <a:lnTo>
                    <a:pt x="1171105" y="182880"/>
                  </a:lnTo>
                  <a:lnTo>
                    <a:pt x="1173276" y="170180"/>
                  </a:lnTo>
                  <a:lnTo>
                    <a:pt x="1174534" y="161290"/>
                  </a:lnTo>
                  <a:lnTo>
                    <a:pt x="1175753" y="153670"/>
                  </a:lnTo>
                  <a:lnTo>
                    <a:pt x="1178001" y="153670"/>
                  </a:lnTo>
                  <a:lnTo>
                    <a:pt x="1179220" y="152400"/>
                  </a:lnTo>
                  <a:lnTo>
                    <a:pt x="1184516" y="160020"/>
                  </a:lnTo>
                  <a:lnTo>
                    <a:pt x="1189901" y="166370"/>
                  </a:lnTo>
                  <a:lnTo>
                    <a:pt x="1195336" y="173990"/>
                  </a:lnTo>
                  <a:lnTo>
                    <a:pt x="1200848" y="180340"/>
                  </a:lnTo>
                  <a:lnTo>
                    <a:pt x="1200848" y="166560"/>
                  </a:lnTo>
                  <a:lnTo>
                    <a:pt x="1194549" y="158750"/>
                  </a:lnTo>
                  <a:lnTo>
                    <a:pt x="1189824" y="152400"/>
                  </a:lnTo>
                  <a:lnTo>
                    <a:pt x="1165936" y="115570"/>
                  </a:lnTo>
                  <a:lnTo>
                    <a:pt x="1151902" y="76200"/>
                  </a:lnTo>
                  <a:lnTo>
                    <a:pt x="1151191" y="68580"/>
                  </a:lnTo>
                  <a:lnTo>
                    <a:pt x="1151356" y="63500"/>
                  </a:lnTo>
                  <a:lnTo>
                    <a:pt x="1167980" y="24130"/>
                  </a:lnTo>
                  <a:lnTo>
                    <a:pt x="1205661" y="7620"/>
                  </a:lnTo>
                  <a:lnTo>
                    <a:pt x="1222286" y="8890"/>
                  </a:lnTo>
                  <a:lnTo>
                    <a:pt x="1256144" y="30480"/>
                  </a:lnTo>
                  <a:lnTo>
                    <a:pt x="1267968" y="62230"/>
                  </a:lnTo>
                  <a:lnTo>
                    <a:pt x="1268095" y="63500"/>
                  </a:lnTo>
                  <a:lnTo>
                    <a:pt x="1268095" y="32753"/>
                  </a:lnTo>
                  <a:lnTo>
                    <a:pt x="1259776" y="20320"/>
                  </a:lnTo>
                  <a:lnTo>
                    <a:pt x="1243190" y="7620"/>
                  </a:lnTo>
                  <a:lnTo>
                    <a:pt x="1221587" y="0"/>
                  </a:lnTo>
                  <a:lnTo>
                    <a:pt x="1195514" y="0"/>
                  </a:lnTo>
                  <a:lnTo>
                    <a:pt x="1158925" y="21590"/>
                  </a:lnTo>
                  <a:lnTo>
                    <a:pt x="1142365" y="62230"/>
                  </a:lnTo>
                  <a:lnTo>
                    <a:pt x="1142530" y="68580"/>
                  </a:lnTo>
                  <a:lnTo>
                    <a:pt x="1142606" y="71120"/>
                  </a:lnTo>
                  <a:lnTo>
                    <a:pt x="1142707" y="74930"/>
                  </a:lnTo>
                  <a:lnTo>
                    <a:pt x="1157592" y="119380"/>
                  </a:lnTo>
                  <a:lnTo>
                    <a:pt x="1168311" y="137160"/>
                  </a:lnTo>
                  <a:lnTo>
                    <a:pt x="1173619" y="146050"/>
                  </a:lnTo>
                  <a:lnTo>
                    <a:pt x="1171409" y="147320"/>
                  </a:lnTo>
                  <a:lnTo>
                    <a:pt x="1169289" y="144780"/>
                  </a:lnTo>
                  <a:lnTo>
                    <a:pt x="1166939" y="143522"/>
                  </a:lnTo>
                  <a:lnTo>
                    <a:pt x="1166939" y="153670"/>
                  </a:lnTo>
                  <a:lnTo>
                    <a:pt x="1165783" y="160020"/>
                  </a:lnTo>
                  <a:lnTo>
                    <a:pt x="1164628" y="167640"/>
                  </a:lnTo>
                  <a:lnTo>
                    <a:pt x="1163408" y="175260"/>
                  </a:lnTo>
                  <a:lnTo>
                    <a:pt x="1162126" y="181610"/>
                  </a:lnTo>
                  <a:lnTo>
                    <a:pt x="1161364" y="182880"/>
                  </a:lnTo>
                  <a:lnTo>
                    <a:pt x="1160526" y="182016"/>
                  </a:lnTo>
                  <a:lnTo>
                    <a:pt x="1160526" y="191770"/>
                  </a:lnTo>
                  <a:lnTo>
                    <a:pt x="1158582" y="204470"/>
                  </a:lnTo>
                  <a:lnTo>
                    <a:pt x="1156589" y="215900"/>
                  </a:lnTo>
                  <a:lnTo>
                    <a:pt x="1154633" y="228600"/>
                  </a:lnTo>
                  <a:lnTo>
                    <a:pt x="1152779" y="240030"/>
                  </a:lnTo>
                  <a:lnTo>
                    <a:pt x="1090828" y="219710"/>
                  </a:lnTo>
                  <a:lnTo>
                    <a:pt x="1091958" y="215900"/>
                  </a:lnTo>
                  <a:lnTo>
                    <a:pt x="1093851" y="213360"/>
                  </a:lnTo>
                  <a:lnTo>
                    <a:pt x="1094828" y="209550"/>
                  </a:lnTo>
                  <a:lnTo>
                    <a:pt x="1103210" y="203200"/>
                  </a:lnTo>
                  <a:lnTo>
                    <a:pt x="1111821" y="196850"/>
                  </a:lnTo>
                  <a:lnTo>
                    <a:pt x="1116888" y="193040"/>
                  </a:lnTo>
                  <a:lnTo>
                    <a:pt x="1120279" y="190500"/>
                  </a:lnTo>
                  <a:lnTo>
                    <a:pt x="1128217" y="184150"/>
                  </a:lnTo>
                  <a:lnTo>
                    <a:pt x="1130261" y="181610"/>
                  </a:lnTo>
                  <a:lnTo>
                    <a:pt x="1134694" y="177800"/>
                  </a:lnTo>
                  <a:lnTo>
                    <a:pt x="1137272" y="176530"/>
                  </a:lnTo>
                  <a:lnTo>
                    <a:pt x="1147343" y="182880"/>
                  </a:lnTo>
                  <a:lnTo>
                    <a:pt x="1151775" y="186690"/>
                  </a:lnTo>
                  <a:lnTo>
                    <a:pt x="1156106" y="189230"/>
                  </a:lnTo>
                  <a:lnTo>
                    <a:pt x="1160526" y="191770"/>
                  </a:lnTo>
                  <a:lnTo>
                    <a:pt x="1160526" y="182016"/>
                  </a:lnTo>
                  <a:lnTo>
                    <a:pt x="1160132" y="181610"/>
                  </a:lnTo>
                  <a:lnTo>
                    <a:pt x="1157439" y="179070"/>
                  </a:lnTo>
                  <a:lnTo>
                    <a:pt x="1153693" y="176530"/>
                  </a:lnTo>
                  <a:lnTo>
                    <a:pt x="1136891" y="165100"/>
                  </a:lnTo>
                  <a:lnTo>
                    <a:pt x="1131316" y="160020"/>
                  </a:lnTo>
                  <a:lnTo>
                    <a:pt x="1130134" y="158915"/>
                  </a:lnTo>
                  <a:lnTo>
                    <a:pt x="1130134" y="171450"/>
                  </a:lnTo>
                  <a:lnTo>
                    <a:pt x="1124204" y="175260"/>
                  </a:lnTo>
                  <a:lnTo>
                    <a:pt x="1118196" y="180340"/>
                  </a:lnTo>
                  <a:lnTo>
                    <a:pt x="1112799" y="185420"/>
                  </a:lnTo>
                  <a:lnTo>
                    <a:pt x="1102575" y="193040"/>
                  </a:lnTo>
                  <a:lnTo>
                    <a:pt x="1105827" y="184150"/>
                  </a:lnTo>
                  <a:lnTo>
                    <a:pt x="1109459" y="176530"/>
                  </a:lnTo>
                  <a:lnTo>
                    <a:pt x="1113193" y="167640"/>
                  </a:lnTo>
                  <a:lnTo>
                    <a:pt x="1116723" y="160020"/>
                  </a:lnTo>
                  <a:lnTo>
                    <a:pt x="1119136" y="161290"/>
                  </a:lnTo>
                  <a:lnTo>
                    <a:pt x="1123391" y="165100"/>
                  </a:lnTo>
                  <a:lnTo>
                    <a:pt x="1127340" y="167640"/>
                  </a:lnTo>
                  <a:lnTo>
                    <a:pt x="1130084" y="170180"/>
                  </a:lnTo>
                  <a:lnTo>
                    <a:pt x="1130134" y="171450"/>
                  </a:lnTo>
                  <a:lnTo>
                    <a:pt x="1130134" y="158915"/>
                  </a:lnTo>
                  <a:lnTo>
                    <a:pt x="1125893" y="154940"/>
                  </a:lnTo>
                  <a:lnTo>
                    <a:pt x="1120736" y="151130"/>
                  </a:lnTo>
                  <a:lnTo>
                    <a:pt x="1123137" y="144780"/>
                  </a:lnTo>
                  <a:lnTo>
                    <a:pt x="1125943" y="139700"/>
                  </a:lnTo>
                  <a:lnTo>
                    <a:pt x="1128217" y="133350"/>
                  </a:lnTo>
                  <a:lnTo>
                    <a:pt x="1157020" y="148590"/>
                  </a:lnTo>
                  <a:lnTo>
                    <a:pt x="1166939" y="153670"/>
                  </a:lnTo>
                  <a:lnTo>
                    <a:pt x="1166939" y="143522"/>
                  </a:lnTo>
                  <a:lnTo>
                    <a:pt x="1159840" y="139700"/>
                  </a:lnTo>
                  <a:lnTo>
                    <a:pt x="1147787" y="133350"/>
                  </a:lnTo>
                  <a:lnTo>
                    <a:pt x="1138097" y="128270"/>
                  </a:lnTo>
                  <a:lnTo>
                    <a:pt x="1135570" y="127000"/>
                  </a:lnTo>
                  <a:lnTo>
                    <a:pt x="1129512" y="121920"/>
                  </a:lnTo>
                  <a:lnTo>
                    <a:pt x="1122070" y="121920"/>
                  </a:lnTo>
                  <a:lnTo>
                    <a:pt x="1120584" y="129540"/>
                  </a:lnTo>
                  <a:lnTo>
                    <a:pt x="1101813" y="171450"/>
                  </a:lnTo>
                  <a:lnTo>
                    <a:pt x="1093470" y="190500"/>
                  </a:lnTo>
                  <a:lnTo>
                    <a:pt x="1083297" y="213360"/>
                  </a:lnTo>
                  <a:lnTo>
                    <a:pt x="1080795" y="218440"/>
                  </a:lnTo>
                  <a:lnTo>
                    <a:pt x="1080757" y="219710"/>
                  </a:lnTo>
                  <a:lnTo>
                    <a:pt x="1080668" y="223520"/>
                  </a:lnTo>
                  <a:lnTo>
                    <a:pt x="1085011" y="227330"/>
                  </a:lnTo>
                  <a:lnTo>
                    <a:pt x="1091844" y="228600"/>
                  </a:lnTo>
                  <a:lnTo>
                    <a:pt x="1110056" y="234950"/>
                  </a:lnTo>
                  <a:lnTo>
                    <a:pt x="1121968" y="240030"/>
                  </a:lnTo>
                  <a:lnTo>
                    <a:pt x="1146098" y="247650"/>
                  </a:lnTo>
                  <a:lnTo>
                    <a:pt x="1149477" y="248920"/>
                  </a:lnTo>
                  <a:lnTo>
                    <a:pt x="1153718" y="250190"/>
                  </a:lnTo>
                  <a:lnTo>
                    <a:pt x="1159637" y="250190"/>
                  </a:lnTo>
                  <a:lnTo>
                    <a:pt x="1221740" y="232410"/>
                  </a:lnTo>
                  <a:lnTo>
                    <a:pt x="1248029" y="222250"/>
                  </a:lnTo>
                  <a:lnTo>
                    <a:pt x="1253782" y="222250"/>
                  </a:lnTo>
                  <a:lnTo>
                    <a:pt x="1257935" y="224790"/>
                  </a:lnTo>
                  <a:lnTo>
                    <a:pt x="1277404" y="229870"/>
                  </a:lnTo>
                  <a:lnTo>
                    <a:pt x="1324775" y="241300"/>
                  </a:lnTo>
                  <a:lnTo>
                    <a:pt x="1330566" y="242570"/>
                  </a:lnTo>
                  <a:lnTo>
                    <a:pt x="1338033" y="246380"/>
                  </a:lnTo>
                  <a:lnTo>
                    <a:pt x="1338884" y="2374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62736" y="3372329"/>
              <a:ext cx="319405" cy="186055"/>
            </a:xfrm>
            <a:custGeom>
              <a:avLst/>
              <a:gdLst/>
              <a:ahLst/>
              <a:cxnLst/>
              <a:rect l="l" t="t" r="r" b="b"/>
              <a:pathLst>
                <a:path w="319404" h="186054">
                  <a:moveTo>
                    <a:pt x="318020" y="116763"/>
                  </a:moveTo>
                  <a:lnTo>
                    <a:pt x="318020" y="100977"/>
                  </a:lnTo>
                  <a:lnTo>
                    <a:pt x="318020" y="99047"/>
                  </a:lnTo>
                  <a:lnTo>
                    <a:pt x="318122" y="97028"/>
                  </a:lnTo>
                  <a:lnTo>
                    <a:pt x="318236" y="95034"/>
                  </a:lnTo>
                  <a:lnTo>
                    <a:pt x="318427" y="91224"/>
                  </a:lnTo>
                  <a:lnTo>
                    <a:pt x="318617" y="87630"/>
                  </a:lnTo>
                  <a:lnTo>
                    <a:pt x="318058" y="85115"/>
                  </a:lnTo>
                  <a:lnTo>
                    <a:pt x="317627" y="83248"/>
                  </a:lnTo>
                  <a:lnTo>
                    <a:pt x="315150" y="79933"/>
                  </a:lnTo>
                  <a:lnTo>
                    <a:pt x="313156" y="77266"/>
                  </a:lnTo>
                  <a:lnTo>
                    <a:pt x="312254" y="76060"/>
                  </a:lnTo>
                  <a:lnTo>
                    <a:pt x="311391" y="74904"/>
                  </a:lnTo>
                  <a:lnTo>
                    <a:pt x="310730" y="73914"/>
                  </a:lnTo>
                  <a:lnTo>
                    <a:pt x="304660" y="64909"/>
                  </a:lnTo>
                  <a:lnTo>
                    <a:pt x="301574" y="60337"/>
                  </a:lnTo>
                  <a:lnTo>
                    <a:pt x="298564" y="55918"/>
                  </a:lnTo>
                  <a:lnTo>
                    <a:pt x="295325" y="50977"/>
                  </a:lnTo>
                  <a:lnTo>
                    <a:pt x="294792" y="50165"/>
                  </a:lnTo>
                  <a:lnTo>
                    <a:pt x="294246" y="49263"/>
                  </a:lnTo>
                  <a:lnTo>
                    <a:pt x="293687" y="48348"/>
                  </a:lnTo>
                  <a:lnTo>
                    <a:pt x="291820" y="45237"/>
                  </a:lnTo>
                  <a:lnTo>
                    <a:pt x="289686" y="41719"/>
                  </a:lnTo>
                  <a:lnTo>
                    <a:pt x="287400" y="40995"/>
                  </a:lnTo>
                  <a:lnTo>
                    <a:pt x="282930" y="39573"/>
                  </a:lnTo>
                  <a:lnTo>
                    <a:pt x="277025" y="39966"/>
                  </a:lnTo>
                  <a:lnTo>
                    <a:pt x="271310" y="40335"/>
                  </a:lnTo>
                  <a:lnTo>
                    <a:pt x="268706" y="40513"/>
                  </a:lnTo>
                  <a:lnTo>
                    <a:pt x="266141" y="40678"/>
                  </a:lnTo>
                  <a:lnTo>
                    <a:pt x="263753" y="40678"/>
                  </a:lnTo>
                  <a:lnTo>
                    <a:pt x="238963" y="40678"/>
                  </a:lnTo>
                  <a:lnTo>
                    <a:pt x="237629" y="40678"/>
                  </a:lnTo>
                  <a:lnTo>
                    <a:pt x="237629" y="39344"/>
                  </a:lnTo>
                  <a:lnTo>
                    <a:pt x="237629" y="19418"/>
                  </a:lnTo>
                  <a:lnTo>
                    <a:pt x="237629" y="18110"/>
                  </a:lnTo>
                  <a:lnTo>
                    <a:pt x="237667" y="16675"/>
                  </a:lnTo>
                  <a:lnTo>
                    <a:pt x="237718" y="15214"/>
                  </a:lnTo>
                  <a:lnTo>
                    <a:pt x="237883" y="10223"/>
                  </a:lnTo>
                  <a:lnTo>
                    <a:pt x="238086" y="4025"/>
                  </a:lnTo>
                  <a:lnTo>
                    <a:pt x="236105" y="1917"/>
                  </a:lnTo>
                  <a:lnTo>
                    <a:pt x="234594" y="317"/>
                  </a:lnTo>
                  <a:lnTo>
                    <a:pt x="228422" y="393"/>
                  </a:lnTo>
                  <a:lnTo>
                    <a:pt x="223913" y="444"/>
                  </a:lnTo>
                  <a:lnTo>
                    <a:pt x="221310" y="469"/>
                  </a:lnTo>
                  <a:lnTo>
                    <a:pt x="131902" y="469"/>
                  </a:lnTo>
                  <a:lnTo>
                    <a:pt x="129692" y="469"/>
                  </a:lnTo>
                  <a:lnTo>
                    <a:pt x="121932" y="419"/>
                  </a:lnTo>
                  <a:lnTo>
                    <a:pt x="110667" y="368"/>
                  </a:lnTo>
                  <a:lnTo>
                    <a:pt x="92300" y="275"/>
                  </a:lnTo>
                  <a:lnTo>
                    <a:pt x="70427" y="174"/>
                  </a:lnTo>
                  <a:lnTo>
                    <a:pt x="46374" y="78"/>
                  </a:lnTo>
                  <a:lnTo>
                    <a:pt x="21462" y="0"/>
                  </a:lnTo>
                  <a:lnTo>
                    <a:pt x="19545" y="3759"/>
                  </a:lnTo>
                  <a:lnTo>
                    <a:pt x="17691" y="7467"/>
                  </a:lnTo>
                  <a:lnTo>
                    <a:pt x="15989" y="11315"/>
                  </a:lnTo>
                  <a:lnTo>
                    <a:pt x="225437" y="11315"/>
                  </a:lnTo>
                  <a:lnTo>
                    <a:pt x="226771" y="11315"/>
                  </a:lnTo>
                  <a:lnTo>
                    <a:pt x="226771" y="12661"/>
                  </a:lnTo>
                  <a:lnTo>
                    <a:pt x="226771" y="106616"/>
                  </a:lnTo>
                  <a:lnTo>
                    <a:pt x="226771" y="107950"/>
                  </a:lnTo>
                  <a:lnTo>
                    <a:pt x="225437" y="107950"/>
                  </a:lnTo>
                  <a:lnTo>
                    <a:pt x="0" y="107950"/>
                  </a:lnTo>
                  <a:lnTo>
                    <a:pt x="253" y="111594"/>
                  </a:lnTo>
                  <a:lnTo>
                    <a:pt x="609" y="115214"/>
                  </a:lnTo>
                  <a:lnTo>
                    <a:pt x="1054" y="118808"/>
                  </a:lnTo>
                  <a:lnTo>
                    <a:pt x="225437" y="118808"/>
                  </a:lnTo>
                  <a:lnTo>
                    <a:pt x="226771" y="118808"/>
                  </a:lnTo>
                  <a:lnTo>
                    <a:pt x="226771" y="120142"/>
                  </a:lnTo>
                  <a:lnTo>
                    <a:pt x="226771" y="146837"/>
                  </a:lnTo>
                  <a:lnTo>
                    <a:pt x="226771" y="148170"/>
                  </a:lnTo>
                  <a:lnTo>
                    <a:pt x="225437" y="148170"/>
                  </a:lnTo>
                  <a:lnTo>
                    <a:pt x="182232" y="148170"/>
                  </a:lnTo>
                  <a:lnTo>
                    <a:pt x="180771" y="148170"/>
                  </a:lnTo>
                  <a:lnTo>
                    <a:pt x="179133" y="148285"/>
                  </a:lnTo>
                  <a:lnTo>
                    <a:pt x="177469" y="148412"/>
                  </a:lnTo>
                  <a:lnTo>
                    <a:pt x="173888" y="148666"/>
                  </a:lnTo>
                  <a:lnTo>
                    <a:pt x="170205" y="148945"/>
                  </a:lnTo>
                  <a:lnTo>
                    <a:pt x="167563" y="148107"/>
                  </a:lnTo>
                  <a:lnTo>
                    <a:pt x="165417" y="147434"/>
                  </a:lnTo>
                  <a:lnTo>
                    <a:pt x="163791" y="145199"/>
                  </a:lnTo>
                  <a:lnTo>
                    <a:pt x="162217" y="143052"/>
                  </a:lnTo>
                  <a:lnTo>
                    <a:pt x="161239" y="141706"/>
                  </a:lnTo>
                  <a:lnTo>
                    <a:pt x="160223" y="140335"/>
                  </a:lnTo>
                  <a:lnTo>
                    <a:pt x="159283" y="139636"/>
                  </a:lnTo>
                  <a:lnTo>
                    <a:pt x="153517" y="135420"/>
                  </a:lnTo>
                  <a:lnTo>
                    <a:pt x="145427" y="133972"/>
                  </a:lnTo>
                  <a:lnTo>
                    <a:pt x="137667" y="135763"/>
                  </a:lnTo>
                  <a:lnTo>
                    <a:pt x="130365" y="137452"/>
                  </a:lnTo>
                  <a:lnTo>
                    <a:pt x="124447" y="141719"/>
                  </a:lnTo>
                  <a:lnTo>
                    <a:pt x="121437" y="147459"/>
                  </a:lnTo>
                  <a:lnTo>
                    <a:pt x="121056" y="148170"/>
                  </a:lnTo>
                  <a:lnTo>
                    <a:pt x="120256" y="148170"/>
                  </a:lnTo>
                  <a:lnTo>
                    <a:pt x="6984" y="148170"/>
                  </a:lnTo>
                  <a:lnTo>
                    <a:pt x="8077" y="152069"/>
                  </a:lnTo>
                  <a:lnTo>
                    <a:pt x="9207" y="155740"/>
                  </a:lnTo>
                  <a:lnTo>
                    <a:pt x="10426" y="159308"/>
                  </a:lnTo>
                  <a:lnTo>
                    <a:pt x="23154" y="159255"/>
                  </a:lnTo>
                  <a:lnTo>
                    <a:pt x="35912" y="159178"/>
                  </a:lnTo>
                  <a:lnTo>
                    <a:pt x="48485" y="159087"/>
                  </a:lnTo>
                  <a:lnTo>
                    <a:pt x="60655" y="158991"/>
                  </a:lnTo>
                  <a:lnTo>
                    <a:pt x="81696" y="158829"/>
                  </a:lnTo>
                  <a:lnTo>
                    <a:pt x="99058" y="158745"/>
                  </a:lnTo>
                  <a:lnTo>
                    <a:pt x="111416" y="158796"/>
                  </a:lnTo>
                  <a:lnTo>
                    <a:pt x="117449" y="159042"/>
                  </a:lnTo>
                  <a:lnTo>
                    <a:pt x="118567" y="159207"/>
                  </a:lnTo>
                  <a:lnTo>
                    <a:pt x="118579" y="160350"/>
                  </a:lnTo>
                  <a:lnTo>
                    <a:pt x="118694" y="172516"/>
                  </a:lnTo>
                  <a:lnTo>
                    <a:pt x="125425" y="178904"/>
                  </a:lnTo>
                  <a:lnTo>
                    <a:pt x="131063" y="182130"/>
                  </a:lnTo>
                  <a:lnTo>
                    <a:pt x="137280" y="184713"/>
                  </a:lnTo>
                  <a:lnTo>
                    <a:pt x="143775" y="185618"/>
                  </a:lnTo>
                  <a:lnTo>
                    <a:pt x="150257" y="184839"/>
                  </a:lnTo>
                  <a:lnTo>
                    <a:pt x="169671" y="159029"/>
                  </a:lnTo>
                  <a:lnTo>
                    <a:pt x="170967" y="159029"/>
                  </a:lnTo>
                  <a:lnTo>
                    <a:pt x="238963" y="159029"/>
                  </a:lnTo>
                  <a:lnTo>
                    <a:pt x="240296" y="159029"/>
                  </a:lnTo>
                  <a:lnTo>
                    <a:pt x="240296" y="160350"/>
                  </a:lnTo>
                  <a:lnTo>
                    <a:pt x="242571" y="171469"/>
                  </a:lnTo>
                  <a:lnTo>
                    <a:pt x="248410" y="179225"/>
                  </a:lnTo>
                  <a:lnTo>
                    <a:pt x="256504" y="183767"/>
                  </a:lnTo>
                  <a:lnTo>
                    <a:pt x="265544" y="185242"/>
                  </a:lnTo>
                  <a:lnTo>
                    <a:pt x="274979" y="183637"/>
                  </a:lnTo>
                  <a:lnTo>
                    <a:pt x="283243" y="178908"/>
                  </a:lnTo>
                  <a:lnTo>
                    <a:pt x="289109" y="171126"/>
                  </a:lnTo>
                  <a:lnTo>
                    <a:pt x="291350" y="160362"/>
                  </a:lnTo>
                  <a:lnTo>
                    <a:pt x="291350" y="158826"/>
                  </a:lnTo>
                  <a:lnTo>
                    <a:pt x="292861" y="159042"/>
                  </a:lnTo>
                  <a:lnTo>
                    <a:pt x="318922" y="141338"/>
                  </a:lnTo>
                  <a:lnTo>
                    <a:pt x="318579" y="133172"/>
                  </a:lnTo>
                  <a:lnTo>
                    <a:pt x="318261" y="125272"/>
                  </a:lnTo>
                  <a:lnTo>
                    <a:pt x="318134" y="122351"/>
                  </a:lnTo>
                  <a:lnTo>
                    <a:pt x="318020" y="119456"/>
                  </a:lnTo>
                  <a:lnTo>
                    <a:pt x="318020" y="116763"/>
                  </a:lnTo>
                  <a:close/>
                </a:path>
                <a:path w="319404" h="186054">
                  <a:moveTo>
                    <a:pt x="154063" y="167157"/>
                  </a:moveTo>
                  <a:lnTo>
                    <a:pt x="150037" y="173418"/>
                  </a:lnTo>
                  <a:lnTo>
                    <a:pt x="143268" y="173431"/>
                  </a:lnTo>
                  <a:lnTo>
                    <a:pt x="138353" y="170649"/>
                  </a:lnTo>
                  <a:lnTo>
                    <a:pt x="133400" y="167843"/>
                  </a:lnTo>
                  <a:lnTo>
                    <a:pt x="129628" y="161620"/>
                  </a:lnTo>
                  <a:lnTo>
                    <a:pt x="133095" y="154559"/>
                  </a:lnTo>
                  <a:lnTo>
                    <a:pt x="134251" y="152209"/>
                  </a:lnTo>
                  <a:lnTo>
                    <a:pt x="137337" y="149212"/>
                  </a:lnTo>
                  <a:lnTo>
                    <a:pt x="142227" y="148526"/>
                  </a:lnTo>
                  <a:lnTo>
                    <a:pt x="147015" y="147853"/>
                  </a:lnTo>
                  <a:lnTo>
                    <a:pt x="151599" y="149961"/>
                  </a:lnTo>
                  <a:lnTo>
                    <a:pt x="154203" y="154025"/>
                  </a:lnTo>
                  <a:lnTo>
                    <a:pt x="156794" y="158076"/>
                  </a:lnTo>
                  <a:lnTo>
                    <a:pt x="156743" y="162991"/>
                  </a:lnTo>
                  <a:lnTo>
                    <a:pt x="154063" y="167157"/>
                  </a:lnTo>
                  <a:close/>
                </a:path>
              </a:pathLst>
            </a:custGeom>
            <a:ln w="3175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1596" y="3425187"/>
              <a:ext cx="68162" cy="12103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771207" y="3409526"/>
              <a:ext cx="123189" cy="2916555"/>
            </a:xfrm>
            <a:custGeom>
              <a:avLst/>
              <a:gdLst/>
              <a:ahLst/>
              <a:cxnLst/>
              <a:rect l="l" t="t" r="r" b="b"/>
              <a:pathLst>
                <a:path w="123189" h="2916554">
                  <a:moveTo>
                    <a:pt x="123113" y="0"/>
                  </a:moveTo>
                  <a:lnTo>
                    <a:pt x="51938" y="2143"/>
                  </a:lnTo>
                  <a:lnTo>
                    <a:pt x="15389" y="17145"/>
                  </a:lnTo>
                  <a:lnTo>
                    <a:pt x="1923" y="57864"/>
                  </a:lnTo>
                  <a:lnTo>
                    <a:pt x="0" y="137160"/>
                  </a:lnTo>
                  <a:lnTo>
                    <a:pt x="0" y="2779077"/>
                  </a:lnTo>
                  <a:lnTo>
                    <a:pt x="1923" y="2858380"/>
                  </a:lnTo>
                  <a:lnTo>
                    <a:pt x="15389" y="2899103"/>
                  </a:lnTo>
                  <a:lnTo>
                    <a:pt x="51938" y="2914106"/>
                  </a:lnTo>
                  <a:lnTo>
                    <a:pt x="123113" y="291625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812007" y="3997178"/>
            <a:ext cx="372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5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12007" y="4453684"/>
            <a:ext cx="896619" cy="316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&gt;10</a:t>
            </a:r>
            <a:r>
              <a:rPr sz="12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875"/>
              </a:lnSpc>
            </a:pPr>
            <a:r>
              <a:rPr sz="7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прибыли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49357" y="4482697"/>
            <a:ext cx="217233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93775" algn="l"/>
                <a:tab pos="2015489" algn="l"/>
              </a:tabLst>
            </a:pPr>
            <a:r>
              <a:rPr sz="2000" spc="-50" dirty="0">
                <a:solidFill>
                  <a:srgbClr val="F04E23"/>
                </a:solidFill>
                <a:latin typeface="Arial MT"/>
                <a:cs typeface="Arial MT"/>
              </a:rPr>
              <a:t>0</a:t>
            </a:r>
            <a:r>
              <a:rPr sz="2000" dirty="0">
                <a:solidFill>
                  <a:srgbClr val="F04E23"/>
                </a:solidFill>
                <a:latin typeface="Arial MT"/>
                <a:cs typeface="Arial MT"/>
              </a:rPr>
              <a:t>	</a:t>
            </a:r>
            <a:r>
              <a:rPr sz="2000" spc="-50" dirty="0">
                <a:solidFill>
                  <a:srgbClr val="F04E23"/>
                </a:solidFill>
                <a:latin typeface="Arial MT"/>
                <a:cs typeface="Arial MT"/>
              </a:rPr>
              <a:t>0</a:t>
            </a:r>
            <a:r>
              <a:rPr sz="2000" dirty="0">
                <a:solidFill>
                  <a:srgbClr val="F04E23"/>
                </a:solidFill>
                <a:latin typeface="Arial MT"/>
                <a:cs typeface="Arial MT"/>
              </a:rPr>
              <a:t>	</a:t>
            </a:r>
            <a:r>
              <a:rPr sz="2000" spc="-50" dirty="0">
                <a:solidFill>
                  <a:srgbClr val="F04E23"/>
                </a:solidFill>
                <a:latin typeface="Arial MT"/>
                <a:cs typeface="Arial MT"/>
              </a:rPr>
              <a:t>0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92862" y="4504372"/>
            <a:ext cx="216281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93775" algn="l"/>
                <a:tab pos="2015489" algn="l"/>
              </a:tabLst>
            </a:pPr>
            <a:r>
              <a:rPr sz="11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r>
              <a:rPr sz="1150" dirty="0">
                <a:solidFill>
                  <a:srgbClr val="F04E23"/>
                </a:solidFill>
                <a:latin typeface="Microsoft Sans Serif"/>
                <a:cs typeface="Microsoft Sans Serif"/>
              </a:rPr>
              <a:t>	</a:t>
            </a:r>
            <a:r>
              <a:rPr sz="11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r>
              <a:rPr sz="1150" dirty="0">
                <a:solidFill>
                  <a:srgbClr val="F04E23"/>
                </a:solidFill>
                <a:latin typeface="Microsoft Sans Serif"/>
                <a:cs typeface="Microsoft Sans Serif"/>
              </a:rPr>
              <a:t>	</a:t>
            </a:r>
            <a:r>
              <a:rPr sz="11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53250" y="3714176"/>
            <a:ext cx="819150" cy="826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ts val="990"/>
              </a:lnSpc>
              <a:spcBef>
                <a:spcPts val="100"/>
              </a:spcBef>
            </a:pP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endParaRPr sz="900">
              <a:latin typeface="Arial"/>
              <a:cs typeface="Arial"/>
            </a:endParaRPr>
          </a:p>
          <a:p>
            <a:pPr marL="33020">
              <a:lnSpc>
                <a:spcPts val="99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имущество</a:t>
            </a:r>
            <a:endParaRPr sz="900">
              <a:latin typeface="Arial"/>
              <a:cs typeface="Arial"/>
            </a:endParaRPr>
          </a:p>
          <a:p>
            <a:pPr marL="20320" marR="121285">
              <a:lnSpc>
                <a:spcPts val="830"/>
              </a:lnSpc>
              <a:spcBef>
                <a:spcPts val="35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права 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собственности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2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931122" y="3712842"/>
            <a:ext cx="829944" cy="8280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Транспортный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endParaRPr sz="900">
              <a:latin typeface="Arial"/>
              <a:cs typeface="Arial"/>
            </a:endParaRPr>
          </a:p>
          <a:p>
            <a:pPr marL="12700" marR="126364">
              <a:lnSpc>
                <a:spcPts val="830"/>
              </a:lnSpc>
              <a:spcBef>
                <a:spcPts val="36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Регистрация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транспортного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средства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2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952611" y="3712842"/>
            <a:ext cx="694690" cy="8280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32384">
              <a:lnSpc>
                <a:spcPts val="900"/>
              </a:lnSpc>
              <a:spcBef>
                <a:spcPts val="280"/>
              </a:spcBef>
            </a:pP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Земельный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830"/>
              </a:lnSpc>
              <a:spcBef>
                <a:spcPts val="36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Регистрация права 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собственности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812007" y="4130497"/>
            <a:ext cx="16891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50" dirty="0">
                <a:solidFill>
                  <a:srgbClr val="F04E23"/>
                </a:solidFill>
                <a:latin typeface="Arial MT"/>
                <a:cs typeface="Arial MT"/>
              </a:rPr>
              <a:t>0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955512" y="4152173"/>
            <a:ext cx="15938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288995" y="3997178"/>
            <a:ext cx="627380" cy="387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88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6-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100">
              <a:latin typeface="Arial"/>
              <a:cs typeface="Arial"/>
            </a:endParaRPr>
          </a:p>
          <a:p>
            <a:pPr marL="38100">
              <a:lnSpc>
                <a:spcPts val="1960"/>
              </a:lnSpc>
            </a:pPr>
            <a:r>
              <a:rPr sz="3000" spc="-37" baseline="-19444" dirty="0">
                <a:solidFill>
                  <a:srgbClr val="F04E23"/>
                </a:solidFill>
                <a:latin typeface="Arial MT"/>
                <a:cs typeface="Arial MT"/>
              </a:rPr>
              <a:t>5</a:t>
            </a:r>
            <a:r>
              <a:rPr sz="1150" spc="-25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779152" y="4735526"/>
            <a:ext cx="44640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140" dirty="0">
                <a:solidFill>
                  <a:srgbClr val="F04E23"/>
                </a:solidFill>
                <a:latin typeface="Microsoft Sans Serif"/>
                <a:cs typeface="Microsoft Sans Serif"/>
              </a:rPr>
              <a:t>13,5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212692" y="4757201"/>
            <a:ext cx="15938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5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11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812007" y="3712842"/>
            <a:ext cx="1112520" cy="27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прибыль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40"/>
              </a:lnSpc>
            </a:pP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(региональный</a:t>
            </a:r>
            <a:r>
              <a:rPr sz="8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бюджет)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86607" y="5083619"/>
            <a:ext cx="115570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06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прибыль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ts val="720"/>
              </a:lnSpc>
            </a:pP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(федеральный</a:t>
            </a:r>
            <a:r>
              <a:rPr sz="8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бюджет)</a:t>
            </a:r>
            <a:endParaRPr sz="800">
              <a:latin typeface="Microsoft Sans Serif"/>
              <a:cs typeface="Microsoft Sans Serif"/>
            </a:endParaRPr>
          </a:p>
          <a:p>
            <a:pPr marL="60960">
              <a:lnSpc>
                <a:spcPts val="2185"/>
              </a:lnSpc>
            </a:pPr>
            <a:r>
              <a:rPr sz="3000" spc="-37" baseline="-19444" dirty="0">
                <a:solidFill>
                  <a:srgbClr val="F04E23"/>
                </a:solidFill>
                <a:latin typeface="Arial MT"/>
                <a:cs typeface="Arial MT"/>
              </a:rPr>
              <a:t>2</a:t>
            </a:r>
            <a:r>
              <a:rPr sz="1150" b="1" spc="-25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11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064972" y="4813838"/>
            <a:ext cx="2433320" cy="14839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6670" marR="5080">
              <a:lnSpc>
                <a:spcPts val="869"/>
              </a:lnSpc>
              <a:spcBef>
                <a:spcPts val="200"/>
              </a:spcBef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Применение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8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резидентов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ОЭЗ</a:t>
            </a:r>
            <a:r>
              <a:rPr sz="800" b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повышающих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(понижающих)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коэффициентов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к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норме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амортизации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основных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</a:t>
            </a:r>
            <a:endParaRPr sz="800">
              <a:latin typeface="Microsoft Sans Serif"/>
              <a:cs typeface="Microsoft Sans Serif"/>
            </a:endParaRPr>
          </a:p>
          <a:p>
            <a:pPr marL="12700" marR="320040">
              <a:lnSpc>
                <a:spcPts val="869"/>
              </a:lnSpc>
              <a:spcBef>
                <a:spcPts val="445"/>
              </a:spcBef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Стабильность</a:t>
            </a: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инвестиционных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условий, условий</a:t>
            </a:r>
            <a:r>
              <a:rPr sz="8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землепользования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44"/>
              </a:lnSpc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градостроительства</a:t>
            </a:r>
            <a:endParaRPr sz="800">
              <a:latin typeface="Arial"/>
              <a:cs typeface="Arial"/>
            </a:endParaRPr>
          </a:p>
          <a:p>
            <a:pPr marL="12700" marR="483870">
              <a:lnSpc>
                <a:spcPts val="869"/>
              </a:lnSpc>
              <a:spcBef>
                <a:spcPts val="650"/>
              </a:spcBef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Возможность</a:t>
            </a:r>
            <a:r>
              <a:rPr sz="8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применения</a:t>
            </a:r>
            <a:r>
              <a:rPr sz="8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процедуры свободной</a:t>
            </a:r>
            <a:r>
              <a:rPr sz="8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таможенной</a:t>
            </a:r>
            <a:r>
              <a:rPr sz="8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231F20"/>
                </a:solidFill>
                <a:latin typeface="Arial"/>
                <a:cs typeface="Arial"/>
              </a:rPr>
              <a:t>зоны</a:t>
            </a:r>
            <a:endParaRPr sz="800">
              <a:latin typeface="Arial"/>
              <a:cs typeface="Arial"/>
            </a:endParaRPr>
          </a:p>
          <a:p>
            <a:pPr marL="12700" marR="159385">
              <a:lnSpc>
                <a:spcPts val="869"/>
              </a:lnSpc>
              <a:spcBef>
                <a:spcPts val="760"/>
              </a:spcBef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Гарантии</a:t>
            </a:r>
            <a:r>
              <a:rPr sz="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8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резидентов</a:t>
            </a:r>
            <a:r>
              <a:rPr sz="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ОЭЗ</a:t>
            </a:r>
            <a:r>
              <a:rPr sz="8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от</a:t>
            </a:r>
            <a:r>
              <a:rPr sz="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изменений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законодательстве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РФ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о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налогах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и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сборах,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44"/>
              </a:lnSpc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ухудшающих</a:t>
            </a:r>
            <a:r>
              <a:rPr sz="8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положение</a:t>
            </a:r>
            <a:r>
              <a:rPr sz="8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налогоплательщиков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3" name="object 7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0895" y="4862233"/>
            <a:ext cx="71500" cy="7150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0895" y="5241680"/>
            <a:ext cx="71500" cy="7150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0895" y="5653055"/>
            <a:ext cx="71500" cy="7150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0895" y="5970458"/>
            <a:ext cx="71500" cy="71500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5395842" y="1773123"/>
            <a:ext cx="267335" cy="297180"/>
          </a:xfrm>
          <a:custGeom>
            <a:avLst/>
            <a:gdLst/>
            <a:ahLst/>
            <a:cxnLst/>
            <a:rect l="l" t="t" r="r" b="b"/>
            <a:pathLst>
              <a:path w="267335" h="297180">
                <a:moveTo>
                  <a:pt x="260705" y="29133"/>
                </a:moveTo>
                <a:lnTo>
                  <a:pt x="220991" y="37244"/>
                </a:lnTo>
                <a:lnTo>
                  <a:pt x="187248" y="62750"/>
                </a:lnTo>
                <a:lnTo>
                  <a:pt x="180304" y="85918"/>
                </a:lnTo>
                <a:lnTo>
                  <a:pt x="180225" y="86601"/>
                </a:lnTo>
                <a:lnTo>
                  <a:pt x="203904" y="118435"/>
                </a:lnTo>
                <a:lnTo>
                  <a:pt x="226072" y="134404"/>
                </a:lnTo>
                <a:lnTo>
                  <a:pt x="235800" y="143683"/>
                </a:lnTo>
                <a:lnTo>
                  <a:pt x="254279" y="182359"/>
                </a:lnTo>
                <a:lnTo>
                  <a:pt x="256565" y="199696"/>
                </a:lnTo>
                <a:lnTo>
                  <a:pt x="255821" y="214337"/>
                </a:lnTo>
                <a:lnTo>
                  <a:pt x="239861" y="258260"/>
                </a:lnTo>
                <a:lnTo>
                  <a:pt x="213575" y="288836"/>
                </a:lnTo>
                <a:lnTo>
                  <a:pt x="214528" y="291642"/>
                </a:lnTo>
                <a:lnTo>
                  <a:pt x="218528" y="293979"/>
                </a:lnTo>
                <a:lnTo>
                  <a:pt x="220256" y="297027"/>
                </a:lnTo>
                <a:lnTo>
                  <a:pt x="220548" y="297027"/>
                </a:lnTo>
                <a:lnTo>
                  <a:pt x="248980" y="263407"/>
                </a:lnTo>
                <a:lnTo>
                  <a:pt x="262025" y="235425"/>
                </a:lnTo>
                <a:lnTo>
                  <a:pt x="262130" y="235156"/>
                </a:lnTo>
                <a:lnTo>
                  <a:pt x="265907" y="218092"/>
                </a:lnTo>
                <a:lnTo>
                  <a:pt x="267049" y="199696"/>
                </a:lnTo>
                <a:lnTo>
                  <a:pt x="264896" y="180848"/>
                </a:lnTo>
                <a:lnTo>
                  <a:pt x="244931" y="138958"/>
                </a:lnTo>
                <a:lnTo>
                  <a:pt x="217450" y="115599"/>
                </a:lnTo>
                <a:lnTo>
                  <a:pt x="211518" y="111036"/>
                </a:lnTo>
                <a:lnTo>
                  <a:pt x="203806" y="104424"/>
                </a:lnTo>
                <a:lnTo>
                  <a:pt x="196362" y="96002"/>
                </a:lnTo>
                <a:lnTo>
                  <a:pt x="191949" y="85918"/>
                </a:lnTo>
                <a:lnTo>
                  <a:pt x="193332" y="74320"/>
                </a:lnTo>
                <a:lnTo>
                  <a:pt x="228591" y="45576"/>
                </a:lnTo>
                <a:lnTo>
                  <a:pt x="260400" y="39763"/>
                </a:lnTo>
                <a:lnTo>
                  <a:pt x="261008" y="37244"/>
                </a:lnTo>
                <a:lnTo>
                  <a:pt x="261050" y="36390"/>
                </a:lnTo>
                <a:lnTo>
                  <a:pt x="260530" y="32770"/>
                </a:lnTo>
                <a:lnTo>
                  <a:pt x="260541" y="31914"/>
                </a:lnTo>
                <a:lnTo>
                  <a:pt x="260705" y="29133"/>
                </a:lnTo>
                <a:close/>
              </a:path>
              <a:path w="267335" h="297180">
                <a:moveTo>
                  <a:pt x="127114" y="264223"/>
                </a:moveTo>
                <a:lnTo>
                  <a:pt x="123761" y="265823"/>
                </a:lnTo>
                <a:lnTo>
                  <a:pt x="120345" y="267373"/>
                </a:lnTo>
                <a:lnTo>
                  <a:pt x="116192" y="268173"/>
                </a:lnTo>
                <a:lnTo>
                  <a:pt x="116435" y="270662"/>
                </a:lnTo>
                <a:lnTo>
                  <a:pt x="116560" y="271945"/>
                </a:lnTo>
                <a:lnTo>
                  <a:pt x="117856" y="274789"/>
                </a:lnTo>
                <a:lnTo>
                  <a:pt x="118313" y="278485"/>
                </a:lnTo>
                <a:lnTo>
                  <a:pt x="123482" y="277393"/>
                </a:lnTo>
                <a:lnTo>
                  <a:pt x="128143" y="275780"/>
                </a:lnTo>
                <a:lnTo>
                  <a:pt x="131965" y="273329"/>
                </a:lnTo>
                <a:lnTo>
                  <a:pt x="129984" y="270662"/>
                </a:lnTo>
                <a:lnTo>
                  <a:pt x="129417" y="267373"/>
                </a:lnTo>
                <a:lnTo>
                  <a:pt x="129298" y="266687"/>
                </a:lnTo>
                <a:lnTo>
                  <a:pt x="127114" y="264223"/>
                </a:lnTo>
                <a:close/>
              </a:path>
              <a:path w="267335" h="297180">
                <a:moveTo>
                  <a:pt x="165061" y="228739"/>
                </a:moveTo>
                <a:lnTo>
                  <a:pt x="161915" y="234704"/>
                </a:lnTo>
                <a:lnTo>
                  <a:pt x="158191" y="240085"/>
                </a:lnTo>
                <a:lnTo>
                  <a:pt x="154028" y="245025"/>
                </a:lnTo>
                <a:lnTo>
                  <a:pt x="149567" y="249669"/>
                </a:lnTo>
                <a:lnTo>
                  <a:pt x="151917" y="252183"/>
                </a:lnTo>
                <a:lnTo>
                  <a:pt x="154495" y="254469"/>
                </a:lnTo>
                <a:lnTo>
                  <a:pt x="156552" y="257263"/>
                </a:lnTo>
                <a:lnTo>
                  <a:pt x="161917" y="252183"/>
                </a:lnTo>
                <a:lnTo>
                  <a:pt x="166749" y="246372"/>
                </a:lnTo>
                <a:lnTo>
                  <a:pt x="170970" y="240085"/>
                </a:lnTo>
                <a:lnTo>
                  <a:pt x="174764" y="233299"/>
                </a:lnTo>
                <a:lnTo>
                  <a:pt x="171551" y="231762"/>
                </a:lnTo>
                <a:lnTo>
                  <a:pt x="168389" y="230174"/>
                </a:lnTo>
                <a:lnTo>
                  <a:pt x="165061" y="228739"/>
                </a:lnTo>
                <a:close/>
              </a:path>
              <a:path w="267335" h="297180">
                <a:moveTo>
                  <a:pt x="233108" y="0"/>
                </a:moveTo>
                <a:lnTo>
                  <a:pt x="190695" y="3097"/>
                </a:lnTo>
                <a:lnTo>
                  <a:pt x="142997" y="20844"/>
                </a:lnTo>
                <a:lnTo>
                  <a:pt x="110810" y="45783"/>
                </a:lnTo>
                <a:lnTo>
                  <a:pt x="93356" y="84994"/>
                </a:lnTo>
                <a:lnTo>
                  <a:pt x="93366" y="86944"/>
                </a:lnTo>
                <a:lnTo>
                  <a:pt x="104279" y="130721"/>
                </a:lnTo>
                <a:lnTo>
                  <a:pt x="106940" y="137479"/>
                </a:lnTo>
                <a:lnTo>
                  <a:pt x="109545" y="145448"/>
                </a:lnTo>
                <a:lnTo>
                  <a:pt x="111323" y="154019"/>
                </a:lnTo>
                <a:lnTo>
                  <a:pt x="111379" y="162280"/>
                </a:lnTo>
                <a:lnTo>
                  <a:pt x="110629" y="167576"/>
                </a:lnTo>
                <a:lnTo>
                  <a:pt x="69553" y="202026"/>
                </a:lnTo>
                <a:lnTo>
                  <a:pt x="24333" y="225335"/>
                </a:lnTo>
                <a:lnTo>
                  <a:pt x="0" y="235965"/>
                </a:lnTo>
                <a:lnTo>
                  <a:pt x="800" y="239712"/>
                </a:lnTo>
                <a:lnTo>
                  <a:pt x="2679" y="242379"/>
                </a:lnTo>
                <a:lnTo>
                  <a:pt x="3659" y="246075"/>
                </a:lnTo>
                <a:lnTo>
                  <a:pt x="3400" y="246075"/>
                </a:lnTo>
                <a:lnTo>
                  <a:pt x="27716" y="235425"/>
                </a:lnTo>
                <a:lnTo>
                  <a:pt x="52011" y="223827"/>
                </a:lnTo>
                <a:lnTo>
                  <a:pt x="96494" y="196253"/>
                </a:lnTo>
                <a:lnTo>
                  <a:pt x="121672" y="161769"/>
                </a:lnTo>
                <a:lnTo>
                  <a:pt x="121415" y="154819"/>
                </a:lnTo>
                <a:lnTo>
                  <a:pt x="121386" y="154019"/>
                </a:lnTo>
                <a:lnTo>
                  <a:pt x="110315" y="117163"/>
                </a:lnTo>
                <a:lnTo>
                  <a:pt x="107664" y="110398"/>
                </a:lnTo>
                <a:lnTo>
                  <a:pt x="105638" y="103720"/>
                </a:lnTo>
                <a:lnTo>
                  <a:pt x="103992" y="86944"/>
                </a:lnTo>
                <a:lnTo>
                  <a:pt x="106932" y="72253"/>
                </a:lnTo>
                <a:lnTo>
                  <a:pt x="131972" y="40394"/>
                </a:lnTo>
                <a:lnTo>
                  <a:pt x="168173" y="20612"/>
                </a:lnTo>
                <a:lnTo>
                  <a:pt x="214130" y="10685"/>
                </a:lnTo>
                <a:lnTo>
                  <a:pt x="232498" y="10312"/>
                </a:lnTo>
                <a:lnTo>
                  <a:pt x="232684" y="7963"/>
                </a:lnTo>
                <a:lnTo>
                  <a:pt x="232765" y="6934"/>
                </a:lnTo>
                <a:lnTo>
                  <a:pt x="232838" y="3097"/>
                </a:lnTo>
                <a:lnTo>
                  <a:pt x="233081" y="314"/>
                </a:lnTo>
                <a:lnTo>
                  <a:pt x="233108" y="0"/>
                </a:lnTo>
                <a:close/>
              </a:path>
              <a:path w="267335" h="297180">
                <a:moveTo>
                  <a:pt x="182067" y="175348"/>
                </a:moveTo>
                <a:lnTo>
                  <a:pt x="178206" y="175526"/>
                </a:lnTo>
                <a:lnTo>
                  <a:pt x="175069" y="176441"/>
                </a:lnTo>
                <a:lnTo>
                  <a:pt x="171450" y="176860"/>
                </a:lnTo>
                <a:lnTo>
                  <a:pt x="172180" y="182359"/>
                </a:lnTo>
                <a:lnTo>
                  <a:pt x="172299" y="183256"/>
                </a:lnTo>
                <a:lnTo>
                  <a:pt x="172705" y="189952"/>
                </a:lnTo>
                <a:lnTo>
                  <a:pt x="172690" y="197126"/>
                </a:lnTo>
                <a:lnTo>
                  <a:pt x="172555" y="199696"/>
                </a:lnTo>
                <a:lnTo>
                  <a:pt x="172432" y="202026"/>
                </a:lnTo>
                <a:lnTo>
                  <a:pt x="172346" y="203669"/>
                </a:lnTo>
                <a:lnTo>
                  <a:pt x="176085" y="203669"/>
                </a:lnTo>
                <a:lnTo>
                  <a:pt x="179244" y="204482"/>
                </a:lnTo>
                <a:lnTo>
                  <a:pt x="182968" y="204482"/>
                </a:lnTo>
                <a:lnTo>
                  <a:pt x="183374" y="197126"/>
                </a:lnTo>
                <a:lnTo>
                  <a:pt x="183337" y="189952"/>
                </a:lnTo>
                <a:lnTo>
                  <a:pt x="183026" y="184810"/>
                </a:lnTo>
                <a:lnTo>
                  <a:pt x="182930" y="183256"/>
                </a:lnTo>
                <a:lnTo>
                  <a:pt x="182862" y="182359"/>
                </a:lnTo>
                <a:lnTo>
                  <a:pt x="182238" y="176860"/>
                </a:lnTo>
                <a:lnTo>
                  <a:pt x="182191" y="176441"/>
                </a:lnTo>
                <a:lnTo>
                  <a:pt x="182067" y="175348"/>
                </a:lnTo>
                <a:close/>
              </a:path>
              <a:path w="267335" h="297180">
                <a:moveTo>
                  <a:pt x="160248" y="121335"/>
                </a:moveTo>
                <a:lnTo>
                  <a:pt x="157670" y="123520"/>
                </a:lnTo>
                <a:lnTo>
                  <a:pt x="153987" y="124587"/>
                </a:lnTo>
                <a:lnTo>
                  <a:pt x="151447" y="126796"/>
                </a:lnTo>
                <a:lnTo>
                  <a:pt x="154836" y="132651"/>
                </a:lnTo>
                <a:lnTo>
                  <a:pt x="158000" y="138736"/>
                </a:lnTo>
                <a:lnTo>
                  <a:pt x="161070" y="144918"/>
                </a:lnTo>
                <a:lnTo>
                  <a:pt x="164172" y="151066"/>
                </a:lnTo>
                <a:lnTo>
                  <a:pt x="167132" y="149580"/>
                </a:lnTo>
                <a:lnTo>
                  <a:pt x="170383" y="148386"/>
                </a:lnTo>
                <a:lnTo>
                  <a:pt x="173583" y="147129"/>
                </a:lnTo>
                <a:lnTo>
                  <a:pt x="170615" y="140314"/>
                </a:lnTo>
                <a:lnTo>
                  <a:pt x="167425" y="133723"/>
                </a:lnTo>
                <a:lnTo>
                  <a:pt x="163980" y="127385"/>
                </a:lnTo>
                <a:lnTo>
                  <a:pt x="160248" y="121335"/>
                </a:lnTo>
                <a:close/>
              </a:path>
              <a:path w="267335" h="297180">
                <a:moveTo>
                  <a:pt x="138112" y="69443"/>
                </a:moveTo>
                <a:lnTo>
                  <a:pt x="135788" y="76555"/>
                </a:lnTo>
                <a:lnTo>
                  <a:pt x="135124" y="84994"/>
                </a:lnTo>
                <a:lnTo>
                  <a:pt x="135955" y="93484"/>
                </a:lnTo>
                <a:lnTo>
                  <a:pt x="138099" y="100698"/>
                </a:lnTo>
                <a:lnTo>
                  <a:pt x="141516" y="99568"/>
                </a:lnTo>
                <a:lnTo>
                  <a:pt x="144780" y="98272"/>
                </a:lnTo>
                <a:lnTo>
                  <a:pt x="148120" y="97053"/>
                </a:lnTo>
                <a:lnTo>
                  <a:pt x="145326" y="91071"/>
                </a:lnTo>
                <a:lnTo>
                  <a:pt x="144627" y="79819"/>
                </a:lnTo>
                <a:lnTo>
                  <a:pt x="147828" y="73698"/>
                </a:lnTo>
                <a:lnTo>
                  <a:pt x="144702" y="72253"/>
                </a:lnTo>
                <a:lnTo>
                  <a:pt x="141503" y="70713"/>
                </a:lnTo>
                <a:lnTo>
                  <a:pt x="138112" y="69443"/>
                </a:lnTo>
                <a:close/>
              </a:path>
              <a:path w="267335" h="297180">
                <a:moveTo>
                  <a:pt x="168770" y="37896"/>
                </a:moveTo>
                <a:lnTo>
                  <a:pt x="165290" y="40589"/>
                </a:lnTo>
                <a:lnTo>
                  <a:pt x="161632" y="43103"/>
                </a:lnTo>
                <a:lnTo>
                  <a:pt x="158153" y="45783"/>
                </a:lnTo>
                <a:lnTo>
                  <a:pt x="160087" y="49110"/>
                </a:lnTo>
                <a:lnTo>
                  <a:pt x="162560" y="51485"/>
                </a:lnTo>
                <a:lnTo>
                  <a:pt x="164712" y="54146"/>
                </a:lnTo>
                <a:lnTo>
                  <a:pt x="164820" y="54279"/>
                </a:lnTo>
                <a:lnTo>
                  <a:pt x="167690" y="51193"/>
                </a:lnTo>
                <a:lnTo>
                  <a:pt x="171709" y="49453"/>
                </a:lnTo>
                <a:lnTo>
                  <a:pt x="172134" y="49110"/>
                </a:lnTo>
                <a:lnTo>
                  <a:pt x="174840" y="46393"/>
                </a:lnTo>
                <a:lnTo>
                  <a:pt x="172643" y="43738"/>
                </a:lnTo>
                <a:lnTo>
                  <a:pt x="171339" y="40747"/>
                </a:lnTo>
                <a:lnTo>
                  <a:pt x="171270" y="40589"/>
                </a:lnTo>
                <a:lnTo>
                  <a:pt x="171185" y="40394"/>
                </a:lnTo>
                <a:lnTo>
                  <a:pt x="168770" y="378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object 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6435" y="1668838"/>
            <a:ext cx="333558" cy="333376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4041" y="2208264"/>
            <a:ext cx="205498" cy="298877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2709541" y="1748081"/>
            <a:ext cx="233679" cy="309880"/>
          </a:xfrm>
          <a:custGeom>
            <a:avLst/>
            <a:gdLst/>
            <a:ahLst/>
            <a:cxnLst/>
            <a:rect l="l" t="t" r="r" b="b"/>
            <a:pathLst>
              <a:path w="233680" h="309880">
                <a:moveTo>
                  <a:pt x="197398" y="201929"/>
                </a:moveTo>
                <a:lnTo>
                  <a:pt x="181701" y="201929"/>
                </a:lnTo>
                <a:lnTo>
                  <a:pt x="176403" y="208279"/>
                </a:lnTo>
                <a:lnTo>
                  <a:pt x="170985" y="215899"/>
                </a:lnTo>
                <a:lnTo>
                  <a:pt x="165563" y="222249"/>
                </a:lnTo>
                <a:lnTo>
                  <a:pt x="145074" y="264159"/>
                </a:lnTo>
                <a:lnTo>
                  <a:pt x="147851" y="283209"/>
                </a:lnTo>
                <a:lnTo>
                  <a:pt x="157511" y="297179"/>
                </a:lnTo>
                <a:lnTo>
                  <a:pt x="172070" y="307339"/>
                </a:lnTo>
                <a:lnTo>
                  <a:pt x="189549" y="309879"/>
                </a:lnTo>
                <a:lnTo>
                  <a:pt x="206951" y="307339"/>
                </a:lnTo>
                <a:lnTo>
                  <a:pt x="221138" y="297179"/>
                </a:lnTo>
                <a:lnTo>
                  <a:pt x="221990" y="295909"/>
                </a:lnTo>
                <a:lnTo>
                  <a:pt x="187661" y="295909"/>
                </a:lnTo>
                <a:lnTo>
                  <a:pt x="173427" y="292099"/>
                </a:lnTo>
                <a:lnTo>
                  <a:pt x="162936" y="280669"/>
                </a:lnTo>
                <a:lnTo>
                  <a:pt x="159196" y="265429"/>
                </a:lnTo>
                <a:lnTo>
                  <a:pt x="160508" y="259079"/>
                </a:lnTo>
                <a:lnTo>
                  <a:pt x="179882" y="227329"/>
                </a:lnTo>
                <a:lnTo>
                  <a:pt x="184191" y="220979"/>
                </a:lnTo>
                <a:lnTo>
                  <a:pt x="188508" y="215899"/>
                </a:lnTo>
                <a:lnTo>
                  <a:pt x="207572" y="215899"/>
                </a:lnTo>
                <a:lnTo>
                  <a:pt x="202281" y="208279"/>
                </a:lnTo>
                <a:lnTo>
                  <a:pt x="197398" y="201929"/>
                </a:lnTo>
                <a:close/>
              </a:path>
              <a:path w="233680" h="309880">
                <a:moveTo>
                  <a:pt x="207572" y="215899"/>
                </a:moveTo>
                <a:lnTo>
                  <a:pt x="189029" y="215899"/>
                </a:lnTo>
                <a:lnTo>
                  <a:pt x="192980" y="220979"/>
                </a:lnTo>
                <a:lnTo>
                  <a:pt x="197227" y="226059"/>
                </a:lnTo>
                <a:lnTo>
                  <a:pt x="201559" y="231139"/>
                </a:lnTo>
                <a:lnTo>
                  <a:pt x="205767" y="237489"/>
                </a:lnTo>
                <a:lnTo>
                  <a:pt x="209643" y="243839"/>
                </a:lnTo>
                <a:lnTo>
                  <a:pt x="213433" y="250189"/>
                </a:lnTo>
                <a:lnTo>
                  <a:pt x="216531" y="256539"/>
                </a:lnTo>
                <a:lnTo>
                  <a:pt x="218328" y="262889"/>
                </a:lnTo>
                <a:lnTo>
                  <a:pt x="218256" y="265429"/>
                </a:lnTo>
                <a:lnTo>
                  <a:pt x="218148" y="269239"/>
                </a:lnTo>
                <a:lnTo>
                  <a:pt x="187661" y="295909"/>
                </a:lnTo>
                <a:lnTo>
                  <a:pt x="221990" y="295909"/>
                </a:lnTo>
                <a:lnTo>
                  <a:pt x="230519" y="283209"/>
                </a:lnTo>
                <a:lnTo>
                  <a:pt x="233504" y="265429"/>
                </a:lnTo>
                <a:lnTo>
                  <a:pt x="231815" y="255269"/>
                </a:lnTo>
                <a:lnTo>
                  <a:pt x="228135" y="246379"/>
                </a:lnTo>
                <a:lnTo>
                  <a:pt x="223346" y="238759"/>
                </a:lnTo>
                <a:lnTo>
                  <a:pt x="218328" y="229869"/>
                </a:lnTo>
                <a:lnTo>
                  <a:pt x="213009" y="222249"/>
                </a:lnTo>
                <a:lnTo>
                  <a:pt x="207572" y="215899"/>
                </a:lnTo>
                <a:close/>
              </a:path>
              <a:path w="233680" h="309880">
                <a:moveTo>
                  <a:pt x="180494" y="267969"/>
                </a:moveTo>
                <a:lnTo>
                  <a:pt x="174462" y="270509"/>
                </a:lnTo>
                <a:lnTo>
                  <a:pt x="170017" y="273049"/>
                </a:lnTo>
                <a:lnTo>
                  <a:pt x="171757" y="279399"/>
                </a:lnTo>
                <a:lnTo>
                  <a:pt x="173319" y="284479"/>
                </a:lnTo>
                <a:lnTo>
                  <a:pt x="184520" y="287019"/>
                </a:lnTo>
                <a:lnTo>
                  <a:pt x="198592" y="285749"/>
                </a:lnTo>
                <a:lnTo>
                  <a:pt x="205666" y="281939"/>
                </a:lnTo>
                <a:lnTo>
                  <a:pt x="206745" y="274319"/>
                </a:lnTo>
                <a:lnTo>
                  <a:pt x="206425" y="273049"/>
                </a:lnTo>
                <a:lnTo>
                  <a:pt x="184800" y="273049"/>
                </a:lnTo>
                <a:lnTo>
                  <a:pt x="180494" y="267969"/>
                </a:lnTo>
                <a:close/>
              </a:path>
              <a:path w="233680" h="309880">
                <a:moveTo>
                  <a:pt x="205463" y="269239"/>
                </a:moveTo>
                <a:lnTo>
                  <a:pt x="197030" y="269239"/>
                </a:lnTo>
                <a:lnTo>
                  <a:pt x="195150" y="271779"/>
                </a:lnTo>
                <a:lnTo>
                  <a:pt x="184800" y="273049"/>
                </a:lnTo>
                <a:lnTo>
                  <a:pt x="206425" y="273049"/>
                </a:lnTo>
                <a:lnTo>
                  <a:pt x="205463" y="269239"/>
                </a:lnTo>
                <a:close/>
              </a:path>
              <a:path w="233680" h="309880">
                <a:moveTo>
                  <a:pt x="223484" y="189229"/>
                </a:moveTo>
                <a:lnTo>
                  <a:pt x="151145" y="189229"/>
                </a:lnTo>
                <a:lnTo>
                  <a:pt x="150827" y="194309"/>
                </a:lnTo>
                <a:lnTo>
                  <a:pt x="153638" y="200659"/>
                </a:lnTo>
                <a:lnTo>
                  <a:pt x="161563" y="201929"/>
                </a:lnTo>
                <a:lnTo>
                  <a:pt x="214751" y="201929"/>
                </a:lnTo>
                <a:lnTo>
                  <a:pt x="221121" y="199389"/>
                </a:lnTo>
                <a:lnTo>
                  <a:pt x="223560" y="194309"/>
                </a:lnTo>
                <a:lnTo>
                  <a:pt x="223484" y="189229"/>
                </a:lnTo>
                <a:close/>
              </a:path>
              <a:path w="233680" h="309880">
                <a:moveTo>
                  <a:pt x="81898" y="171449"/>
                </a:moveTo>
                <a:lnTo>
                  <a:pt x="58206" y="171449"/>
                </a:lnTo>
                <a:lnTo>
                  <a:pt x="65504" y="177799"/>
                </a:lnTo>
                <a:lnTo>
                  <a:pt x="73441" y="184149"/>
                </a:lnTo>
                <a:lnTo>
                  <a:pt x="82657" y="187959"/>
                </a:lnTo>
                <a:lnTo>
                  <a:pt x="93791" y="189229"/>
                </a:lnTo>
                <a:lnTo>
                  <a:pt x="104862" y="189229"/>
                </a:lnTo>
                <a:lnTo>
                  <a:pt x="114731" y="186689"/>
                </a:lnTo>
                <a:lnTo>
                  <a:pt x="123156" y="182879"/>
                </a:lnTo>
                <a:lnTo>
                  <a:pt x="129898" y="177799"/>
                </a:lnTo>
                <a:lnTo>
                  <a:pt x="133047" y="175259"/>
                </a:lnTo>
                <a:lnTo>
                  <a:pt x="96268" y="175259"/>
                </a:lnTo>
                <a:lnTo>
                  <a:pt x="84386" y="172719"/>
                </a:lnTo>
                <a:lnTo>
                  <a:pt x="81898" y="171449"/>
                </a:lnTo>
                <a:close/>
              </a:path>
              <a:path w="233680" h="309880">
                <a:moveTo>
                  <a:pt x="164409" y="171449"/>
                </a:moveTo>
                <a:lnTo>
                  <a:pt x="137225" y="171449"/>
                </a:lnTo>
                <a:lnTo>
                  <a:pt x="143820" y="172719"/>
                </a:lnTo>
                <a:lnTo>
                  <a:pt x="149679" y="176529"/>
                </a:lnTo>
                <a:lnTo>
                  <a:pt x="154151" y="181609"/>
                </a:lnTo>
                <a:lnTo>
                  <a:pt x="156580" y="186689"/>
                </a:lnTo>
                <a:lnTo>
                  <a:pt x="153342" y="189229"/>
                </a:lnTo>
                <a:lnTo>
                  <a:pt x="220131" y="189229"/>
                </a:lnTo>
                <a:lnTo>
                  <a:pt x="217286" y="186689"/>
                </a:lnTo>
                <a:lnTo>
                  <a:pt x="171757" y="186689"/>
                </a:lnTo>
                <a:lnTo>
                  <a:pt x="168375" y="177799"/>
                </a:lnTo>
                <a:lnTo>
                  <a:pt x="164409" y="171449"/>
                </a:lnTo>
                <a:close/>
              </a:path>
              <a:path w="233680" h="309880">
                <a:moveTo>
                  <a:pt x="12016" y="97789"/>
                </a:moveTo>
                <a:lnTo>
                  <a:pt x="8498" y="97789"/>
                </a:lnTo>
                <a:lnTo>
                  <a:pt x="3055" y="100329"/>
                </a:lnTo>
                <a:lnTo>
                  <a:pt x="826" y="105409"/>
                </a:lnTo>
                <a:lnTo>
                  <a:pt x="470" y="113029"/>
                </a:lnTo>
                <a:lnTo>
                  <a:pt x="530" y="115569"/>
                </a:lnTo>
                <a:lnTo>
                  <a:pt x="650" y="143509"/>
                </a:lnTo>
                <a:lnTo>
                  <a:pt x="276" y="153669"/>
                </a:lnTo>
                <a:lnTo>
                  <a:pt x="236" y="154939"/>
                </a:lnTo>
                <a:lnTo>
                  <a:pt x="114" y="158749"/>
                </a:lnTo>
                <a:lnTo>
                  <a:pt x="0" y="168909"/>
                </a:lnTo>
                <a:lnTo>
                  <a:pt x="319" y="175259"/>
                </a:lnTo>
                <a:lnTo>
                  <a:pt x="383" y="176529"/>
                </a:lnTo>
                <a:lnTo>
                  <a:pt x="447" y="177799"/>
                </a:lnTo>
                <a:lnTo>
                  <a:pt x="510" y="179069"/>
                </a:lnTo>
                <a:lnTo>
                  <a:pt x="3266" y="185419"/>
                </a:lnTo>
                <a:lnTo>
                  <a:pt x="8327" y="186689"/>
                </a:lnTo>
                <a:lnTo>
                  <a:pt x="12599" y="184149"/>
                </a:lnTo>
                <a:lnTo>
                  <a:pt x="15344" y="179069"/>
                </a:lnTo>
                <a:lnTo>
                  <a:pt x="15746" y="172719"/>
                </a:lnTo>
                <a:lnTo>
                  <a:pt x="15826" y="171449"/>
                </a:lnTo>
                <a:lnTo>
                  <a:pt x="81898" y="171449"/>
                </a:lnTo>
                <a:lnTo>
                  <a:pt x="74437" y="167639"/>
                </a:lnTo>
                <a:lnTo>
                  <a:pt x="70982" y="163829"/>
                </a:lnTo>
                <a:lnTo>
                  <a:pt x="68899" y="158749"/>
                </a:lnTo>
                <a:lnTo>
                  <a:pt x="62109" y="156209"/>
                </a:lnTo>
                <a:lnTo>
                  <a:pt x="15305" y="156209"/>
                </a:lnTo>
                <a:lnTo>
                  <a:pt x="15305" y="119379"/>
                </a:lnTo>
                <a:lnTo>
                  <a:pt x="63083" y="119379"/>
                </a:lnTo>
                <a:lnTo>
                  <a:pt x="64493" y="118109"/>
                </a:lnTo>
                <a:lnTo>
                  <a:pt x="69636" y="115569"/>
                </a:lnTo>
                <a:lnTo>
                  <a:pt x="65496" y="106679"/>
                </a:lnTo>
                <a:lnTo>
                  <a:pt x="65923" y="105409"/>
                </a:lnTo>
                <a:lnTo>
                  <a:pt x="15305" y="105409"/>
                </a:lnTo>
                <a:lnTo>
                  <a:pt x="14251" y="100329"/>
                </a:lnTo>
                <a:lnTo>
                  <a:pt x="12016" y="97789"/>
                </a:lnTo>
                <a:close/>
              </a:path>
              <a:path w="233680" h="309880">
                <a:moveTo>
                  <a:pt x="178539" y="119379"/>
                </a:moveTo>
                <a:lnTo>
                  <a:pt x="142496" y="119379"/>
                </a:lnTo>
                <a:lnTo>
                  <a:pt x="146649" y="120649"/>
                </a:lnTo>
                <a:lnTo>
                  <a:pt x="168695" y="128269"/>
                </a:lnTo>
                <a:lnTo>
                  <a:pt x="185535" y="142239"/>
                </a:lnTo>
                <a:lnTo>
                  <a:pt x="197057" y="162559"/>
                </a:lnTo>
                <a:lnTo>
                  <a:pt x="203151" y="186689"/>
                </a:lnTo>
                <a:lnTo>
                  <a:pt x="217286" y="186689"/>
                </a:lnTo>
                <a:lnTo>
                  <a:pt x="209520" y="154939"/>
                </a:lnTo>
                <a:lnTo>
                  <a:pt x="194263" y="130809"/>
                </a:lnTo>
                <a:lnTo>
                  <a:pt x="178539" y="119379"/>
                </a:lnTo>
                <a:close/>
              </a:path>
              <a:path w="233680" h="309880">
                <a:moveTo>
                  <a:pt x="134330" y="156209"/>
                </a:moveTo>
                <a:lnTo>
                  <a:pt x="124144" y="158749"/>
                </a:lnTo>
                <a:lnTo>
                  <a:pt x="122862" y="165099"/>
                </a:lnTo>
                <a:lnTo>
                  <a:pt x="119433" y="167639"/>
                </a:lnTo>
                <a:lnTo>
                  <a:pt x="108484" y="172719"/>
                </a:lnTo>
                <a:lnTo>
                  <a:pt x="96268" y="175259"/>
                </a:lnTo>
                <a:lnTo>
                  <a:pt x="133047" y="175259"/>
                </a:lnTo>
                <a:lnTo>
                  <a:pt x="134457" y="171449"/>
                </a:lnTo>
                <a:lnTo>
                  <a:pt x="164409" y="171449"/>
                </a:lnTo>
                <a:lnTo>
                  <a:pt x="162822" y="168909"/>
                </a:lnTo>
                <a:lnTo>
                  <a:pt x="155326" y="162559"/>
                </a:lnTo>
                <a:lnTo>
                  <a:pt x="146115" y="158749"/>
                </a:lnTo>
                <a:lnTo>
                  <a:pt x="142166" y="157479"/>
                </a:lnTo>
                <a:lnTo>
                  <a:pt x="134330" y="156209"/>
                </a:lnTo>
                <a:close/>
              </a:path>
              <a:path w="233680" h="309880">
                <a:moveTo>
                  <a:pt x="58714" y="154939"/>
                </a:moveTo>
                <a:lnTo>
                  <a:pt x="48935" y="156209"/>
                </a:lnTo>
                <a:lnTo>
                  <a:pt x="62109" y="156209"/>
                </a:lnTo>
                <a:lnTo>
                  <a:pt x="58714" y="154939"/>
                </a:lnTo>
                <a:close/>
              </a:path>
              <a:path w="233680" h="309880">
                <a:moveTo>
                  <a:pt x="63083" y="119379"/>
                </a:moveTo>
                <a:lnTo>
                  <a:pt x="48999" y="119379"/>
                </a:lnTo>
                <a:lnTo>
                  <a:pt x="60263" y="121919"/>
                </a:lnTo>
                <a:lnTo>
                  <a:pt x="63083" y="119379"/>
                </a:lnTo>
                <a:close/>
              </a:path>
              <a:path w="233680" h="309880">
                <a:moveTo>
                  <a:pt x="141874" y="100329"/>
                </a:moveTo>
                <a:lnTo>
                  <a:pt x="127281" y="100329"/>
                </a:lnTo>
                <a:lnTo>
                  <a:pt x="127802" y="105409"/>
                </a:lnTo>
                <a:lnTo>
                  <a:pt x="125618" y="115569"/>
                </a:lnTo>
                <a:lnTo>
                  <a:pt x="134241" y="120649"/>
                </a:lnTo>
                <a:lnTo>
                  <a:pt x="142496" y="119379"/>
                </a:lnTo>
                <a:lnTo>
                  <a:pt x="178539" y="119379"/>
                </a:lnTo>
                <a:lnTo>
                  <a:pt x="171550" y="114299"/>
                </a:lnTo>
                <a:lnTo>
                  <a:pt x="141416" y="105409"/>
                </a:lnTo>
                <a:lnTo>
                  <a:pt x="141874" y="100329"/>
                </a:lnTo>
                <a:close/>
              </a:path>
              <a:path w="233680" h="309880">
                <a:moveTo>
                  <a:pt x="141201" y="85089"/>
                </a:moveTo>
                <a:lnTo>
                  <a:pt x="59697" y="85089"/>
                </a:lnTo>
                <a:lnTo>
                  <a:pt x="54548" y="87629"/>
                </a:lnTo>
                <a:lnTo>
                  <a:pt x="50434" y="91439"/>
                </a:lnTo>
                <a:lnTo>
                  <a:pt x="53393" y="97789"/>
                </a:lnTo>
                <a:lnTo>
                  <a:pt x="52453" y="105409"/>
                </a:lnTo>
                <a:lnTo>
                  <a:pt x="65923" y="105409"/>
                </a:lnTo>
                <a:lnTo>
                  <a:pt x="67629" y="100329"/>
                </a:lnTo>
                <a:lnTo>
                  <a:pt x="141874" y="100329"/>
                </a:lnTo>
                <a:lnTo>
                  <a:pt x="142445" y="93979"/>
                </a:lnTo>
                <a:lnTo>
                  <a:pt x="141201" y="85089"/>
                </a:lnTo>
                <a:close/>
              </a:path>
              <a:path w="233680" h="309880">
                <a:moveTo>
                  <a:pt x="124235" y="62229"/>
                </a:moveTo>
                <a:lnTo>
                  <a:pt x="71319" y="62229"/>
                </a:lnTo>
                <a:lnTo>
                  <a:pt x="64570" y="63499"/>
                </a:lnTo>
                <a:lnTo>
                  <a:pt x="61356" y="68579"/>
                </a:lnTo>
                <a:lnTo>
                  <a:pt x="63253" y="74929"/>
                </a:lnTo>
                <a:lnTo>
                  <a:pt x="69696" y="77469"/>
                </a:lnTo>
                <a:lnTo>
                  <a:pt x="116296" y="77469"/>
                </a:lnTo>
                <a:lnTo>
                  <a:pt x="115953" y="80009"/>
                </a:lnTo>
                <a:lnTo>
                  <a:pt x="116982" y="83819"/>
                </a:lnTo>
                <a:lnTo>
                  <a:pt x="115775" y="85089"/>
                </a:lnTo>
                <a:lnTo>
                  <a:pt x="130418" y="85089"/>
                </a:lnTo>
                <a:lnTo>
                  <a:pt x="129110" y="77469"/>
                </a:lnTo>
                <a:lnTo>
                  <a:pt x="132869" y="68579"/>
                </a:lnTo>
                <a:lnTo>
                  <a:pt x="128856" y="64769"/>
                </a:lnTo>
                <a:lnTo>
                  <a:pt x="124235" y="62229"/>
                </a:lnTo>
                <a:close/>
              </a:path>
              <a:path w="233680" h="309880">
                <a:moveTo>
                  <a:pt x="115775" y="44449"/>
                </a:moveTo>
                <a:lnTo>
                  <a:pt x="77574" y="44449"/>
                </a:lnTo>
                <a:lnTo>
                  <a:pt x="81142" y="46989"/>
                </a:lnTo>
                <a:lnTo>
                  <a:pt x="84800" y="49529"/>
                </a:lnTo>
                <a:lnTo>
                  <a:pt x="89080" y="52069"/>
                </a:lnTo>
                <a:lnTo>
                  <a:pt x="88737" y="54609"/>
                </a:lnTo>
                <a:lnTo>
                  <a:pt x="89778" y="59689"/>
                </a:lnTo>
                <a:lnTo>
                  <a:pt x="88559" y="62229"/>
                </a:lnTo>
                <a:lnTo>
                  <a:pt x="103736" y="62229"/>
                </a:lnTo>
                <a:lnTo>
                  <a:pt x="103736" y="50799"/>
                </a:lnTo>
                <a:lnTo>
                  <a:pt x="110606" y="49529"/>
                </a:lnTo>
                <a:lnTo>
                  <a:pt x="110843" y="46989"/>
                </a:lnTo>
                <a:lnTo>
                  <a:pt x="110962" y="45719"/>
                </a:lnTo>
                <a:lnTo>
                  <a:pt x="115775" y="44449"/>
                </a:lnTo>
                <a:close/>
              </a:path>
              <a:path w="233680" h="309880">
                <a:moveTo>
                  <a:pt x="97195" y="0"/>
                </a:moveTo>
                <a:lnTo>
                  <a:pt x="84292" y="1269"/>
                </a:lnTo>
                <a:lnTo>
                  <a:pt x="81409" y="7619"/>
                </a:lnTo>
                <a:lnTo>
                  <a:pt x="75478" y="10159"/>
                </a:lnTo>
                <a:lnTo>
                  <a:pt x="25250" y="10159"/>
                </a:lnTo>
                <a:lnTo>
                  <a:pt x="18814" y="15239"/>
                </a:lnTo>
                <a:lnTo>
                  <a:pt x="15336" y="24129"/>
                </a:lnTo>
                <a:lnTo>
                  <a:pt x="15421" y="26669"/>
                </a:lnTo>
                <a:lnTo>
                  <a:pt x="15507" y="29209"/>
                </a:lnTo>
                <a:lnTo>
                  <a:pt x="15550" y="30479"/>
                </a:lnTo>
                <a:lnTo>
                  <a:pt x="15636" y="33019"/>
                </a:lnTo>
                <a:lnTo>
                  <a:pt x="20538" y="40639"/>
                </a:lnTo>
                <a:lnTo>
                  <a:pt x="31325" y="44449"/>
                </a:lnTo>
                <a:lnTo>
                  <a:pt x="45503" y="45719"/>
                </a:lnTo>
                <a:lnTo>
                  <a:pt x="61457" y="44449"/>
                </a:lnTo>
                <a:lnTo>
                  <a:pt x="115775" y="44449"/>
                </a:lnTo>
                <a:lnTo>
                  <a:pt x="127246" y="43179"/>
                </a:lnTo>
                <a:lnTo>
                  <a:pt x="166709" y="43179"/>
                </a:lnTo>
                <a:lnTo>
                  <a:pt x="172310" y="40639"/>
                </a:lnTo>
                <a:lnTo>
                  <a:pt x="173708" y="38099"/>
                </a:lnTo>
                <a:lnTo>
                  <a:pt x="96733" y="38099"/>
                </a:lnTo>
                <a:lnTo>
                  <a:pt x="88644" y="35559"/>
                </a:lnTo>
                <a:lnTo>
                  <a:pt x="87040" y="31749"/>
                </a:lnTo>
                <a:lnTo>
                  <a:pt x="32984" y="31749"/>
                </a:lnTo>
                <a:lnTo>
                  <a:pt x="28907" y="29209"/>
                </a:lnTo>
                <a:lnTo>
                  <a:pt x="28513" y="26669"/>
                </a:lnTo>
                <a:lnTo>
                  <a:pt x="29428" y="25399"/>
                </a:lnTo>
                <a:lnTo>
                  <a:pt x="31003" y="24129"/>
                </a:lnTo>
                <a:lnTo>
                  <a:pt x="84885" y="24129"/>
                </a:lnTo>
                <a:lnTo>
                  <a:pt x="84876" y="22859"/>
                </a:lnTo>
                <a:lnTo>
                  <a:pt x="86578" y="17779"/>
                </a:lnTo>
                <a:lnTo>
                  <a:pt x="101386" y="13969"/>
                </a:lnTo>
                <a:lnTo>
                  <a:pt x="173332" y="13969"/>
                </a:lnTo>
                <a:lnTo>
                  <a:pt x="167479" y="11429"/>
                </a:lnTo>
                <a:lnTo>
                  <a:pt x="122874" y="11429"/>
                </a:lnTo>
                <a:lnTo>
                  <a:pt x="117699" y="10159"/>
                </a:lnTo>
                <a:lnTo>
                  <a:pt x="49259" y="10159"/>
                </a:lnTo>
                <a:lnTo>
                  <a:pt x="36320" y="8889"/>
                </a:lnTo>
                <a:lnTo>
                  <a:pt x="112524" y="8889"/>
                </a:lnTo>
                <a:lnTo>
                  <a:pt x="110124" y="3809"/>
                </a:lnTo>
                <a:lnTo>
                  <a:pt x="102681" y="1269"/>
                </a:lnTo>
                <a:lnTo>
                  <a:pt x="97195" y="0"/>
                </a:lnTo>
                <a:close/>
              </a:path>
              <a:path w="233680" h="309880">
                <a:moveTo>
                  <a:pt x="166709" y="43179"/>
                </a:moveTo>
                <a:lnTo>
                  <a:pt x="127246" y="43179"/>
                </a:lnTo>
                <a:lnTo>
                  <a:pt x="140156" y="44449"/>
                </a:lnTo>
                <a:lnTo>
                  <a:pt x="163908" y="44449"/>
                </a:lnTo>
                <a:lnTo>
                  <a:pt x="166709" y="43179"/>
                </a:lnTo>
                <a:close/>
              </a:path>
              <a:path w="233680" h="309880">
                <a:moveTo>
                  <a:pt x="173332" y="13969"/>
                </a:moveTo>
                <a:lnTo>
                  <a:pt x="101386" y="13969"/>
                </a:lnTo>
                <a:lnTo>
                  <a:pt x="107571" y="19049"/>
                </a:lnTo>
                <a:lnTo>
                  <a:pt x="107784" y="22859"/>
                </a:lnTo>
                <a:lnTo>
                  <a:pt x="107855" y="24129"/>
                </a:lnTo>
                <a:lnTo>
                  <a:pt x="107927" y="25399"/>
                </a:lnTo>
                <a:lnTo>
                  <a:pt x="104663" y="34289"/>
                </a:lnTo>
                <a:lnTo>
                  <a:pt x="96733" y="38099"/>
                </a:lnTo>
                <a:lnTo>
                  <a:pt x="173708" y="38099"/>
                </a:lnTo>
                <a:lnTo>
                  <a:pt x="175804" y="34289"/>
                </a:lnTo>
                <a:lnTo>
                  <a:pt x="163578" y="34289"/>
                </a:lnTo>
                <a:lnTo>
                  <a:pt x="152745" y="30479"/>
                </a:lnTo>
                <a:lnTo>
                  <a:pt x="122570" y="30479"/>
                </a:lnTo>
                <a:lnTo>
                  <a:pt x="122913" y="29209"/>
                </a:lnTo>
                <a:lnTo>
                  <a:pt x="121897" y="25399"/>
                </a:lnTo>
                <a:lnTo>
                  <a:pt x="123090" y="24129"/>
                </a:lnTo>
                <a:lnTo>
                  <a:pt x="151983" y="24129"/>
                </a:lnTo>
                <a:lnTo>
                  <a:pt x="160301" y="22859"/>
                </a:lnTo>
                <a:lnTo>
                  <a:pt x="177803" y="22859"/>
                </a:lnTo>
                <a:lnTo>
                  <a:pt x="173332" y="13969"/>
                </a:lnTo>
                <a:close/>
              </a:path>
              <a:path w="233680" h="309880">
                <a:moveTo>
                  <a:pt x="177803" y="22859"/>
                </a:moveTo>
                <a:lnTo>
                  <a:pt x="160301" y="22859"/>
                </a:lnTo>
                <a:lnTo>
                  <a:pt x="164429" y="26669"/>
                </a:lnTo>
                <a:lnTo>
                  <a:pt x="163578" y="34289"/>
                </a:lnTo>
                <a:lnTo>
                  <a:pt x="175804" y="34289"/>
                </a:lnTo>
                <a:lnTo>
                  <a:pt x="177202" y="31749"/>
                </a:lnTo>
                <a:lnTo>
                  <a:pt x="177545" y="26669"/>
                </a:lnTo>
                <a:lnTo>
                  <a:pt x="177631" y="25399"/>
                </a:lnTo>
                <a:lnTo>
                  <a:pt x="177717" y="24129"/>
                </a:lnTo>
                <a:lnTo>
                  <a:pt x="177803" y="22859"/>
                </a:lnTo>
                <a:close/>
              </a:path>
              <a:path w="233680" h="309880">
                <a:moveTo>
                  <a:pt x="84885" y="24129"/>
                </a:moveTo>
                <a:lnTo>
                  <a:pt x="70766" y="24129"/>
                </a:lnTo>
                <a:lnTo>
                  <a:pt x="70766" y="30479"/>
                </a:lnTo>
                <a:lnTo>
                  <a:pt x="41010" y="30479"/>
                </a:lnTo>
                <a:lnTo>
                  <a:pt x="32984" y="31749"/>
                </a:lnTo>
                <a:lnTo>
                  <a:pt x="87040" y="31749"/>
                </a:lnTo>
                <a:lnTo>
                  <a:pt x="84901" y="26669"/>
                </a:lnTo>
                <a:lnTo>
                  <a:pt x="84885" y="24129"/>
                </a:lnTo>
                <a:close/>
              </a:path>
              <a:path w="233680" h="309880">
                <a:moveTo>
                  <a:pt x="159822" y="10159"/>
                </a:moveTo>
                <a:lnTo>
                  <a:pt x="132831" y="10159"/>
                </a:lnTo>
                <a:lnTo>
                  <a:pt x="122874" y="11429"/>
                </a:lnTo>
                <a:lnTo>
                  <a:pt x="167479" y="11429"/>
                </a:lnTo>
                <a:lnTo>
                  <a:pt x="159822" y="10159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883207" y="1687340"/>
            <a:ext cx="1498600" cy="3333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300"/>
              </a:spcBef>
            </a:pPr>
            <a:r>
              <a:rPr sz="900" b="1" spc="-10" dirty="0">
                <a:latin typeface="Arial"/>
                <a:cs typeface="Arial"/>
              </a:rPr>
              <a:t>ЭЛЕКТРОСНАБЖЕНИЕ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Свободная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мощность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19,5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МВт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69708" y="2188608"/>
            <a:ext cx="1623060" cy="3384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325"/>
              </a:spcBef>
            </a:pPr>
            <a:r>
              <a:rPr sz="900" b="1" spc="-10" dirty="0">
                <a:latin typeface="Arial"/>
                <a:cs typeface="Arial"/>
              </a:rPr>
              <a:t>ГАЗОСНАБЖЕНИЕ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Подключение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ОЭЗ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088758" y="1671246"/>
            <a:ext cx="1883410" cy="8991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320"/>
              </a:spcBef>
            </a:pPr>
            <a:r>
              <a:rPr sz="900" b="1" spc="-10" dirty="0">
                <a:latin typeface="Arial"/>
                <a:cs typeface="Arial"/>
              </a:rPr>
              <a:t>ВОДОСНАБЖЕНИЕ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имеются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точки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подключения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к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сетям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водопотребления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8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водоотведения</a:t>
            </a:r>
            <a:endParaRPr sz="800">
              <a:latin typeface="Microsoft Sans Serif"/>
              <a:cs typeface="Microsoft Sans Serif"/>
            </a:endParaRPr>
          </a:p>
          <a:p>
            <a:pPr marL="14604">
              <a:lnSpc>
                <a:spcPct val="100000"/>
              </a:lnSpc>
              <a:spcBef>
                <a:spcPts val="470"/>
              </a:spcBef>
            </a:pPr>
            <a:r>
              <a:rPr sz="900" b="1" dirty="0">
                <a:latin typeface="Arial"/>
                <a:cs typeface="Arial"/>
              </a:rPr>
              <a:t>РЕЧНОЙ</a:t>
            </a:r>
            <a:r>
              <a:rPr sz="900" b="1" spc="14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ТРАНСПОРТ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6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км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судоходной реки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737889" y="1662812"/>
            <a:ext cx="1946910" cy="93154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409"/>
              </a:spcBef>
            </a:pPr>
            <a:r>
              <a:rPr sz="900" b="1" dirty="0">
                <a:latin typeface="Arial"/>
                <a:cs typeface="Arial"/>
              </a:rPr>
              <a:t>АВТОМОБИЛЬНЫЙ</a:t>
            </a:r>
            <a:r>
              <a:rPr sz="900" b="1" spc="24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ТРАНСПОРТ</a:t>
            </a:r>
            <a:endParaRPr sz="900">
              <a:latin typeface="Arial"/>
              <a:cs typeface="Arial"/>
            </a:endParaRPr>
          </a:p>
          <a:p>
            <a:pPr marL="12700" marR="175260">
              <a:lnSpc>
                <a:spcPts val="900"/>
              </a:lnSpc>
              <a:spcBef>
                <a:spcPts val="35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Имеет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Красноярский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тракт;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запланировано</a:t>
            </a:r>
            <a:r>
              <a:rPr sz="8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 Северного</a:t>
            </a:r>
            <a:r>
              <a:rPr sz="8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обхода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r>
              <a:rPr sz="8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Омска, связывающего</a:t>
            </a:r>
            <a:r>
              <a:rPr sz="8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endParaRPr sz="800">
              <a:latin typeface="Microsoft Sans Serif"/>
              <a:cs typeface="Microsoft Sans Serif"/>
            </a:endParaRPr>
          </a:p>
          <a:p>
            <a:pPr marL="12700" marR="153035">
              <a:lnSpc>
                <a:spcPts val="900"/>
              </a:lnSpc>
              <a:spcBef>
                <a:spcPts val="5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8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дорогой</a:t>
            </a:r>
            <a:r>
              <a:rPr sz="8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8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значения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Челябинск-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Курган-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Омск-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252640" y="1667115"/>
            <a:ext cx="2340610" cy="7702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340"/>
              </a:spcBef>
            </a:pPr>
            <a:r>
              <a:rPr sz="900" b="1" dirty="0">
                <a:latin typeface="Arial"/>
                <a:cs typeface="Arial"/>
              </a:rPr>
              <a:t>ЖЕЛЕЗНАЯ</a:t>
            </a:r>
            <a:r>
              <a:rPr sz="900" b="1" spc="1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ДОРОГА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30"/>
              </a:lnSpc>
              <a:spcBef>
                <a:spcPts val="210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имеется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ж/д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сообщение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ts val="900"/>
              </a:lnSpc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выходом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Транссибирскую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ж/д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магистраль;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ts val="930"/>
              </a:lnSpc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2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ближайшей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ж/д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станции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«Комбинатская»</a:t>
            </a:r>
            <a:endParaRPr sz="800">
              <a:latin typeface="Microsoft Sans Serif"/>
              <a:cs typeface="Microsoft Sans Serif"/>
            </a:endParaRPr>
          </a:p>
          <a:p>
            <a:pPr marL="14604">
              <a:lnSpc>
                <a:spcPct val="100000"/>
              </a:lnSpc>
              <a:spcBef>
                <a:spcPts val="484"/>
              </a:spcBef>
            </a:pPr>
            <a:r>
              <a:rPr sz="900" b="1" dirty="0">
                <a:latin typeface="Arial"/>
                <a:cs typeface="Arial"/>
              </a:rPr>
              <a:t>ПРИОРИТЕТНОЕ</a:t>
            </a:r>
            <a:r>
              <a:rPr sz="900" b="1" spc="2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НАЗНАЧЕНИЕ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837268" y="1740544"/>
            <a:ext cx="306070" cy="238760"/>
          </a:xfrm>
          <a:custGeom>
            <a:avLst/>
            <a:gdLst/>
            <a:ahLst/>
            <a:cxnLst/>
            <a:rect l="l" t="t" r="r" b="b"/>
            <a:pathLst>
              <a:path w="306070" h="238760">
                <a:moveTo>
                  <a:pt x="28067" y="185419"/>
                </a:moveTo>
                <a:lnTo>
                  <a:pt x="22898" y="185419"/>
                </a:lnTo>
                <a:lnTo>
                  <a:pt x="21501" y="186689"/>
                </a:lnTo>
                <a:lnTo>
                  <a:pt x="26807" y="209549"/>
                </a:lnTo>
                <a:lnTo>
                  <a:pt x="46405" y="215899"/>
                </a:lnTo>
                <a:lnTo>
                  <a:pt x="65642" y="208279"/>
                </a:lnTo>
                <a:lnTo>
                  <a:pt x="66138" y="205739"/>
                </a:lnTo>
                <a:lnTo>
                  <a:pt x="40335" y="205739"/>
                </a:lnTo>
                <a:lnTo>
                  <a:pt x="33921" y="201929"/>
                </a:lnTo>
                <a:lnTo>
                  <a:pt x="30276" y="191769"/>
                </a:lnTo>
                <a:lnTo>
                  <a:pt x="31724" y="187959"/>
                </a:lnTo>
                <a:lnTo>
                  <a:pt x="28067" y="185419"/>
                </a:lnTo>
                <a:close/>
              </a:path>
              <a:path w="306070" h="238760">
                <a:moveTo>
                  <a:pt x="88353" y="185419"/>
                </a:moveTo>
                <a:lnTo>
                  <a:pt x="83947" y="185419"/>
                </a:lnTo>
                <a:lnTo>
                  <a:pt x="82994" y="186689"/>
                </a:lnTo>
                <a:lnTo>
                  <a:pt x="81373" y="193039"/>
                </a:lnTo>
                <a:lnTo>
                  <a:pt x="82554" y="199389"/>
                </a:lnTo>
                <a:lnTo>
                  <a:pt x="85600" y="205739"/>
                </a:lnTo>
                <a:lnTo>
                  <a:pt x="89573" y="210819"/>
                </a:lnTo>
                <a:lnTo>
                  <a:pt x="104447" y="215899"/>
                </a:lnTo>
                <a:lnTo>
                  <a:pt x="119726" y="213359"/>
                </a:lnTo>
                <a:lnTo>
                  <a:pt x="127602" y="205739"/>
                </a:lnTo>
                <a:lnTo>
                  <a:pt x="106286" y="205739"/>
                </a:lnTo>
                <a:lnTo>
                  <a:pt x="99898" y="204469"/>
                </a:lnTo>
                <a:lnTo>
                  <a:pt x="95423" y="200659"/>
                </a:lnTo>
                <a:lnTo>
                  <a:pt x="92350" y="194309"/>
                </a:lnTo>
                <a:lnTo>
                  <a:pt x="90170" y="186689"/>
                </a:lnTo>
                <a:lnTo>
                  <a:pt x="88353" y="185419"/>
                </a:lnTo>
                <a:close/>
              </a:path>
              <a:path w="306070" h="238760">
                <a:moveTo>
                  <a:pt x="148145" y="185419"/>
                </a:moveTo>
                <a:lnTo>
                  <a:pt x="143916" y="186689"/>
                </a:lnTo>
                <a:lnTo>
                  <a:pt x="142709" y="187959"/>
                </a:lnTo>
                <a:lnTo>
                  <a:pt x="149671" y="209549"/>
                </a:lnTo>
                <a:lnTo>
                  <a:pt x="169054" y="215899"/>
                </a:lnTo>
                <a:lnTo>
                  <a:pt x="187806" y="208279"/>
                </a:lnTo>
                <a:lnTo>
                  <a:pt x="188402" y="205739"/>
                </a:lnTo>
                <a:lnTo>
                  <a:pt x="167714" y="205739"/>
                </a:lnTo>
                <a:lnTo>
                  <a:pt x="159502" y="203199"/>
                </a:lnTo>
                <a:lnTo>
                  <a:pt x="154063" y="195579"/>
                </a:lnTo>
                <a:lnTo>
                  <a:pt x="152895" y="193039"/>
                </a:lnTo>
                <a:lnTo>
                  <a:pt x="154000" y="189229"/>
                </a:lnTo>
                <a:lnTo>
                  <a:pt x="151066" y="186689"/>
                </a:lnTo>
                <a:lnTo>
                  <a:pt x="148145" y="185419"/>
                </a:lnTo>
                <a:close/>
              </a:path>
              <a:path w="306070" h="238760">
                <a:moveTo>
                  <a:pt x="210832" y="173989"/>
                </a:moveTo>
                <a:lnTo>
                  <a:pt x="189953" y="173989"/>
                </a:lnTo>
                <a:lnTo>
                  <a:pt x="199859" y="176529"/>
                </a:lnTo>
                <a:lnTo>
                  <a:pt x="207302" y="186689"/>
                </a:lnTo>
                <a:lnTo>
                  <a:pt x="216789" y="195579"/>
                </a:lnTo>
                <a:lnTo>
                  <a:pt x="221843" y="204469"/>
                </a:lnTo>
                <a:lnTo>
                  <a:pt x="228701" y="207009"/>
                </a:lnTo>
                <a:lnTo>
                  <a:pt x="289667" y="207009"/>
                </a:lnTo>
                <a:lnTo>
                  <a:pt x="299965" y="203199"/>
                </a:lnTo>
                <a:lnTo>
                  <a:pt x="304766" y="196849"/>
                </a:lnTo>
                <a:lnTo>
                  <a:pt x="240219" y="196849"/>
                </a:lnTo>
                <a:lnTo>
                  <a:pt x="232879" y="195579"/>
                </a:lnTo>
                <a:lnTo>
                  <a:pt x="227126" y="194309"/>
                </a:lnTo>
                <a:lnTo>
                  <a:pt x="220903" y="184149"/>
                </a:lnTo>
                <a:lnTo>
                  <a:pt x="212636" y="176529"/>
                </a:lnTo>
                <a:lnTo>
                  <a:pt x="210832" y="173989"/>
                </a:lnTo>
                <a:close/>
              </a:path>
              <a:path w="306070" h="238760">
                <a:moveTo>
                  <a:pt x="67970" y="185419"/>
                </a:moveTo>
                <a:lnTo>
                  <a:pt x="64592" y="185419"/>
                </a:lnTo>
                <a:lnTo>
                  <a:pt x="62699" y="186689"/>
                </a:lnTo>
                <a:lnTo>
                  <a:pt x="60522" y="194309"/>
                </a:lnTo>
                <a:lnTo>
                  <a:pt x="57299" y="200659"/>
                </a:lnTo>
                <a:lnTo>
                  <a:pt x="52595" y="204469"/>
                </a:lnTo>
                <a:lnTo>
                  <a:pt x="45974" y="205739"/>
                </a:lnTo>
                <a:lnTo>
                  <a:pt x="66138" y="205739"/>
                </a:lnTo>
                <a:lnTo>
                  <a:pt x="69862" y="186689"/>
                </a:lnTo>
                <a:lnTo>
                  <a:pt x="67970" y="185419"/>
                </a:lnTo>
                <a:close/>
              </a:path>
              <a:path w="306070" h="238760">
                <a:moveTo>
                  <a:pt x="121145" y="182879"/>
                </a:moveTo>
                <a:lnTo>
                  <a:pt x="123850" y="189229"/>
                </a:lnTo>
                <a:lnTo>
                  <a:pt x="118960" y="201929"/>
                </a:lnTo>
                <a:lnTo>
                  <a:pt x="111874" y="205739"/>
                </a:lnTo>
                <a:lnTo>
                  <a:pt x="127602" y="205739"/>
                </a:lnTo>
                <a:lnTo>
                  <a:pt x="130228" y="203199"/>
                </a:lnTo>
                <a:lnTo>
                  <a:pt x="130353" y="199389"/>
                </a:lnTo>
                <a:lnTo>
                  <a:pt x="130479" y="195579"/>
                </a:lnTo>
                <a:lnTo>
                  <a:pt x="130604" y="191769"/>
                </a:lnTo>
                <a:lnTo>
                  <a:pt x="130730" y="187959"/>
                </a:lnTo>
                <a:lnTo>
                  <a:pt x="130771" y="186689"/>
                </a:lnTo>
                <a:lnTo>
                  <a:pt x="121145" y="182879"/>
                </a:lnTo>
                <a:close/>
              </a:path>
              <a:path w="306070" h="238760">
                <a:moveTo>
                  <a:pt x="191096" y="185419"/>
                </a:moveTo>
                <a:lnTo>
                  <a:pt x="187490" y="185419"/>
                </a:lnTo>
                <a:lnTo>
                  <a:pt x="185102" y="186689"/>
                </a:lnTo>
                <a:lnTo>
                  <a:pt x="181876" y="190499"/>
                </a:lnTo>
                <a:lnTo>
                  <a:pt x="183629" y="193039"/>
                </a:lnTo>
                <a:lnTo>
                  <a:pt x="182118" y="196849"/>
                </a:lnTo>
                <a:lnTo>
                  <a:pt x="176114" y="204469"/>
                </a:lnTo>
                <a:lnTo>
                  <a:pt x="167714" y="205739"/>
                </a:lnTo>
                <a:lnTo>
                  <a:pt x="188402" y="205739"/>
                </a:lnTo>
                <a:lnTo>
                  <a:pt x="192874" y="186689"/>
                </a:lnTo>
                <a:lnTo>
                  <a:pt x="191096" y="185419"/>
                </a:lnTo>
                <a:close/>
              </a:path>
              <a:path w="306070" h="238760">
                <a:moveTo>
                  <a:pt x="272308" y="195579"/>
                </a:moveTo>
                <a:lnTo>
                  <a:pt x="264528" y="195579"/>
                </a:lnTo>
                <a:lnTo>
                  <a:pt x="256695" y="196849"/>
                </a:lnTo>
                <a:lnTo>
                  <a:pt x="280028" y="196849"/>
                </a:lnTo>
                <a:lnTo>
                  <a:pt x="272308" y="195579"/>
                </a:lnTo>
                <a:close/>
              </a:path>
              <a:path w="306070" h="238760">
                <a:moveTo>
                  <a:pt x="298724" y="104139"/>
                </a:moveTo>
                <a:lnTo>
                  <a:pt x="290195" y="104139"/>
                </a:lnTo>
                <a:lnTo>
                  <a:pt x="293282" y="118109"/>
                </a:lnTo>
                <a:lnTo>
                  <a:pt x="294722" y="132079"/>
                </a:lnTo>
                <a:lnTo>
                  <a:pt x="294779" y="134619"/>
                </a:lnTo>
                <a:lnTo>
                  <a:pt x="294866" y="138429"/>
                </a:lnTo>
                <a:lnTo>
                  <a:pt x="294982" y="165099"/>
                </a:lnTo>
                <a:lnTo>
                  <a:pt x="287765" y="166369"/>
                </a:lnTo>
                <a:lnTo>
                  <a:pt x="285500" y="170179"/>
                </a:lnTo>
                <a:lnTo>
                  <a:pt x="287976" y="175259"/>
                </a:lnTo>
                <a:lnTo>
                  <a:pt x="294982" y="176529"/>
                </a:lnTo>
                <a:lnTo>
                  <a:pt x="294678" y="181609"/>
                </a:lnTo>
                <a:lnTo>
                  <a:pt x="295643" y="189229"/>
                </a:lnTo>
                <a:lnTo>
                  <a:pt x="294386" y="194309"/>
                </a:lnTo>
                <a:lnTo>
                  <a:pt x="287463" y="195579"/>
                </a:lnTo>
                <a:lnTo>
                  <a:pt x="280028" y="196849"/>
                </a:lnTo>
                <a:lnTo>
                  <a:pt x="304766" y="196849"/>
                </a:lnTo>
                <a:lnTo>
                  <a:pt x="305727" y="195579"/>
                </a:lnTo>
                <a:lnTo>
                  <a:pt x="305727" y="126999"/>
                </a:lnTo>
                <a:lnTo>
                  <a:pt x="298724" y="104139"/>
                </a:lnTo>
                <a:close/>
              </a:path>
              <a:path w="306070" h="238760">
                <a:moveTo>
                  <a:pt x="43421" y="184149"/>
                </a:moveTo>
                <a:lnTo>
                  <a:pt x="39725" y="187959"/>
                </a:lnTo>
                <a:lnTo>
                  <a:pt x="40601" y="193039"/>
                </a:lnTo>
                <a:lnTo>
                  <a:pt x="43727" y="195579"/>
                </a:lnTo>
                <a:lnTo>
                  <a:pt x="48417" y="195579"/>
                </a:lnTo>
                <a:lnTo>
                  <a:pt x="51437" y="191769"/>
                </a:lnTo>
                <a:lnTo>
                  <a:pt x="49555" y="186689"/>
                </a:lnTo>
                <a:lnTo>
                  <a:pt x="43421" y="184149"/>
                </a:lnTo>
                <a:close/>
              </a:path>
              <a:path w="306070" h="238760">
                <a:moveTo>
                  <a:pt x="103873" y="184149"/>
                </a:moveTo>
                <a:lnTo>
                  <a:pt x="101041" y="187959"/>
                </a:lnTo>
                <a:lnTo>
                  <a:pt x="101511" y="191769"/>
                </a:lnTo>
                <a:lnTo>
                  <a:pt x="104575" y="195579"/>
                </a:lnTo>
                <a:lnTo>
                  <a:pt x="109466" y="195579"/>
                </a:lnTo>
                <a:lnTo>
                  <a:pt x="112467" y="191769"/>
                </a:lnTo>
                <a:lnTo>
                  <a:pt x="109867" y="185419"/>
                </a:lnTo>
                <a:lnTo>
                  <a:pt x="103873" y="184149"/>
                </a:lnTo>
                <a:close/>
              </a:path>
              <a:path w="306070" h="238760">
                <a:moveTo>
                  <a:pt x="169976" y="184149"/>
                </a:moveTo>
                <a:lnTo>
                  <a:pt x="166001" y="186689"/>
                </a:lnTo>
                <a:lnTo>
                  <a:pt x="162704" y="191769"/>
                </a:lnTo>
                <a:lnTo>
                  <a:pt x="166371" y="195579"/>
                </a:lnTo>
                <a:lnTo>
                  <a:pt x="171793" y="195579"/>
                </a:lnTo>
                <a:lnTo>
                  <a:pt x="173761" y="190499"/>
                </a:lnTo>
                <a:lnTo>
                  <a:pt x="173266" y="186689"/>
                </a:lnTo>
                <a:lnTo>
                  <a:pt x="169976" y="184149"/>
                </a:lnTo>
                <a:close/>
              </a:path>
              <a:path w="306070" h="238760">
                <a:moveTo>
                  <a:pt x="17462" y="163829"/>
                </a:moveTo>
                <a:lnTo>
                  <a:pt x="21640" y="176529"/>
                </a:lnTo>
                <a:lnTo>
                  <a:pt x="32042" y="175259"/>
                </a:lnTo>
                <a:lnTo>
                  <a:pt x="180289" y="175259"/>
                </a:lnTo>
                <a:lnTo>
                  <a:pt x="189953" y="173989"/>
                </a:lnTo>
                <a:lnTo>
                  <a:pt x="210832" y="173989"/>
                </a:lnTo>
                <a:lnTo>
                  <a:pt x="206324" y="167639"/>
                </a:lnTo>
                <a:lnTo>
                  <a:pt x="200037" y="165099"/>
                </a:lnTo>
                <a:lnTo>
                  <a:pt x="29768" y="165099"/>
                </a:lnTo>
                <a:lnTo>
                  <a:pt x="17462" y="163829"/>
                </a:lnTo>
                <a:close/>
              </a:path>
              <a:path w="306070" h="238760">
                <a:moveTo>
                  <a:pt x="268941" y="165099"/>
                </a:moveTo>
                <a:lnTo>
                  <a:pt x="223926" y="165099"/>
                </a:lnTo>
                <a:lnTo>
                  <a:pt x="220535" y="166369"/>
                </a:lnTo>
                <a:lnTo>
                  <a:pt x="217347" y="168909"/>
                </a:lnTo>
                <a:lnTo>
                  <a:pt x="219138" y="172719"/>
                </a:lnTo>
                <a:lnTo>
                  <a:pt x="223138" y="175259"/>
                </a:lnTo>
                <a:lnTo>
                  <a:pt x="230485" y="176529"/>
                </a:lnTo>
                <a:lnTo>
                  <a:pt x="239176" y="176529"/>
                </a:lnTo>
                <a:lnTo>
                  <a:pt x="247205" y="175259"/>
                </a:lnTo>
                <a:lnTo>
                  <a:pt x="271522" y="175259"/>
                </a:lnTo>
                <a:lnTo>
                  <a:pt x="275272" y="172719"/>
                </a:lnTo>
                <a:lnTo>
                  <a:pt x="274495" y="167639"/>
                </a:lnTo>
                <a:lnTo>
                  <a:pt x="268941" y="165099"/>
                </a:lnTo>
                <a:close/>
              </a:path>
              <a:path w="306070" h="238760">
                <a:moveTo>
                  <a:pt x="271522" y="175259"/>
                </a:moveTo>
                <a:lnTo>
                  <a:pt x="247205" y="175259"/>
                </a:lnTo>
                <a:lnTo>
                  <a:pt x="255370" y="176529"/>
                </a:lnTo>
                <a:lnTo>
                  <a:pt x="264182" y="176529"/>
                </a:lnTo>
                <a:lnTo>
                  <a:pt x="271522" y="175259"/>
                </a:lnTo>
                <a:close/>
              </a:path>
              <a:path w="306070" h="238760">
                <a:moveTo>
                  <a:pt x="190455" y="163829"/>
                </a:moveTo>
                <a:lnTo>
                  <a:pt x="178969" y="163829"/>
                </a:lnTo>
                <a:lnTo>
                  <a:pt x="166524" y="165099"/>
                </a:lnTo>
                <a:lnTo>
                  <a:pt x="200037" y="165099"/>
                </a:lnTo>
                <a:lnTo>
                  <a:pt x="190455" y="163829"/>
                </a:lnTo>
                <a:close/>
              </a:path>
              <a:path w="306070" h="238760">
                <a:moveTo>
                  <a:pt x="268370" y="134619"/>
                </a:moveTo>
                <a:lnTo>
                  <a:pt x="14325" y="134619"/>
                </a:lnTo>
                <a:lnTo>
                  <a:pt x="10541" y="135889"/>
                </a:lnTo>
                <a:lnTo>
                  <a:pt x="8978" y="138429"/>
                </a:lnTo>
                <a:lnTo>
                  <a:pt x="10147" y="142239"/>
                </a:lnTo>
                <a:lnTo>
                  <a:pt x="14104" y="144779"/>
                </a:lnTo>
                <a:lnTo>
                  <a:pt x="22109" y="146049"/>
                </a:lnTo>
                <a:lnTo>
                  <a:pt x="32044" y="146049"/>
                </a:lnTo>
                <a:lnTo>
                  <a:pt x="41795" y="144779"/>
                </a:lnTo>
                <a:lnTo>
                  <a:pt x="281228" y="144779"/>
                </a:lnTo>
                <a:lnTo>
                  <a:pt x="280644" y="139699"/>
                </a:lnTo>
                <a:lnTo>
                  <a:pt x="276705" y="135889"/>
                </a:lnTo>
                <a:lnTo>
                  <a:pt x="268370" y="134619"/>
                </a:lnTo>
                <a:close/>
              </a:path>
              <a:path w="306070" h="238760">
                <a:moveTo>
                  <a:pt x="268706" y="144779"/>
                </a:moveTo>
                <a:lnTo>
                  <a:pt x="98971" y="144779"/>
                </a:lnTo>
                <a:lnTo>
                  <a:pt x="211874" y="146049"/>
                </a:lnTo>
                <a:lnTo>
                  <a:pt x="268706" y="144779"/>
                </a:lnTo>
                <a:close/>
              </a:path>
              <a:path w="306070" h="238760">
                <a:moveTo>
                  <a:pt x="41148" y="102869"/>
                </a:moveTo>
                <a:lnTo>
                  <a:pt x="33172" y="104139"/>
                </a:lnTo>
                <a:lnTo>
                  <a:pt x="4335" y="104139"/>
                </a:lnTo>
                <a:lnTo>
                  <a:pt x="0" y="106679"/>
                </a:lnTo>
                <a:lnTo>
                  <a:pt x="0" y="111759"/>
                </a:lnTo>
                <a:lnTo>
                  <a:pt x="3790" y="114299"/>
                </a:lnTo>
                <a:lnTo>
                  <a:pt x="10058" y="115569"/>
                </a:lnTo>
                <a:lnTo>
                  <a:pt x="17716" y="115569"/>
                </a:lnTo>
                <a:lnTo>
                  <a:pt x="25679" y="114299"/>
                </a:lnTo>
                <a:lnTo>
                  <a:pt x="41239" y="114299"/>
                </a:lnTo>
                <a:lnTo>
                  <a:pt x="41148" y="102869"/>
                </a:lnTo>
                <a:close/>
              </a:path>
              <a:path w="306070" h="238760">
                <a:moveTo>
                  <a:pt x="41239" y="114299"/>
                </a:moveTo>
                <a:lnTo>
                  <a:pt x="33134" y="114299"/>
                </a:lnTo>
                <a:lnTo>
                  <a:pt x="41249" y="115569"/>
                </a:lnTo>
                <a:lnTo>
                  <a:pt x="41239" y="114299"/>
                </a:lnTo>
                <a:close/>
              </a:path>
              <a:path w="306070" h="238760">
                <a:moveTo>
                  <a:pt x="92112" y="43179"/>
                </a:moveTo>
                <a:lnTo>
                  <a:pt x="68072" y="43179"/>
                </a:lnTo>
                <a:lnTo>
                  <a:pt x="62907" y="46989"/>
                </a:lnTo>
                <a:lnTo>
                  <a:pt x="60894" y="54609"/>
                </a:lnTo>
                <a:lnTo>
                  <a:pt x="60864" y="55879"/>
                </a:lnTo>
                <a:lnTo>
                  <a:pt x="60737" y="66039"/>
                </a:lnTo>
                <a:lnTo>
                  <a:pt x="60880" y="72389"/>
                </a:lnTo>
                <a:lnTo>
                  <a:pt x="60909" y="83819"/>
                </a:lnTo>
                <a:lnTo>
                  <a:pt x="59690" y="93979"/>
                </a:lnTo>
                <a:lnTo>
                  <a:pt x="64541" y="106679"/>
                </a:lnTo>
                <a:lnTo>
                  <a:pt x="74853" y="104139"/>
                </a:lnTo>
                <a:lnTo>
                  <a:pt x="97468" y="104139"/>
                </a:lnTo>
                <a:lnTo>
                  <a:pt x="99720" y="101599"/>
                </a:lnTo>
                <a:lnTo>
                  <a:pt x="102209" y="96519"/>
                </a:lnTo>
                <a:lnTo>
                  <a:pt x="102307" y="95249"/>
                </a:lnTo>
                <a:lnTo>
                  <a:pt x="102404" y="93979"/>
                </a:lnTo>
                <a:lnTo>
                  <a:pt x="71653" y="93979"/>
                </a:lnTo>
                <a:lnTo>
                  <a:pt x="71653" y="53339"/>
                </a:lnTo>
                <a:lnTo>
                  <a:pt x="101771" y="53339"/>
                </a:lnTo>
                <a:lnTo>
                  <a:pt x="101277" y="49529"/>
                </a:lnTo>
                <a:lnTo>
                  <a:pt x="98526" y="44449"/>
                </a:lnTo>
                <a:lnTo>
                  <a:pt x="92112" y="43179"/>
                </a:lnTo>
                <a:close/>
              </a:path>
              <a:path w="306070" h="238760">
                <a:moveTo>
                  <a:pt x="97468" y="104139"/>
                </a:moveTo>
                <a:lnTo>
                  <a:pt x="88722" y="104139"/>
                </a:lnTo>
                <a:lnTo>
                  <a:pt x="96342" y="105409"/>
                </a:lnTo>
                <a:lnTo>
                  <a:pt x="97468" y="104139"/>
                </a:lnTo>
                <a:close/>
              </a:path>
              <a:path w="306070" h="238760">
                <a:moveTo>
                  <a:pt x="144533" y="41909"/>
                </a:moveTo>
                <a:lnTo>
                  <a:pt x="135887" y="41909"/>
                </a:lnTo>
                <a:lnTo>
                  <a:pt x="128981" y="43179"/>
                </a:lnTo>
                <a:lnTo>
                  <a:pt x="123602" y="48259"/>
                </a:lnTo>
                <a:lnTo>
                  <a:pt x="121613" y="55879"/>
                </a:lnTo>
                <a:lnTo>
                  <a:pt x="121517" y="66039"/>
                </a:lnTo>
                <a:lnTo>
                  <a:pt x="121684" y="72389"/>
                </a:lnTo>
                <a:lnTo>
                  <a:pt x="121804" y="86359"/>
                </a:lnTo>
                <a:lnTo>
                  <a:pt x="122016" y="92709"/>
                </a:lnTo>
                <a:lnTo>
                  <a:pt x="123216" y="99059"/>
                </a:lnTo>
                <a:lnTo>
                  <a:pt x="125996" y="102869"/>
                </a:lnTo>
                <a:lnTo>
                  <a:pt x="133398" y="105409"/>
                </a:lnTo>
                <a:lnTo>
                  <a:pt x="144383" y="105409"/>
                </a:lnTo>
                <a:lnTo>
                  <a:pt x="154982" y="104139"/>
                </a:lnTo>
                <a:lnTo>
                  <a:pt x="161226" y="101599"/>
                </a:lnTo>
                <a:lnTo>
                  <a:pt x="163410" y="95249"/>
                </a:lnTo>
                <a:lnTo>
                  <a:pt x="163513" y="93979"/>
                </a:lnTo>
                <a:lnTo>
                  <a:pt x="132562" y="93979"/>
                </a:lnTo>
                <a:lnTo>
                  <a:pt x="132562" y="53339"/>
                </a:lnTo>
                <a:lnTo>
                  <a:pt x="163060" y="53339"/>
                </a:lnTo>
                <a:lnTo>
                  <a:pt x="162156" y="48259"/>
                </a:lnTo>
                <a:lnTo>
                  <a:pt x="158838" y="44449"/>
                </a:lnTo>
                <a:lnTo>
                  <a:pt x="152868" y="43179"/>
                </a:lnTo>
                <a:lnTo>
                  <a:pt x="144533" y="41909"/>
                </a:lnTo>
                <a:close/>
              </a:path>
              <a:path w="306070" h="238760">
                <a:moveTo>
                  <a:pt x="224447" y="41909"/>
                </a:moveTo>
                <a:lnTo>
                  <a:pt x="213946" y="43179"/>
                </a:lnTo>
                <a:lnTo>
                  <a:pt x="207200" y="44449"/>
                </a:lnTo>
                <a:lnTo>
                  <a:pt x="204197" y="49529"/>
                </a:lnTo>
                <a:lnTo>
                  <a:pt x="203398" y="55879"/>
                </a:lnTo>
                <a:lnTo>
                  <a:pt x="203406" y="66039"/>
                </a:lnTo>
                <a:lnTo>
                  <a:pt x="203619" y="72389"/>
                </a:lnTo>
                <a:lnTo>
                  <a:pt x="203588" y="73659"/>
                </a:lnTo>
                <a:lnTo>
                  <a:pt x="203465" y="78739"/>
                </a:lnTo>
                <a:lnTo>
                  <a:pt x="203352" y="88899"/>
                </a:lnTo>
                <a:lnTo>
                  <a:pt x="203583" y="92709"/>
                </a:lnTo>
                <a:lnTo>
                  <a:pt x="203660" y="93979"/>
                </a:lnTo>
                <a:lnTo>
                  <a:pt x="203736" y="95249"/>
                </a:lnTo>
                <a:lnTo>
                  <a:pt x="205409" y="100329"/>
                </a:lnTo>
                <a:lnTo>
                  <a:pt x="212305" y="104139"/>
                </a:lnTo>
                <a:lnTo>
                  <a:pt x="223837" y="105409"/>
                </a:lnTo>
                <a:lnTo>
                  <a:pt x="236903" y="105409"/>
                </a:lnTo>
                <a:lnTo>
                  <a:pt x="248399" y="104139"/>
                </a:lnTo>
                <a:lnTo>
                  <a:pt x="298724" y="104139"/>
                </a:lnTo>
                <a:lnTo>
                  <a:pt x="295611" y="93979"/>
                </a:lnTo>
                <a:lnTo>
                  <a:pt x="214363" y="93979"/>
                </a:lnTo>
                <a:lnTo>
                  <a:pt x="214363" y="53339"/>
                </a:lnTo>
                <a:lnTo>
                  <a:pt x="232271" y="53339"/>
                </a:lnTo>
                <a:lnTo>
                  <a:pt x="238525" y="52069"/>
                </a:lnTo>
                <a:lnTo>
                  <a:pt x="239445" y="45719"/>
                </a:lnTo>
                <a:lnTo>
                  <a:pt x="234386" y="43179"/>
                </a:lnTo>
                <a:lnTo>
                  <a:pt x="224447" y="41909"/>
                </a:lnTo>
                <a:close/>
              </a:path>
              <a:path w="306070" h="238760">
                <a:moveTo>
                  <a:pt x="101771" y="53339"/>
                </a:moveTo>
                <a:lnTo>
                  <a:pt x="91363" y="53339"/>
                </a:lnTo>
                <a:lnTo>
                  <a:pt x="91363" y="93979"/>
                </a:lnTo>
                <a:lnTo>
                  <a:pt x="102404" y="93979"/>
                </a:lnTo>
                <a:lnTo>
                  <a:pt x="102795" y="88899"/>
                </a:lnTo>
                <a:lnTo>
                  <a:pt x="102680" y="86359"/>
                </a:lnTo>
                <a:lnTo>
                  <a:pt x="102566" y="83819"/>
                </a:lnTo>
                <a:lnTo>
                  <a:pt x="102451" y="81279"/>
                </a:lnTo>
                <a:lnTo>
                  <a:pt x="102337" y="78739"/>
                </a:lnTo>
                <a:lnTo>
                  <a:pt x="102265" y="57149"/>
                </a:lnTo>
                <a:lnTo>
                  <a:pt x="101771" y="53339"/>
                </a:lnTo>
                <a:close/>
              </a:path>
              <a:path w="306070" h="238760">
                <a:moveTo>
                  <a:pt x="163060" y="53339"/>
                </a:moveTo>
                <a:lnTo>
                  <a:pt x="152869" y="53339"/>
                </a:lnTo>
                <a:lnTo>
                  <a:pt x="152869" y="93979"/>
                </a:lnTo>
                <a:lnTo>
                  <a:pt x="163513" y="93979"/>
                </a:lnTo>
                <a:lnTo>
                  <a:pt x="163926" y="88899"/>
                </a:lnTo>
                <a:lnTo>
                  <a:pt x="163806" y="78739"/>
                </a:lnTo>
                <a:lnTo>
                  <a:pt x="163729" y="76199"/>
                </a:lnTo>
                <a:lnTo>
                  <a:pt x="163614" y="72389"/>
                </a:lnTo>
                <a:lnTo>
                  <a:pt x="163512" y="55879"/>
                </a:lnTo>
                <a:lnTo>
                  <a:pt x="163060" y="53339"/>
                </a:lnTo>
                <a:close/>
              </a:path>
              <a:path w="306070" h="238760">
                <a:moveTo>
                  <a:pt x="259715" y="83819"/>
                </a:moveTo>
                <a:lnTo>
                  <a:pt x="254931" y="86359"/>
                </a:lnTo>
                <a:lnTo>
                  <a:pt x="253771" y="93979"/>
                </a:lnTo>
                <a:lnTo>
                  <a:pt x="265125" y="93979"/>
                </a:lnTo>
                <a:lnTo>
                  <a:pt x="264618" y="88899"/>
                </a:lnTo>
                <a:lnTo>
                  <a:pt x="264492" y="87629"/>
                </a:lnTo>
                <a:lnTo>
                  <a:pt x="264365" y="86359"/>
                </a:lnTo>
                <a:lnTo>
                  <a:pt x="259715" y="83819"/>
                </a:lnTo>
                <a:close/>
              </a:path>
              <a:path w="306070" h="238760">
                <a:moveTo>
                  <a:pt x="209149" y="11429"/>
                </a:moveTo>
                <a:lnTo>
                  <a:pt x="148559" y="11429"/>
                </a:lnTo>
                <a:lnTo>
                  <a:pt x="180924" y="13969"/>
                </a:lnTo>
                <a:lnTo>
                  <a:pt x="218009" y="22859"/>
                </a:lnTo>
                <a:lnTo>
                  <a:pt x="247229" y="40639"/>
                </a:lnTo>
                <a:lnTo>
                  <a:pt x="269569" y="64769"/>
                </a:lnTo>
                <a:lnTo>
                  <a:pt x="286016" y="93979"/>
                </a:lnTo>
                <a:lnTo>
                  <a:pt x="295611" y="93979"/>
                </a:lnTo>
                <a:lnTo>
                  <a:pt x="290943" y="78739"/>
                </a:lnTo>
                <a:lnTo>
                  <a:pt x="264131" y="40639"/>
                </a:lnTo>
                <a:lnTo>
                  <a:pt x="224827" y="15239"/>
                </a:lnTo>
                <a:lnTo>
                  <a:pt x="209149" y="11429"/>
                </a:lnTo>
                <a:close/>
              </a:path>
              <a:path w="306070" h="238760">
                <a:moveTo>
                  <a:pt x="40894" y="73659"/>
                </a:moveTo>
                <a:lnTo>
                  <a:pt x="15349" y="73659"/>
                </a:lnTo>
                <a:lnTo>
                  <a:pt x="10842" y="76199"/>
                </a:lnTo>
                <a:lnTo>
                  <a:pt x="10147" y="81279"/>
                </a:lnTo>
                <a:lnTo>
                  <a:pt x="10896" y="81279"/>
                </a:lnTo>
                <a:lnTo>
                  <a:pt x="11341" y="82549"/>
                </a:lnTo>
                <a:lnTo>
                  <a:pt x="19358" y="83819"/>
                </a:lnTo>
                <a:lnTo>
                  <a:pt x="29427" y="85089"/>
                </a:lnTo>
                <a:lnTo>
                  <a:pt x="37917" y="83819"/>
                </a:lnTo>
                <a:lnTo>
                  <a:pt x="41198" y="78739"/>
                </a:lnTo>
                <a:lnTo>
                  <a:pt x="40894" y="73659"/>
                </a:lnTo>
                <a:close/>
              </a:path>
              <a:path w="306070" h="238760">
                <a:moveTo>
                  <a:pt x="232271" y="53339"/>
                </a:moveTo>
                <a:lnTo>
                  <a:pt x="214363" y="53339"/>
                </a:lnTo>
                <a:lnTo>
                  <a:pt x="223334" y="54609"/>
                </a:lnTo>
                <a:lnTo>
                  <a:pt x="232271" y="53339"/>
                </a:lnTo>
                <a:close/>
              </a:path>
              <a:path w="306070" h="238760">
                <a:moveTo>
                  <a:pt x="111977" y="0"/>
                </a:moveTo>
                <a:lnTo>
                  <a:pt x="70973" y="0"/>
                </a:lnTo>
                <a:lnTo>
                  <a:pt x="51650" y="1269"/>
                </a:lnTo>
                <a:lnTo>
                  <a:pt x="12204" y="1269"/>
                </a:lnTo>
                <a:lnTo>
                  <a:pt x="279" y="2539"/>
                </a:lnTo>
                <a:lnTo>
                  <a:pt x="279" y="3809"/>
                </a:lnTo>
                <a:lnTo>
                  <a:pt x="25" y="11429"/>
                </a:lnTo>
                <a:lnTo>
                  <a:pt x="25" y="13969"/>
                </a:lnTo>
                <a:lnTo>
                  <a:pt x="7239" y="13969"/>
                </a:lnTo>
                <a:lnTo>
                  <a:pt x="13589" y="12699"/>
                </a:lnTo>
                <a:lnTo>
                  <a:pt x="26665" y="12699"/>
                </a:lnTo>
                <a:lnTo>
                  <a:pt x="40915" y="11429"/>
                </a:lnTo>
                <a:lnTo>
                  <a:pt x="209149" y="11429"/>
                </a:lnTo>
                <a:lnTo>
                  <a:pt x="172567" y="2539"/>
                </a:lnTo>
                <a:lnTo>
                  <a:pt x="162597" y="2539"/>
                </a:lnTo>
                <a:lnTo>
                  <a:pt x="139233" y="1269"/>
                </a:lnTo>
                <a:lnTo>
                  <a:pt x="44976" y="1269"/>
                </a:lnTo>
                <a:lnTo>
                  <a:pt x="29465" y="0"/>
                </a:lnTo>
                <a:lnTo>
                  <a:pt x="111977" y="0"/>
                </a:lnTo>
                <a:close/>
              </a:path>
              <a:path w="306070" h="238760">
                <a:moveTo>
                  <a:pt x="5684" y="225546"/>
                </a:moveTo>
                <a:lnTo>
                  <a:pt x="4000" y="225546"/>
                </a:lnTo>
                <a:lnTo>
                  <a:pt x="1953" y="225915"/>
                </a:lnTo>
                <a:lnTo>
                  <a:pt x="1184" y="226074"/>
                </a:lnTo>
                <a:lnTo>
                  <a:pt x="0" y="228833"/>
                </a:lnTo>
                <a:lnTo>
                  <a:pt x="10" y="233634"/>
                </a:lnTo>
                <a:lnTo>
                  <a:pt x="3937" y="238231"/>
                </a:lnTo>
                <a:lnTo>
                  <a:pt x="10731" y="236606"/>
                </a:lnTo>
                <a:lnTo>
                  <a:pt x="293059" y="236606"/>
                </a:lnTo>
                <a:lnTo>
                  <a:pt x="296148" y="236450"/>
                </a:lnTo>
                <a:lnTo>
                  <a:pt x="305130" y="234815"/>
                </a:lnTo>
                <a:lnTo>
                  <a:pt x="305142" y="233634"/>
                </a:lnTo>
                <a:lnTo>
                  <a:pt x="305727" y="233634"/>
                </a:lnTo>
                <a:lnTo>
                  <a:pt x="305727" y="228833"/>
                </a:lnTo>
                <a:lnTo>
                  <a:pt x="302515" y="227589"/>
                </a:lnTo>
                <a:lnTo>
                  <a:pt x="211442" y="227589"/>
                </a:lnTo>
                <a:lnTo>
                  <a:pt x="206198" y="225915"/>
                </a:lnTo>
                <a:lnTo>
                  <a:pt x="9665" y="225915"/>
                </a:lnTo>
                <a:lnTo>
                  <a:pt x="5684" y="225546"/>
                </a:lnTo>
                <a:close/>
              </a:path>
              <a:path w="306070" h="238760">
                <a:moveTo>
                  <a:pt x="293059" y="236606"/>
                </a:moveTo>
                <a:lnTo>
                  <a:pt x="268109" y="236606"/>
                </a:lnTo>
                <a:lnTo>
                  <a:pt x="286905" y="236915"/>
                </a:lnTo>
                <a:lnTo>
                  <a:pt x="293059" y="236606"/>
                </a:lnTo>
                <a:close/>
              </a:path>
              <a:path w="306070" h="238760">
                <a:moveTo>
                  <a:pt x="269915" y="225915"/>
                </a:moveTo>
                <a:lnTo>
                  <a:pt x="221424" y="225915"/>
                </a:lnTo>
                <a:lnTo>
                  <a:pt x="211442" y="227589"/>
                </a:lnTo>
                <a:lnTo>
                  <a:pt x="302515" y="227589"/>
                </a:lnTo>
                <a:lnTo>
                  <a:pt x="298607" y="226074"/>
                </a:lnTo>
                <a:lnTo>
                  <a:pt x="277139" y="226074"/>
                </a:lnTo>
                <a:lnTo>
                  <a:pt x="269915" y="225915"/>
                </a:lnTo>
                <a:close/>
              </a:path>
              <a:path w="306070" h="238760">
                <a:moveTo>
                  <a:pt x="288116" y="225546"/>
                </a:moveTo>
                <a:lnTo>
                  <a:pt x="277139" y="226074"/>
                </a:lnTo>
                <a:lnTo>
                  <a:pt x="298607" y="226074"/>
                </a:lnTo>
                <a:lnTo>
                  <a:pt x="298196" y="225915"/>
                </a:lnTo>
                <a:lnTo>
                  <a:pt x="288116" y="225546"/>
                </a:lnTo>
                <a:close/>
              </a:path>
              <a:path w="306070" h="238760">
                <a:moveTo>
                  <a:pt x="18918" y="220591"/>
                </a:moveTo>
                <a:lnTo>
                  <a:pt x="11544" y="220591"/>
                </a:lnTo>
                <a:lnTo>
                  <a:pt x="11010" y="223055"/>
                </a:lnTo>
                <a:lnTo>
                  <a:pt x="8904" y="225915"/>
                </a:lnTo>
                <a:lnTo>
                  <a:pt x="22223" y="225915"/>
                </a:lnTo>
                <a:lnTo>
                  <a:pt x="19037" y="224236"/>
                </a:lnTo>
                <a:lnTo>
                  <a:pt x="18918" y="220591"/>
                </a:lnTo>
                <a:close/>
              </a:path>
              <a:path w="306070" h="238760">
                <a:moveTo>
                  <a:pt x="80482" y="220591"/>
                </a:moveTo>
                <a:lnTo>
                  <a:pt x="72570" y="220591"/>
                </a:lnTo>
                <a:lnTo>
                  <a:pt x="72669" y="223398"/>
                </a:lnTo>
                <a:lnTo>
                  <a:pt x="69787" y="225915"/>
                </a:lnTo>
                <a:lnTo>
                  <a:pt x="83724" y="225915"/>
                </a:lnTo>
                <a:lnTo>
                  <a:pt x="80341" y="224236"/>
                </a:lnTo>
                <a:lnTo>
                  <a:pt x="80297" y="223055"/>
                </a:lnTo>
                <a:lnTo>
                  <a:pt x="80482" y="220591"/>
                </a:lnTo>
                <a:close/>
              </a:path>
              <a:path w="306070" h="238760">
                <a:moveTo>
                  <a:pt x="132867" y="218445"/>
                </a:moveTo>
                <a:lnTo>
                  <a:pt x="132305" y="223055"/>
                </a:lnTo>
                <a:lnTo>
                  <a:pt x="132264" y="223398"/>
                </a:lnTo>
                <a:lnTo>
                  <a:pt x="132162" y="224236"/>
                </a:lnTo>
                <a:lnTo>
                  <a:pt x="132090" y="224820"/>
                </a:lnTo>
                <a:lnTo>
                  <a:pt x="132002" y="225546"/>
                </a:lnTo>
                <a:lnTo>
                  <a:pt x="131957" y="225915"/>
                </a:lnTo>
                <a:lnTo>
                  <a:pt x="143919" y="225915"/>
                </a:lnTo>
                <a:lnTo>
                  <a:pt x="142655" y="220591"/>
                </a:lnTo>
                <a:lnTo>
                  <a:pt x="142532" y="220070"/>
                </a:lnTo>
                <a:lnTo>
                  <a:pt x="132867" y="218445"/>
                </a:lnTo>
                <a:close/>
              </a:path>
              <a:path w="306070" h="238760">
                <a:moveTo>
                  <a:pt x="201902" y="220591"/>
                </a:moveTo>
                <a:lnTo>
                  <a:pt x="194635" y="220591"/>
                </a:lnTo>
                <a:lnTo>
                  <a:pt x="194413" y="223055"/>
                </a:lnTo>
                <a:lnTo>
                  <a:pt x="194293" y="224376"/>
                </a:lnTo>
                <a:lnTo>
                  <a:pt x="194144" y="224820"/>
                </a:lnTo>
                <a:lnTo>
                  <a:pt x="192158" y="225915"/>
                </a:lnTo>
                <a:lnTo>
                  <a:pt x="206198" y="225915"/>
                </a:lnTo>
                <a:lnTo>
                  <a:pt x="202768" y="224820"/>
                </a:lnTo>
                <a:lnTo>
                  <a:pt x="201902" y="220591"/>
                </a:lnTo>
                <a:close/>
              </a:path>
              <a:path w="306070" h="238760">
                <a:moveTo>
                  <a:pt x="263784" y="220591"/>
                </a:moveTo>
                <a:lnTo>
                  <a:pt x="256344" y="220591"/>
                </a:lnTo>
                <a:lnTo>
                  <a:pt x="255854" y="223055"/>
                </a:lnTo>
                <a:lnTo>
                  <a:pt x="253722" y="225915"/>
                </a:lnTo>
                <a:lnTo>
                  <a:pt x="267062" y="225915"/>
                </a:lnTo>
                <a:lnTo>
                  <a:pt x="263652" y="224376"/>
                </a:lnTo>
                <a:lnTo>
                  <a:pt x="263698" y="223055"/>
                </a:lnTo>
                <a:lnTo>
                  <a:pt x="263784" y="220591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80407" y="2260960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9118" y="0"/>
                </a:moveTo>
                <a:lnTo>
                  <a:pt x="3644" y="0"/>
                </a:lnTo>
                <a:lnTo>
                  <a:pt x="2819" y="1612"/>
                </a:lnTo>
                <a:lnTo>
                  <a:pt x="1600" y="2819"/>
                </a:lnTo>
                <a:lnTo>
                  <a:pt x="0" y="3644"/>
                </a:lnTo>
                <a:lnTo>
                  <a:pt x="0" y="8204"/>
                </a:lnTo>
                <a:lnTo>
                  <a:pt x="711" y="8407"/>
                </a:lnTo>
                <a:lnTo>
                  <a:pt x="1054" y="8966"/>
                </a:lnTo>
                <a:lnTo>
                  <a:pt x="914" y="10033"/>
                </a:lnTo>
                <a:lnTo>
                  <a:pt x="3136" y="12141"/>
                </a:lnTo>
                <a:lnTo>
                  <a:pt x="8610" y="12420"/>
                </a:lnTo>
                <a:lnTo>
                  <a:pt x="11849" y="10934"/>
                </a:lnTo>
                <a:lnTo>
                  <a:pt x="14516" y="6718"/>
                </a:lnTo>
                <a:lnTo>
                  <a:pt x="13119" y="2108"/>
                </a:lnTo>
                <a:lnTo>
                  <a:pt x="9118" y="0"/>
                </a:lnTo>
                <a:close/>
              </a:path>
              <a:path w="292100" h="292100">
                <a:moveTo>
                  <a:pt x="74783" y="11411"/>
                </a:moveTo>
                <a:lnTo>
                  <a:pt x="49428" y="11411"/>
                </a:lnTo>
                <a:lnTo>
                  <a:pt x="59245" y="12763"/>
                </a:lnTo>
                <a:lnTo>
                  <a:pt x="63703" y="14554"/>
                </a:lnTo>
                <a:lnTo>
                  <a:pt x="67119" y="24942"/>
                </a:lnTo>
                <a:lnTo>
                  <a:pt x="82156" y="23914"/>
                </a:lnTo>
                <a:lnTo>
                  <a:pt x="75501" y="12458"/>
                </a:lnTo>
                <a:lnTo>
                  <a:pt x="74783" y="11411"/>
                </a:lnTo>
                <a:close/>
              </a:path>
              <a:path w="292100" h="292100">
                <a:moveTo>
                  <a:pt x="60159" y="0"/>
                </a:moveTo>
                <a:lnTo>
                  <a:pt x="28257" y="0"/>
                </a:lnTo>
                <a:lnTo>
                  <a:pt x="25971" y="1549"/>
                </a:lnTo>
                <a:lnTo>
                  <a:pt x="23279" y="3911"/>
                </a:lnTo>
                <a:lnTo>
                  <a:pt x="24612" y="8204"/>
                </a:lnTo>
                <a:lnTo>
                  <a:pt x="29699" y="12217"/>
                </a:lnTo>
                <a:lnTo>
                  <a:pt x="38723" y="12217"/>
                </a:lnTo>
                <a:lnTo>
                  <a:pt x="49428" y="11411"/>
                </a:lnTo>
                <a:lnTo>
                  <a:pt x="74783" y="11411"/>
                </a:lnTo>
                <a:lnTo>
                  <a:pt x="70142" y="4648"/>
                </a:lnTo>
                <a:lnTo>
                  <a:pt x="65493" y="2146"/>
                </a:lnTo>
                <a:lnTo>
                  <a:pt x="60159" y="0"/>
                </a:lnTo>
                <a:close/>
              </a:path>
              <a:path w="292100" h="292100">
                <a:moveTo>
                  <a:pt x="291680" y="182295"/>
                </a:moveTo>
                <a:lnTo>
                  <a:pt x="278917" y="182295"/>
                </a:lnTo>
                <a:lnTo>
                  <a:pt x="270116" y="194425"/>
                </a:lnTo>
                <a:lnTo>
                  <a:pt x="260573" y="206400"/>
                </a:lnTo>
                <a:lnTo>
                  <a:pt x="250862" y="218175"/>
                </a:lnTo>
                <a:lnTo>
                  <a:pt x="241554" y="229704"/>
                </a:lnTo>
                <a:lnTo>
                  <a:pt x="237998" y="234238"/>
                </a:lnTo>
                <a:lnTo>
                  <a:pt x="230632" y="241147"/>
                </a:lnTo>
                <a:lnTo>
                  <a:pt x="235165" y="247929"/>
                </a:lnTo>
                <a:lnTo>
                  <a:pt x="243713" y="251333"/>
                </a:lnTo>
                <a:lnTo>
                  <a:pt x="248716" y="241820"/>
                </a:lnTo>
                <a:lnTo>
                  <a:pt x="262680" y="223949"/>
                </a:lnTo>
                <a:lnTo>
                  <a:pt x="272722" y="210954"/>
                </a:lnTo>
                <a:lnTo>
                  <a:pt x="282446" y="197991"/>
                </a:lnTo>
                <a:lnTo>
                  <a:pt x="291680" y="185039"/>
                </a:lnTo>
                <a:lnTo>
                  <a:pt x="291680" y="182295"/>
                </a:lnTo>
                <a:close/>
              </a:path>
              <a:path w="292100" h="292100">
                <a:moveTo>
                  <a:pt x="78387" y="34837"/>
                </a:moveTo>
                <a:lnTo>
                  <a:pt x="42837" y="49225"/>
                </a:lnTo>
                <a:lnTo>
                  <a:pt x="42025" y="58792"/>
                </a:lnTo>
                <a:lnTo>
                  <a:pt x="42508" y="64865"/>
                </a:lnTo>
                <a:lnTo>
                  <a:pt x="43281" y="73592"/>
                </a:lnTo>
                <a:lnTo>
                  <a:pt x="42849" y="84456"/>
                </a:lnTo>
                <a:lnTo>
                  <a:pt x="42837" y="84772"/>
                </a:lnTo>
                <a:lnTo>
                  <a:pt x="26515" y="88272"/>
                </a:lnTo>
                <a:lnTo>
                  <a:pt x="14193" y="95773"/>
                </a:lnTo>
                <a:lnTo>
                  <a:pt x="5484" y="106889"/>
                </a:lnTo>
                <a:lnTo>
                  <a:pt x="0" y="121259"/>
                </a:lnTo>
                <a:lnTo>
                  <a:pt x="0" y="219671"/>
                </a:lnTo>
                <a:lnTo>
                  <a:pt x="2972" y="229442"/>
                </a:lnTo>
                <a:lnTo>
                  <a:pt x="3092" y="229836"/>
                </a:lnTo>
                <a:lnTo>
                  <a:pt x="6867" y="239920"/>
                </a:lnTo>
                <a:lnTo>
                  <a:pt x="12676" y="247402"/>
                </a:lnTo>
                <a:lnTo>
                  <a:pt x="21869" y="249758"/>
                </a:lnTo>
                <a:lnTo>
                  <a:pt x="23441" y="244085"/>
                </a:lnTo>
                <a:lnTo>
                  <a:pt x="21339" y="238371"/>
                </a:lnTo>
                <a:lnTo>
                  <a:pt x="17679" y="232425"/>
                </a:lnTo>
                <a:lnTo>
                  <a:pt x="14579" y="226060"/>
                </a:lnTo>
                <a:lnTo>
                  <a:pt x="12492" y="216251"/>
                </a:lnTo>
                <a:lnTo>
                  <a:pt x="11852" y="206400"/>
                </a:lnTo>
                <a:lnTo>
                  <a:pt x="11849" y="182295"/>
                </a:lnTo>
                <a:lnTo>
                  <a:pt x="291680" y="182295"/>
                </a:lnTo>
                <a:lnTo>
                  <a:pt x="291680" y="179565"/>
                </a:lnTo>
                <a:lnTo>
                  <a:pt x="285038" y="171493"/>
                </a:lnTo>
                <a:lnTo>
                  <a:pt x="282541" y="171246"/>
                </a:lnTo>
                <a:lnTo>
                  <a:pt x="255569" y="171246"/>
                </a:lnTo>
                <a:lnTo>
                  <a:pt x="243668" y="170567"/>
                </a:lnTo>
                <a:lnTo>
                  <a:pt x="67125" y="170567"/>
                </a:lnTo>
                <a:lnTo>
                  <a:pt x="11849" y="169545"/>
                </a:lnTo>
                <a:lnTo>
                  <a:pt x="11968" y="138199"/>
                </a:lnTo>
                <a:lnTo>
                  <a:pt x="12694" y="125332"/>
                </a:lnTo>
                <a:lnTo>
                  <a:pt x="12806" y="123348"/>
                </a:lnTo>
                <a:lnTo>
                  <a:pt x="19733" y="106889"/>
                </a:lnTo>
                <a:lnTo>
                  <a:pt x="19837" y="106641"/>
                </a:lnTo>
                <a:lnTo>
                  <a:pt x="19955" y="106362"/>
                </a:lnTo>
                <a:lnTo>
                  <a:pt x="37376" y="97536"/>
                </a:lnTo>
                <a:lnTo>
                  <a:pt x="48598" y="96583"/>
                </a:lnTo>
                <a:lnTo>
                  <a:pt x="115737" y="96583"/>
                </a:lnTo>
                <a:lnTo>
                  <a:pt x="120867" y="96316"/>
                </a:lnTo>
                <a:lnTo>
                  <a:pt x="134794" y="96164"/>
                </a:lnTo>
                <a:lnTo>
                  <a:pt x="166016" y="96164"/>
                </a:lnTo>
                <a:lnTo>
                  <a:pt x="165119" y="95224"/>
                </a:lnTo>
                <a:lnTo>
                  <a:pt x="159243" y="90075"/>
                </a:lnTo>
                <a:lnTo>
                  <a:pt x="153136" y="86588"/>
                </a:lnTo>
                <a:lnTo>
                  <a:pt x="145928" y="85104"/>
                </a:lnTo>
                <a:lnTo>
                  <a:pt x="117948" y="85104"/>
                </a:lnTo>
                <a:lnTo>
                  <a:pt x="102997" y="84772"/>
                </a:lnTo>
                <a:lnTo>
                  <a:pt x="54686" y="84772"/>
                </a:lnTo>
                <a:lnTo>
                  <a:pt x="54776" y="73592"/>
                </a:lnTo>
                <a:lnTo>
                  <a:pt x="54448" y="65389"/>
                </a:lnTo>
                <a:lnTo>
                  <a:pt x="54740" y="58792"/>
                </a:lnTo>
                <a:lnTo>
                  <a:pt x="54854" y="56222"/>
                </a:lnTo>
                <a:lnTo>
                  <a:pt x="57429" y="49225"/>
                </a:lnTo>
                <a:lnTo>
                  <a:pt x="65605" y="48487"/>
                </a:lnTo>
                <a:lnTo>
                  <a:pt x="74850" y="48056"/>
                </a:lnTo>
                <a:lnTo>
                  <a:pt x="101386" y="48056"/>
                </a:lnTo>
                <a:lnTo>
                  <a:pt x="100464" y="44219"/>
                </a:lnTo>
                <a:lnTo>
                  <a:pt x="92062" y="37376"/>
                </a:lnTo>
                <a:lnTo>
                  <a:pt x="78387" y="34837"/>
                </a:lnTo>
                <a:close/>
              </a:path>
              <a:path w="292100" h="292100">
                <a:moveTo>
                  <a:pt x="124131" y="225145"/>
                </a:moveTo>
                <a:lnTo>
                  <a:pt x="118956" y="225877"/>
                </a:lnTo>
                <a:lnTo>
                  <a:pt x="115620" y="229442"/>
                </a:lnTo>
                <a:lnTo>
                  <a:pt x="116504" y="234238"/>
                </a:lnTo>
                <a:lnTo>
                  <a:pt x="116623" y="234889"/>
                </a:lnTo>
                <a:lnTo>
                  <a:pt x="116674" y="235165"/>
                </a:lnTo>
                <a:lnTo>
                  <a:pt x="121589" y="239128"/>
                </a:lnTo>
                <a:lnTo>
                  <a:pt x="130797" y="236613"/>
                </a:lnTo>
                <a:lnTo>
                  <a:pt x="128524" y="227876"/>
                </a:lnTo>
                <a:lnTo>
                  <a:pt x="124131" y="225145"/>
                </a:lnTo>
                <a:close/>
              </a:path>
              <a:path w="292100" h="292100">
                <a:moveTo>
                  <a:pt x="91973" y="224443"/>
                </a:moveTo>
                <a:lnTo>
                  <a:pt x="83801" y="224768"/>
                </a:lnTo>
                <a:lnTo>
                  <a:pt x="76568" y="225145"/>
                </a:lnTo>
                <a:lnTo>
                  <a:pt x="46482" y="225145"/>
                </a:lnTo>
                <a:lnTo>
                  <a:pt x="42652" y="226060"/>
                </a:lnTo>
                <a:lnTo>
                  <a:pt x="42805" y="226060"/>
                </a:lnTo>
                <a:lnTo>
                  <a:pt x="41910" y="231419"/>
                </a:lnTo>
                <a:lnTo>
                  <a:pt x="43751" y="235165"/>
                </a:lnTo>
                <a:lnTo>
                  <a:pt x="50229" y="236753"/>
                </a:lnTo>
                <a:lnTo>
                  <a:pt x="59327" y="237318"/>
                </a:lnTo>
                <a:lnTo>
                  <a:pt x="84853" y="237318"/>
                </a:lnTo>
                <a:lnTo>
                  <a:pt x="76568" y="236994"/>
                </a:lnTo>
                <a:lnTo>
                  <a:pt x="95015" y="236994"/>
                </a:lnTo>
                <a:lnTo>
                  <a:pt x="101705" y="234889"/>
                </a:lnTo>
                <a:lnTo>
                  <a:pt x="102997" y="228790"/>
                </a:lnTo>
                <a:lnTo>
                  <a:pt x="99049" y="225381"/>
                </a:lnTo>
                <a:lnTo>
                  <a:pt x="91973" y="224443"/>
                </a:lnTo>
                <a:close/>
              </a:path>
              <a:path w="292100" h="292100">
                <a:moveTo>
                  <a:pt x="80771" y="236994"/>
                </a:moveTo>
                <a:lnTo>
                  <a:pt x="76568" y="236994"/>
                </a:lnTo>
                <a:lnTo>
                  <a:pt x="84853" y="237318"/>
                </a:lnTo>
                <a:lnTo>
                  <a:pt x="50463" y="237318"/>
                </a:lnTo>
                <a:lnTo>
                  <a:pt x="80771" y="236994"/>
                </a:lnTo>
                <a:close/>
              </a:path>
              <a:path w="292100" h="292100">
                <a:moveTo>
                  <a:pt x="95015" y="236994"/>
                </a:moveTo>
                <a:lnTo>
                  <a:pt x="80771" y="236994"/>
                </a:lnTo>
                <a:lnTo>
                  <a:pt x="50463" y="237318"/>
                </a:lnTo>
                <a:lnTo>
                  <a:pt x="93986" y="237318"/>
                </a:lnTo>
                <a:lnTo>
                  <a:pt x="95015" y="236994"/>
                </a:lnTo>
                <a:close/>
              </a:path>
              <a:path w="292100" h="292100">
                <a:moveTo>
                  <a:pt x="271532" y="170157"/>
                </a:moveTo>
                <a:lnTo>
                  <a:pt x="255569" y="171246"/>
                </a:lnTo>
                <a:lnTo>
                  <a:pt x="282541" y="171246"/>
                </a:lnTo>
                <a:lnTo>
                  <a:pt x="271532" y="170157"/>
                </a:lnTo>
                <a:close/>
              </a:path>
              <a:path w="292100" h="292100">
                <a:moveTo>
                  <a:pt x="215849" y="170157"/>
                </a:moveTo>
                <a:lnTo>
                  <a:pt x="60566" y="170157"/>
                </a:lnTo>
                <a:lnTo>
                  <a:pt x="287407" y="170567"/>
                </a:lnTo>
                <a:lnTo>
                  <a:pt x="115646" y="170567"/>
                </a:lnTo>
                <a:lnTo>
                  <a:pt x="215849" y="170157"/>
                </a:lnTo>
                <a:close/>
              </a:path>
              <a:path w="292100" h="292100">
                <a:moveTo>
                  <a:pt x="219701" y="150502"/>
                </a:moveTo>
                <a:lnTo>
                  <a:pt x="187795" y="150502"/>
                </a:lnTo>
                <a:lnTo>
                  <a:pt x="202349" y="152222"/>
                </a:lnTo>
                <a:lnTo>
                  <a:pt x="208272" y="155241"/>
                </a:lnTo>
                <a:lnTo>
                  <a:pt x="213491" y="160305"/>
                </a:lnTo>
                <a:lnTo>
                  <a:pt x="217699" y="165884"/>
                </a:lnTo>
                <a:lnTo>
                  <a:pt x="220662" y="170567"/>
                </a:lnTo>
                <a:lnTo>
                  <a:pt x="241759" y="170567"/>
                </a:lnTo>
                <a:lnTo>
                  <a:pt x="236177" y="167292"/>
                </a:lnTo>
                <a:lnTo>
                  <a:pt x="230050" y="161583"/>
                </a:lnTo>
                <a:lnTo>
                  <a:pt x="219701" y="150502"/>
                </a:lnTo>
                <a:close/>
              </a:path>
              <a:path w="292100" h="292100">
                <a:moveTo>
                  <a:pt x="53667" y="139906"/>
                </a:moveTo>
                <a:lnTo>
                  <a:pt x="49302" y="142842"/>
                </a:lnTo>
                <a:lnTo>
                  <a:pt x="49225" y="149491"/>
                </a:lnTo>
                <a:lnTo>
                  <a:pt x="54559" y="154698"/>
                </a:lnTo>
                <a:lnTo>
                  <a:pt x="62687" y="151053"/>
                </a:lnTo>
                <a:lnTo>
                  <a:pt x="62033" y="145431"/>
                </a:lnTo>
                <a:lnTo>
                  <a:pt x="61979" y="144959"/>
                </a:lnTo>
                <a:lnTo>
                  <a:pt x="59056" y="140708"/>
                </a:lnTo>
                <a:lnTo>
                  <a:pt x="59634" y="140708"/>
                </a:lnTo>
                <a:lnTo>
                  <a:pt x="53667" y="139906"/>
                </a:lnTo>
                <a:close/>
              </a:path>
              <a:path w="292100" h="292100">
                <a:moveTo>
                  <a:pt x="55880" y="114312"/>
                </a:moveTo>
                <a:lnTo>
                  <a:pt x="54686" y="120319"/>
                </a:lnTo>
                <a:lnTo>
                  <a:pt x="56258" y="125332"/>
                </a:lnTo>
                <a:lnTo>
                  <a:pt x="62951" y="127609"/>
                </a:lnTo>
                <a:lnTo>
                  <a:pt x="163738" y="127609"/>
                </a:lnTo>
                <a:lnTo>
                  <a:pt x="175115" y="128271"/>
                </a:lnTo>
                <a:lnTo>
                  <a:pt x="185115" y="131686"/>
                </a:lnTo>
                <a:lnTo>
                  <a:pt x="190500" y="139458"/>
                </a:lnTo>
                <a:lnTo>
                  <a:pt x="86592" y="139458"/>
                </a:lnTo>
                <a:lnTo>
                  <a:pt x="82581" y="139585"/>
                </a:lnTo>
                <a:lnTo>
                  <a:pt x="75997" y="141141"/>
                </a:lnTo>
                <a:lnTo>
                  <a:pt x="74375" y="143141"/>
                </a:lnTo>
                <a:lnTo>
                  <a:pt x="72955" y="144959"/>
                </a:lnTo>
                <a:lnTo>
                  <a:pt x="80309" y="151053"/>
                </a:lnTo>
                <a:lnTo>
                  <a:pt x="80438" y="151053"/>
                </a:lnTo>
                <a:lnTo>
                  <a:pt x="98677" y="152992"/>
                </a:lnTo>
                <a:lnTo>
                  <a:pt x="119452" y="152738"/>
                </a:lnTo>
                <a:lnTo>
                  <a:pt x="152067" y="151648"/>
                </a:lnTo>
                <a:lnTo>
                  <a:pt x="170519" y="150693"/>
                </a:lnTo>
                <a:lnTo>
                  <a:pt x="187795" y="150502"/>
                </a:lnTo>
                <a:lnTo>
                  <a:pt x="219701" y="150502"/>
                </a:lnTo>
                <a:lnTo>
                  <a:pt x="218757" y="149491"/>
                </a:lnTo>
                <a:lnTo>
                  <a:pt x="187167" y="118034"/>
                </a:lnTo>
                <a:lnTo>
                  <a:pt x="184987" y="115825"/>
                </a:lnTo>
                <a:lnTo>
                  <a:pt x="72499" y="115825"/>
                </a:lnTo>
                <a:lnTo>
                  <a:pt x="55880" y="114312"/>
                </a:lnTo>
                <a:close/>
              </a:path>
              <a:path w="292100" h="292100">
                <a:moveTo>
                  <a:pt x="29171" y="140373"/>
                </a:moveTo>
                <a:lnTo>
                  <a:pt x="21539" y="143141"/>
                </a:lnTo>
                <a:lnTo>
                  <a:pt x="24557" y="152222"/>
                </a:lnTo>
                <a:lnTo>
                  <a:pt x="30988" y="152222"/>
                </a:lnTo>
                <a:lnTo>
                  <a:pt x="35667" y="149879"/>
                </a:lnTo>
                <a:lnTo>
                  <a:pt x="36846" y="145431"/>
                </a:lnTo>
                <a:lnTo>
                  <a:pt x="36971" y="144959"/>
                </a:lnTo>
                <a:lnTo>
                  <a:pt x="34829" y="140708"/>
                </a:lnTo>
                <a:lnTo>
                  <a:pt x="29171" y="140373"/>
                </a:lnTo>
                <a:close/>
              </a:path>
              <a:path w="292100" h="292100">
                <a:moveTo>
                  <a:pt x="33034" y="115825"/>
                </a:moveTo>
                <a:lnTo>
                  <a:pt x="29468" y="119541"/>
                </a:lnTo>
                <a:lnTo>
                  <a:pt x="30082" y="124558"/>
                </a:lnTo>
                <a:lnTo>
                  <a:pt x="34632" y="127609"/>
                </a:lnTo>
                <a:lnTo>
                  <a:pt x="41224" y="128612"/>
                </a:lnTo>
                <a:lnTo>
                  <a:pt x="44843" y="121259"/>
                </a:lnTo>
                <a:lnTo>
                  <a:pt x="41021" y="116674"/>
                </a:lnTo>
                <a:lnTo>
                  <a:pt x="33034" y="115825"/>
                </a:lnTo>
                <a:close/>
              </a:path>
              <a:path w="292100" h="292100">
                <a:moveTo>
                  <a:pt x="80213" y="127609"/>
                </a:moveTo>
                <a:lnTo>
                  <a:pt x="67285" y="127609"/>
                </a:lnTo>
                <a:lnTo>
                  <a:pt x="71004" y="127761"/>
                </a:lnTo>
                <a:lnTo>
                  <a:pt x="80213" y="127609"/>
                </a:lnTo>
                <a:close/>
              </a:path>
              <a:path w="292100" h="292100">
                <a:moveTo>
                  <a:pt x="166016" y="96164"/>
                </a:moveTo>
                <a:lnTo>
                  <a:pt x="134794" y="96164"/>
                </a:lnTo>
                <a:lnTo>
                  <a:pt x="146748" y="97536"/>
                </a:lnTo>
                <a:lnTo>
                  <a:pt x="152991" y="100538"/>
                </a:lnTo>
                <a:lnTo>
                  <a:pt x="158589" y="105586"/>
                </a:lnTo>
                <a:lnTo>
                  <a:pt x="163052" y="111164"/>
                </a:lnTo>
                <a:lnTo>
                  <a:pt x="165927" y="115825"/>
                </a:lnTo>
                <a:lnTo>
                  <a:pt x="184987" y="115825"/>
                </a:lnTo>
                <a:lnTo>
                  <a:pt x="175920" y="106641"/>
                </a:lnTo>
                <a:lnTo>
                  <a:pt x="170699" y="101068"/>
                </a:lnTo>
                <a:lnTo>
                  <a:pt x="166016" y="96164"/>
                </a:lnTo>
                <a:close/>
              </a:path>
              <a:path w="292100" h="292100">
                <a:moveTo>
                  <a:pt x="115737" y="96583"/>
                </a:moveTo>
                <a:lnTo>
                  <a:pt x="63371" y="96583"/>
                </a:lnTo>
                <a:lnTo>
                  <a:pt x="77415" y="97178"/>
                </a:lnTo>
                <a:lnTo>
                  <a:pt x="92062" y="97536"/>
                </a:lnTo>
                <a:lnTo>
                  <a:pt x="103114" y="97178"/>
                </a:lnTo>
                <a:lnTo>
                  <a:pt x="104285" y="97178"/>
                </a:lnTo>
                <a:lnTo>
                  <a:pt x="115737" y="96583"/>
                </a:lnTo>
                <a:close/>
              </a:path>
              <a:path w="292100" h="292100">
                <a:moveTo>
                  <a:pt x="142781" y="84456"/>
                </a:moveTo>
                <a:lnTo>
                  <a:pt x="131014" y="84456"/>
                </a:lnTo>
                <a:lnTo>
                  <a:pt x="117948" y="85104"/>
                </a:lnTo>
                <a:lnTo>
                  <a:pt x="145928" y="85104"/>
                </a:lnTo>
                <a:lnTo>
                  <a:pt x="142781" y="84456"/>
                </a:lnTo>
                <a:close/>
              </a:path>
              <a:path w="292100" h="292100">
                <a:moveTo>
                  <a:pt x="101386" y="48056"/>
                </a:moveTo>
                <a:lnTo>
                  <a:pt x="74850" y="48056"/>
                </a:lnTo>
                <a:lnTo>
                  <a:pt x="83586" y="48664"/>
                </a:lnTo>
                <a:lnTo>
                  <a:pt x="90233" y="51041"/>
                </a:lnTo>
                <a:lnTo>
                  <a:pt x="91146" y="58792"/>
                </a:lnTo>
                <a:lnTo>
                  <a:pt x="91147" y="84772"/>
                </a:lnTo>
                <a:lnTo>
                  <a:pt x="102997" y="84772"/>
                </a:lnTo>
                <a:lnTo>
                  <a:pt x="103111" y="55240"/>
                </a:lnTo>
                <a:lnTo>
                  <a:pt x="101532" y="48664"/>
                </a:lnTo>
                <a:lnTo>
                  <a:pt x="101489" y="48487"/>
                </a:lnTo>
                <a:lnTo>
                  <a:pt x="101386" y="48056"/>
                </a:lnTo>
                <a:close/>
              </a:path>
              <a:path w="292100" h="292100">
                <a:moveTo>
                  <a:pt x="6471" y="260769"/>
                </a:moveTo>
                <a:lnTo>
                  <a:pt x="6158" y="260769"/>
                </a:lnTo>
                <a:lnTo>
                  <a:pt x="0" y="264337"/>
                </a:lnTo>
                <a:lnTo>
                  <a:pt x="34632" y="291680"/>
                </a:lnTo>
                <a:lnTo>
                  <a:pt x="47396" y="291680"/>
                </a:lnTo>
                <a:lnTo>
                  <a:pt x="55874" y="289329"/>
                </a:lnTo>
                <a:lnTo>
                  <a:pt x="63240" y="285872"/>
                </a:lnTo>
                <a:lnTo>
                  <a:pt x="70120" y="281590"/>
                </a:lnTo>
                <a:lnTo>
                  <a:pt x="72692" y="279799"/>
                </a:lnTo>
                <a:lnTo>
                  <a:pt x="42127" y="279799"/>
                </a:lnTo>
                <a:lnTo>
                  <a:pt x="35797" y="279430"/>
                </a:lnTo>
                <a:lnTo>
                  <a:pt x="35331" y="279430"/>
                </a:lnTo>
                <a:lnTo>
                  <a:pt x="28445" y="277611"/>
                </a:lnTo>
                <a:lnTo>
                  <a:pt x="21869" y="274358"/>
                </a:lnTo>
                <a:lnTo>
                  <a:pt x="17159" y="269656"/>
                </a:lnTo>
                <a:lnTo>
                  <a:pt x="12001" y="263775"/>
                </a:lnTo>
                <a:lnTo>
                  <a:pt x="6471" y="260769"/>
                </a:lnTo>
                <a:close/>
              </a:path>
              <a:path w="292100" h="292100">
                <a:moveTo>
                  <a:pt x="97163" y="277101"/>
                </a:moveTo>
                <a:lnTo>
                  <a:pt x="76568" y="277101"/>
                </a:lnTo>
                <a:lnTo>
                  <a:pt x="81890" y="281908"/>
                </a:lnTo>
                <a:lnTo>
                  <a:pt x="103911" y="291680"/>
                </a:lnTo>
                <a:lnTo>
                  <a:pt x="117589" y="291680"/>
                </a:lnTo>
                <a:lnTo>
                  <a:pt x="142748" y="279799"/>
                </a:lnTo>
                <a:lnTo>
                  <a:pt x="114752" y="279799"/>
                </a:lnTo>
                <a:lnTo>
                  <a:pt x="107820" y="279430"/>
                </a:lnTo>
                <a:lnTo>
                  <a:pt x="106105" y="279430"/>
                </a:lnTo>
                <a:lnTo>
                  <a:pt x="98822" y="277826"/>
                </a:lnTo>
                <a:lnTo>
                  <a:pt x="97163" y="277101"/>
                </a:lnTo>
                <a:close/>
              </a:path>
              <a:path w="292100" h="292100">
                <a:moveTo>
                  <a:pt x="167894" y="277101"/>
                </a:moveTo>
                <a:lnTo>
                  <a:pt x="146748" y="277101"/>
                </a:lnTo>
                <a:lnTo>
                  <a:pt x="152203" y="282131"/>
                </a:lnTo>
                <a:lnTo>
                  <a:pt x="158638" y="286177"/>
                </a:lnTo>
                <a:lnTo>
                  <a:pt x="165965" y="289329"/>
                </a:lnTo>
                <a:lnTo>
                  <a:pt x="174091" y="291680"/>
                </a:lnTo>
                <a:lnTo>
                  <a:pt x="187769" y="291680"/>
                </a:lnTo>
                <a:lnTo>
                  <a:pt x="212983" y="279430"/>
                </a:lnTo>
                <a:lnTo>
                  <a:pt x="181854" y="279430"/>
                </a:lnTo>
                <a:lnTo>
                  <a:pt x="172875" y="278667"/>
                </a:lnTo>
                <a:lnTo>
                  <a:pt x="167894" y="277101"/>
                </a:lnTo>
                <a:close/>
              </a:path>
              <a:path w="292100" h="292100">
                <a:moveTo>
                  <a:pt x="239991" y="277101"/>
                </a:moveTo>
                <a:lnTo>
                  <a:pt x="216027" y="277101"/>
                </a:lnTo>
                <a:lnTo>
                  <a:pt x="221928" y="281908"/>
                </a:lnTo>
                <a:lnTo>
                  <a:pt x="224251" y="283356"/>
                </a:lnTo>
                <a:lnTo>
                  <a:pt x="228195" y="285872"/>
                </a:lnTo>
                <a:lnTo>
                  <a:pt x="235984" y="289329"/>
                </a:lnTo>
                <a:lnTo>
                  <a:pt x="244284" y="291680"/>
                </a:lnTo>
                <a:lnTo>
                  <a:pt x="257048" y="291680"/>
                </a:lnTo>
                <a:lnTo>
                  <a:pt x="268099" y="288378"/>
                </a:lnTo>
                <a:lnTo>
                  <a:pt x="277431" y="283356"/>
                </a:lnTo>
                <a:lnTo>
                  <a:pt x="282456" y="279131"/>
                </a:lnTo>
                <a:lnTo>
                  <a:pt x="247715" y="279131"/>
                </a:lnTo>
                <a:lnTo>
                  <a:pt x="239991" y="277101"/>
                </a:lnTo>
                <a:close/>
              </a:path>
              <a:path w="292100" h="292100">
                <a:moveTo>
                  <a:pt x="78028" y="260769"/>
                </a:moveTo>
                <a:lnTo>
                  <a:pt x="76393" y="260769"/>
                </a:lnTo>
                <a:lnTo>
                  <a:pt x="70921" y="263199"/>
                </a:lnTo>
                <a:lnTo>
                  <a:pt x="64277" y="268900"/>
                </a:lnTo>
                <a:lnTo>
                  <a:pt x="56837" y="275144"/>
                </a:lnTo>
                <a:lnTo>
                  <a:pt x="49225" y="278917"/>
                </a:lnTo>
                <a:lnTo>
                  <a:pt x="42127" y="279799"/>
                </a:lnTo>
                <a:lnTo>
                  <a:pt x="72692" y="279799"/>
                </a:lnTo>
                <a:lnTo>
                  <a:pt x="76568" y="277101"/>
                </a:lnTo>
                <a:lnTo>
                  <a:pt x="97163" y="277101"/>
                </a:lnTo>
                <a:lnTo>
                  <a:pt x="92976" y="275272"/>
                </a:lnTo>
                <a:lnTo>
                  <a:pt x="88261" y="272491"/>
                </a:lnTo>
                <a:lnTo>
                  <a:pt x="80949" y="260921"/>
                </a:lnTo>
                <a:lnTo>
                  <a:pt x="78028" y="260769"/>
                </a:lnTo>
                <a:close/>
              </a:path>
              <a:path w="292100" h="292100">
                <a:moveTo>
                  <a:pt x="147671" y="260769"/>
                </a:moveTo>
                <a:lnTo>
                  <a:pt x="146567" y="260769"/>
                </a:lnTo>
                <a:lnTo>
                  <a:pt x="140805" y="263199"/>
                </a:lnTo>
                <a:lnTo>
                  <a:pt x="141056" y="263199"/>
                </a:lnTo>
                <a:lnTo>
                  <a:pt x="134748" y="268752"/>
                </a:lnTo>
                <a:lnTo>
                  <a:pt x="128168" y="274358"/>
                </a:lnTo>
                <a:lnTo>
                  <a:pt x="127149" y="275144"/>
                </a:lnTo>
                <a:lnTo>
                  <a:pt x="119405" y="278917"/>
                </a:lnTo>
                <a:lnTo>
                  <a:pt x="111598" y="279799"/>
                </a:lnTo>
                <a:lnTo>
                  <a:pt x="142748" y="279799"/>
                </a:lnTo>
                <a:lnTo>
                  <a:pt x="146748" y="277101"/>
                </a:lnTo>
                <a:lnTo>
                  <a:pt x="167894" y="277101"/>
                </a:lnTo>
                <a:lnTo>
                  <a:pt x="164985" y="276186"/>
                </a:lnTo>
                <a:lnTo>
                  <a:pt x="159448" y="273570"/>
                </a:lnTo>
                <a:lnTo>
                  <a:pt x="152438" y="261162"/>
                </a:lnTo>
                <a:lnTo>
                  <a:pt x="147671" y="260769"/>
                </a:lnTo>
                <a:close/>
              </a:path>
              <a:path w="292100" h="292100">
                <a:moveTo>
                  <a:pt x="219697" y="260769"/>
                </a:moveTo>
                <a:lnTo>
                  <a:pt x="210356" y="260769"/>
                </a:lnTo>
                <a:lnTo>
                  <a:pt x="203415" y="272491"/>
                </a:lnTo>
                <a:lnTo>
                  <a:pt x="198704" y="275272"/>
                </a:lnTo>
                <a:lnTo>
                  <a:pt x="190828" y="278342"/>
                </a:lnTo>
                <a:lnTo>
                  <a:pt x="181854" y="279430"/>
                </a:lnTo>
                <a:lnTo>
                  <a:pt x="212983" y="279430"/>
                </a:lnTo>
                <a:lnTo>
                  <a:pt x="216027" y="277101"/>
                </a:lnTo>
                <a:lnTo>
                  <a:pt x="239991" y="277101"/>
                </a:lnTo>
                <a:lnTo>
                  <a:pt x="237009" y="276317"/>
                </a:lnTo>
                <a:lnTo>
                  <a:pt x="227876" y="270713"/>
                </a:lnTo>
                <a:lnTo>
                  <a:pt x="223215" y="266750"/>
                </a:lnTo>
                <a:lnTo>
                  <a:pt x="219786" y="260921"/>
                </a:lnTo>
                <a:lnTo>
                  <a:pt x="219697" y="260769"/>
                </a:lnTo>
                <a:close/>
              </a:path>
              <a:path w="292100" h="292100">
                <a:moveTo>
                  <a:pt x="285795" y="260372"/>
                </a:moveTo>
                <a:lnTo>
                  <a:pt x="280546" y="263199"/>
                </a:lnTo>
                <a:lnTo>
                  <a:pt x="275396" y="269100"/>
                </a:lnTo>
                <a:lnTo>
                  <a:pt x="269811" y="274358"/>
                </a:lnTo>
                <a:lnTo>
                  <a:pt x="258936" y="278667"/>
                </a:lnTo>
                <a:lnTo>
                  <a:pt x="258532" y="278667"/>
                </a:lnTo>
                <a:lnTo>
                  <a:pt x="247715" y="279131"/>
                </a:lnTo>
                <a:lnTo>
                  <a:pt x="282456" y="279131"/>
                </a:lnTo>
                <a:lnTo>
                  <a:pt x="285230" y="276800"/>
                </a:lnTo>
                <a:lnTo>
                  <a:pt x="291678" y="268900"/>
                </a:lnTo>
                <a:lnTo>
                  <a:pt x="291680" y="264337"/>
                </a:lnTo>
                <a:lnTo>
                  <a:pt x="285795" y="260372"/>
                </a:lnTo>
                <a:close/>
              </a:path>
              <a:path w="292100" h="292100">
                <a:moveTo>
                  <a:pt x="210591" y="260372"/>
                </a:moveTo>
                <a:lnTo>
                  <a:pt x="201698" y="260372"/>
                </a:lnTo>
                <a:lnTo>
                  <a:pt x="219697" y="260769"/>
                </a:lnTo>
                <a:lnTo>
                  <a:pt x="210356" y="260769"/>
                </a:lnTo>
                <a:lnTo>
                  <a:pt x="210591" y="260372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23502" y="2331676"/>
            <a:ext cx="333375" cy="271145"/>
          </a:xfrm>
          <a:custGeom>
            <a:avLst/>
            <a:gdLst/>
            <a:ahLst/>
            <a:cxnLst/>
            <a:rect l="l" t="t" r="r" b="b"/>
            <a:pathLst>
              <a:path w="333375" h="271144">
                <a:moveTo>
                  <a:pt x="213364" y="187881"/>
                </a:moveTo>
                <a:lnTo>
                  <a:pt x="176860" y="187881"/>
                </a:lnTo>
                <a:lnTo>
                  <a:pt x="176860" y="271124"/>
                </a:lnTo>
                <a:lnTo>
                  <a:pt x="294081" y="271124"/>
                </a:lnTo>
                <a:lnTo>
                  <a:pt x="332638" y="270611"/>
                </a:lnTo>
                <a:lnTo>
                  <a:pt x="332638" y="260388"/>
                </a:lnTo>
                <a:lnTo>
                  <a:pt x="187083" y="260388"/>
                </a:lnTo>
                <a:lnTo>
                  <a:pt x="187083" y="199059"/>
                </a:lnTo>
                <a:lnTo>
                  <a:pt x="194207" y="197931"/>
                </a:lnTo>
                <a:lnTo>
                  <a:pt x="213729" y="197931"/>
                </a:lnTo>
                <a:lnTo>
                  <a:pt x="212890" y="197599"/>
                </a:lnTo>
                <a:lnTo>
                  <a:pt x="213347" y="195097"/>
                </a:lnTo>
                <a:lnTo>
                  <a:pt x="212585" y="190030"/>
                </a:lnTo>
                <a:lnTo>
                  <a:pt x="213364" y="187881"/>
                </a:lnTo>
                <a:close/>
              </a:path>
              <a:path w="333375" h="271144">
                <a:moveTo>
                  <a:pt x="259613" y="198704"/>
                </a:moveTo>
                <a:lnTo>
                  <a:pt x="249389" y="198704"/>
                </a:lnTo>
                <a:lnTo>
                  <a:pt x="249389" y="260388"/>
                </a:lnTo>
                <a:lnTo>
                  <a:pt x="260108" y="260388"/>
                </a:lnTo>
                <a:lnTo>
                  <a:pt x="259595" y="245320"/>
                </a:lnTo>
                <a:lnTo>
                  <a:pt x="259613" y="198704"/>
                </a:lnTo>
                <a:close/>
              </a:path>
              <a:path w="333375" h="271144">
                <a:moveTo>
                  <a:pt x="223520" y="186817"/>
                </a:moveTo>
                <a:lnTo>
                  <a:pt x="223595" y="197931"/>
                </a:lnTo>
                <a:lnTo>
                  <a:pt x="322873" y="197931"/>
                </a:lnTo>
                <a:lnTo>
                  <a:pt x="309972" y="198335"/>
                </a:lnTo>
                <a:lnTo>
                  <a:pt x="319038" y="198335"/>
                </a:lnTo>
                <a:lnTo>
                  <a:pt x="323700" y="198704"/>
                </a:lnTo>
                <a:lnTo>
                  <a:pt x="321932" y="198704"/>
                </a:lnTo>
                <a:lnTo>
                  <a:pt x="321932" y="260388"/>
                </a:lnTo>
                <a:lnTo>
                  <a:pt x="332638" y="260388"/>
                </a:lnTo>
                <a:lnTo>
                  <a:pt x="332638" y="188506"/>
                </a:lnTo>
                <a:lnTo>
                  <a:pt x="317715" y="188506"/>
                </a:lnTo>
                <a:lnTo>
                  <a:pt x="316770" y="188328"/>
                </a:lnTo>
                <a:lnTo>
                  <a:pt x="226987" y="188328"/>
                </a:lnTo>
                <a:lnTo>
                  <a:pt x="223520" y="186817"/>
                </a:lnTo>
                <a:close/>
              </a:path>
              <a:path w="333375" h="271144">
                <a:moveTo>
                  <a:pt x="22508" y="78892"/>
                </a:moveTo>
                <a:lnTo>
                  <a:pt x="21005" y="78892"/>
                </a:lnTo>
                <a:lnTo>
                  <a:pt x="20922" y="197167"/>
                </a:lnTo>
                <a:lnTo>
                  <a:pt x="20820" y="204101"/>
                </a:lnTo>
                <a:lnTo>
                  <a:pt x="20700" y="212178"/>
                </a:lnTo>
                <a:lnTo>
                  <a:pt x="20599" y="219011"/>
                </a:lnTo>
                <a:lnTo>
                  <a:pt x="635" y="219011"/>
                </a:lnTo>
                <a:lnTo>
                  <a:pt x="952" y="222427"/>
                </a:lnTo>
                <a:lnTo>
                  <a:pt x="0" y="227126"/>
                </a:lnTo>
                <a:lnTo>
                  <a:pt x="1130" y="229717"/>
                </a:lnTo>
                <a:lnTo>
                  <a:pt x="8139" y="229235"/>
                </a:lnTo>
                <a:lnTo>
                  <a:pt x="31788" y="229235"/>
                </a:lnTo>
                <a:lnTo>
                  <a:pt x="31788" y="79298"/>
                </a:lnTo>
                <a:lnTo>
                  <a:pt x="31275" y="79082"/>
                </a:lnTo>
                <a:lnTo>
                  <a:pt x="24866" y="79082"/>
                </a:lnTo>
                <a:lnTo>
                  <a:pt x="22508" y="78892"/>
                </a:lnTo>
                <a:close/>
              </a:path>
              <a:path w="333375" h="271144">
                <a:moveTo>
                  <a:pt x="280555" y="94475"/>
                </a:moveTo>
                <a:lnTo>
                  <a:pt x="52158" y="94475"/>
                </a:lnTo>
                <a:lnTo>
                  <a:pt x="52235" y="219011"/>
                </a:lnTo>
                <a:lnTo>
                  <a:pt x="42989" y="219011"/>
                </a:lnTo>
                <a:lnTo>
                  <a:pt x="43307" y="222427"/>
                </a:lnTo>
                <a:lnTo>
                  <a:pt x="42341" y="227126"/>
                </a:lnTo>
                <a:lnTo>
                  <a:pt x="43472" y="229717"/>
                </a:lnTo>
                <a:lnTo>
                  <a:pt x="48768" y="228523"/>
                </a:lnTo>
                <a:lnTo>
                  <a:pt x="62953" y="228523"/>
                </a:lnTo>
                <a:lnTo>
                  <a:pt x="62950" y="167232"/>
                </a:lnTo>
                <a:lnTo>
                  <a:pt x="63436" y="146481"/>
                </a:lnTo>
                <a:lnTo>
                  <a:pt x="218236" y="146481"/>
                </a:lnTo>
                <a:lnTo>
                  <a:pt x="217970" y="143014"/>
                </a:lnTo>
                <a:lnTo>
                  <a:pt x="218821" y="138442"/>
                </a:lnTo>
                <a:lnTo>
                  <a:pt x="217754" y="135775"/>
                </a:lnTo>
                <a:lnTo>
                  <a:pt x="62953" y="135775"/>
                </a:lnTo>
                <a:lnTo>
                  <a:pt x="63271" y="132524"/>
                </a:lnTo>
                <a:lnTo>
                  <a:pt x="62306" y="127990"/>
                </a:lnTo>
                <a:lnTo>
                  <a:pt x="63436" y="125552"/>
                </a:lnTo>
                <a:lnTo>
                  <a:pt x="218236" y="125552"/>
                </a:lnTo>
                <a:lnTo>
                  <a:pt x="218236" y="115328"/>
                </a:lnTo>
                <a:lnTo>
                  <a:pt x="62953" y="115328"/>
                </a:lnTo>
                <a:lnTo>
                  <a:pt x="63271" y="112077"/>
                </a:lnTo>
                <a:lnTo>
                  <a:pt x="62306" y="107543"/>
                </a:lnTo>
                <a:lnTo>
                  <a:pt x="63436" y="105105"/>
                </a:lnTo>
                <a:lnTo>
                  <a:pt x="280555" y="105105"/>
                </a:lnTo>
                <a:lnTo>
                  <a:pt x="280555" y="94475"/>
                </a:lnTo>
                <a:close/>
              </a:path>
              <a:path w="333375" h="271144">
                <a:moveTo>
                  <a:pt x="62953" y="228523"/>
                </a:moveTo>
                <a:lnTo>
                  <a:pt x="48768" y="228523"/>
                </a:lnTo>
                <a:lnTo>
                  <a:pt x="58975" y="229717"/>
                </a:lnTo>
                <a:lnTo>
                  <a:pt x="57747" y="229717"/>
                </a:lnTo>
                <a:lnTo>
                  <a:pt x="62953" y="229235"/>
                </a:lnTo>
                <a:lnTo>
                  <a:pt x="62953" y="228523"/>
                </a:lnTo>
                <a:close/>
              </a:path>
              <a:path w="333375" h="271144">
                <a:moveTo>
                  <a:pt x="114554" y="156710"/>
                </a:moveTo>
                <a:lnTo>
                  <a:pt x="73659" y="156710"/>
                </a:lnTo>
                <a:lnTo>
                  <a:pt x="73200" y="172592"/>
                </a:lnTo>
                <a:lnTo>
                  <a:pt x="73177" y="229235"/>
                </a:lnTo>
                <a:lnTo>
                  <a:pt x="145707" y="229235"/>
                </a:lnTo>
                <a:lnTo>
                  <a:pt x="145707" y="219011"/>
                </a:lnTo>
                <a:lnTo>
                  <a:pt x="83400" y="219011"/>
                </a:lnTo>
                <a:lnTo>
                  <a:pt x="83400" y="198704"/>
                </a:lnTo>
                <a:lnTo>
                  <a:pt x="82347" y="198704"/>
                </a:lnTo>
                <a:lnTo>
                  <a:pt x="88179" y="197931"/>
                </a:lnTo>
                <a:lnTo>
                  <a:pt x="117538" y="197931"/>
                </a:lnTo>
                <a:lnTo>
                  <a:pt x="119557" y="197167"/>
                </a:lnTo>
                <a:lnTo>
                  <a:pt x="145707" y="197167"/>
                </a:lnTo>
                <a:lnTo>
                  <a:pt x="145707" y="187881"/>
                </a:lnTo>
                <a:lnTo>
                  <a:pt x="83400" y="187881"/>
                </a:lnTo>
                <a:lnTo>
                  <a:pt x="83400" y="167411"/>
                </a:lnTo>
                <a:lnTo>
                  <a:pt x="114554" y="167411"/>
                </a:lnTo>
                <a:lnTo>
                  <a:pt x="114554" y="156710"/>
                </a:lnTo>
                <a:close/>
              </a:path>
              <a:path w="333375" h="271144">
                <a:moveTo>
                  <a:pt x="166636" y="219011"/>
                </a:moveTo>
                <a:lnTo>
                  <a:pt x="155930" y="219011"/>
                </a:lnTo>
                <a:lnTo>
                  <a:pt x="155930" y="229235"/>
                </a:lnTo>
                <a:lnTo>
                  <a:pt x="166636" y="229235"/>
                </a:lnTo>
                <a:lnTo>
                  <a:pt x="166636" y="219011"/>
                </a:lnTo>
                <a:close/>
              </a:path>
              <a:path w="333375" h="271144">
                <a:moveTo>
                  <a:pt x="222145" y="197931"/>
                </a:moveTo>
                <a:lnTo>
                  <a:pt x="219496" y="197931"/>
                </a:lnTo>
                <a:lnTo>
                  <a:pt x="215280" y="198704"/>
                </a:lnTo>
                <a:lnTo>
                  <a:pt x="212890" y="198704"/>
                </a:lnTo>
                <a:lnTo>
                  <a:pt x="212890" y="218528"/>
                </a:lnTo>
                <a:lnTo>
                  <a:pt x="215493" y="219659"/>
                </a:lnTo>
                <a:lnTo>
                  <a:pt x="220179" y="218694"/>
                </a:lnTo>
                <a:lnTo>
                  <a:pt x="223610" y="218694"/>
                </a:lnTo>
                <a:lnTo>
                  <a:pt x="223901" y="212178"/>
                </a:lnTo>
                <a:lnTo>
                  <a:pt x="222961" y="204101"/>
                </a:lnTo>
                <a:lnTo>
                  <a:pt x="223897" y="199059"/>
                </a:lnTo>
                <a:lnTo>
                  <a:pt x="223963" y="198704"/>
                </a:lnTo>
                <a:lnTo>
                  <a:pt x="224031" y="198335"/>
                </a:lnTo>
                <a:lnTo>
                  <a:pt x="227334" y="198335"/>
                </a:lnTo>
                <a:lnTo>
                  <a:pt x="222145" y="197931"/>
                </a:lnTo>
                <a:close/>
              </a:path>
              <a:path w="333375" h="271144">
                <a:moveTo>
                  <a:pt x="296125" y="198704"/>
                </a:moveTo>
                <a:lnTo>
                  <a:pt x="285902" y="198704"/>
                </a:lnTo>
                <a:lnTo>
                  <a:pt x="285902" y="218528"/>
                </a:lnTo>
                <a:lnTo>
                  <a:pt x="288340" y="219659"/>
                </a:lnTo>
                <a:lnTo>
                  <a:pt x="292874" y="218694"/>
                </a:lnTo>
                <a:lnTo>
                  <a:pt x="296125" y="218694"/>
                </a:lnTo>
                <a:lnTo>
                  <a:pt x="296125" y="198704"/>
                </a:lnTo>
                <a:close/>
              </a:path>
              <a:path w="333375" h="271144">
                <a:moveTo>
                  <a:pt x="115494" y="198704"/>
                </a:moveTo>
                <a:lnTo>
                  <a:pt x="104330" y="198704"/>
                </a:lnTo>
                <a:lnTo>
                  <a:pt x="104330" y="219011"/>
                </a:lnTo>
                <a:lnTo>
                  <a:pt x="114554" y="219011"/>
                </a:lnTo>
                <a:lnTo>
                  <a:pt x="114554" y="199059"/>
                </a:lnTo>
                <a:lnTo>
                  <a:pt x="115494" y="198704"/>
                </a:lnTo>
                <a:close/>
              </a:path>
              <a:path w="333375" h="271144">
                <a:moveTo>
                  <a:pt x="145707" y="197167"/>
                </a:moveTo>
                <a:lnTo>
                  <a:pt x="119557" y="197167"/>
                </a:lnTo>
                <a:lnTo>
                  <a:pt x="137076" y="198704"/>
                </a:lnTo>
                <a:lnTo>
                  <a:pt x="135483" y="198704"/>
                </a:lnTo>
                <a:lnTo>
                  <a:pt x="135483" y="219011"/>
                </a:lnTo>
                <a:lnTo>
                  <a:pt x="145707" y="219011"/>
                </a:lnTo>
                <a:lnTo>
                  <a:pt x="145707" y="197167"/>
                </a:lnTo>
                <a:close/>
              </a:path>
              <a:path w="333375" h="271144">
                <a:moveTo>
                  <a:pt x="223610" y="218694"/>
                </a:moveTo>
                <a:lnTo>
                  <a:pt x="220179" y="218694"/>
                </a:lnTo>
                <a:lnTo>
                  <a:pt x="223596" y="219011"/>
                </a:lnTo>
                <a:lnTo>
                  <a:pt x="223610" y="218694"/>
                </a:lnTo>
                <a:close/>
              </a:path>
              <a:path w="333375" h="271144">
                <a:moveTo>
                  <a:pt x="296125" y="218694"/>
                </a:moveTo>
                <a:lnTo>
                  <a:pt x="292874" y="218694"/>
                </a:lnTo>
                <a:lnTo>
                  <a:pt x="296125" y="219011"/>
                </a:lnTo>
                <a:lnTo>
                  <a:pt x="296125" y="218694"/>
                </a:lnTo>
                <a:close/>
              </a:path>
              <a:path w="333375" h="271144">
                <a:moveTo>
                  <a:pt x="117538" y="197931"/>
                </a:moveTo>
                <a:lnTo>
                  <a:pt x="89606" y="197931"/>
                </a:lnTo>
                <a:lnTo>
                  <a:pt x="97434" y="198882"/>
                </a:lnTo>
                <a:lnTo>
                  <a:pt x="101296" y="198704"/>
                </a:lnTo>
                <a:lnTo>
                  <a:pt x="115494" y="198704"/>
                </a:lnTo>
                <a:lnTo>
                  <a:pt x="117538" y="197931"/>
                </a:lnTo>
                <a:close/>
              </a:path>
              <a:path w="333375" h="271144">
                <a:moveTo>
                  <a:pt x="213729" y="197931"/>
                </a:moveTo>
                <a:lnTo>
                  <a:pt x="200801" y="197931"/>
                </a:lnTo>
                <a:lnTo>
                  <a:pt x="210715" y="198335"/>
                </a:lnTo>
                <a:lnTo>
                  <a:pt x="209578" y="198335"/>
                </a:lnTo>
                <a:lnTo>
                  <a:pt x="214914" y="198704"/>
                </a:lnTo>
                <a:lnTo>
                  <a:pt x="215685" y="198704"/>
                </a:lnTo>
                <a:lnTo>
                  <a:pt x="213729" y="197931"/>
                </a:lnTo>
                <a:close/>
              </a:path>
              <a:path w="333375" h="271144">
                <a:moveTo>
                  <a:pt x="322873" y="197931"/>
                </a:moveTo>
                <a:lnTo>
                  <a:pt x="313913" y="197931"/>
                </a:lnTo>
                <a:lnTo>
                  <a:pt x="319038" y="198335"/>
                </a:lnTo>
                <a:lnTo>
                  <a:pt x="227334" y="198335"/>
                </a:lnTo>
                <a:lnTo>
                  <a:pt x="232054" y="198704"/>
                </a:lnTo>
                <a:lnTo>
                  <a:pt x="301908" y="198704"/>
                </a:lnTo>
                <a:lnTo>
                  <a:pt x="309972" y="198335"/>
                </a:lnTo>
                <a:lnTo>
                  <a:pt x="322873" y="197931"/>
                </a:lnTo>
                <a:close/>
              </a:path>
              <a:path w="333375" h="271144">
                <a:moveTo>
                  <a:pt x="224106" y="197931"/>
                </a:moveTo>
                <a:lnTo>
                  <a:pt x="222145" y="197931"/>
                </a:lnTo>
                <a:lnTo>
                  <a:pt x="227334" y="198335"/>
                </a:lnTo>
                <a:lnTo>
                  <a:pt x="224031" y="198335"/>
                </a:lnTo>
                <a:lnTo>
                  <a:pt x="224106" y="197931"/>
                </a:lnTo>
                <a:close/>
              </a:path>
              <a:path w="333375" h="271144">
                <a:moveTo>
                  <a:pt x="313913" y="197931"/>
                </a:moveTo>
                <a:lnTo>
                  <a:pt x="224106" y="197931"/>
                </a:lnTo>
                <a:lnTo>
                  <a:pt x="224031" y="198335"/>
                </a:lnTo>
                <a:lnTo>
                  <a:pt x="319038" y="198335"/>
                </a:lnTo>
                <a:lnTo>
                  <a:pt x="313913" y="197931"/>
                </a:lnTo>
                <a:close/>
              </a:path>
              <a:path w="333375" h="271144">
                <a:moveTo>
                  <a:pt x="325818" y="187540"/>
                </a:moveTo>
                <a:lnTo>
                  <a:pt x="317715" y="188506"/>
                </a:lnTo>
                <a:lnTo>
                  <a:pt x="332638" y="188506"/>
                </a:lnTo>
                <a:lnTo>
                  <a:pt x="332638" y="187881"/>
                </a:lnTo>
                <a:lnTo>
                  <a:pt x="333137" y="187881"/>
                </a:lnTo>
                <a:lnTo>
                  <a:pt x="325818" y="187540"/>
                </a:lnTo>
                <a:close/>
              </a:path>
              <a:path w="333375" h="271144">
                <a:moveTo>
                  <a:pt x="264972" y="115328"/>
                </a:moveTo>
                <a:lnTo>
                  <a:pt x="228460" y="115328"/>
                </a:lnTo>
                <a:lnTo>
                  <a:pt x="228387" y="187881"/>
                </a:lnTo>
                <a:lnTo>
                  <a:pt x="226987" y="188328"/>
                </a:lnTo>
                <a:lnTo>
                  <a:pt x="316770" y="188328"/>
                </a:lnTo>
                <a:lnTo>
                  <a:pt x="314397" y="187881"/>
                </a:lnTo>
                <a:lnTo>
                  <a:pt x="254235" y="187881"/>
                </a:lnTo>
                <a:lnTo>
                  <a:pt x="239166" y="187375"/>
                </a:lnTo>
                <a:lnTo>
                  <a:pt x="239222" y="138442"/>
                </a:lnTo>
                <a:lnTo>
                  <a:pt x="239313" y="135775"/>
                </a:lnTo>
                <a:lnTo>
                  <a:pt x="239424" y="132524"/>
                </a:lnTo>
                <a:lnTo>
                  <a:pt x="239456" y="131572"/>
                </a:lnTo>
                <a:lnTo>
                  <a:pt x="239578" y="127990"/>
                </a:lnTo>
                <a:lnTo>
                  <a:pt x="239661" y="125552"/>
                </a:lnTo>
                <a:lnTo>
                  <a:pt x="264490" y="125552"/>
                </a:lnTo>
                <a:lnTo>
                  <a:pt x="265620" y="123101"/>
                </a:lnTo>
                <a:lnTo>
                  <a:pt x="264655" y="118579"/>
                </a:lnTo>
                <a:lnTo>
                  <a:pt x="264972" y="115328"/>
                </a:lnTo>
                <a:close/>
              </a:path>
              <a:path w="333375" h="271144">
                <a:moveTo>
                  <a:pt x="114554" y="167411"/>
                </a:moveTo>
                <a:lnTo>
                  <a:pt x="104330" y="167411"/>
                </a:lnTo>
                <a:lnTo>
                  <a:pt x="104330" y="187881"/>
                </a:lnTo>
                <a:lnTo>
                  <a:pt x="114554" y="187881"/>
                </a:lnTo>
                <a:lnTo>
                  <a:pt x="114554" y="167411"/>
                </a:lnTo>
                <a:close/>
              </a:path>
              <a:path w="333375" h="271144">
                <a:moveTo>
                  <a:pt x="311708" y="115328"/>
                </a:moveTo>
                <a:lnTo>
                  <a:pt x="275196" y="115328"/>
                </a:lnTo>
                <a:lnTo>
                  <a:pt x="275196" y="125552"/>
                </a:lnTo>
                <a:lnTo>
                  <a:pt x="300990" y="125552"/>
                </a:lnTo>
                <a:lnTo>
                  <a:pt x="301060" y="127990"/>
                </a:lnTo>
                <a:lnTo>
                  <a:pt x="301165" y="131572"/>
                </a:lnTo>
                <a:lnTo>
                  <a:pt x="301287" y="135775"/>
                </a:lnTo>
                <a:lnTo>
                  <a:pt x="301396" y="174449"/>
                </a:lnTo>
                <a:lnTo>
                  <a:pt x="301085" y="184714"/>
                </a:lnTo>
                <a:lnTo>
                  <a:pt x="300989" y="187881"/>
                </a:lnTo>
                <a:lnTo>
                  <a:pt x="314397" y="187881"/>
                </a:lnTo>
                <a:lnTo>
                  <a:pt x="311708" y="187375"/>
                </a:lnTo>
                <a:lnTo>
                  <a:pt x="311708" y="115328"/>
                </a:lnTo>
                <a:close/>
              </a:path>
              <a:path w="333375" h="271144">
                <a:moveTo>
                  <a:pt x="275678" y="125552"/>
                </a:moveTo>
                <a:lnTo>
                  <a:pt x="264972" y="125552"/>
                </a:lnTo>
                <a:lnTo>
                  <a:pt x="264972" y="146481"/>
                </a:lnTo>
                <a:lnTo>
                  <a:pt x="275196" y="146481"/>
                </a:lnTo>
                <a:lnTo>
                  <a:pt x="275350" y="143014"/>
                </a:lnTo>
                <a:lnTo>
                  <a:pt x="275457" y="140619"/>
                </a:lnTo>
                <a:lnTo>
                  <a:pt x="275501" y="139649"/>
                </a:lnTo>
                <a:lnTo>
                  <a:pt x="274672" y="132524"/>
                </a:lnTo>
                <a:lnTo>
                  <a:pt x="274561" y="131572"/>
                </a:lnTo>
                <a:lnTo>
                  <a:pt x="275678" y="125552"/>
                </a:lnTo>
                <a:close/>
              </a:path>
              <a:path w="333375" h="271144">
                <a:moveTo>
                  <a:pt x="159893" y="0"/>
                </a:moveTo>
                <a:lnTo>
                  <a:pt x="154952" y="1409"/>
                </a:lnTo>
                <a:lnTo>
                  <a:pt x="635" y="43764"/>
                </a:lnTo>
                <a:lnTo>
                  <a:pt x="635" y="74024"/>
                </a:lnTo>
                <a:lnTo>
                  <a:pt x="312271" y="74523"/>
                </a:lnTo>
                <a:lnTo>
                  <a:pt x="301485" y="74523"/>
                </a:lnTo>
                <a:lnTo>
                  <a:pt x="301485" y="105105"/>
                </a:lnTo>
                <a:lnTo>
                  <a:pt x="311708" y="105105"/>
                </a:lnTo>
                <a:lnTo>
                  <a:pt x="311708" y="63233"/>
                </a:lnTo>
                <a:lnTo>
                  <a:pt x="10858" y="63233"/>
                </a:lnTo>
                <a:lnTo>
                  <a:pt x="10858" y="51549"/>
                </a:lnTo>
                <a:lnTo>
                  <a:pt x="144691" y="14757"/>
                </a:lnTo>
                <a:lnTo>
                  <a:pt x="151155" y="12268"/>
                </a:lnTo>
                <a:lnTo>
                  <a:pt x="156908" y="11633"/>
                </a:lnTo>
                <a:lnTo>
                  <a:pt x="168006" y="11218"/>
                </a:lnTo>
                <a:lnTo>
                  <a:pt x="214085" y="11218"/>
                </a:lnTo>
                <a:lnTo>
                  <a:pt x="191185" y="4991"/>
                </a:lnTo>
                <a:lnTo>
                  <a:pt x="184594" y="2108"/>
                </a:lnTo>
                <a:lnTo>
                  <a:pt x="171107" y="609"/>
                </a:lnTo>
                <a:lnTo>
                  <a:pt x="159893" y="0"/>
                </a:lnTo>
                <a:close/>
              </a:path>
              <a:path w="333375" h="271144">
                <a:moveTo>
                  <a:pt x="29286" y="78244"/>
                </a:moveTo>
                <a:lnTo>
                  <a:pt x="24866" y="79082"/>
                </a:lnTo>
                <a:lnTo>
                  <a:pt x="31275" y="79082"/>
                </a:lnTo>
                <a:lnTo>
                  <a:pt x="29286" y="78244"/>
                </a:lnTo>
                <a:close/>
              </a:path>
              <a:path w="333375" h="271144">
                <a:moveTo>
                  <a:pt x="332098" y="73672"/>
                </a:moveTo>
                <a:lnTo>
                  <a:pt x="325386" y="73672"/>
                </a:lnTo>
                <a:lnTo>
                  <a:pt x="329971" y="74523"/>
                </a:lnTo>
                <a:lnTo>
                  <a:pt x="332098" y="73672"/>
                </a:lnTo>
                <a:close/>
              </a:path>
              <a:path w="333375" h="271144">
                <a:moveTo>
                  <a:pt x="214085" y="11218"/>
                </a:moveTo>
                <a:lnTo>
                  <a:pt x="168006" y="11218"/>
                </a:lnTo>
                <a:lnTo>
                  <a:pt x="177494" y="12268"/>
                </a:lnTo>
                <a:lnTo>
                  <a:pt x="186038" y="14212"/>
                </a:lnTo>
                <a:lnTo>
                  <a:pt x="321932" y="52044"/>
                </a:lnTo>
                <a:lnTo>
                  <a:pt x="321932" y="74024"/>
                </a:lnTo>
                <a:lnTo>
                  <a:pt x="321041" y="74024"/>
                </a:lnTo>
                <a:lnTo>
                  <a:pt x="325386" y="73672"/>
                </a:lnTo>
                <a:lnTo>
                  <a:pt x="332098" y="73672"/>
                </a:lnTo>
                <a:lnTo>
                  <a:pt x="332638" y="73456"/>
                </a:lnTo>
                <a:lnTo>
                  <a:pt x="332638" y="43764"/>
                </a:lnTo>
                <a:lnTo>
                  <a:pt x="214085" y="1121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8252640" y="2404841"/>
            <a:ext cx="1035685" cy="4273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83820" indent="-71120">
              <a:lnSpc>
                <a:spcPct val="100000"/>
              </a:lnSpc>
              <a:spcBef>
                <a:spcPts val="240"/>
              </a:spcBef>
              <a:buChar char="•"/>
              <a:tabLst>
                <a:tab pos="83820" algn="l"/>
              </a:tabLst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логистика</a:t>
            </a:r>
            <a:endParaRPr sz="800">
              <a:latin typeface="Microsoft Sans Serif"/>
              <a:cs typeface="Microsoft Sans Serif"/>
            </a:endParaRPr>
          </a:p>
          <a:p>
            <a:pPr marL="83185" marR="5080" indent="-71120">
              <a:lnSpc>
                <a:spcPct val="100000"/>
              </a:lnSpc>
              <a:spcBef>
                <a:spcPts val="140"/>
              </a:spcBef>
              <a:buChar char="•"/>
              <a:tabLst>
                <a:tab pos="84455" algn="l"/>
              </a:tabLst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склады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складские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	площадки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327543" y="2422842"/>
            <a:ext cx="150368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 marR="563880" indent="-71120">
              <a:lnSpc>
                <a:spcPct val="100000"/>
              </a:lnSpc>
              <a:spcBef>
                <a:spcPts val="100"/>
              </a:spcBef>
              <a:buChar char="•"/>
              <a:tabLst>
                <a:tab pos="84455" algn="l"/>
              </a:tabLst>
            </a:pP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нефтехимическая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	промышленность</a:t>
            </a:r>
            <a:endParaRPr sz="800">
              <a:latin typeface="Microsoft Sans Serif"/>
              <a:cs typeface="Microsoft Sans Serif"/>
            </a:endParaRPr>
          </a:p>
          <a:p>
            <a:pPr marL="83820" indent="-71120">
              <a:lnSpc>
                <a:spcPct val="100000"/>
              </a:lnSpc>
              <a:spcBef>
                <a:spcPts val="140"/>
              </a:spcBef>
              <a:buChar char="•"/>
              <a:tabLst>
                <a:tab pos="83820" algn="l"/>
              </a:tabLst>
            </a:pP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промышленное</a:t>
            </a:r>
            <a:r>
              <a:rPr sz="8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производство</a:t>
            </a:r>
            <a:endParaRPr sz="800">
              <a:latin typeface="Microsoft Sans Serif"/>
              <a:cs typeface="Microsoft Sans Serif"/>
            </a:endParaRPr>
          </a:p>
        </p:txBody>
      </p:sp>
      <p:pic>
        <p:nvPicPr>
          <p:cNvPr id="91" name="object 9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88806" y="891984"/>
            <a:ext cx="696032" cy="696028"/>
          </a:xfrm>
          <a:prstGeom prst="rect">
            <a:avLst/>
          </a:prstGeom>
        </p:spPr>
      </p:pic>
      <p:sp>
        <p:nvSpPr>
          <p:cNvPr id="92" name="object 92"/>
          <p:cNvSpPr txBox="1"/>
          <p:nvPr/>
        </p:nvSpPr>
        <p:spPr>
          <a:xfrm>
            <a:off x="11689459" y="6369564"/>
            <a:ext cx="256540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16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2370" y="6378454"/>
            <a:ext cx="1962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0" dirty="0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857" y="785502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ВОЗМОЖНЫЕ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ТЕРРИТОРИИ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ДЛЯ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РАЗМЕЩЕНИЯ*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51927" y="373758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6" y="63966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6359" y="1372514"/>
            <a:ext cx="379476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94615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1.</a:t>
            </a: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55:36:150601:3113,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3-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Молодежная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4700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кв.м.,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6359" y="2365314"/>
            <a:ext cx="419925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2.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55:36:120308:5049,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ул.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Барабинская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34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067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 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6359" y="3358114"/>
            <a:ext cx="460057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3.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55:36:100101:821,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1355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м.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север.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относ. здания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2-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Солнечная,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40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endParaRPr sz="13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5400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6359" y="4350914"/>
            <a:ext cx="434975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3606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4.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55:36:150601:3506,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в 15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м на ю-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в,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3-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Молодежная,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79/1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5100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6359" y="5343714"/>
            <a:ext cx="452056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5.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55:36:130101:6683,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в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770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метрах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ю-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2-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я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Солнечная,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35/1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КАО,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7700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9359" y="6348515"/>
            <a:ext cx="1183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icrosoft Sans Serif"/>
                <a:cs typeface="Microsoft Sans Serif"/>
              </a:rPr>
              <a:t>*для</a:t>
            </a:r>
            <a:r>
              <a:rPr sz="10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строительства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3359" y="1372514"/>
            <a:ext cx="380111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6.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55:36:150601:3544,</a:t>
            </a:r>
            <a:r>
              <a:rPr sz="13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endParaRPr sz="1300">
              <a:latin typeface="Microsoft Sans Serif"/>
              <a:cs typeface="Microsoft Sans Serif"/>
            </a:endParaRPr>
          </a:p>
          <a:p>
            <a:pPr marL="12700" marR="48895">
              <a:lnSpc>
                <a:spcPct val="10260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3-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Молодежная,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20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7600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кв.м,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63360" y="2365314"/>
            <a:ext cx="384873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2705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7.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55:36:120308:4459,</a:t>
            </a:r>
            <a:r>
              <a:rPr sz="13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0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3-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Молодежная,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77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17000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3360" y="3358114"/>
            <a:ext cx="423418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21209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8.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55:36:030117:1022,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Доковская,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31/1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САО,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45000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 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63360" y="4350914"/>
            <a:ext cx="436499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9.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55:36:130101:5998,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2-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Солнечная,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52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437300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 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63360" y="5343714"/>
            <a:ext cx="443039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10.</a:t>
            </a:r>
            <a:r>
              <a:rPr sz="1300" b="1" spc="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55:20:220303:186, местоположение: Омская область, Омский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район,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с.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Троицкое,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Парковая,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12536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3252" y="1421117"/>
            <a:ext cx="135890" cy="4737100"/>
            <a:chOff x="553252" y="1421117"/>
            <a:chExt cx="135890" cy="4737100"/>
          </a:xfrm>
        </p:grpSpPr>
        <p:sp>
          <p:nvSpPr>
            <p:cNvPr id="18" name="object 18"/>
            <p:cNvSpPr/>
            <p:nvPr/>
          </p:nvSpPr>
          <p:spPr>
            <a:xfrm>
              <a:off x="553250" y="1421117"/>
              <a:ext cx="135890" cy="4137660"/>
            </a:xfrm>
            <a:custGeom>
              <a:avLst/>
              <a:gdLst/>
              <a:ahLst/>
              <a:cxnLst/>
              <a:rect l="l" t="t" r="r" b="b"/>
              <a:pathLst>
                <a:path w="135890" h="4137660">
                  <a:moveTo>
                    <a:pt x="135661" y="4056646"/>
                  </a:moveTo>
                  <a:lnTo>
                    <a:pt x="0" y="3975646"/>
                  </a:lnTo>
                  <a:lnTo>
                    <a:pt x="0" y="4137647"/>
                  </a:lnTo>
                  <a:lnTo>
                    <a:pt x="135661" y="4056646"/>
                  </a:lnTo>
                  <a:close/>
                </a:path>
                <a:path w="135890" h="4137660">
                  <a:moveTo>
                    <a:pt x="135661" y="3066643"/>
                  </a:moveTo>
                  <a:lnTo>
                    <a:pt x="0" y="2985643"/>
                  </a:lnTo>
                  <a:lnTo>
                    <a:pt x="0" y="3147644"/>
                  </a:lnTo>
                  <a:lnTo>
                    <a:pt x="135661" y="3066643"/>
                  </a:lnTo>
                  <a:close/>
                </a:path>
                <a:path w="135890" h="4137660">
                  <a:moveTo>
                    <a:pt x="135661" y="2058644"/>
                  </a:moveTo>
                  <a:lnTo>
                    <a:pt x="0" y="1977644"/>
                  </a:lnTo>
                  <a:lnTo>
                    <a:pt x="0" y="2139645"/>
                  </a:lnTo>
                  <a:lnTo>
                    <a:pt x="135661" y="2058644"/>
                  </a:lnTo>
                  <a:close/>
                </a:path>
                <a:path w="135890" h="4137660">
                  <a:moveTo>
                    <a:pt x="135661" y="1070444"/>
                  </a:moveTo>
                  <a:lnTo>
                    <a:pt x="0" y="989444"/>
                  </a:lnTo>
                  <a:lnTo>
                    <a:pt x="0" y="1151445"/>
                  </a:lnTo>
                  <a:lnTo>
                    <a:pt x="135661" y="1070444"/>
                  </a:lnTo>
                  <a:close/>
                </a:path>
                <a:path w="135890" h="413766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6427" y="1430110"/>
              <a:ext cx="0" cy="4728210"/>
            </a:xfrm>
            <a:custGeom>
              <a:avLst/>
              <a:gdLst/>
              <a:ahLst/>
              <a:cxnLst/>
              <a:rect l="l" t="t" r="r" b="b"/>
              <a:pathLst>
                <a:path h="4728210">
                  <a:moveTo>
                    <a:pt x="0" y="472776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993331" y="1421117"/>
            <a:ext cx="135890" cy="4737100"/>
            <a:chOff x="5993331" y="1421117"/>
            <a:chExt cx="135890" cy="4737100"/>
          </a:xfrm>
        </p:grpSpPr>
        <p:sp>
          <p:nvSpPr>
            <p:cNvPr id="21" name="object 21"/>
            <p:cNvSpPr/>
            <p:nvPr/>
          </p:nvSpPr>
          <p:spPr>
            <a:xfrm>
              <a:off x="5993333" y="1421117"/>
              <a:ext cx="135890" cy="4128770"/>
            </a:xfrm>
            <a:custGeom>
              <a:avLst/>
              <a:gdLst/>
              <a:ahLst/>
              <a:cxnLst/>
              <a:rect l="l" t="t" r="r" b="b"/>
              <a:pathLst>
                <a:path w="135889" h="4128770">
                  <a:moveTo>
                    <a:pt x="135661" y="4047642"/>
                  </a:moveTo>
                  <a:lnTo>
                    <a:pt x="0" y="3966641"/>
                  </a:lnTo>
                  <a:lnTo>
                    <a:pt x="0" y="4128643"/>
                  </a:lnTo>
                  <a:lnTo>
                    <a:pt x="135661" y="4047642"/>
                  </a:lnTo>
                  <a:close/>
                </a:path>
                <a:path w="135889" h="4128770">
                  <a:moveTo>
                    <a:pt x="135661" y="3046844"/>
                  </a:moveTo>
                  <a:lnTo>
                    <a:pt x="0" y="2965843"/>
                  </a:lnTo>
                  <a:lnTo>
                    <a:pt x="0" y="3127845"/>
                  </a:lnTo>
                  <a:lnTo>
                    <a:pt x="135661" y="3046844"/>
                  </a:lnTo>
                  <a:close/>
                </a:path>
                <a:path w="135889" h="4128770">
                  <a:moveTo>
                    <a:pt x="135661" y="2058644"/>
                  </a:moveTo>
                  <a:lnTo>
                    <a:pt x="0" y="1977644"/>
                  </a:lnTo>
                  <a:lnTo>
                    <a:pt x="0" y="2139645"/>
                  </a:lnTo>
                  <a:lnTo>
                    <a:pt x="135661" y="2058644"/>
                  </a:lnTo>
                  <a:close/>
                </a:path>
                <a:path w="135889" h="4128770">
                  <a:moveTo>
                    <a:pt x="135661" y="1070444"/>
                  </a:moveTo>
                  <a:lnTo>
                    <a:pt x="0" y="989444"/>
                  </a:lnTo>
                  <a:lnTo>
                    <a:pt x="0" y="1151445"/>
                  </a:lnTo>
                  <a:lnTo>
                    <a:pt x="135661" y="1070444"/>
                  </a:lnTo>
                  <a:close/>
                </a:path>
                <a:path w="135889" h="412877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96506" y="1430110"/>
              <a:ext cx="0" cy="4728210"/>
            </a:xfrm>
            <a:custGeom>
              <a:avLst/>
              <a:gdLst/>
              <a:ahLst/>
              <a:cxnLst/>
              <a:rect l="l" t="t" r="r" b="b"/>
              <a:pathLst>
                <a:path h="4728210">
                  <a:moveTo>
                    <a:pt x="0" y="472776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925,4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64 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428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87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952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sz="1700" b="1" spc="-75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170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1805,8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50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0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4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3" y="4949028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10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18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5" dirty="0"/>
              <a:t>ВОЗМОЖНЫЕ</a:t>
            </a:r>
            <a:r>
              <a:rPr sz="2600" spc="200" dirty="0"/>
              <a:t> </a:t>
            </a:r>
            <a:r>
              <a:rPr sz="2600" dirty="0"/>
              <a:t>МЕРЫ</a:t>
            </a:r>
            <a:r>
              <a:rPr sz="2600" spc="200" dirty="0"/>
              <a:t> </a:t>
            </a:r>
            <a:r>
              <a:rPr sz="2600" spc="55" dirty="0"/>
              <a:t>ПОДДЕРЖКИ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9994" y="1205268"/>
          <a:ext cx="10638155" cy="5074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масштабного инвестиционного</a:t>
                      </a:r>
                      <a:r>
                        <a:rPr sz="11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промышленных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кластеров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90%</a:t>
                      </a:r>
                      <a:r>
                        <a:rPr sz="1100" spc="28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фактически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понесенных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9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монтаж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 участвующего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в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технологическом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процессе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производства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промышленной продукции промышленного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кластера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Региональный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 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промышленного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разработку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продукта/технологии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(в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т.ч.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целях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импортозамещения)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8030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Совместный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федерального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промышленности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3-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5560" marR="109855">
                        <a:lnSpc>
                          <a:spcPct val="100000"/>
                        </a:lnSpc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проектов,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направленных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импортозамещение, производство конкурентоспособной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35560" marR="85851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рамках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кластерной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инвестиционной платформы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млрд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млрд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9,3%)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6223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инвестиционных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проектов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по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производству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приоритетной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(создание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ПСД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т.п.)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промышленной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ипотеки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14-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16%)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336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площадей,</a:t>
                      </a:r>
                      <a:r>
                        <a:rPr sz="1100" spc="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недвижимого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имущества,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зданий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быстрого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запуска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расширения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бизнеса.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19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607" y="3561764"/>
            <a:ext cx="9084945" cy="478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00"/>
              </a:spcBef>
            </a:pPr>
            <a:r>
              <a:rPr sz="3100" spc="60" dirty="0">
                <a:solidFill>
                  <a:srgbClr val="FFFFFF"/>
                </a:solidFill>
              </a:rPr>
              <a:t>ПРОИЗВОДСТВО</a:t>
            </a:r>
            <a:r>
              <a:rPr lang="ru-RU" sz="3100" spc="60" dirty="0">
                <a:solidFill>
                  <a:srgbClr val="FFFFFF"/>
                </a:solidFill>
              </a:rPr>
              <a:t> ВОЛОКОН ПИЩЕВЫХ</a:t>
            </a:r>
            <a:endParaRPr sz="3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286" y="1515788"/>
            <a:ext cx="7875905" cy="36449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sz="21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1286" y="5888459"/>
            <a:ext cx="2112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553714" y="4398580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53714" y="5697142"/>
            <a:ext cx="791845" cy="792480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5946" y="4546278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5304" y="4561552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44395" y="5713936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0795" y="5713608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47081" y="874349"/>
            <a:ext cx="80225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45" dirty="0"/>
              <a:t>АДМИНИСТРАТИВНАЯ</a:t>
            </a:r>
            <a:r>
              <a:rPr sz="2600" spc="135" dirty="0"/>
              <a:t> </a:t>
            </a:r>
            <a:r>
              <a:rPr sz="2600" spc="60" dirty="0"/>
              <a:t>ПОДДЕРЖКА</a:t>
            </a:r>
            <a:r>
              <a:rPr sz="2600" spc="135" dirty="0"/>
              <a:t> </a:t>
            </a:r>
            <a:r>
              <a:rPr sz="2600" spc="45" dirty="0"/>
              <a:t>БИЗНЕСА</a:t>
            </a:r>
            <a:endParaRPr sz="2600"/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20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1379" y="304800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СОДЕРЖАНИЕ: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1259" y="734928"/>
            <a:ext cx="4824039" cy="56182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27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74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73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74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Планируемая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к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выпуску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продукция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6</a:t>
            </a:r>
          </a:p>
          <a:p>
            <a:pPr marL="381635" lvl="1" indent="-368935">
              <a:lnSpc>
                <a:spcPct val="100000"/>
              </a:lnSpc>
              <a:spcBef>
                <a:spcPts val="74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lang="ru-RU" sz="1500" dirty="0">
                <a:latin typeface="Arial MT"/>
                <a:cs typeface="Arial MT"/>
              </a:rPr>
              <a:t>Полезные функции пищевых волокон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  .  .  .  .   .</a:t>
            </a:r>
            <a:r>
              <a:rPr kumimoji="0" lang="ru-RU" sz="15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cs typeface="Microsoft Sans Serif"/>
              </a:rPr>
              <a:t> 7</a:t>
            </a:r>
            <a:endParaRPr lang="ru-RU" sz="1500" spc="-25" dirty="0">
              <a:solidFill>
                <a:srgbClr val="231F20"/>
              </a:solidFill>
              <a:latin typeface="Arial MT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96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434340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2.1.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8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381635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2.2.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  <a:r>
              <a:rPr lang="ru-RU" sz="1500" dirty="0"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 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 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 9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735"/>
              </a:spcBef>
              <a:tabLst>
                <a:tab pos="381635" algn="l"/>
              </a:tabLst>
            </a:pP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2.3.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 .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10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381635" algn="l"/>
              </a:tabLst>
            </a:pP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2.4.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11</a:t>
            </a:r>
            <a:endParaRPr sz="1500" dirty="0">
              <a:latin typeface="Microsoft Sans Serif"/>
              <a:cs typeface="Microsoft Sans Serif"/>
            </a:endParaRP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381635" algn="l"/>
              </a:tabLst>
            </a:pP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2.5.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Промышленный</a:t>
            </a:r>
            <a:r>
              <a:rPr sz="15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кластер</a:t>
            </a:r>
            <a:r>
              <a:rPr sz="15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пищевой </a:t>
            </a: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 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 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2</a:t>
            </a:r>
            <a:r>
              <a:rPr lang="ru-RU" sz="1500" spc="-25" dirty="0">
                <a:latin typeface="Arial MT"/>
                <a:cs typeface="Arial MT"/>
              </a:rPr>
              <a:t> </a:t>
            </a: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2.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5065" y="838200"/>
            <a:ext cx="102850" cy="5715000"/>
            <a:chOff x="801409" y="1332712"/>
            <a:chExt cx="107294" cy="4810455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783455"/>
            </a:xfrm>
            <a:custGeom>
              <a:avLst/>
              <a:gdLst/>
              <a:ahLst/>
              <a:cxnLst/>
              <a:rect l="l" t="t" r="r" b="b"/>
              <a:pathLst>
                <a:path h="4783455">
                  <a:moveTo>
                    <a:pt x="0" y="0"/>
                  </a:moveTo>
                  <a:lnTo>
                    <a:pt x="0" y="478340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332712"/>
              <a:ext cx="104108" cy="2244879"/>
            </a:xfrm>
            <a:custGeom>
              <a:avLst/>
              <a:gdLst/>
              <a:ahLst/>
              <a:cxnLst/>
              <a:rect l="l" t="t" r="r" b="b"/>
              <a:pathLst>
                <a:path w="135890" h="1826895">
                  <a:moveTo>
                    <a:pt x="135661" y="1745297"/>
                  </a:moveTo>
                  <a:lnTo>
                    <a:pt x="0" y="1664296"/>
                  </a:lnTo>
                  <a:lnTo>
                    <a:pt x="0" y="1826298"/>
                  </a:lnTo>
                  <a:lnTo>
                    <a:pt x="135661" y="1745297"/>
                  </a:lnTo>
                  <a:close/>
                </a:path>
                <a:path w="135890" h="1826895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400800" y="1143000"/>
            <a:ext cx="145415" cy="4810760"/>
            <a:chOff x="6460012" y="1332710"/>
            <a:chExt cx="145415" cy="4810760"/>
          </a:xfrm>
        </p:grpSpPr>
        <p:sp>
          <p:nvSpPr>
            <p:cNvPr id="8" name="object 8"/>
            <p:cNvSpPr/>
            <p:nvPr/>
          </p:nvSpPr>
          <p:spPr>
            <a:xfrm>
              <a:off x="6466362" y="1359712"/>
              <a:ext cx="0" cy="4783455"/>
            </a:xfrm>
            <a:custGeom>
              <a:avLst/>
              <a:gdLst/>
              <a:ahLst/>
              <a:cxnLst/>
              <a:rect l="l" t="t" r="r" b="b"/>
              <a:pathLst>
                <a:path h="4783455">
                  <a:moveTo>
                    <a:pt x="0" y="0"/>
                  </a:moveTo>
                  <a:lnTo>
                    <a:pt x="0" y="478340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69545" y="1332712"/>
              <a:ext cx="135890" cy="2655570"/>
            </a:xfrm>
            <a:custGeom>
              <a:avLst/>
              <a:gdLst/>
              <a:ahLst/>
              <a:cxnLst/>
              <a:rect l="l" t="t" r="r" b="b"/>
              <a:pathLst>
                <a:path w="135890" h="2655570">
                  <a:moveTo>
                    <a:pt x="135661" y="2574544"/>
                  </a:moveTo>
                  <a:lnTo>
                    <a:pt x="0" y="2493543"/>
                  </a:lnTo>
                  <a:lnTo>
                    <a:pt x="0" y="2655544"/>
                  </a:lnTo>
                  <a:lnTo>
                    <a:pt x="135661" y="2574544"/>
                  </a:lnTo>
                  <a:close/>
                </a:path>
                <a:path w="135890" h="2655570">
                  <a:moveTo>
                    <a:pt x="135661" y="1205293"/>
                  </a:moveTo>
                  <a:lnTo>
                    <a:pt x="0" y="1124292"/>
                  </a:lnTo>
                  <a:lnTo>
                    <a:pt x="0" y="1286294"/>
                  </a:lnTo>
                  <a:lnTo>
                    <a:pt x="135661" y="1205293"/>
                  </a:lnTo>
                  <a:close/>
                </a:path>
                <a:path w="135890" h="265557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xfrm>
            <a:off x="6728441" y="1143002"/>
            <a:ext cx="4432300" cy="4429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Раздел</a:t>
            </a:r>
            <a:r>
              <a:rPr spc="-70" dirty="0"/>
              <a:t> </a:t>
            </a:r>
            <a:r>
              <a:rPr spc="-50" dirty="0"/>
              <a:t>3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F04E23"/>
                </a:solidFill>
              </a:rPr>
              <a:t>Анализ</a:t>
            </a:r>
            <a:r>
              <a:rPr spc="-95" dirty="0">
                <a:solidFill>
                  <a:srgbClr val="F04E23"/>
                </a:solidFill>
              </a:rPr>
              <a:t> </a:t>
            </a:r>
            <a:r>
              <a:rPr dirty="0">
                <a:solidFill>
                  <a:srgbClr val="F04E23"/>
                </a:solidFill>
              </a:rPr>
              <a:t>сырьевого</a:t>
            </a:r>
            <a:r>
              <a:rPr spc="-90" dirty="0">
                <a:solidFill>
                  <a:srgbClr val="F04E23"/>
                </a:solidFill>
              </a:rPr>
              <a:t> </a:t>
            </a:r>
            <a:r>
              <a:rPr spc="-10" dirty="0">
                <a:solidFill>
                  <a:srgbClr val="F04E23"/>
                </a:solidFill>
              </a:rPr>
              <a:t>обеспечения</a:t>
            </a: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/>
              <a:t>3.1.</a:t>
            </a:r>
            <a:r>
              <a:rPr spc="-25" dirty="0"/>
              <a:t> </a:t>
            </a:r>
            <a:r>
              <a:rPr b="0" dirty="0">
                <a:latin typeface="Microsoft Sans Serif"/>
                <a:cs typeface="Microsoft Sans Serif"/>
              </a:rPr>
              <a:t>Сырье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для </a:t>
            </a:r>
            <a:r>
              <a:rPr b="0" spc="-10" dirty="0">
                <a:latin typeface="Microsoft Sans Serif"/>
                <a:cs typeface="Microsoft Sans Serif"/>
              </a:rPr>
              <a:t>обеспечения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производства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04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04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04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340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Arial MT"/>
                <a:cs typeface="Arial MT"/>
              </a:rPr>
              <a:t>1</a:t>
            </a:r>
            <a:r>
              <a:rPr lang="ru-RU" b="0" spc="-25" dirty="0">
                <a:latin typeface="Arial MT"/>
                <a:cs typeface="Arial MT"/>
              </a:rPr>
              <a:t>4</a:t>
            </a: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/>
              <a:t>Раздел</a:t>
            </a:r>
            <a:r>
              <a:rPr spc="-70" dirty="0"/>
              <a:t> </a:t>
            </a:r>
            <a:r>
              <a:rPr spc="-50" dirty="0"/>
              <a:t>4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F04E23"/>
                </a:solidFill>
              </a:rPr>
              <a:t>Локализация</a:t>
            </a:r>
            <a:r>
              <a:rPr spc="-70" dirty="0">
                <a:solidFill>
                  <a:srgbClr val="F04E23"/>
                </a:solidFill>
              </a:rPr>
              <a:t> </a:t>
            </a:r>
            <a:r>
              <a:rPr dirty="0">
                <a:solidFill>
                  <a:srgbClr val="F04E23"/>
                </a:solidFill>
              </a:rPr>
              <a:t>инвестиционного</a:t>
            </a:r>
            <a:r>
              <a:rPr spc="-70" dirty="0">
                <a:solidFill>
                  <a:srgbClr val="F04E23"/>
                </a:solidFill>
              </a:rPr>
              <a:t> </a:t>
            </a:r>
            <a:r>
              <a:rPr spc="-10" dirty="0">
                <a:solidFill>
                  <a:srgbClr val="F04E23"/>
                </a:solidFill>
              </a:rPr>
              <a:t>проекта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/>
              <a:t>4.1.</a:t>
            </a:r>
            <a:r>
              <a:rPr spc="-20" dirty="0"/>
              <a:t> </a:t>
            </a:r>
            <a:r>
              <a:rPr b="0" spc="-30" dirty="0">
                <a:latin typeface="Microsoft Sans Serif"/>
                <a:cs typeface="Microsoft Sans Serif"/>
              </a:rPr>
              <a:t>Возможные</a:t>
            </a:r>
            <a:r>
              <a:rPr b="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территории</a:t>
            </a:r>
          </a:p>
          <a:p>
            <a:pPr marL="408305">
              <a:lnSpc>
                <a:spcPct val="100000"/>
              </a:lnSpc>
            </a:pPr>
            <a:r>
              <a:rPr b="0" dirty="0">
                <a:latin typeface="Microsoft Sans Serif"/>
                <a:cs typeface="Microsoft Sans Serif"/>
              </a:rPr>
              <a:t>для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размещения</a:t>
            </a:r>
            <a:r>
              <a:rPr sz="800" b="0" spc="-1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36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Arial MT"/>
                <a:cs typeface="Arial MT"/>
              </a:rPr>
              <a:t>1</a:t>
            </a:r>
            <a:r>
              <a:rPr lang="ru-RU" b="0" spc="-25" dirty="0">
                <a:latin typeface="Arial MT"/>
                <a:cs typeface="Arial MT"/>
              </a:rPr>
              <a:t>5</a:t>
            </a: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/>
              <a:t>Раздел</a:t>
            </a:r>
            <a:r>
              <a:rPr spc="-70" dirty="0"/>
              <a:t> </a:t>
            </a:r>
            <a:r>
              <a:rPr spc="-50" dirty="0"/>
              <a:t>5</a:t>
            </a:r>
          </a:p>
          <a:p>
            <a:pPr marL="12700" marR="1628775">
              <a:lnSpc>
                <a:spcPct val="100000"/>
              </a:lnSpc>
            </a:pPr>
            <a:r>
              <a:rPr dirty="0">
                <a:solidFill>
                  <a:srgbClr val="F04E23"/>
                </a:solidFill>
              </a:rPr>
              <a:t>Иное</a:t>
            </a:r>
            <a:r>
              <a:rPr spc="-55" dirty="0">
                <a:solidFill>
                  <a:srgbClr val="F04E23"/>
                </a:solidFill>
              </a:rPr>
              <a:t> </a:t>
            </a:r>
            <a:r>
              <a:rPr dirty="0">
                <a:solidFill>
                  <a:srgbClr val="F04E23"/>
                </a:solidFill>
              </a:rPr>
              <a:t>ресурсное</a:t>
            </a:r>
            <a:r>
              <a:rPr spc="-55" dirty="0">
                <a:solidFill>
                  <a:srgbClr val="F04E23"/>
                </a:solidFill>
              </a:rPr>
              <a:t> </a:t>
            </a:r>
            <a:r>
              <a:rPr spc="-10" dirty="0">
                <a:solidFill>
                  <a:srgbClr val="F04E23"/>
                </a:solidFill>
              </a:rPr>
              <a:t>обеспечение </a:t>
            </a:r>
            <a:r>
              <a:rPr dirty="0">
                <a:solidFill>
                  <a:srgbClr val="F04E23"/>
                </a:solidFill>
              </a:rPr>
              <a:t>инвестиционного</a:t>
            </a:r>
            <a:r>
              <a:rPr spc="-80" dirty="0">
                <a:solidFill>
                  <a:srgbClr val="F04E23"/>
                </a:solidFill>
              </a:rPr>
              <a:t> </a:t>
            </a:r>
            <a:r>
              <a:rPr spc="-10" dirty="0">
                <a:solidFill>
                  <a:srgbClr val="F04E23"/>
                </a:solidFill>
              </a:rPr>
              <a:t>проекта</a:t>
            </a: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19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b="0" spc="-20" dirty="0">
                <a:latin typeface="Microsoft Sans Serif"/>
                <a:cs typeface="Microsoft Sans Serif"/>
              </a:rPr>
              <a:t>бизнеса</a:t>
            </a:r>
            <a:r>
              <a:rPr b="0" spc="-6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375" dirty="0">
                <a:latin typeface="Microsoft Sans Serif"/>
                <a:cs typeface="Microsoft Sans Serif"/>
              </a:rPr>
              <a:t> </a:t>
            </a:r>
            <a:r>
              <a:rPr lang="ru-RU" b="0" spc="-25" dirty="0">
                <a:latin typeface="Arial MT"/>
                <a:cs typeface="Arial MT"/>
              </a:rPr>
              <a:t>20</a:t>
            </a:r>
            <a:endParaRPr sz="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1060902"/>
            <a:ext cx="4336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ИНФОРМАЦИЯ</a:t>
            </a:r>
            <a:r>
              <a:rPr spc="100" dirty="0"/>
              <a:t> </a:t>
            </a:r>
            <a:r>
              <a:rPr dirty="0"/>
              <a:t>О</a:t>
            </a:r>
            <a:r>
              <a:rPr spc="105" dirty="0"/>
              <a:t> </a:t>
            </a:r>
            <a:r>
              <a:rPr spc="70" dirty="0"/>
              <a:t>ПРОЕКТЕ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01405" y="1696503"/>
            <a:ext cx="188879" cy="4288274"/>
            <a:chOff x="801409" y="1696503"/>
            <a:chExt cx="138847" cy="4624706"/>
          </a:xfrm>
        </p:grpSpPr>
        <p:sp>
          <p:nvSpPr>
            <p:cNvPr id="4" name="object 4"/>
            <p:cNvSpPr/>
            <p:nvPr/>
          </p:nvSpPr>
          <p:spPr>
            <a:xfrm>
              <a:off x="801409" y="1696504"/>
              <a:ext cx="0" cy="4624705"/>
            </a:xfrm>
            <a:custGeom>
              <a:avLst/>
              <a:gdLst/>
              <a:ahLst/>
              <a:cxnLst/>
              <a:rect l="l" t="t" r="r" b="b"/>
              <a:pathLst>
                <a:path h="4624705">
                  <a:moveTo>
                    <a:pt x="0" y="0"/>
                  </a:moveTo>
                  <a:lnTo>
                    <a:pt x="0" y="462450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2261" y="1696503"/>
              <a:ext cx="137995" cy="4211650"/>
            </a:xfrm>
            <a:custGeom>
              <a:avLst/>
              <a:gdLst>
                <a:gd name="csX0" fmla="*/ 137995 w 137995"/>
                <a:gd name="csY0" fmla="*/ 4130649 h 4211650"/>
                <a:gd name="csX1" fmla="*/ 2334 w 137995"/>
                <a:gd name="csY1" fmla="*/ 4049649 h 4211650"/>
                <a:gd name="csX2" fmla="*/ 2334 w 137995"/>
                <a:gd name="csY2" fmla="*/ 4211650 h 4211650"/>
                <a:gd name="csX3" fmla="*/ 137995 w 137995"/>
                <a:gd name="csY3" fmla="*/ 4130649 h 4211650"/>
                <a:gd name="csX0" fmla="*/ 137995 w 137995"/>
                <a:gd name="csY0" fmla="*/ 3552202 h 4211650"/>
                <a:gd name="csX1" fmla="*/ 2334 w 137995"/>
                <a:gd name="csY1" fmla="*/ 3471202 h 4211650"/>
                <a:gd name="csX2" fmla="*/ 2334 w 137995"/>
                <a:gd name="csY2" fmla="*/ 3633203 h 4211650"/>
                <a:gd name="csX3" fmla="*/ 137995 w 137995"/>
                <a:gd name="csY3" fmla="*/ 3552202 h 4211650"/>
                <a:gd name="csX0" fmla="*/ 137995 w 137995"/>
                <a:gd name="csY0" fmla="*/ 2973755 h 4211650"/>
                <a:gd name="csX1" fmla="*/ 2334 w 137995"/>
                <a:gd name="csY1" fmla="*/ 2892755 h 4211650"/>
                <a:gd name="csX2" fmla="*/ 2334 w 137995"/>
                <a:gd name="csY2" fmla="*/ 3054756 h 4211650"/>
                <a:gd name="csX3" fmla="*/ 137995 w 137995"/>
                <a:gd name="csY3" fmla="*/ 2973755 h 4211650"/>
                <a:gd name="csX0" fmla="*/ 137995 w 137995"/>
                <a:gd name="csY0" fmla="*/ 1959749 h 4211650"/>
                <a:gd name="csX1" fmla="*/ 2334 w 137995"/>
                <a:gd name="csY1" fmla="*/ 1878749 h 4211650"/>
                <a:gd name="csX2" fmla="*/ 0 w 137995"/>
                <a:gd name="csY2" fmla="*/ 2431096 h 4211650"/>
                <a:gd name="csX3" fmla="*/ 137995 w 137995"/>
                <a:gd name="csY3" fmla="*/ 1959749 h 4211650"/>
                <a:gd name="csX0" fmla="*/ 137995 w 137995"/>
                <a:gd name="csY0" fmla="*/ 1190256 h 4211650"/>
                <a:gd name="csX1" fmla="*/ 2334 w 137995"/>
                <a:gd name="csY1" fmla="*/ 1109256 h 4211650"/>
                <a:gd name="csX2" fmla="*/ 2334 w 137995"/>
                <a:gd name="csY2" fmla="*/ 1271257 h 4211650"/>
                <a:gd name="csX3" fmla="*/ 137995 w 137995"/>
                <a:gd name="csY3" fmla="*/ 1190256 h 4211650"/>
                <a:gd name="csX0" fmla="*/ 137995 w 137995"/>
                <a:gd name="csY0" fmla="*/ 805497 h 4211650"/>
                <a:gd name="csX1" fmla="*/ 2334 w 137995"/>
                <a:gd name="csY1" fmla="*/ 724496 h 4211650"/>
                <a:gd name="csX2" fmla="*/ 2334 w 137995"/>
                <a:gd name="csY2" fmla="*/ 886498 h 4211650"/>
                <a:gd name="csX3" fmla="*/ 137995 w 137995"/>
                <a:gd name="csY3" fmla="*/ 805497 h 4211650"/>
                <a:gd name="csX0" fmla="*/ 137995 w 137995"/>
                <a:gd name="csY0" fmla="*/ 420751 h 4211650"/>
                <a:gd name="csX1" fmla="*/ 2334 w 137995"/>
                <a:gd name="csY1" fmla="*/ 339750 h 4211650"/>
                <a:gd name="csX2" fmla="*/ 2334 w 137995"/>
                <a:gd name="csY2" fmla="*/ 501751 h 4211650"/>
                <a:gd name="csX3" fmla="*/ 137995 w 137995"/>
                <a:gd name="csY3" fmla="*/ 420751 h 4211650"/>
                <a:gd name="csX0" fmla="*/ 137995 w 137995"/>
                <a:gd name="csY0" fmla="*/ 81000 h 4211650"/>
                <a:gd name="csX1" fmla="*/ 2334 w 137995"/>
                <a:gd name="csY1" fmla="*/ 0 h 4211650"/>
                <a:gd name="csX2" fmla="*/ 2334 w 137995"/>
                <a:gd name="csY2" fmla="*/ 162001 h 4211650"/>
                <a:gd name="csX3" fmla="*/ 137995 w 137995"/>
                <a:gd name="csY3" fmla="*/ 81000 h 4211650"/>
                <a:gd name="csX0" fmla="*/ 137995 w 137995"/>
                <a:gd name="csY0" fmla="*/ 4130649 h 4211650"/>
                <a:gd name="csX1" fmla="*/ 2334 w 137995"/>
                <a:gd name="csY1" fmla="*/ 4049649 h 4211650"/>
                <a:gd name="csX2" fmla="*/ 2334 w 137995"/>
                <a:gd name="csY2" fmla="*/ 4211650 h 4211650"/>
                <a:gd name="csX3" fmla="*/ 137995 w 137995"/>
                <a:gd name="csY3" fmla="*/ 4130649 h 4211650"/>
                <a:gd name="csX0" fmla="*/ 137995 w 137995"/>
                <a:gd name="csY0" fmla="*/ 3552202 h 4211650"/>
                <a:gd name="csX1" fmla="*/ 2334 w 137995"/>
                <a:gd name="csY1" fmla="*/ 3471202 h 4211650"/>
                <a:gd name="csX2" fmla="*/ 2334 w 137995"/>
                <a:gd name="csY2" fmla="*/ 3633203 h 4211650"/>
                <a:gd name="csX3" fmla="*/ 137995 w 137995"/>
                <a:gd name="csY3" fmla="*/ 3552202 h 4211650"/>
                <a:gd name="csX0" fmla="*/ 137995 w 137995"/>
                <a:gd name="csY0" fmla="*/ 2973755 h 4211650"/>
                <a:gd name="csX1" fmla="*/ 2334 w 137995"/>
                <a:gd name="csY1" fmla="*/ 2892755 h 4211650"/>
                <a:gd name="csX2" fmla="*/ 2334 w 137995"/>
                <a:gd name="csY2" fmla="*/ 3054756 h 4211650"/>
                <a:gd name="csX3" fmla="*/ 137995 w 137995"/>
                <a:gd name="csY3" fmla="*/ 2973755 h 4211650"/>
                <a:gd name="csX0" fmla="*/ 135661 w 137995"/>
                <a:gd name="csY0" fmla="*/ 2309007 h 4211650"/>
                <a:gd name="csX1" fmla="*/ 2334 w 137995"/>
                <a:gd name="csY1" fmla="*/ 1878749 h 4211650"/>
                <a:gd name="csX2" fmla="*/ 0 w 137995"/>
                <a:gd name="csY2" fmla="*/ 2431096 h 4211650"/>
                <a:gd name="csX3" fmla="*/ 135661 w 137995"/>
                <a:gd name="csY3" fmla="*/ 2309007 h 4211650"/>
                <a:gd name="csX0" fmla="*/ 137995 w 137995"/>
                <a:gd name="csY0" fmla="*/ 1190256 h 4211650"/>
                <a:gd name="csX1" fmla="*/ 2334 w 137995"/>
                <a:gd name="csY1" fmla="*/ 1109256 h 4211650"/>
                <a:gd name="csX2" fmla="*/ 2334 w 137995"/>
                <a:gd name="csY2" fmla="*/ 1271257 h 4211650"/>
                <a:gd name="csX3" fmla="*/ 137995 w 137995"/>
                <a:gd name="csY3" fmla="*/ 1190256 h 4211650"/>
                <a:gd name="csX0" fmla="*/ 137995 w 137995"/>
                <a:gd name="csY0" fmla="*/ 805497 h 4211650"/>
                <a:gd name="csX1" fmla="*/ 2334 w 137995"/>
                <a:gd name="csY1" fmla="*/ 724496 h 4211650"/>
                <a:gd name="csX2" fmla="*/ 2334 w 137995"/>
                <a:gd name="csY2" fmla="*/ 886498 h 4211650"/>
                <a:gd name="csX3" fmla="*/ 137995 w 137995"/>
                <a:gd name="csY3" fmla="*/ 805497 h 4211650"/>
                <a:gd name="csX0" fmla="*/ 137995 w 137995"/>
                <a:gd name="csY0" fmla="*/ 420751 h 4211650"/>
                <a:gd name="csX1" fmla="*/ 2334 w 137995"/>
                <a:gd name="csY1" fmla="*/ 339750 h 4211650"/>
                <a:gd name="csX2" fmla="*/ 2334 w 137995"/>
                <a:gd name="csY2" fmla="*/ 501751 h 4211650"/>
                <a:gd name="csX3" fmla="*/ 137995 w 137995"/>
                <a:gd name="csY3" fmla="*/ 420751 h 4211650"/>
                <a:gd name="csX0" fmla="*/ 137995 w 137995"/>
                <a:gd name="csY0" fmla="*/ 81000 h 4211650"/>
                <a:gd name="csX1" fmla="*/ 2334 w 137995"/>
                <a:gd name="csY1" fmla="*/ 0 h 4211650"/>
                <a:gd name="csX2" fmla="*/ 2334 w 137995"/>
                <a:gd name="csY2" fmla="*/ 162001 h 4211650"/>
                <a:gd name="csX3" fmla="*/ 137995 w 137995"/>
                <a:gd name="csY3" fmla="*/ 81000 h 4211650"/>
                <a:gd name="csX0" fmla="*/ 137995 w 137995"/>
                <a:gd name="csY0" fmla="*/ 4130649 h 4211650"/>
                <a:gd name="csX1" fmla="*/ 2334 w 137995"/>
                <a:gd name="csY1" fmla="*/ 4049649 h 4211650"/>
                <a:gd name="csX2" fmla="*/ 2334 w 137995"/>
                <a:gd name="csY2" fmla="*/ 4211650 h 4211650"/>
                <a:gd name="csX3" fmla="*/ 137995 w 137995"/>
                <a:gd name="csY3" fmla="*/ 4130649 h 4211650"/>
                <a:gd name="csX0" fmla="*/ 137995 w 137995"/>
                <a:gd name="csY0" fmla="*/ 3552202 h 4211650"/>
                <a:gd name="csX1" fmla="*/ 2334 w 137995"/>
                <a:gd name="csY1" fmla="*/ 3471202 h 4211650"/>
                <a:gd name="csX2" fmla="*/ 2334 w 137995"/>
                <a:gd name="csY2" fmla="*/ 3633203 h 4211650"/>
                <a:gd name="csX3" fmla="*/ 137995 w 137995"/>
                <a:gd name="csY3" fmla="*/ 3552202 h 4211650"/>
                <a:gd name="csX0" fmla="*/ 137995 w 137995"/>
                <a:gd name="csY0" fmla="*/ 2973755 h 4211650"/>
                <a:gd name="csX1" fmla="*/ 2334 w 137995"/>
                <a:gd name="csY1" fmla="*/ 2892755 h 4211650"/>
                <a:gd name="csX2" fmla="*/ 2334 w 137995"/>
                <a:gd name="csY2" fmla="*/ 3054756 h 4211650"/>
                <a:gd name="csX3" fmla="*/ 137995 w 137995"/>
                <a:gd name="csY3" fmla="*/ 2973755 h 4211650"/>
                <a:gd name="csX0" fmla="*/ 135661 w 137995"/>
                <a:gd name="csY0" fmla="*/ 2309007 h 4211650"/>
                <a:gd name="csX1" fmla="*/ 0 w 137995"/>
                <a:gd name="csY1" fmla="*/ 2234854 h 4211650"/>
                <a:gd name="csX2" fmla="*/ 0 w 137995"/>
                <a:gd name="csY2" fmla="*/ 2431096 h 4211650"/>
                <a:gd name="csX3" fmla="*/ 135661 w 137995"/>
                <a:gd name="csY3" fmla="*/ 2309007 h 4211650"/>
                <a:gd name="csX0" fmla="*/ 137995 w 137995"/>
                <a:gd name="csY0" fmla="*/ 1190256 h 4211650"/>
                <a:gd name="csX1" fmla="*/ 2334 w 137995"/>
                <a:gd name="csY1" fmla="*/ 1109256 h 4211650"/>
                <a:gd name="csX2" fmla="*/ 2334 w 137995"/>
                <a:gd name="csY2" fmla="*/ 1271257 h 4211650"/>
                <a:gd name="csX3" fmla="*/ 137995 w 137995"/>
                <a:gd name="csY3" fmla="*/ 1190256 h 4211650"/>
                <a:gd name="csX0" fmla="*/ 137995 w 137995"/>
                <a:gd name="csY0" fmla="*/ 805497 h 4211650"/>
                <a:gd name="csX1" fmla="*/ 2334 w 137995"/>
                <a:gd name="csY1" fmla="*/ 724496 h 4211650"/>
                <a:gd name="csX2" fmla="*/ 2334 w 137995"/>
                <a:gd name="csY2" fmla="*/ 886498 h 4211650"/>
                <a:gd name="csX3" fmla="*/ 137995 w 137995"/>
                <a:gd name="csY3" fmla="*/ 805497 h 4211650"/>
                <a:gd name="csX0" fmla="*/ 137995 w 137995"/>
                <a:gd name="csY0" fmla="*/ 420751 h 4211650"/>
                <a:gd name="csX1" fmla="*/ 2334 w 137995"/>
                <a:gd name="csY1" fmla="*/ 339750 h 4211650"/>
                <a:gd name="csX2" fmla="*/ 2334 w 137995"/>
                <a:gd name="csY2" fmla="*/ 501751 h 4211650"/>
                <a:gd name="csX3" fmla="*/ 137995 w 137995"/>
                <a:gd name="csY3" fmla="*/ 420751 h 4211650"/>
                <a:gd name="csX0" fmla="*/ 137995 w 137995"/>
                <a:gd name="csY0" fmla="*/ 81000 h 4211650"/>
                <a:gd name="csX1" fmla="*/ 2334 w 137995"/>
                <a:gd name="csY1" fmla="*/ 0 h 4211650"/>
                <a:gd name="csX2" fmla="*/ 2334 w 137995"/>
                <a:gd name="csY2" fmla="*/ 162001 h 4211650"/>
                <a:gd name="csX3" fmla="*/ 137995 w 137995"/>
                <a:gd name="csY3" fmla="*/ 81000 h 4211650"/>
                <a:gd name="csX0" fmla="*/ 137995 w 137995"/>
                <a:gd name="csY0" fmla="*/ 4130649 h 4211650"/>
                <a:gd name="csX1" fmla="*/ 2334 w 137995"/>
                <a:gd name="csY1" fmla="*/ 4049649 h 4211650"/>
                <a:gd name="csX2" fmla="*/ 2334 w 137995"/>
                <a:gd name="csY2" fmla="*/ 4211650 h 4211650"/>
                <a:gd name="csX3" fmla="*/ 137995 w 137995"/>
                <a:gd name="csY3" fmla="*/ 4130649 h 4211650"/>
                <a:gd name="csX0" fmla="*/ 137995 w 137995"/>
                <a:gd name="csY0" fmla="*/ 3552202 h 4211650"/>
                <a:gd name="csX1" fmla="*/ 2334 w 137995"/>
                <a:gd name="csY1" fmla="*/ 3471202 h 4211650"/>
                <a:gd name="csX2" fmla="*/ 2334 w 137995"/>
                <a:gd name="csY2" fmla="*/ 3633203 h 4211650"/>
                <a:gd name="csX3" fmla="*/ 137995 w 137995"/>
                <a:gd name="csY3" fmla="*/ 3552202 h 4211650"/>
                <a:gd name="csX0" fmla="*/ 137995 w 137995"/>
                <a:gd name="csY0" fmla="*/ 2973755 h 4211650"/>
                <a:gd name="csX1" fmla="*/ 2334 w 137995"/>
                <a:gd name="csY1" fmla="*/ 2892755 h 4211650"/>
                <a:gd name="csX2" fmla="*/ 2334 w 137995"/>
                <a:gd name="csY2" fmla="*/ 3054756 h 4211650"/>
                <a:gd name="csX3" fmla="*/ 137995 w 137995"/>
                <a:gd name="csY3" fmla="*/ 2973755 h 4211650"/>
                <a:gd name="csX0" fmla="*/ 135661 w 137995"/>
                <a:gd name="csY0" fmla="*/ 2309007 h 4211650"/>
                <a:gd name="csX1" fmla="*/ 0 w 137995"/>
                <a:gd name="csY1" fmla="*/ 2234854 h 4211650"/>
                <a:gd name="csX2" fmla="*/ 0 w 137995"/>
                <a:gd name="csY2" fmla="*/ 2393431 h 4211650"/>
                <a:gd name="csX3" fmla="*/ 135661 w 137995"/>
                <a:gd name="csY3" fmla="*/ 2309007 h 4211650"/>
                <a:gd name="csX0" fmla="*/ 137995 w 137995"/>
                <a:gd name="csY0" fmla="*/ 1190256 h 4211650"/>
                <a:gd name="csX1" fmla="*/ 2334 w 137995"/>
                <a:gd name="csY1" fmla="*/ 1109256 h 4211650"/>
                <a:gd name="csX2" fmla="*/ 2334 w 137995"/>
                <a:gd name="csY2" fmla="*/ 1271257 h 4211650"/>
                <a:gd name="csX3" fmla="*/ 137995 w 137995"/>
                <a:gd name="csY3" fmla="*/ 1190256 h 4211650"/>
                <a:gd name="csX0" fmla="*/ 137995 w 137995"/>
                <a:gd name="csY0" fmla="*/ 805497 h 4211650"/>
                <a:gd name="csX1" fmla="*/ 2334 w 137995"/>
                <a:gd name="csY1" fmla="*/ 724496 h 4211650"/>
                <a:gd name="csX2" fmla="*/ 2334 w 137995"/>
                <a:gd name="csY2" fmla="*/ 886498 h 4211650"/>
                <a:gd name="csX3" fmla="*/ 137995 w 137995"/>
                <a:gd name="csY3" fmla="*/ 805497 h 4211650"/>
                <a:gd name="csX0" fmla="*/ 137995 w 137995"/>
                <a:gd name="csY0" fmla="*/ 420751 h 4211650"/>
                <a:gd name="csX1" fmla="*/ 2334 w 137995"/>
                <a:gd name="csY1" fmla="*/ 339750 h 4211650"/>
                <a:gd name="csX2" fmla="*/ 2334 w 137995"/>
                <a:gd name="csY2" fmla="*/ 501751 h 4211650"/>
                <a:gd name="csX3" fmla="*/ 137995 w 137995"/>
                <a:gd name="csY3" fmla="*/ 420751 h 4211650"/>
                <a:gd name="csX0" fmla="*/ 137995 w 137995"/>
                <a:gd name="csY0" fmla="*/ 81000 h 4211650"/>
                <a:gd name="csX1" fmla="*/ 2334 w 137995"/>
                <a:gd name="csY1" fmla="*/ 0 h 4211650"/>
                <a:gd name="csX2" fmla="*/ 2334 w 137995"/>
                <a:gd name="csY2" fmla="*/ 162001 h 4211650"/>
                <a:gd name="csX3" fmla="*/ 137995 w 137995"/>
                <a:gd name="csY3" fmla="*/ 81000 h 42116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7995" h="4211650">
                  <a:moveTo>
                    <a:pt x="137995" y="4130649"/>
                  </a:moveTo>
                  <a:lnTo>
                    <a:pt x="2334" y="4049649"/>
                  </a:lnTo>
                  <a:lnTo>
                    <a:pt x="2334" y="4211650"/>
                  </a:lnTo>
                  <a:lnTo>
                    <a:pt x="137995" y="4130649"/>
                  </a:lnTo>
                  <a:close/>
                </a:path>
                <a:path w="137995" h="4211650">
                  <a:moveTo>
                    <a:pt x="137995" y="3552202"/>
                  </a:moveTo>
                  <a:lnTo>
                    <a:pt x="2334" y="3471202"/>
                  </a:lnTo>
                  <a:lnTo>
                    <a:pt x="2334" y="3633203"/>
                  </a:lnTo>
                  <a:lnTo>
                    <a:pt x="137995" y="3552202"/>
                  </a:lnTo>
                  <a:close/>
                </a:path>
                <a:path w="137995" h="4211650">
                  <a:moveTo>
                    <a:pt x="137995" y="2973755"/>
                  </a:moveTo>
                  <a:lnTo>
                    <a:pt x="2334" y="2892755"/>
                  </a:lnTo>
                  <a:lnTo>
                    <a:pt x="2334" y="3054756"/>
                  </a:lnTo>
                  <a:lnTo>
                    <a:pt x="137995" y="2973755"/>
                  </a:lnTo>
                  <a:close/>
                </a:path>
                <a:path w="137995" h="4211650">
                  <a:moveTo>
                    <a:pt x="135661" y="2309007"/>
                  </a:moveTo>
                  <a:lnTo>
                    <a:pt x="0" y="2234854"/>
                  </a:lnTo>
                  <a:lnTo>
                    <a:pt x="0" y="2393431"/>
                  </a:lnTo>
                  <a:lnTo>
                    <a:pt x="135661" y="2309007"/>
                  </a:lnTo>
                  <a:close/>
                </a:path>
                <a:path w="137995" h="4211650">
                  <a:moveTo>
                    <a:pt x="137995" y="1190256"/>
                  </a:moveTo>
                  <a:lnTo>
                    <a:pt x="2334" y="1109256"/>
                  </a:lnTo>
                  <a:lnTo>
                    <a:pt x="2334" y="1271257"/>
                  </a:lnTo>
                  <a:lnTo>
                    <a:pt x="137995" y="1190256"/>
                  </a:lnTo>
                  <a:close/>
                </a:path>
                <a:path w="137995" h="4211650">
                  <a:moveTo>
                    <a:pt x="137995" y="805497"/>
                  </a:moveTo>
                  <a:lnTo>
                    <a:pt x="2334" y="724496"/>
                  </a:lnTo>
                  <a:lnTo>
                    <a:pt x="2334" y="886498"/>
                  </a:lnTo>
                  <a:lnTo>
                    <a:pt x="137995" y="805497"/>
                  </a:lnTo>
                  <a:close/>
                </a:path>
                <a:path w="137995" h="4211650">
                  <a:moveTo>
                    <a:pt x="137995" y="420751"/>
                  </a:moveTo>
                  <a:lnTo>
                    <a:pt x="2334" y="339750"/>
                  </a:lnTo>
                  <a:lnTo>
                    <a:pt x="2334" y="501751"/>
                  </a:lnTo>
                  <a:lnTo>
                    <a:pt x="137995" y="420751"/>
                  </a:lnTo>
                  <a:close/>
                </a:path>
                <a:path w="137995" h="4211650">
                  <a:moveTo>
                    <a:pt x="137995" y="81000"/>
                  </a:moveTo>
                  <a:lnTo>
                    <a:pt x="2334" y="0"/>
                  </a:lnTo>
                  <a:lnTo>
                    <a:pt x="2334" y="162001"/>
                  </a:lnTo>
                  <a:lnTo>
                    <a:pt x="137995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79359" y="1517079"/>
            <a:ext cx="9741035" cy="4685706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r>
              <a:rPr sz="17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Производство</a:t>
            </a: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волокон пищевых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3926204">
              <a:lnSpc>
                <a:spcPct val="1417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r>
              <a:rPr sz="1700" b="1" spc="-1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Новое</a:t>
            </a:r>
            <a:r>
              <a:rPr sz="14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производство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7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Предынвестиционная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Цель</a:t>
            </a:r>
            <a:r>
              <a:rPr sz="1700" b="1" spc="1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lang="ru-RU" sz="1700" b="1" spc="-10" dirty="0"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производства волокон пищевых на территории Омской области</a:t>
            </a:r>
            <a:r>
              <a:rPr sz="14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с ориентацией на импортозамещение, экспорт и участие в программах модернизации АПК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181600">
              <a:lnSpc>
                <a:spcPts val="1680"/>
              </a:lnSpc>
              <a:spcBef>
                <a:spcPts val="1265"/>
              </a:spcBef>
            </a:pP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Отрасль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sz="1700" b="1" spc="-1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4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Пищевая </a:t>
            </a:r>
            <a:r>
              <a:rPr lang="ru-RU" sz="14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промышленность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 </a:t>
            </a:r>
            <a:b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</a:br>
            <a:r>
              <a:rPr lang="ru-RU" sz="14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10.62 – Производство крахмала и крахмалосодержащих  продуктов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ts val="2010"/>
              </a:lnSpc>
              <a:spcBef>
                <a:spcPts val="855"/>
              </a:spcBef>
            </a:pP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Производственная</a:t>
            </a:r>
            <a:r>
              <a:rPr sz="1700" b="1" spc="-1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мощность: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~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14 тонн </a:t>
            </a: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lang="ru-RU" sz="14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год</a:t>
            </a:r>
            <a:endParaRPr lang="ru-RU" sz="1400" dirty="0">
              <a:latin typeface="Microsoft Sans Serif"/>
              <a:cs typeface="Microsoft Sans Serif"/>
            </a:endParaRPr>
          </a:p>
          <a:p>
            <a:pPr marL="12700">
              <a:lnSpc>
                <a:spcPts val="2010"/>
              </a:lnSpc>
              <a:spcBef>
                <a:spcPts val="910"/>
              </a:spcBef>
            </a:pPr>
            <a:r>
              <a:rPr lang="ru-RU" sz="1700" b="1" spc="-20" dirty="0">
                <a:solidFill>
                  <a:srgbClr val="F04E23"/>
                </a:solidFill>
                <a:latin typeface="Arial"/>
                <a:cs typeface="Arial"/>
              </a:rPr>
              <a:t>Условия</a:t>
            </a:r>
            <a:r>
              <a:rPr lang="ru-RU"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F04E23"/>
                </a:solidFill>
                <a:latin typeface="Arial"/>
                <a:cs typeface="Arial"/>
              </a:rPr>
              <a:t>участия:</a:t>
            </a:r>
            <a:endParaRPr lang="ru-RU" sz="1700" dirty="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4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r>
              <a:rPr sz="14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инвестора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ts val="2010"/>
              </a:lnSpc>
              <a:spcBef>
                <a:spcPts val="910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Территория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4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область,</a:t>
            </a:r>
            <a:r>
              <a:rPr sz="14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город</a:t>
            </a:r>
            <a:r>
              <a:rPr sz="14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23D4B9-D4B9-ADA2-AAD4-09469E3F2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934" y="3511238"/>
            <a:ext cx="5133806" cy="30125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0"/>
            <a:ext cx="333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2484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238885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3"/>
            <a:ext cx="9245600" cy="591820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1" y="2166560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41" y="2490054"/>
            <a:ext cx="7336155" cy="127635"/>
            <a:chOff x="1769341" y="2490054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8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6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892775"/>
            <a:ext cx="66776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ПЛАНИРУЕМАЯ</a:t>
            </a:r>
            <a:r>
              <a:rPr spc="85" dirty="0"/>
              <a:t> </a:t>
            </a:r>
            <a:r>
              <a:rPr dirty="0"/>
              <a:t>К</a:t>
            </a:r>
            <a:r>
              <a:rPr spc="90" dirty="0"/>
              <a:t> </a:t>
            </a:r>
            <a:r>
              <a:rPr spc="60" dirty="0"/>
              <a:t>ВЫПУСКУ</a:t>
            </a:r>
            <a:r>
              <a:rPr spc="85" dirty="0"/>
              <a:t> </a:t>
            </a:r>
            <a:r>
              <a:rPr spc="50" dirty="0"/>
              <a:t>ПРОДУКЦИЯ: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858" y="1283935"/>
            <a:ext cx="10558726" cy="1461297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lang="ru-RU" sz="2400" b="1" dirty="0">
                <a:solidFill>
                  <a:srgbClr val="F04E23"/>
                </a:solidFill>
                <a:latin typeface="Arial"/>
                <a:cs typeface="Arial"/>
              </a:rPr>
              <a:t>Пищевые волокна — </a:t>
            </a:r>
            <a:r>
              <a:rPr lang="ru-RU" sz="2000" b="1" dirty="0">
                <a:solidFill>
                  <a:schemeClr val="tx1"/>
                </a:solidFill>
                <a:latin typeface="Arial"/>
                <a:cs typeface="Arial"/>
              </a:rPr>
              <a:t>это компоненты пищи, которые организм человека не может полностью переварить, но перерабатывает полезная микрофлора кишечника. 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Волокна добавляют для улучшения текстуры, увеличения содержания клетчатки, продления срока годности и снижения калорийности продукции.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520" y="304337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520" y="44196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9AC22B-5A9C-594A-35EE-1493AD91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171851"/>
            <a:ext cx="4682239" cy="30384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C0561F-DF01-5EC8-6FE8-BE7A012C409D}"/>
              </a:ext>
            </a:extLst>
          </p:cNvPr>
          <p:cNvSpPr txBox="1"/>
          <p:nvPr/>
        </p:nvSpPr>
        <p:spPr>
          <a:xfrm>
            <a:off x="355410" y="2915396"/>
            <a:ext cx="5831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Растворимые</a:t>
            </a:r>
            <a:r>
              <a:rPr lang="ru-RU" sz="1800" dirty="0"/>
              <a:t>. Содержатся преимущественно в овощах, фруктах, бобовых. Обладают сорбционным эффектом, снижают уровень холестерина и глюкозы в крови, выводят из организма токсические вещества.</a:t>
            </a:r>
          </a:p>
          <a:p>
            <a:r>
              <a:rPr lang="ru-RU" sz="1800" b="1" dirty="0"/>
              <a:t>Нерастворимые</a:t>
            </a:r>
            <a:r>
              <a:rPr lang="ru-RU" sz="1800" dirty="0"/>
              <a:t>. Включают клетчатку, целлюлозу и другие вещества. Хорошо удерживают воду, улучшают пищеварение, нормализуют моторику кишечника, препятствуют появлению запоров.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b="1" dirty="0"/>
              <a:t>Пищевые волокна содержатся в продуктах растительного происхождения</a:t>
            </a:r>
            <a:r>
              <a:rPr lang="ru-RU" dirty="0"/>
              <a:t>, животная пища (мясо, рыба, молоко, яйца) их не содержит.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55908-B39D-7872-60DB-C03659AEF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BA191F1-DFDA-D327-7676-53F901C275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858" y="892775"/>
            <a:ext cx="84655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60" dirty="0"/>
              <a:t>ПОЛЕЗНЫЕ ФУНКЦИИ ПИЩЕВЫХ ВОЛОКОН</a:t>
            </a:r>
            <a:r>
              <a:rPr lang="ru-RU" spc="50" dirty="0"/>
              <a:t>: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DBB6505-B22C-2FBB-476F-D54E384D5C1D}"/>
              </a:ext>
            </a:extLst>
          </p:cNvPr>
          <p:cNvSpPr txBox="1"/>
          <p:nvPr/>
        </p:nvSpPr>
        <p:spPr>
          <a:xfrm>
            <a:off x="449858" y="1283935"/>
            <a:ext cx="5798542" cy="4785284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r>
              <a:rPr lang="ru-RU" sz="2000" dirty="0"/>
              <a:t>наполняют желудок, способствуют возникновению чувства сытости, выделению пищеварительных соков и повышению усвоения пищи;</a:t>
            </a:r>
          </a:p>
          <a:p>
            <a:endParaRPr lang="ru-RU" sz="2000" dirty="0"/>
          </a:p>
          <a:p>
            <a:r>
              <a:rPr lang="ru-RU" sz="2000" dirty="0"/>
              <a:t>необходимы для нормального функционирования печени, желчного пузыря, поджелудочной железы, кишечника;</a:t>
            </a:r>
          </a:p>
          <a:p>
            <a:endParaRPr lang="ru-RU" sz="2000" dirty="0"/>
          </a:p>
          <a:p>
            <a:r>
              <a:rPr lang="ru-RU" sz="2000" dirty="0"/>
              <a:t>участвуют в удалении из организма многих продуктов обмена веществ, например холестерина;</a:t>
            </a:r>
          </a:p>
          <a:p>
            <a:endParaRPr lang="ru-RU" sz="2000" dirty="0"/>
          </a:p>
          <a:p>
            <a:r>
              <a:rPr lang="ru-RU" sz="2000" dirty="0"/>
              <a:t>создают питательную среду для полезной кишечной микрофлоры.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AE38BB0-C382-BA7B-D18A-20A16E7CD140}"/>
              </a:ext>
            </a:extLst>
          </p:cNvPr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0558245-9F4C-8E38-F603-123494906389}"/>
              </a:ext>
            </a:extLst>
          </p:cNvPr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D2CD3E4-B8B6-7AA0-37B6-1DB7A47429A0}"/>
              </a:ext>
            </a:extLst>
          </p:cNvPr>
          <p:cNvSpPr/>
          <p:nvPr/>
        </p:nvSpPr>
        <p:spPr>
          <a:xfrm>
            <a:off x="237768" y="15240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ABAE3B6-E9E1-A8EE-FC97-2B9D697A7BCD}"/>
              </a:ext>
            </a:extLst>
          </p:cNvPr>
          <p:cNvSpPr/>
          <p:nvPr/>
        </p:nvSpPr>
        <p:spPr>
          <a:xfrm>
            <a:off x="237768" y="42672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3A78E69-6B69-41FF-660A-56FD45FF73B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F3358B8-6E50-6F2F-4B05-B249FFEF99DA}"/>
              </a:ext>
            </a:extLst>
          </p:cNvPr>
          <p:cNvSpPr/>
          <p:nvPr/>
        </p:nvSpPr>
        <p:spPr>
          <a:xfrm>
            <a:off x="237768" y="54864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6357969B-EC39-C987-24FF-12FFE5410E63}"/>
              </a:ext>
            </a:extLst>
          </p:cNvPr>
          <p:cNvSpPr/>
          <p:nvPr/>
        </p:nvSpPr>
        <p:spPr>
          <a:xfrm>
            <a:off x="237768" y="30480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E76150B-5500-6F6D-AE71-3B3A6671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05" y="2495477"/>
            <a:ext cx="4724398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0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КОНКУРЕНТНЫЕ</a:t>
            </a:r>
            <a:r>
              <a:rPr spc="100" dirty="0"/>
              <a:t> </a:t>
            </a:r>
            <a:r>
              <a:rPr spc="55" dirty="0"/>
              <a:t>ПРЕИМУЩЕСТВА</a:t>
            </a:r>
            <a:r>
              <a:rPr spc="105" dirty="0"/>
              <a:t> </a:t>
            </a:r>
            <a:r>
              <a:rPr spc="50" dirty="0"/>
              <a:t>РЕГИОНА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64104" y="1413581"/>
            <a:ext cx="4248594" cy="4480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7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поставщиков</a:t>
            </a:r>
            <a:r>
              <a:rPr sz="17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сырья</a:t>
            </a:r>
            <a:endParaRPr sz="170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1970"/>
              </a:lnSpc>
              <a:spcBef>
                <a:spcPts val="1375"/>
              </a:spcBef>
            </a:pPr>
            <a:r>
              <a:rPr sz="17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7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7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«Промышленного кластера пищевой промышленности» и возможность включения в него </a:t>
            </a:r>
          </a:p>
          <a:p>
            <a:pPr marL="12700" marR="5080">
              <a:lnSpc>
                <a:spcPts val="1970"/>
              </a:lnSpc>
              <a:spcBef>
                <a:spcPts val="1375"/>
              </a:spcBef>
            </a:pPr>
            <a:endParaRPr lang="ru-RU" sz="1700" spc="-55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ts val="1970"/>
              </a:lnSpc>
              <a:spcBef>
                <a:spcPts val="1375"/>
              </a:spcBef>
            </a:pPr>
            <a:r>
              <a:rPr lang="ru-RU"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lang="ru-RU" sz="17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специальных</a:t>
            </a:r>
            <a:r>
              <a:rPr lang="ru-RU" sz="17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lang="ru-RU" sz="17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 участников</a:t>
            </a:r>
            <a:r>
              <a:rPr lang="ru-RU" sz="17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«Промышленного</a:t>
            </a:r>
            <a:r>
              <a:rPr lang="ru-RU" sz="17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кластера </a:t>
            </a:r>
            <a:r>
              <a:rPr lang="ru-RU" sz="1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металлоконструкций</a:t>
            </a:r>
            <a:r>
              <a:rPr lang="ru-RU" sz="17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lang="ru-RU" sz="17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грузоподъемного </a:t>
            </a:r>
            <a:r>
              <a:rPr lang="ru-RU"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оборудования»</a:t>
            </a:r>
            <a:r>
              <a:rPr lang="ru-RU"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lang="ru-RU"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кластерных</a:t>
            </a:r>
            <a:r>
              <a:rPr lang="ru-RU" sz="17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lang="ru-RU" sz="1700" dirty="0">
              <a:latin typeface="Microsoft Sans Serif"/>
              <a:cs typeface="Microsoft Sans Serif"/>
            </a:endParaRPr>
          </a:p>
          <a:p>
            <a:pPr marL="12700">
              <a:lnSpc>
                <a:spcPts val="2005"/>
              </a:lnSpc>
              <a:spcBef>
                <a:spcPts val="1190"/>
              </a:spcBef>
            </a:pPr>
            <a:r>
              <a:rPr sz="17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Широкая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линейка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700" dirty="0">
              <a:latin typeface="Microsoft Sans Serif"/>
              <a:cs typeface="Microsoft Sans Serif"/>
            </a:endParaRPr>
          </a:p>
          <a:p>
            <a:pPr marL="12700" marR="364490">
              <a:lnSpc>
                <a:spcPts val="1970"/>
              </a:lnSpc>
              <a:spcBef>
                <a:spcPts val="85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7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адаптивностью</a:t>
            </a:r>
            <a:r>
              <a:rPr sz="17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инвестиционные проекты</a:t>
            </a:r>
            <a:endParaRPr sz="1700" dirty="0">
              <a:latin typeface="Microsoft Sans Serif"/>
              <a:cs typeface="Microsoft Sans Serif"/>
            </a:endParaRPr>
          </a:p>
          <a:p>
            <a:pPr marL="12700" marR="1005840">
              <a:lnSpc>
                <a:spcPts val="1970"/>
              </a:lnSpc>
              <a:spcBef>
                <a:spcPts val="1325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7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7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Республику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8121" y="1322356"/>
            <a:ext cx="6562090" cy="5544185"/>
            <a:chOff x="-8121" y="1322356"/>
            <a:chExt cx="6562090" cy="5544185"/>
          </a:xfrm>
        </p:grpSpPr>
        <p:sp>
          <p:nvSpPr>
            <p:cNvPr id="7" name="object 7"/>
            <p:cNvSpPr/>
            <p:nvPr/>
          </p:nvSpPr>
          <p:spPr>
            <a:xfrm>
              <a:off x="1909254" y="1322361"/>
              <a:ext cx="3477260" cy="5372100"/>
            </a:xfrm>
            <a:custGeom>
              <a:avLst/>
              <a:gdLst/>
              <a:ahLst/>
              <a:cxnLst/>
              <a:rect l="l" t="t" r="r" b="b"/>
              <a:pathLst>
                <a:path w="3477260" h="5372100">
                  <a:moveTo>
                    <a:pt x="680351" y="4025900"/>
                  </a:moveTo>
                  <a:lnTo>
                    <a:pt x="669201" y="4025900"/>
                  </a:lnTo>
                  <a:lnTo>
                    <a:pt x="639114" y="4064000"/>
                  </a:lnTo>
                  <a:lnTo>
                    <a:pt x="626706" y="4076700"/>
                  </a:lnTo>
                  <a:lnTo>
                    <a:pt x="628319" y="4102100"/>
                  </a:lnTo>
                  <a:lnTo>
                    <a:pt x="640308" y="4127500"/>
                  </a:lnTo>
                  <a:lnTo>
                    <a:pt x="632040" y="4140200"/>
                  </a:lnTo>
                  <a:lnTo>
                    <a:pt x="619798" y="4152900"/>
                  </a:lnTo>
                  <a:lnTo>
                    <a:pt x="606831" y="4152900"/>
                  </a:lnTo>
                  <a:lnTo>
                    <a:pt x="596430" y="4165600"/>
                  </a:lnTo>
                  <a:lnTo>
                    <a:pt x="586193" y="4178300"/>
                  </a:lnTo>
                  <a:lnTo>
                    <a:pt x="572617" y="4178300"/>
                  </a:lnTo>
                  <a:lnTo>
                    <a:pt x="559079" y="4191000"/>
                  </a:lnTo>
                  <a:lnTo>
                    <a:pt x="524154" y="4191000"/>
                  </a:lnTo>
                  <a:lnTo>
                    <a:pt x="482104" y="4178300"/>
                  </a:lnTo>
                  <a:lnTo>
                    <a:pt x="442976" y="4178300"/>
                  </a:lnTo>
                  <a:lnTo>
                    <a:pt x="475043" y="4191000"/>
                  </a:lnTo>
                  <a:lnTo>
                    <a:pt x="507746" y="4191000"/>
                  </a:lnTo>
                  <a:lnTo>
                    <a:pt x="533857" y="4203700"/>
                  </a:lnTo>
                  <a:lnTo>
                    <a:pt x="554304" y="4203700"/>
                  </a:lnTo>
                  <a:lnTo>
                    <a:pt x="571741" y="4191000"/>
                  </a:lnTo>
                  <a:lnTo>
                    <a:pt x="591921" y="4178300"/>
                  </a:lnTo>
                  <a:lnTo>
                    <a:pt x="620572" y="4165600"/>
                  </a:lnTo>
                  <a:lnTo>
                    <a:pt x="630936" y="4152900"/>
                  </a:lnTo>
                  <a:lnTo>
                    <a:pt x="641832" y="4140200"/>
                  </a:lnTo>
                  <a:lnTo>
                    <a:pt x="649300" y="4140200"/>
                  </a:lnTo>
                  <a:lnTo>
                    <a:pt x="649389" y="4127500"/>
                  </a:lnTo>
                  <a:lnTo>
                    <a:pt x="640918" y="4114800"/>
                  </a:lnTo>
                  <a:lnTo>
                    <a:pt x="635127" y="4089400"/>
                  </a:lnTo>
                  <a:lnTo>
                    <a:pt x="642645" y="4076700"/>
                  </a:lnTo>
                  <a:lnTo>
                    <a:pt x="674141" y="4038600"/>
                  </a:lnTo>
                  <a:lnTo>
                    <a:pt x="680351" y="4025900"/>
                  </a:lnTo>
                  <a:close/>
                </a:path>
                <a:path w="3477260" h="5372100">
                  <a:moveTo>
                    <a:pt x="734745" y="3848100"/>
                  </a:moveTo>
                  <a:lnTo>
                    <a:pt x="734644" y="3835400"/>
                  </a:lnTo>
                  <a:lnTo>
                    <a:pt x="732675" y="3835400"/>
                  </a:lnTo>
                  <a:lnTo>
                    <a:pt x="730034" y="3822700"/>
                  </a:lnTo>
                  <a:lnTo>
                    <a:pt x="727913" y="3810000"/>
                  </a:lnTo>
                  <a:lnTo>
                    <a:pt x="715225" y="3810000"/>
                  </a:lnTo>
                  <a:lnTo>
                    <a:pt x="715035" y="3797300"/>
                  </a:lnTo>
                  <a:lnTo>
                    <a:pt x="714578" y="3784600"/>
                  </a:lnTo>
                  <a:lnTo>
                    <a:pt x="712889" y="3784600"/>
                  </a:lnTo>
                  <a:lnTo>
                    <a:pt x="703364" y="3759200"/>
                  </a:lnTo>
                  <a:lnTo>
                    <a:pt x="689889" y="3759200"/>
                  </a:lnTo>
                  <a:lnTo>
                    <a:pt x="675792" y="3771900"/>
                  </a:lnTo>
                  <a:lnTo>
                    <a:pt x="647674" y="3771900"/>
                  </a:lnTo>
                  <a:lnTo>
                    <a:pt x="648309" y="3759200"/>
                  </a:lnTo>
                  <a:lnTo>
                    <a:pt x="651446" y="3746500"/>
                  </a:lnTo>
                  <a:lnTo>
                    <a:pt x="658012" y="3746500"/>
                  </a:lnTo>
                  <a:lnTo>
                    <a:pt x="663956" y="3733800"/>
                  </a:lnTo>
                  <a:lnTo>
                    <a:pt x="645020" y="3733800"/>
                  </a:lnTo>
                  <a:lnTo>
                    <a:pt x="641096" y="3746500"/>
                  </a:lnTo>
                  <a:lnTo>
                    <a:pt x="639051" y="3746500"/>
                  </a:lnTo>
                  <a:lnTo>
                    <a:pt x="638251" y="3759200"/>
                  </a:lnTo>
                  <a:lnTo>
                    <a:pt x="638759" y="3771900"/>
                  </a:lnTo>
                  <a:lnTo>
                    <a:pt x="640626" y="3771900"/>
                  </a:lnTo>
                  <a:lnTo>
                    <a:pt x="654316" y="3784600"/>
                  </a:lnTo>
                  <a:lnTo>
                    <a:pt x="670433" y="3784600"/>
                  </a:lnTo>
                  <a:lnTo>
                    <a:pt x="686714" y="3771900"/>
                  </a:lnTo>
                  <a:lnTo>
                    <a:pt x="700913" y="3771900"/>
                  </a:lnTo>
                  <a:lnTo>
                    <a:pt x="703961" y="3784600"/>
                  </a:lnTo>
                  <a:lnTo>
                    <a:pt x="705065" y="3797300"/>
                  </a:lnTo>
                  <a:lnTo>
                    <a:pt x="706386" y="3810000"/>
                  </a:lnTo>
                  <a:lnTo>
                    <a:pt x="713486" y="3810000"/>
                  </a:lnTo>
                  <a:lnTo>
                    <a:pt x="715886" y="3822700"/>
                  </a:lnTo>
                  <a:lnTo>
                    <a:pt x="720572" y="3822700"/>
                  </a:lnTo>
                  <a:lnTo>
                    <a:pt x="722376" y="3835400"/>
                  </a:lnTo>
                  <a:lnTo>
                    <a:pt x="724344" y="3835400"/>
                  </a:lnTo>
                  <a:lnTo>
                    <a:pt x="725512" y="3848100"/>
                  </a:lnTo>
                  <a:lnTo>
                    <a:pt x="719328" y="3848100"/>
                  </a:lnTo>
                  <a:lnTo>
                    <a:pt x="713054" y="3860800"/>
                  </a:lnTo>
                  <a:lnTo>
                    <a:pt x="707491" y="3860800"/>
                  </a:lnTo>
                  <a:lnTo>
                    <a:pt x="703453" y="3873500"/>
                  </a:lnTo>
                  <a:lnTo>
                    <a:pt x="707377" y="3886200"/>
                  </a:lnTo>
                  <a:lnTo>
                    <a:pt x="722439" y="3886200"/>
                  </a:lnTo>
                  <a:lnTo>
                    <a:pt x="719353" y="3873500"/>
                  </a:lnTo>
                  <a:lnTo>
                    <a:pt x="713663" y="3873500"/>
                  </a:lnTo>
                  <a:lnTo>
                    <a:pt x="718400" y="3860800"/>
                  </a:lnTo>
                  <a:lnTo>
                    <a:pt x="724560" y="3860800"/>
                  </a:lnTo>
                  <a:lnTo>
                    <a:pt x="730542" y="3848100"/>
                  </a:lnTo>
                  <a:lnTo>
                    <a:pt x="734745" y="3848100"/>
                  </a:lnTo>
                  <a:close/>
                </a:path>
                <a:path w="3477260" h="5372100">
                  <a:moveTo>
                    <a:pt x="808050" y="3441700"/>
                  </a:moveTo>
                  <a:lnTo>
                    <a:pt x="804633" y="3454400"/>
                  </a:lnTo>
                  <a:lnTo>
                    <a:pt x="806234" y="3450082"/>
                  </a:lnTo>
                  <a:lnTo>
                    <a:pt x="808050" y="3441700"/>
                  </a:lnTo>
                  <a:close/>
                </a:path>
                <a:path w="3477260" h="5372100">
                  <a:moveTo>
                    <a:pt x="843368" y="4203700"/>
                  </a:moveTo>
                  <a:lnTo>
                    <a:pt x="816559" y="4191000"/>
                  </a:lnTo>
                  <a:lnTo>
                    <a:pt x="804303" y="4178300"/>
                  </a:lnTo>
                  <a:lnTo>
                    <a:pt x="794600" y="4140200"/>
                  </a:lnTo>
                  <a:lnTo>
                    <a:pt x="784644" y="4114800"/>
                  </a:lnTo>
                  <a:lnTo>
                    <a:pt x="772312" y="4089400"/>
                  </a:lnTo>
                  <a:lnTo>
                    <a:pt x="759409" y="4051300"/>
                  </a:lnTo>
                  <a:lnTo>
                    <a:pt x="747725" y="4025900"/>
                  </a:lnTo>
                  <a:lnTo>
                    <a:pt x="755180" y="4013200"/>
                  </a:lnTo>
                  <a:lnTo>
                    <a:pt x="761796" y="4000500"/>
                  </a:lnTo>
                  <a:lnTo>
                    <a:pt x="768032" y="4000500"/>
                  </a:lnTo>
                  <a:lnTo>
                    <a:pt x="774357" y="3987800"/>
                  </a:lnTo>
                  <a:lnTo>
                    <a:pt x="778611" y="3962400"/>
                  </a:lnTo>
                  <a:lnTo>
                    <a:pt x="774369" y="3962400"/>
                  </a:lnTo>
                  <a:lnTo>
                    <a:pt x="764946" y="3949700"/>
                  </a:lnTo>
                  <a:lnTo>
                    <a:pt x="753719" y="3937000"/>
                  </a:lnTo>
                  <a:lnTo>
                    <a:pt x="746277" y="3924300"/>
                  </a:lnTo>
                  <a:lnTo>
                    <a:pt x="746747" y="3898900"/>
                  </a:lnTo>
                  <a:lnTo>
                    <a:pt x="745883" y="3886200"/>
                  </a:lnTo>
                  <a:lnTo>
                    <a:pt x="734441" y="3873500"/>
                  </a:lnTo>
                  <a:lnTo>
                    <a:pt x="726338" y="3873500"/>
                  </a:lnTo>
                  <a:lnTo>
                    <a:pt x="722439" y="3886200"/>
                  </a:lnTo>
                  <a:lnTo>
                    <a:pt x="735736" y="3886200"/>
                  </a:lnTo>
                  <a:lnTo>
                    <a:pt x="738098" y="3911600"/>
                  </a:lnTo>
                  <a:lnTo>
                    <a:pt x="733894" y="3911600"/>
                  </a:lnTo>
                  <a:lnTo>
                    <a:pt x="732828" y="3924300"/>
                  </a:lnTo>
                  <a:lnTo>
                    <a:pt x="735228" y="3924300"/>
                  </a:lnTo>
                  <a:lnTo>
                    <a:pt x="739063" y="3937000"/>
                  </a:lnTo>
                  <a:lnTo>
                    <a:pt x="738085" y="3937000"/>
                  </a:lnTo>
                  <a:lnTo>
                    <a:pt x="741845" y="3949700"/>
                  </a:lnTo>
                  <a:lnTo>
                    <a:pt x="752817" y="3949700"/>
                  </a:lnTo>
                  <a:lnTo>
                    <a:pt x="759650" y="3962400"/>
                  </a:lnTo>
                  <a:lnTo>
                    <a:pt x="769073" y="3962400"/>
                  </a:lnTo>
                  <a:lnTo>
                    <a:pt x="765187" y="3975100"/>
                  </a:lnTo>
                  <a:lnTo>
                    <a:pt x="757707" y="4000500"/>
                  </a:lnTo>
                  <a:lnTo>
                    <a:pt x="748677" y="4013200"/>
                  </a:lnTo>
                  <a:lnTo>
                    <a:pt x="740156" y="4013200"/>
                  </a:lnTo>
                  <a:lnTo>
                    <a:pt x="723392" y="4025900"/>
                  </a:lnTo>
                  <a:lnTo>
                    <a:pt x="739368" y="4025900"/>
                  </a:lnTo>
                  <a:lnTo>
                    <a:pt x="750709" y="4064000"/>
                  </a:lnTo>
                  <a:lnTo>
                    <a:pt x="763587" y="4089400"/>
                  </a:lnTo>
                  <a:lnTo>
                    <a:pt x="776033" y="4114800"/>
                  </a:lnTo>
                  <a:lnTo>
                    <a:pt x="786117" y="4152900"/>
                  </a:lnTo>
                  <a:lnTo>
                    <a:pt x="790702" y="4165600"/>
                  </a:lnTo>
                  <a:lnTo>
                    <a:pt x="795134" y="4178300"/>
                  </a:lnTo>
                  <a:lnTo>
                    <a:pt x="802093" y="4191000"/>
                  </a:lnTo>
                  <a:lnTo>
                    <a:pt x="814260" y="4203700"/>
                  </a:lnTo>
                  <a:lnTo>
                    <a:pt x="843368" y="4203700"/>
                  </a:lnTo>
                  <a:close/>
                </a:path>
                <a:path w="3477260" h="5372100">
                  <a:moveTo>
                    <a:pt x="849325" y="3441700"/>
                  </a:moveTo>
                  <a:lnTo>
                    <a:pt x="809332" y="3441700"/>
                  </a:lnTo>
                  <a:lnTo>
                    <a:pt x="806234" y="3450082"/>
                  </a:lnTo>
                  <a:lnTo>
                    <a:pt x="805294" y="3454400"/>
                  </a:lnTo>
                  <a:lnTo>
                    <a:pt x="804633" y="3454400"/>
                  </a:lnTo>
                  <a:lnTo>
                    <a:pt x="803135" y="3454400"/>
                  </a:lnTo>
                  <a:lnTo>
                    <a:pt x="796442" y="3467100"/>
                  </a:lnTo>
                  <a:lnTo>
                    <a:pt x="795286" y="3467100"/>
                  </a:lnTo>
                  <a:lnTo>
                    <a:pt x="792784" y="3479800"/>
                  </a:lnTo>
                  <a:lnTo>
                    <a:pt x="791895" y="3479800"/>
                  </a:lnTo>
                  <a:lnTo>
                    <a:pt x="791667" y="3492500"/>
                  </a:lnTo>
                  <a:lnTo>
                    <a:pt x="724941" y="3492500"/>
                  </a:lnTo>
                  <a:lnTo>
                    <a:pt x="717867" y="3479800"/>
                  </a:lnTo>
                  <a:lnTo>
                    <a:pt x="711555" y="3467100"/>
                  </a:lnTo>
                  <a:lnTo>
                    <a:pt x="681913" y="3467100"/>
                  </a:lnTo>
                  <a:lnTo>
                    <a:pt x="666432" y="3441700"/>
                  </a:lnTo>
                  <a:lnTo>
                    <a:pt x="648373" y="3429000"/>
                  </a:lnTo>
                  <a:lnTo>
                    <a:pt x="629881" y="3429000"/>
                  </a:lnTo>
                  <a:lnTo>
                    <a:pt x="613156" y="3416300"/>
                  </a:lnTo>
                  <a:lnTo>
                    <a:pt x="609168" y="3403600"/>
                  </a:lnTo>
                  <a:lnTo>
                    <a:pt x="609295" y="3390900"/>
                  </a:lnTo>
                  <a:lnTo>
                    <a:pt x="609612" y="3390900"/>
                  </a:lnTo>
                  <a:lnTo>
                    <a:pt x="606209" y="3378200"/>
                  </a:lnTo>
                  <a:lnTo>
                    <a:pt x="586943" y="3365500"/>
                  </a:lnTo>
                  <a:lnTo>
                    <a:pt x="566470" y="3365500"/>
                  </a:lnTo>
                  <a:lnTo>
                    <a:pt x="543801" y="3378200"/>
                  </a:lnTo>
                  <a:lnTo>
                    <a:pt x="484098" y="3378200"/>
                  </a:lnTo>
                  <a:lnTo>
                    <a:pt x="469874" y="3390900"/>
                  </a:lnTo>
                  <a:lnTo>
                    <a:pt x="450557" y="3403600"/>
                  </a:lnTo>
                  <a:lnTo>
                    <a:pt x="431673" y="3416300"/>
                  </a:lnTo>
                  <a:lnTo>
                    <a:pt x="418795" y="3441700"/>
                  </a:lnTo>
                  <a:lnTo>
                    <a:pt x="430745" y="3441700"/>
                  </a:lnTo>
                  <a:lnTo>
                    <a:pt x="450240" y="3416300"/>
                  </a:lnTo>
                  <a:lnTo>
                    <a:pt x="469163" y="3403600"/>
                  </a:lnTo>
                  <a:lnTo>
                    <a:pt x="483298" y="3390900"/>
                  </a:lnTo>
                  <a:lnTo>
                    <a:pt x="550049" y="3390900"/>
                  </a:lnTo>
                  <a:lnTo>
                    <a:pt x="561632" y="3378200"/>
                  </a:lnTo>
                  <a:lnTo>
                    <a:pt x="585851" y="3378200"/>
                  </a:lnTo>
                  <a:lnTo>
                    <a:pt x="598004" y="3390900"/>
                  </a:lnTo>
                  <a:lnTo>
                    <a:pt x="602068" y="3403600"/>
                  </a:lnTo>
                  <a:lnTo>
                    <a:pt x="606996" y="3429000"/>
                  </a:lnTo>
                  <a:lnTo>
                    <a:pt x="621703" y="3429000"/>
                  </a:lnTo>
                  <a:lnTo>
                    <a:pt x="629246" y="3441700"/>
                  </a:lnTo>
                  <a:lnTo>
                    <a:pt x="663892" y="3441700"/>
                  </a:lnTo>
                  <a:lnTo>
                    <a:pt x="669848" y="3454400"/>
                  </a:lnTo>
                  <a:lnTo>
                    <a:pt x="672795" y="3467100"/>
                  </a:lnTo>
                  <a:lnTo>
                    <a:pt x="680110" y="3467100"/>
                  </a:lnTo>
                  <a:lnTo>
                    <a:pt x="691464" y="3479800"/>
                  </a:lnTo>
                  <a:lnTo>
                    <a:pt x="708177" y="3479800"/>
                  </a:lnTo>
                  <a:lnTo>
                    <a:pt x="716902" y="3505200"/>
                  </a:lnTo>
                  <a:lnTo>
                    <a:pt x="704291" y="3556000"/>
                  </a:lnTo>
                  <a:lnTo>
                    <a:pt x="692708" y="3568700"/>
                  </a:lnTo>
                  <a:lnTo>
                    <a:pt x="686638" y="3581400"/>
                  </a:lnTo>
                  <a:lnTo>
                    <a:pt x="684276" y="3581400"/>
                  </a:lnTo>
                  <a:lnTo>
                    <a:pt x="683856" y="3594100"/>
                  </a:lnTo>
                  <a:lnTo>
                    <a:pt x="673201" y="3594100"/>
                  </a:lnTo>
                  <a:lnTo>
                    <a:pt x="670572" y="3606800"/>
                  </a:lnTo>
                  <a:lnTo>
                    <a:pt x="671995" y="3606800"/>
                  </a:lnTo>
                  <a:lnTo>
                    <a:pt x="667804" y="3619500"/>
                  </a:lnTo>
                  <a:lnTo>
                    <a:pt x="641870" y="3619500"/>
                  </a:lnTo>
                  <a:lnTo>
                    <a:pt x="639673" y="3632200"/>
                  </a:lnTo>
                  <a:lnTo>
                    <a:pt x="648982" y="3657600"/>
                  </a:lnTo>
                  <a:lnTo>
                    <a:pt x="653757" y="3670300"/>
                  </a:lnTo>
                  <a:lnTo>
                    <a:pt x="655053" y="3683000"/>
                  </a:lnTo>
                  <a:lnTo>
                    <a:pt x="654354" y="3683000"/>
                  </a:lnTo>
                  <a:lnTo>
                    <a:pt x="653186" y="3695700"/>
                  </a:lnTo>
                  <a:lnTo>
                    <a:pt x="654316" y="3708400"/>
                  </a:lnTo>
                  <a:lnTo>
                    <a:pt x="657809" y="3708400"/>
                  </a:lnTo>
                  <a:lnTo>
                    <a:pt x="661860" y="3721100"/>
                  </a:lnTo>
                  <a:lnTo>
                    <a:pt x="664654" y="3733800"/>
                  </a:lnTo>
                  <a:lnTo>
                    <a:pt x="675246" y="3733800"/>
                  </a:lnTo>
                  <a:lnTo>
                    <a:pt x="675043" y="3721100"/>
                  </a:lnTo>
                  <a:lnTo>
                    <a:pt x="672109" y="3721100"/>
                  </a:lnTo>
                  <a:lnTo>
                    <a:pt x="668083" y="3708400"/>
                  </a:lnTo>
                  <a:lnTo>
                    <a:pt x="663308" y="3695700"/>
                  </a:lnTo>
                  <a:lnTo>
                    <a:pt x="663740" y="3695700"/>
                  </a:lnTo>
                  <a:lnTo>
                    <a:pt x="664768" y="3683000"/>
                  </a:lnTo>
                  <a:lnTo>
                    <a:pt x="662927" y="3670300"/>
                  </a:lnTo>
                  <a:lnTo>
                    <a:pt x="658380" y="3657600"/>
                  </a:lnTo>
                  <a:lnTo>
                    <a:pt x="653110" y="3644900"/>
                  </a:lnTo>
                  <a:lnTo>
                    <a:pt x="649147" y="3632200"/>
                  </a:lnTo>
                  <a:lnTo>
                    <a:pt x="675678" y="3632200"/>
                  </a:lnTo>
                  <a:lnTo>
                    <a:pt x="677824" y="3619500"/>
                  </a:lnTo>
                  <a:lnTo>
                    <a:pt x="678319" y="3619500"/>
                  </a:lnTo>
                  <a:lnTo>
                    <a:pt x="680415" y="3606800"/>
                  </a:lnTo>
                  <a:lnTo>
                    <a:pt x="689521" y="3606800"/>
                  </a:lnTo>
                  <a:lnTo>
                    <a:pt x="693712" y="3594100"/>
                  </a:lnTo>
                  <a:lnTo>
                    <a:pt x="696683" y="3581400"/>
                  </a:lnTo>
                  <a:lnTo>
                    <a:pt x="694626" y="3594100"/>
                  </a:lnTo>
                  <a:lnTo>
                    <a:pt x="697763" y="3581400"/>
                  </a:lnTo>
                  <a:lnTo>
                    <a:pt x="703884" y="3581400"/>
                  </a:lnTo>
                  <a:lnTo>
                    <a:pt x="709701" y="3568700"/>
                  </a:lnTo>
                  <a:lnTo>
                    <a:pt x="717397" y="3543300"/>
                  </a:lnTo>
                  <a:lnTo>
                    <a:pt x="725119" y="3517900"/>
                  </a:lnTo>
                  <a:lnTo>
                    <a:pt x="731037" y="3505200"/>
                  </a:lnTo>
                  <a:lnTo>
                    <a:pt x="786307" y="3505200"/>
                  </a:lnTo>
                  <a:lnTo>
                    <a:pt x="800011" y="3492500"/>
                  </a:lnTo>
                  <a:lnTo>
                    <a:pt x="803414" y="3492500"/>
                  </a:lnTo>
                  <a:lnTo>
                    <a:pt x="803021" y="3479800"/>
                  </a:lnTo>
                  <a:lnTo>
                    <a:pt x="803529" y="3479800"/>
                  </a:lnTo>
                  <a:lnTo>
                    <a:pt x="804748" y="3467100"/>
                  </a:lnTo>
                  <a:lnTo>
                    <a:pt x="810107" y="3467100"/>
                  </a:lnTo>
                  <a:lnTo>
                    <a:pt x="815238" y="3454400"/>
                  </a:lnTo>
                  <a:lnTo>
                    <a:pt x="836434" y="3454400"/>
                  </a:lnTo>
                  <a:lnTo>
                    <a:pt x="849325" y="3441700"/>
                  </a:lnTo>
                  <a:close/>
                </a:path>
                <a:path w="3477260" h="5372100">
                  <a:moveTo>
                    <a:pt x="891336" y="4206481"/>
                  </a:moveTo>
                  <a:lnTo>
                    <a:pt x="890854" y="4203700"/>
                  </a:lnTo>
                  <a:lnTo>
                    <a:pt x="890638" y="4203700"/>
                  </a:lnTo>
                  <a:lnTo>
                    <a:pt x="891336" y="4206481"/>
                  </a:lnTo>
                  <a:close/>
                </a:path>
                <a:path w="3477260" h="5372100">
                  <a:moveTo>
                    <a:pt x="895235" y="4229100"/>
                  </a:moveTo>
                  <a:lnTo>
                    <a:pt x="893914" y="4221492"/>
                  </a:lnTo>
                  <a:lnTo>
                    <a:pt x="892568" y="4216400"/>
                  </a:lnTo>
                  <a:lnTo>
                    <a:pt x="895235" y="4229100"/>
                  </a:lnTo>
                  <a:close/>
                </a:path>
                <a:path w="3477260" h="5372100">
                  <a:moveTo>
                    <a:pt x="962799" y="3251200"/>
                  </a:moveTo>
                  <a:lnTo>
                    <a:pt x="944880" y="3251200"/>
                  </a:lnTo>
                  <a:lnTo>
                    <a:pt x="943305" y="3238500"/>
                  </a:lnTo>
                  <a:lnTo>
                    <a:pt x="941235" y="3225800"/>
                  </a:lnTo>
                  <a:lnTo>
                    <a:pt x="938733" y="3213100"/>
                  </a:lnTo>
                  <a:lnTo>
                    <a:pt x="935824" y="3200400"/>
                  </a:lnTo>
                  <a:lnTo>
                    <a:pt x="930986" y="3200400"/>
                  </a:lnTo>
                  <a:lnTo>
                    <a:pt x="923493" y="3187700"/>
                  </a:lnTo>
                  <a:lnTo>
                    <a:pt x="915327" y="3175000"/>
                  </a:lnTo>
                  <a:lnTo>
                    <a:pt x="908456" y="3175000"/>
                  </a:lnTo>
                  <a:lnTo>
                    <a:pt x="916127" y="3162300"/>
                  </a:lnTo>
                  <a:lnTo>
                    <a:pt x="923036" y="3162300"/>
                  </a:lnTo>
                  <a:lnTo>
                    <a:pt x="929297" y="3149600"/>
                  </a:lnTo>
                  <a:lnTo>
                    <a:pt x="935037" y="3149600"/>
                  </a:lnTo>
                  <a:lnTo>
                    <a:pt x="930236" y="3136900"/>
                  </a:lnTo>
                  <a:lnTo>
                    <a:pt x="921702" y="3124200"/>
                  </a:lnTo>
                  <a:lnTo>
                    <a:pt x="912317" y="3111500"/>
                  </a:lnTo>
                  <a:lnTo>
                    <a:pt x="904913" y="3098800"/>
                  </a:lnTo>
                  <a:lnTo>
                    <a:pt x="910958" y="3086100"/>
                  </a:lnTo>
                  <a:lnTo>
                    <a:pt x="913587" y="3086100"/>
                  </a:lnTo>
                  <a:lnTo>
                    <a:pt x="912177" y="3073400"/>
                  </a:lnTo>
                  <a:lnTo>
                    <a:pt x="906119" y="3060700"/>
                  </a:lnTo>
                  <a:lnTo>
                    <a:pt x="897991" y="3035300"/>
                  </a:lnTo>
                  <a:lnTo>
                    <a:pt x="893152" y="3035300"/>
                  </a:lnTo>
                  <a:lnTo>
                    <a:pt x="885444" y="3022600"/>
                  </a:lnTo>
                  <a:lnTo>
                    <a:pt x="868743" y="3022600"/>
                  </a:lnTo>
                  <a:lnTo>
                    <a:pt x="864463" y="3009900"/>
                  </a:lnTo>
                  <a:lnTo>
                    <a:pt x="860780" y="2997200"/>
                  </a:lnTo>
                  <a:lnTo>
                    <a:pt x="857427" y="2984500"/>
                  </a:lnTo>
                  <a:lnTo>
                    <a:pt x="854113" y="2984500"/>
                  </a:lnTo>
                  <a:lnTo>
                    <a:pt x="848868" y="2971800"/>
                  </a:lnTo>
                  <a:lnTo>
                    <a:pt x="842454" y="2959100"/>
                  </a:lnTo>
                  <a:lnTo>
                    <a:pt x="815365" y="2959100"/>
                  </a:lnTo>
                  <a:lnTo>
                    <a:pt x="815454" y="2933700"/>
                  </a:lnTo>
                  <a:lnTo>
                    <a:pt x="815530" y="2908300"/>
                  </a:lnTo>
                  <a:lnTo>
                    <a:pt x="815581" y="2895600"/>
                  </a:lnTo>
                  <a:lnTo>
                    <a:pt x="821486" y="2895600"/>
                  </a:lnTo>
                  <a:lnTo>
                    <a:pt x="828979" y="2908300"/>
                  </a:lnTo>
                  <a:lnTo>
                    <a:pt x="845261" y="2908300"/>
                  </a:lnTo>
                  <a:lnTo>
                    <a:pt x="851827" y="2921000"/>
                  </a:lnTo>
                  <a:lnTo>
                    <a:pt x="854227" y="2921000"/>
                  </a:lnTo>
                  <a:lnTo>
                    <a:pt x="868006" y="2908300"/>
                  </a:lnTo>
                  <a:lnTo>
                    <a:pt x="869823" y="2895600"/>
                  </a:lnTo>
                  <a:lnTo>
                    <a:pt x="866063" y="2882900"/>
                  </a:lnTo>
                  <a:lnTo>
                    <a:pt x="863104" y="2857500"/>
                  </a:lnTo>
                  <a:lnTo>
                    <a:pt x="869543" y="2857500"/>
                  </a:lnTo>
                  <a:lnTo>
                    <a:pt x="877608" y="2844800"/>
                  </a:lnTo>
                  <a:lnTo>
                    <a:pt x="885228" y="2832100"/>
                  </a:lnTo>
                  <a:lnTo>
                    <a:pt x="874839" y="2832100"/>
                  </a:lnTo>
                  <a:lnTo>
                    <a:pt x="861021" y="2819400"/>
                  </a:lnTo>
                  <a:lnTo>
                    <a:pt x="836574" y="2806700"/>
                  </a:lnTo>
                  <a:lnTo>
                    <a:pt x="820940" y="2806700"/>
                  </a:lnTo>
                  <a:lnTo>
                    <a:pt x="813269" y="2794000"/>
                  </a:lnTo>
                  <a:lnTo>
                    <a:pt x="791972" y="2794000"/>
                  </a:lnTo>
                  <a:lnTo>
                    <a:pt x="782154" y="2781300"/>
                  </a:lnTo>
                  <a:lnTo>
                    <a:pt x="780237" y="2781300"/>
                  </a:lnTo>
                  <a:lnTo>
                    <a:pt x="780288" y="2768600"/>
                  </a:lnTo>
                  <a:lnTo>
                    <a:pt x="776414" y="2743200"/>
                  </a:lnTo>
                  <a:lnTo>
                    <a:pt x="771232" y="2743200"/>
                  </a:lnTo>
                  <a:lnTo>
                    <a:pt x="769467" y="2730500"/>
                  </a:lnTo>
                  <a:lnTo>
                    <a:pt x="769137" y="2705100"/>
                  </a:lnTo>
                  <a:lnTo>
                    <a:pt x="792645" y="2705100"/>
                  </a:lnTo>
                  <a:lnTo>
                    <a:pt x="792619" y="2692400"/>
                  </a:lnTo>
                  <a:lnTo>
                    <a:pt x="797598" y="2679700"/>
                  </a:lnTo>
                  <a:lnTo>
                    <a:pt x="805916" y="2679700"/>
                  </a:lnTo>
                  <a:lnTo>
                    <a:pt x="804773" y="2692400"/>
                  </a:lnTo>
                  <a:lnTo>
                    <a:pt x="821753" y="2679700"/>
                  </a:lnTo>
                  <a:lnTo>
                    <a:pt x="827684" y="2679700"/>
                  </a:lnTo>
                  <a:lnTo>
                    <a:pt x="832967" y="2667000"/>
                  </a:lnTo>
                  <a:lnTo>
                    <a:pt x="844207" y="2667000"/>
                  </a:lnTo>
                  <a:lnTo>
                    <a:pt x="841705" y="2654300"/>
                  </a:lnTo>
                  <a:lnTo>
                    <a:pt x="829335" y="2654300"/>
                  </a:lnTo>
                  <a:lnTo>
                    <a:pt x="822274" y="2667000"/>
                  </a:lnTo>
                  <a:lnTo>
                    <a:pt x="803249" y="2667000"/>
                  </a:lnTo>
                  <a:lnTo>
                    <a:pt x="794689" y="2679700"/>
                  </a:lnTo>
                  <a:lnTo>
                    <a:pt x="786015" y="2679700"/>
                  </a:lnTo>
                  <a:lnTo>
                    <a:pt x="786384" y="2692400"/>
                  </a:lnTo>
                  <a:lnTo>
                    <a:pt x="758901" y="2692400"/>
                  </a:lnTo>
                  <a:lnTo>
                    <a:pt x="758532" y="2705100"/>
                  </a:lnTo>
                  <a:lnTo>
                    <a:pt x="760450" y="2730500"/>
                  </a:lnTo>
                  <a:lnTo>
                    <a:pt x="762190" y="2743200"/>
                  </a:lnTo>
                  <a:lnTo>
                    <a:pt x="764654" y="2743200"/>
                  </a:lnTo>
                  <a:lnTo>
                    <a:pt x="767372" y="2755900"/>
                  </a:lnTo>
                  <a:lnTo>
                    <a:pt x="769861" y="2755900"/>
                  </a:lnTo>
                  <a:lnTo>
                    <a:pt x="771728" y="2781300"/>
                  </a:lnTo>
                  <a:lnTo>
                    <a:pt x="772731" y="2794000"/>
                  </a:lnTo>
                  <a:lnTo>
                    <a:pt x="778510" y="2794000"/>
                  </a:lnTo>
                  <a:lnTo>
                    <a:pt x="794677" y="2806700"/>
                  </a:lnTo>
                  <a:lnTo>
                    <a:pt x="807504" y="2806700"/>
                  </a:lnTo>
                  <a:lnTo>
                    <a:pt x="820966" y="2819400"/>
                  </a:lnTo>
                  <a:lnTo>
                    <a:pt x="834097" y="2819400"/>
                  </a:lnTo>
                  <a:lnTo>
                    <a:pt x="845947" y="2832100"/>
                  </a:lnTo>
                  <a:lnTo>
                    <a:pt x="866381" y="2832100"/>
                  </a:lnTo>
                  <a:lnTo>
                    <a:pt x="872693" y="2844800"/>
                  </a:lnTo>
                  <a:lnTo>
                    <a:pt x="849579" y="2857500"/>
                  </a:lnTo>
                  <a:lnTo>
                    <a:pt x="853655" y="2870200"/>
                  </a:lnTo>
                  <a:lnTo>
                    <a:pt x="858672" y="2882900"/>
                  </a:lnTo>
                  <a:lnTo>
                    <a:pt x="859802" y="2895600"/>
                  </a:lnTo>
                  <a:lnTo>
                    <a:pt x="852182" y="2908300"/>
                  </a:lnTo>
                  <a:lnTo>
                    <a:pt x="839914" y="2895600"/>
                  </a:lnTo>
                  <a:lnTo>
                    <a:pt x="827798" y="2882900"/>
                  </a:lnTo>
                  <a:lnTo>
                    <a:pt x="817143" y="2882900"/>
                  </a:lnTo>
                  <a:lnTo>
                    <a:pt x="809332" y="2870200"/>
                  </a:lnTo>
                  <a:lnTo>
                    <a:pt x="804430" y="2895600"/>
                  </a:lnTo>
                  <a:lnTo>
                    <a:pt x="804799" y="2921000"/>
                  </a:lnTo>
                  <a:lnTo>
                    <a:pt x="806069" y="2946400"/>
                  </a:lnTo>
                  <a:lnTo>
                    <a:pt x="803935" y="2959100"/>
                  </a:lnTo>
                  <a:lnTo>
                    <a:pt x="789978" y="2959100"/>
                  </a:lnTo>
                  <a:lnTo>
                    <a:pt x="779005" y="2971800"/>
                  </a:lnTo>
                  <a:lnTo>
                    <a:pt x="750646" y="2971800"/>
                  </a:lnTo>
                  <a:lnTo>
                    <a:pt x="751154" y="2946400"/>
                  </a:lnTo>
                  <a:lnTo>
                    <a:pt x="751903" y="2933700"/>
                  </a:lnTo>
                  <a:lnTo>
                    <a:pt x="751967" y="2921000"/>
                  </a:lnTo>
                  <a:lnTo>
                    <a:pt x="750430" y="2895600"/>
                  </a:lnTo>
                  <a:lnTo>
                    <a:pt x="742886" y="2895600"/>
                  </a:lnTo>
                  <a:lnTo>
                    <a:pt x="728370" y="2882900"/>
                  </a:lnTo>
                  <a:lnTo>
                    <a:pt x="628548" y="2882900"/>
                  </a:lnTo>
                  <a:lnTo>
                    <a:pt x="616788" y="2870200"/>
                  </a:lnTo>
                  <a:lnTo>
                    <a:pt x="603618" y="2844800"/>
                  </a:lnTo>
                  <a:lnTo>
                    <a:pt x="596239" y="2832100"/>
                  </a:lnTo>
                  <a:lnTo>
                    <a:pt x="595096" y="2806700"/>
                  </a:lnTo>
                  <a:lnTo>
                    <a:pt x="600659" y="2755900"/>
                  </a:lnTo>
                  <a:lnTo>
                    <a:pt x="601903" y="2743200"/>
                  </a:lnTo>
                  <a:lnTo>
                    <a:pt x="600862" y="2730500"/>
                  </a:lnTo>
                  <a:lnTo>
                    <a:pt x="592201" y="2730500"/>
                  </a:lnTo>
                  <a:lnTo>
                    <a:pt x="589889" y="2768600"/>
                  </a:lnTo>
                  <a:lnTo>
                    <a:pt x="586041" y="2806700"/>
                  </a:lnTo>
                  <a:lnTo>
                    <a:pt x="585190" y="2832100"/>
                  </a:lnTo>
                  <a:lnTo>
                    <a:pt x="591896" y="2844800"/>
                  </a:lnTo>
                  <a:lnTo>
                    <a:pt x="603719" y="2857500"/>
                  </a:lnTo>
                  <a:lnTo>
                    <a:pt x="609650" y="2870200"/>
                  </a:lnTo>
                  <a:lnTo>
                    <a:pt x="615505" y="2882900"/>
                  </a:lnTo>
                  <a:lnTo>
                    <a:pt x="627113" y="2895600"/>
                  </a:lnTo>
                  <a:lnTo>
                    <a:pt x="740422" y="2895600"/>
                  </a:lnTo>
                  <a:lnTo>
                    <a:pt x="742632" y="2971800"/>
                  </a:lnTo>
                  <a:lnTo>
                    <a:pt x="749630" y="2971800"/>
                  </a:lnTo>
                  <a:lnTo>
                    <a:pt x="762520" y="2984500"/>
                  </a:lnTo>
                  <a:lnTo>
                    <a:pt x="788936" y="2984500"/>
                  </a:lnTo>
                  <a:lnTo>
                    <a:pt x="800417" y="2971800"/>
                  </a:lnTo>
                  <a:lnTo>
                    <a:pt x="840955" y="2971800"/>
                  </a:lnTo>
                  <a:lnTo>
                    <a:pt x="844537" y="2984500"/>
                  </a:lnTo>
                  <a:lnTo>
                    <a:pt x="848055" y="2997200"/>
                  </a:lnTo>
                  <a:lnTo>
                    <a:pt x="851560" y="2997200"/>
                  </a:lnTo>
                  <a:lnTo>
                    <a:pt x="855116" y="3009900"/>
                  </a:lnTo>
                  <a:lnTo>
                    <a:pt x="860386" y="3022600"/>
                  </a:lnTo>
                  <a:lnTo>
                    <a:pt x="865924" y="3035300"/>
                  </a:lnTo>
                  <a:lnTo>
                    <a:pt x="889215" y="3035300"/>
                  </a:lnTo>
                  <a:lnTo>
                    <a:pt x="899668" y="3060700"/>
                  </a:lnTo>
                  <a:lnTo>
                    <a:pt x="904151" y="3073400"/>
                  </a:lnTo>
                  <a:lnTo>
                    <a:pt x="903046" y="3086100"/>
                  </a:lnTo>
                  <a:lnTo>
                    <a:pt x="896747" y="3098800"/>
                  </a:lnTo>
                  <a:lnTo>
                    <a:pt x="896975" y="3111500"/>
                  </a:lnTo>
                  <a:lnTo>
                    <a:pt x="904036" y="3124200"/>
                  </a:lnTo>
                  <a:lnTo>
                    <a:pt x="914057" y="3136900"/>
                  </a:lnTo>
                  <a:lnTo>
                    <a:pt x="923150" y="3149600"/>
                  </a:lnTo>
                  <a:lnTo>
                    <a:pt x="915009" y="3149600"/>
                  </a:lnTo>
                  <a:lnTo>
                    <a:pt x="907910" y="3162300"/>
                  </a:lnTo>
                  <a:lnTo>
                    <a:pt x="901661" y="3162300"/>
                  </a:lnTo>
                  <a:lnTo>
                    <a:pt x="896112" y="3175000"/>
                  </a:lnTo>
                  <a:lnTo>
                    <a:pt x="905230" y="3187700"/>
                  </a:lnTo>
                  <a:lnTo>
                    <a:pt x="915238" y="3200400"/>
                  </a:lnTo>
                  <a:lnTo>
                    <a:pt x="924839" y="3213100"/>
                  </a:lnTo>
                  <a:lnTo>
                    <a:pt x="932675" y="3238500"/>
                  </a:lnTo>
                  <a:lnTo>
                    <a:pt x="937006" y="3263900"/>
                  </a:lnTo>
                  <a:lnTo>
                    <a:pt x="938949" y="3276600"/>
                  </a:lnTo>
                  <a:lnTo>
                    <a:pt x="940346" y="3289300"/>
                  </a:lnTo>
                  <a:lnTo>
                    <a:pt x="939965" y="3302000"/>
                  </a:lnTo>
                  <a:lnTo>
                    <a:pt x="935278" y="3302000"/>
                  </a:lnTo>
                  <a:lnTo>
                    <a:pt x="939203" y="3327400"/>
                  </a:lnTo>
                  <a:lnTo>
                    <a:pt x="927544" y="3327400"/>
                  </a:lnTo>
                  <a:lnTo>
                    <a:pt x="914844" y="3340100"/>
                  </a:lnTo>
                  <a:lnTo>
                    <a:pt x="912101" y="3352800"/>
                  </a:lnTo>
                  <a:lnTo>
                    <a:pt x="914755" y="3365500"/>
                  </a:lnTo>
                  <a:lnTo>
                    <a:pt x="918197" y="3378200"/>
                  </a:lnTo>
                  <a:lnTo>
                    <a:pt x="910767" y="3378200"/>
                  </a:lnTo>
                  <a:lnTo>
                    <a:pt x="903439" y="3390900"/>
                  </a:lnTo>
                  <a:lnTo>
                    <a:pt x="889215" y="3390900"/>
                  </a:lnTo>
                  <a:lnTo>
                    <a:pt x="882929" y="3403600"/>
                  </a:lnTo>
                  <a:lnTo>
                    <a:pt x="881430" y="3416300"/>
                  </a:lnTo>
                  <a:lnTo>
                    <a:pt x="882523" y="3429000"/>
                  </a:lnTo>
                  <a:lnTo>
                    <a:pt x="884072" y="3441700"/>
                  </a:lnTo>
                  <a:lnTo>
                    <a:pt x="877138" y="3441700"/>
                  </a:lnTo>
                  <a:lnTo>
                    <a:pt x="888199" y="3454400"/>
                  </a:lnTo>
                  <a:lnTo>
                    <a:pt x="898245" y="3454400"/>
                  </a:lnTo>
                  <a:lnTo>
                    <a:pt x="891540" y="3441700"/>
                  </a:lnTo>
                  <a:lnTo>
                    <a:pt x="889254" y="3403600"/>
                  </a:lnTo>
                  <a:lnTo>
                    <a:pt x="900061" y="3403600"/>
                  </a:lnTo>
                  <a:lnTo>
                    <a:pt x="913091" y="3390900"/>
                  </a:lnTo>
                  <a:lnTo>
                    <a:pt x="923315" y="3378200"/>
                  </a:lnTo>
                  <a:lnTo>
                    <a:pt x="925652" y="3365500"/>
                  </a:lnTo>
                  <a:lnTo>
                    <a:pt x="923531" y="3365500"/>
                  </a:lnTo>
                  <a:lnTo>
                    <a:pt x="922350" y="3352800"/>
                  </a:lnTo>
                  <a:lnTo>
                    <a:pt x="921689" y="3352800"/>
                  </a:lnTo>
                  <a:lnTo>
                    <a:pt x="922147" y="3340100"/>
                  </a:lnTo>
                  <a:lnTo>
                    <a:pt x="940663" y="3340100"/>
                  </a:lnTo>
                  <a:lnTo>
                    <a:pt x="943737" y="3327400"/>
                  </a:lnTo>
                  <a:lnTo>
                    <a:pt x="946607" y="3327400"/>
                  </a:lnTo>
                  <a:lnTo>
                    <a:pt x="944753" y="3314700"/>
                  </a:lnTo>
                  <a:lnTo>
                    <a:pt x="944295" y="3302000"/>
                  </a:lnTo>
                  <a:lnTo>
                    <a:pt x="947826" y="3302000"/>
                  </a:lnTo>
                  <a:lnTo>
                    <a:pt x="946759" y="3276600"/>
                  </a:lnTo>
                  <a:lnTo>
                    <a:pt x="946327" y="3276600"/>
                  </a:lnTo>
                  <a:lnTo>
                    <a:pt x="951458" y="3263900"/>
                  </a:lnTo>
                  <a:lnTo>
                    <a:pt x="962799" y="3251200"/>
                  </a:lnTo>
                  <a:close/>
                </a:path>
                <a:path w="3477260" h="5372100">
                  <a:moveTo>
                    <a:pt x="982903" y="2540000"/>
                  </a:moveTo>
                  <a:lnTo>
                    <a:pt x="976871" y="2527300"/>
                  </a:lnTo>
                  <a:lnTo>
                    <a:pt x="965923" y="2527300"/>
                  </a:lnTo>
                  <a:lnTo>
                    <a:pt x="956106" y="2540000"/>
                  </a:lnTo>
                  <a:lnTo>
                    <a:pt x="941832" y="2565400"/>
                  </a:lnTo>
                  <a:lnTo>
                    <a:pt x="928408" y="2590800"/>
                  </a:lnTo>
                  <a:lnTo>
                    <a:pt x="921131" y="2603500"/>
                  </a:lnTo>
                  <a:lnTo>
                    <a:pt x="926325" y="2603500"/>
                  </a:lnTo>
                  <a:lnTo>
                    <a:pt x="931837" y="2616200"/>
                  </a:lnTo>
                  <a:lnTo>
                    <a:pt x="944638" y="2616200"/>
                  </a:lnTo>
                  <a:lnTo>
                    <a:pt x="945159" y="2628900"/>
                  </a:lnTo>
                  <a:lnTo>
                    <a:pt x="945197" y="2641600"/>
                  </a:lnTo>
                  <a:lnTo>
                    <a:pt x="907084" y="2641600"/>
                  </a:lnTo>
                  <a:lnTo>
                    <a:pt x="899210" y="2654300"/>
                  </a:lnTo>
                  <a:lnTo>
                    <a:pt x="883107" y="2654300"/>
                  </a:lnTo>
                  <a:lnTo>
                    <a:pt x="859472" y="2667000"/>
                  </a:lnTo>
                  <a:lnTo>
                    <a:pt x="898499" y="2667000"/>
                  </a:lnTo>
                  <a:lnTo>
                    <a:pt x="906691" y="2654300"/>
                  </a:lnTo>
                  <a:lnTo>
                    <a:pt x="939800" y="2654300"/>
                  </a:lnTo>
                  <a:lnTo>
                    <a:pt x="946772" y="2641600"/>
                  </a:lnTo>
                  <a:lnTo>
                    <a:pt x="953477" y="2641600"/>
                  </a:lnTo>
                  <a:lnTo>
                    <a:pt x="953960" y="2628900"/>
                  </a:lnTo>
                  <a:lnTo>
                    <a:pt x="951611" y="2616200"/>
                  </a:lnTo>
                  <a:lnTo>
                    <a:pt x="945007" y="2603500"/>
                  </a:lnTo>
                  <a:lnTo>
                    <a:pt x="932738" y="2603500"/>
                  </a:lnTo>
                  <a:lnTo>
                    <a:pt x="938796" y="2590800"/>
                  </a:lnTo>
                  <a:lnTo>
                    <a:pt x="948258" y="2565400"/>
                  </a:lnTo>
                  <a:lnTo>
                    <a:pt x="958481" y="2552700"/>
                  </a:lnTo>
                  <a:lnTo>
                    <a:pt x="966851" y="2540000"/>
                  </a:lnTo>
                  <a:lnTo>
                    <a:pt x="982903" y="2540000"/>
                  </a:lnTo>
                  <a:close/>
                </a:path>
                <a:path w="3477260" h="5372100">
                  <a:moveTo>
                    <a:pt x="1006856" y="3581400"/>
                  </a:moveTo>
                  <a:lnTo>
                    <a:pt x="1001356" y="3568700"/>
                  </a:lnTo>
                  <a:lnTo>
                    <a:pt x="995540" y="3568700"/>
                  </a:lnTo>
                  <a:lnTo>
                    <a:pt x="989228" y="3556000"/>
                  </a:lnTo>
                  <a:lnTo>
                    <a:pt x="982218" y="3556000"/>
                  </a:lnTo>
                  <a:lnTo>
                    <a:pt x="973112" y="3543300"/>
                  </a:lnTo>
                  <a:lnTo>
                    <a:pt x="943419" y="3543300"/>
                  </a:lnTo>
                  <a:lnTo>
                    <a:pt x="946391" y="3517900"/>
                  </a:lnTo>
                  <a:lnTo>
                    <a:pt x="948664" y="3492500"/>
                  </a:lnTo>
                  <a:lnTo>
                    <a:pt x="946416" y="3467100"/>
                  </a:lnTo>
                  <a:lnTo>
                    <a:pt x="935812" y="3454400"/>
                  </a:lnTo>
                  <a:lnTo>
                    <a:pt x="932599" y="3454400"/>
                  </a:lnTo>
                  <a:lnTo>
                    <a:pt x="940003" y="3505200"/>
                  </a:lnTo>
                  <a:lnTo>
                    <a:pt x="936485" y="3530600"/>
                  </a:lnTo>
                  <a:lnTo>
                    <a:pt x="936332" y="3543300"/>
                  </a:lnTo>
                  <a:lnTo>
                    <a:pt x="975182" y="3556000"/>
                  </a:lnTo>
                  <a:lnTo>
                    <a:pt x="988263" y="3568700"/>
                  </a:lnTo>
                  <a:lnTo>
                    <a:pt x="1002969" y="3581400"/>
                  </a:lnTo>
                  <a:lnTo>
                    <a:pt x="1006856" y="3581400"/>
                  </a:lnTo>
                  <a:close/>
                </a:path>
                <a:path w="3477260" h="5372100">
                  <a:moveTo>
                    <a:pt x="1062520" y="3568700"/>
                  </a:moveTo>
                  <a:lnTo>
                    <a:pt x="1030744" y="3568700"/>
                  </a:lnTo>
                  <a:lnTo>
                    <a:pt x="1006856" y="3581400"/>
                  </a:lnTo>
                  <a:lnTo>
                    <a:pt x="1045324" y="3581400"/>
                  </a:lnTo>
                  <a:lnTo>
                    <a:pt x="1062520" y="3568700"/>
                  </a:lnTo>
                  <a:close/>
                </a:path>
                <a:path w="3477260" h="5372100">
                  <a:moveTo>
                    <a:pt x="1117841" y="3187700"/>
                  </a:moveTo>
                  <a:lnTo>
                    <a:pt x="1111453" y="3187700"/>
                  </a:lnTo>
                  <a:lnTo>
                    <a:pt x="1109395" y="3200400"/>
                  </a:lnTo>
                  <a:lnTo>
                    <a:pt x="1108798" y="3200400"/>
                  </a:lnTo>
                  <a:lnTo>
                    <a:pt x="1098613" y="3213100"/>
                  </a:lnTo>
                  <a:lnTo>
                    <a:pt x="1067816" y="3225800"/>
                  </a:lnTo>
                  <a:lnTo>
                    <a:pt x="1053833" y="3225800"/>
                  </a:lnTo>
                  <a:lnTo>
                    <a:pt x="1041615" y="3238500"/>
                  </a:lnTo>
                  <a:lnTo>
                    <a:pt x="1011275" y="3238500"/>
                  </a:lnTo>
                  <a:lnTo>
                    <a:pt x="994803" y="3251200"/>
                  </a:lnTo>
                  <a:lnTo>
                    <a:pt x="1026363" y="3251200"/>
                  </a:lnTo>
                  <a:lnTo>
                    <a:pt x="1044257" y="3238500"/>
                  </a:lnTo>
                  <a:lnTo>
                    <a:pt x="1061377" y="3238500"/>
                  </a:lnTo>
                  <a:lnTo>
                    <a:pt x="1087221" y="3225800"/>
                  </a:lnTo>
                  <a:lnTo>
                    <a:pt x="1104709" y="3213100"/>
                  </a:lnTo>
                  <a:lnTo>
                    <a:pt x="1113840" y="3213100"/>
                  </a:lnTo>
                  <a:lnTo>
                    <a:pt x="1117320" y="3200400"/>
                  </a:lnTo>
                  <a:lnTo>
                    <a:pt x="1117841" y="3187700"/>
                  </a:lnTo>
                  <a:close/>
                </a:path>
                <a:path w="3477260" h="5372100">
                  <a:moveTo>
                    <a:pt x="1218869" y="4533900"/>
                  </a:moveTo>
                  <a:lnTo>
                    <a:pt x="1194689" y="4521200"/>
                  </a:lnTo>
                  <a:lnTo>
                    <a:pt x="1174762" y="4521200"/>
                  </a:lnTo>
                  <a:lnTo>
                    <a:pt x="1146213" y="4508500"/>
                  </a:lnTo>
                  <a:lnTo>
                    <a:pt x="1134097" y="4521200"/>
                  </a:lnTo>
                  <a:lnTo>
                    <a:pt x="1149413" y="4521200"/>
                  </a:lnTo>
                  <a:lnTo>
                    <a:pt x="1171943" y="4533900"/>
                  </a:lnTo>
                  <a:lnTo>
                    <a:pt x="1218869" y="4533900"/>
                  </a:lnTo>
                  <a:close/>
                </a:path>
                <a:path w="3477260" h="5372100">
                  <a:moveTo>
                    <a:pt x="1225727" y="3670300"/>
                  </a:moveTo>
                  <a:lnTo>
                    <a:pt x="1209319" y="3670300"/>
                  </a:lnTo>
                  <a:lnTo>
                    <a:pt x="1204544" y="3683000"/>
                  </a:lnTo>
                  <a:lnTo>
                    <a:pt x="1199438" y="3695700"/>
                  </a:lnTo>
                  <a:lnTo>
                    <a:pt x="1114463" y="3695700"/>
                  </a:lnTo>
                  <a:lnTo>
                    <a:pt x="1101699" y="3644900"/>
                  </a:lnTo>
                  <a:lnTo>
                    <a:pt x="1101077" y="3606800"/>
                  </a:lnTo>
                  <a:lnTo>
                    <a:pt x="1103541" y="3581400"/>
                  </a:lnTo>
                  <a:lnTo>
                    <a:pt x="1099985" y="3568700"/>
                  </a:lnTo>
                  <a:lnTo>
                    <a:pt x="1079220" y="3568700"/>
                  </a:lnTo>
                  <a:lnTo>
                    <a:pt x="1093812" y="3581400"/>
                  </a:lnTo>
                  <a:lnTo>
                    <a:pt x="1095425" y="3606800"/>
                  </a:lnTo>
                  <a:lnTo>
                    <a:pt x="1092682" y="3619500"/>
                  </a:lnTo>
                  <a:lnTo>
                    <a:pt x="1093635" y="3644900"/>
                  </a:lnTo>
                  <a:lnTo>
                    <a:pt x="1106347" y="3695700"/>
                  </a:lnTo>
                  <a:lnTo>
                    <a:pt x="1097178" y="3695700"/>
                  </a:lnTo>
                  <a:lnTo>
                    <a:pt x="1093228" y="3708400"/>
                  </a:lnTo>
                  <a:lnTo>
                    <a:pt x="1089431" y="3708400"/>
                  </a:lnTo>
                  <a:lnTo>
                    <a:pt x="1087958" y="3721100"/>
                  </a:lnTo>
                  <a:lnTo>
                    <a:pt x="1086548" y="3733800"/>
                  </a:lnTo>
                  <a:lnTo>
                    <a:pt x="1085189" y="3733800"/>
                  </a:lnTo>
                  <a:lnTo>
                    <a:pt x="1083843" y="3746500"/>
                  </a:lnTo>
                  <a:lnTo>
                    <a:pt x="1092149" y="3746500"/>
                  </a:lnTo>
                  <a:lnTo>
                    <a:pt x="1095933" y="3733800"/>
                  </a:lnTo>
                  <a:lnTo>
                    <a:pt x="1098816" y="3721100"/>
                  </a:lnTo>
                  <a:lnTo>
                    <a:pt x="1106093" y="3708400"/>
                  </a:lnTo>
                  <a:lnTo>
                    <a:pt x="1198016" y="3708400"/>
                  </a:lnTo>
                  <a:lnTo>
                    <a:pt x="1206296" y="3695700"/>
                  </a:lnTo>
                  <a:lnTo>
                    <a:pt x="1212049" y="3683000"/>
                  </a:lnTo>
                  <a:lnTo>
                    <a:pt x="1225727" y="3670300"/>
                  </a:lnTo>
                  <a:close/>
                </a:path>
                <a:path w="3477260" h="5372100">
                  <a:moveTo>
                    <a:pt x="1279118" y="3670300"/>
                  </a:moveTo>
                  <a:lnTo>
                    <a:pt x="1267193" y="3657600"/>
                  </a:lnTo>
                  <a:lnTo>
                    <a:pt x="1250569" y="3657600"/>
                  </a:lnTo>
                  <a:lnTo>
                    <a:pt x="1234795" y="3670300"/>
                  </a:lnTo>
                  <a:lnTo>
                    <a:pt x="1279118" y="3670300"/>
                  </a:lnTo>
                  <a:close/>
                </a:path>
                <a:path w="3477260" h="5372100">
                  <a:moveTo>
                    <a:pt x="1285392" y="4013200"/>
                  </a:moveTo>
                  <a:lnTo>
                    <a:pt x="1276642" y="4000500"/>
                  </a:lnTo>
                  <a:lnTo>
                    <a:pt x="1253858" y="4000500"/>
                  </a:lnTo>
                  <a:lnTo>
                    <a:pt x="1267942" y="4013200"/>
                  </a:lnTo>
                  <a:lnTo>
                    <a:pt x="1285392" y="4013200"/>
                  </a:lnTo>
                  <a:close/>
                </a:path>
                <a:path w="3477260" h="5372100">
                  <a:moveTo>
                    <a:pt x="1304912" y="3162300"/>
                  </a:moveTo>
                  <a:lnTo>
                    <a:pt x="1301026" y="3149600"/>
                  </a:lnTo>
                  <a:lnTo>
                    <a:pt x="1279969" y="3136900"/>
                  </a:lnTo>
                  <a:lnTo>
                    <a:pt x="1266558" y="3124200"/>
                  </a:lnTo>
                  <a:lnTo>
                    <a:pt x="1233944" y="3124200"/>
                  </a:lnTo>
                  <a:lnTo>
                    <a:pt x="1225943" y="3111500"/>
                  </a:lnTo>
                  <a:lnTo>
                    <a:pt x="1195146" y="3124200"/>
                  </a:lnTo>
                  <a:lnTo>
                    <a:pt x="1180693" y="3124200"/>
                  </a:lnTo>
                  <a:lnTo>
                    <a:pt x="1176566" y="3136900"/>
                  </a:lnTo>
                  <a:lnTo>
                    <a:pt x="1176731" y="3149600"/>
                  </a:lnTo>
                  <a:lnTo>
                    <a:pt x="1161592" y="3149600"/>
                  </a:lnTo>
                  <a:lnTo>
                    <a:pt x="1155801" y="3162300"/>
                  </a:lnTo>
                  <a:lnTo>
                    <a:pt x="1159141" y="3162300"/>
                  </a:lnTo>
                  <a:lnTo>
                    <a:pt x="1162431" y="3175000"/>
                  </a:lnTo>
                  <a:lnTo>
                    <a:pt x="1156957" y="3175000"/>
                  </a:lnTo>
                  <a:lnTo>
                    <a:pt x="1145171" y="3187700"/>
                  </a:lnTo>
                  <a:lnTo>
                    <a:pt x="1172197" y="3187700"/>
                  </a:lnTo>
                  <a:lnTo>
                    <a:pt x="1173022" y="3175000"/>
                  </a:lnTo>
                  <a:lnTo>
                    <a:pt x="1172591" y="3175000"/>
                  </a:lnTo>
                  <a:lnTo>
                    <a:pt x="1171232" y="3162998"/>
                  </a:lnTo>
                  <a:lnTo>
                    <a:pt x="1171143" y="3162300"/>
                  </a:lnTo>
                  <a:lnTo>
                    <a:pt x="1184325" y="3162300"/>
                  </a:lnTo>
                  <a:lnTo>
                    <a:pt x="1184262" y="3136900"/>
                  </a:lnTo>
                  <a:lnTo>
                    <a:pt x="1217091" y="3124200"/>
                  </a:lnTo>
                  <a:lnTo>
                    <a:pt x="1223429" y="3124200"/>
                  </a:lnTo>
                  <a:lnTo>
                    <a:pt x="1223289" y="3136900"/>
                  </a:lnTo>
                  <a:lnTo>
                    <a:pt x="1266926" y="3136900"/>
                  </a:lnTo>
                  <a:lnTo>
                    <a:pt x="1295704" y="3149600"/>
                  </a:lnTo>
                  <a:lnTo>
                    <a:pt x="1295006" y="3160382"/>
                  </a:lnTo>
                  <a:lnTo>
                    <a:pt x="1294879" y="3162300"/>
                  </a:lnTo>
                  <a:lnTo>
                    <a:pt x="1293736" y="3162300"/>
                  </a:lnTo>
                  <a:lnTo>
                    <a:pt x="1292656" y="3175000"/>
                  </a:lnTo>
                  <a:lnTo>
                    <a:pt x="1303197" y="3175000"/>
                  </a:lnTo>
                  <a:lnTo>
                    <a:pt x="1302181" y="3162998"/>
                  </a:lnTo>
                  <a:lnTo>
                    <a:pt x="1302131" y="3162300"/>
                  </a:lnTo>
                  <a:lnTo>
                    <a:pt x="1304912" y="3162300"/>
                  </a:lnTo>
                  <a:close/>
                </a:path>
                <a:path w="3477260" h="5372100">
                  <a:moveTo>
                    <a:pt x="1389049" y="4013200"/>
                  </a:moveTo>
                  <a:lnTo>
                    <a:pt x="1381061" y="4000500"/>
                  </a:lnTo>
                  <a:lnTo>
                    <a:pt x="1367053" y="4000500"/>
                  </a:lnTo>
                  <a:lnTo>
                    <a:pt x="1350619" y="3987800"/>
                  </a:lnTo>
                  <a:lnTo>
                    <a:pt x="1335392" y="4000500"/>
                  </a:lnTo>
                  <a:lnTo>
                    <a:pt x="1330439" y="4000500"/>
                  </a:lnTo>
                  <a:lnTo>
                    <a:pt x="1327912" y="4013200"/>
                  </a:lnTo>
                  <a:lnTo>
                    <a:pt x="1287208" y="4013200"/>
                  </a:lnTo>
                  <a:lnTo>
                    <a:pt x="1318450" y="4025900"/>
                  </a:lnTo>
                  <a:lnTo>
                    <a:pt x="1331099" y="4025900"/>
                  </a:lnTo>
                  <a:lnTo>
                    <a:pt x="1336395" y="4013200"/>
                  </a:lnTo>
                  <a:lnTo>
                    <a:pt x="1342351" y="4000500"/>
                  </a:lnTo>
                  <a:lnTo>
                    <a:pt x="1359255" y="4000500"/>
                  </a:lnTo>
                  <a:lnTo>
                    <a:pt x="1368463" y="4013200"/>
                  </a:lnTo>
                  <a:lnTo>
                    <a:pt x="1389049" y="4013200"/>
                  </a:lnTo>
                  <a:close/>
                </a:path>
                <a:path w="3477260" h="5372100">
                  <a:moveTo>
                    <a:pt x="1442148" y="3086100"/>
                  </a:moveTo>
                  <a:lnTo>
                    <a:pt x="1440116" y="3073400"/>
                  </a:lnTo>
                  <a:lnTo>
                    <a:pt x="1424038" y="3073400"/>
                  </a:lnTo>
                  <a:lnTo>
                    <a:pt x="1428419" y="3060700"/>
                  </a:lnTo>
                  <a:lnTo>
                    <a:pt x="1432636" y="3048000"/>
                  </a:lnTo>
                  <a:lnTo>
                    <a:pt x="1420406" y="3048000"/>
                  </a:lnTo>
                  <a:lnTo>
                    <a:pt x="1415567" y="3060700"/>
                  </a:lnTo>
                  <a:lnTo>
                    <a:pt x="1414856" y="3073400"/>
                  </a:lnTo>
                  <a:lnTo>
                    <a:pt x="1423009" y="3086100"/>
                  </a:lnTo>
                  <a:lnTo>
                    <a:pt x="1422514" y="3073400"/>
                  </a:lnTo>
                  <a:lnTo>
                    <a:pt x="1429512" y="3086100"/>
                  </a:lnTo>
                  <a:lnTo>
                    <a:pt x="1425346" y="3098800"/>
                  </a:lnTo>
                  <a:lnTo>
                    <a:pt x="1420672" y="3098800"/>
                  </a:lnTo>
                  <a:lnTo>
                    <a:pt x="1416354" y="3111500"/>
                  </a:lnTo>
                  <a:lnTo>
                    <a:pt x="1413217" y="3111500"/>
                  </a:lnTo>
                  <a:lnTo>
                    <a:pt x="1410360" y="3124200"/>
                  </a:lnTo>
                  <a:lnTo>
                    <a:pt x="1408684" y="3124200"/>
                  </a:lnTo>
                  <a:lnTo>
                    <a:pt x="1406410" y="3136900"/>
                  </a:lnTo>
                  <a:lnTo>
                    <a:pt x="1401787" y="3136900"/>
                  </a:lnTo>
                  <a:lnTo>
                    <a:pt x="1390929" y="3149600"/>
                  </a:lnTo>
                  <a:lnTo>
                    <a:pt x="1384960" y="3149600"/>
                  </a:lnTo>
                  <a:lnTo>
                    <a:pt x="1383030" y="3175000"/>
                  </a:lnTo>
                  <a:lnTo>
                    <a:pt x="1384274" y="3200400"/>
                  </a:lnTo>
                  <a:lnTo>
                    <a:pt x="1365123" y="3200400"/>
                  </a:lnTo>
                  <a:lnTo>
                    <a:pt x="1355636" y="3187700"/>
                  </a:lnTo>
                  <a:lnTo>
                    <a:pt x="1334782" y="3187700"/>
                  </a:lnTo>
                  <a:lnTo>
                    <a:pt x="1323873" y="3175000"/>
                  </a:lnTo>
                  <a:lnTo>
                    <a:pt x="1310093" y="3175000"/>
                  </a:lnTo>
                  <a:lnTo>
                    <a:pt x="1340954" y="3200400"/>
                  </a:lnTo>
                  <a:lnTo>
                    <a:pt x="1371384" y="3213100"/>
                  </a:lnTo>
                  <a:lnTo>
                    <a:pt x="1388745" y="3213100"/>
                  </a:lnTo>
                  <a:lnTo>
                    <a:pt x="1392529" y="3200400"/>
                  </a:lnTo>
                  <a:lnTo>
                    <a:pt x="1438376" y="3200400"/>
                  </a:lnTo>
                  <a:lnTo>
                    <a:pt x="1426679" y="3187700"/>
                  </a:lnTo>
                  <a:lnTo>
                    <a:pt x="1391678" y="3187700"/>
                  </a:lnTo>
                  <a:lnTo>
                    <a:pt x="1393786" y="3162998"/>
                  </a:lnTo>
                  <a:lnTo>
                    <a:pt x="1393850" y="3162300"/>
                  </a:lnTo>
                  <a:lnTo>
                    <a:pt x="1411147" y="3149600"/>
                  </a:lnTo>
                  <a:lnTo>
                    <a:pt x="1416380" y="3136900"/>
                  </a:lnTo>
                  <a:lnTo>
                    <a:pt x="1418018" y="3124200"/>
                  </a:lnTo>
                  <a:lnTo>
                    <a:pt x="1424533" y="3111500"/>
                  </a:lnTo>
                  <a:lnTo>
                    <a:pt x="1436306" y="3098800"/>
                  </a:lnTo>
                  <a:lnTo>
                    <a:pt x="1442148" y="3086100"/>
                  </a:lnTo>
                  <a:close/>
                </a:path>
                <a:path w="3477260" h="5372100">
                  <a:moveTo>
                    <a:pt x="1444358" y="3644900"/>
                  </a:moveTo>
                  <a:lnTo>
                    <a:pt x="1439532" y="3632200"/>
                  </a:lnTo>
                  <a:lnTo>
                    <a:pt x="1423631" y="3632200"/>
                  </a:lnTo>
                  <a:lnTo>
                    <a:pt x="1413852" y="3619500"/>
                  </a:lnTo>
                  <a:lnTo>
                    <a:pt x="1404251" y="3619500"/>
                  </a:lnTo>
                  <a:lnTo>
                    <a:pt x="1398638" y="3644900"/>
                  </a:lnTo>
                  <a:lnTo>
                    <a:pt x="1384592" y="3644900"/>
                  </a:lnTo>
                  <a:lnTo>
                    <a:pt x="1374863" y="3657600"/>
                  </a:lnTo>
                  <a:lnTo>
                    <a:pt x="1375956" y="3657600"/>
                  </a:lnTo>
                  <a:lnTo>
                    <a:pt x="1367116" y="3670300"/>
                  </a:lnTo>
                  <a:lnTo>
                    <a:pt x="1351394" y="3670300"/>
                  </a:lnTo>
                  <a:lnTo>
                    <a:pt x="1342529" y="3657600"/>
                  </a:lnTo>
                  <a:lnTo>
                    <a:pt x="1291297" y="3657600"/>
                  </a:lnTo>
                  <a:lnTo>
                    <a:pt x="1279118" y="3670300"/>
                  </a:lnTo>
                  <a:lnTo>
                    <a:pt x="1350010" y="3670300"/>
                  </a:lnTo>
                  <a:lnTo>
                    <a:pt x="1359395" y="3683000"/>
                  </a:lnTo>
                  <a:lnTo>
                    <a:pt x="1374482" y="3670300"/>
                  </a:lnTo>
                  <a:lnTo>
                    <a:pt x="1380020" y="3670300"/>
                  </a:lnTo>
                  <a:lnTo>
                    <a:pt x="1382014" y="3657600"/>
                  </a:lnTo>
                  <a:lnTo>
                    <a:pt x="1392732" y="3657600"/>
                  </a:lnTo>
                  <a:lnTo>
                    <a:pt x="1402600" y="3644900"/>
                  </a:lnTo>
                  <a:lnTo>
                    <a:pt x="1408176" y="3644900"/>
                  </a:lnTo>
                  <a:lnTo>
                    <a:pt x="1411617" y="3632200"/>
                  </a:lnTo>
                  <a:lnTo>
                    <a:pt x="1436001" y="3644900"/>
                  </a:lnTo>
                  <a:lnTo>
                    <a:pt x="1430413" y="3670300"/>
                  </a:lnTo>
                  <a:lnTo>
                    <a:pt x="1439976" y="3670300"/>
                  </a:lnTo>
                  <a:lnTo>
                    <a:pt x="1441729" y="3657600"/>
                  </a:lnTo>
                  <a:lnTo>
                    <a:pt x="1444142" y="3644900"/>
                  </a:lnTo>
                  <a:lnTo>
                    <a:pt x="1444358" y="3644900"/>
                  </a:lnTo>
                  <a:close/>
                </a:path>
                <a:path w="3477260" h="5372100">
                  <a:moveTo>
                    <a:pt x="1476476" y="2997200"/>
                  </a:moveTo>
                  <a:lnTo>
                    <a:pt x="1457388" y="2997200"/>
                  </a:lnTo>
                  <a:lnTo>
                    <a:pt x="1446898" y="3009900"/>
                  </a:lnTo>
                  <a:lnTo>
                    <a:pt x="1445463" y="3035300"/>
                  </a:lnTo>
                  <a:lnTo>
                    <a:pt x="1446212" y="3048000"/>
                  </a:lnTo>
                  <a:lnTo>
                    <a:pt x="1453667" y="3048000"/>
                  </a:lnTo>
                  <a:lnTo>
                    <a:pt x="1456461" y="3035300"/>
                  </a:lnTo>
                  <a:lnTo>
                    <a:pt x="1455407" y="3022600"/>
                  </a:lnTo>
                  <a:lnTo>
                    <a:pt x="1456258" y="3022600"/>
                  </a:lnTo>
                  <a:lnTo>
                    <a:pt x="1464818" y="3009900"/>
                  </a:lnTo>
                  <a:lnTo>
                    <a:pt x="1476476" y="2997200"/>
                  </a:lnTo>
                  <a:close/>
                </a:path>
                <a:path w="3477260" h="5372100">
                  <a:moveTo>
                    <a:pt x="1514843" y="3276600"/>
                  </a:moveTo>
                  <a:lnTo>
                    <a:pt x="1512163" y="3238500"/>
                  </a:lnTo>
                  <a:lnTo>
                    <a:pt x="1507388" y="3225800"/>
                  </a:lnTo>
                  <a:lnTo>
                    <a:pt x="1494078" y="3213100"/>
                  </a:lnTo>
                  <a:lnTo>
                    <a:pt x="1462963" y="3213100"/>
                  </a:lnTo>
                  <a:lnTo>
                    <a:pt x="1461363" y="3200400"/>
                  </a:lnTo>
                  <a:lnTo>
                    <a:pt x="1442059" y="3200400"/>
                  </a:lnTo>
                  <a:lnTo>
                    <a:pt x="1452029" y="3213100"/>
                  </a:lnTo>
                  <a:lnTo>
                    <a:pt x="1456855" y="3213100"/>
                  </a:lnTo>
                  <a:lnTo>
                    <a:pt x="1458633" y="3225800"/>
                  </a:lnTo>
                  <a:lnTo>
                    <a:pt x="1503514" y="3225800"/>
                  </a:lnTo>
                  <a:lnTo>
                    <a:pt x="1503629" y="3238500"/>
                  </a:lnTo>
                  <a:lnTo>
                    <a:pt x="1504048" y="3238500"/>
                  </a:lnTo>
                  <a:lnTo>
                    <a:pt x="1504683" y="3251200"/>
                  </a:lnTo>
                  <a:lnTo>
                    <a:pt x="1505458" y="3251200"/>
                  </a:lnTo>
                  <a:lnTo>
                    <a:pt x="1505788" y="3263900"/>
                  </a:lnTo>
                  <a:lnTo>
                    <a:pt x="1506677" y="3276600"/>
                  </a:lnTo>
                  <a:lnTo>
                    <a:pt x="1514843" y="3276600"/>
                  </a:lnTo>
                  <a:close/>
                </a:path>
                <a:path w="3477260" h="5372100">
                  <a:moveTo>
                    <a:pt x="1544040" y="4381500"/>
                  </a:moveTo>
                  <a:lnTo>
                    <a:pt x="1458137" y="4381500"/>
                  </a:lnTo>
                  <a:lnTo>
                    <a:pt x="1447977" y="4394200"/>
                  </a:lnTo>
                  <a:lnTo>
                    <a:pt x="1444790" y="4394200"/>
                  </a:lnTo>
                  <a:lnTo>
                    <a:pt x="1442148" y="4406900"/>
                  </a:lnTo>
                  <a:lnTo>
                    <a:pt x="1440103" y="4419600"/>
                  </a:lnTo>
                  <a:lnTo>
                    <a:pt x="1437373" y="4419600"/>
                  </a:lnTo>
                  <a:lnTo>
                    <a:pt x="1432699" y="4432300"/>
                  </a:lnTo>
                  <a:lnTo>
                    <a:pt x="1439938" y="4432300"/>
                  </a:lnTo>
                  <a:lnTo>
                    <a:pt x="1444332" y="4419600"/>
                  </a:lnTo>
                  <a:lnTo>
                    <a:pt x="1448308" y="4406900"/>
                  </a:lnTo>
                  <a:lnTo>
                    <a:pt x="1452321" y="4406900"/>
                  </a:lnTo>
                  <a:lnTo>
                    <a:pt x="1456791" y="4394200"/>
                  </a:lnTo>
                  <a:lnTo>
                    <a:pt x="1527505" y="4394200"/>
                  </a:lnTo>
                  <a:lnTo>
                    <a:pt x="1544040" y="4381500"/>
                  </a:lnTo>
                  <a:close/>
                </a:path>
                <a:path w="3477260" h="5372100">
                  <a:moveTo>
                    <a:pt x="1546694" y="4152900"/>
                  </a:moveTo>
                  <a:lnTo>
                    <a:pt x="1505038" y="4152900"/>
                  </a:lnTo>
                  <a:lnTo>
                    <a:pt x="1491538" y="4203700"/>
                  </a:lnTo>
                  <a:lnTo>
                    <a:pt x="1489290" y="4216400"/>
                  </a:lnTo>
                  <a:lnTo>
                    <a:pt x="1494904" y="4216400"/>
                  </a:lnTo>
                  <a:lnTo>
                    <a:pt x="1500581" y="4229100"/>
                  </a:lnTo>
                  <a:lnTo>
                    <a:pt x="1513624" y="4229100"/>
                  </a:lnTo>
                  <a:lnTo>
                    <a:pt x="1520355" y="4216400"/>
                  </a:lnTo>
                  <a:lnTo>
                    <a:pt x="1523873" y="4203700"/>
                  </a:lnTo>
                  <a:lnTo>
                    <a:pt x="1527302" y="4191000"/>
                  </a:lnTo>
                  <a:lnTo>
                    <a:pt x="1523047" y="4191000"/>
                  </a:lnTo>
                  <a:lnTo>
                    <a:pt x="1516545" y="4203700"/>
                  </a:lnTo>
                  <a:lnTo>
                    <a:pt x="1515198" y="4203700"/>
                  </a:lnTo>
                  <a:lnTo>
                    <a:pt x="1511909" y="4216400"/>
                  </a:lnTo>
                  <a:lnTo>
                    <a:pt x="1499539" y="4216400"/>
                  </a:lnTo>
                  <a:lnTo>
                    <a:pt x="1500733" y="4203700"/>
                  </a:lnTo>
                  <a:lnTo>
                    <a:pt x="1504188" y="4191000"/>
                  </a:lnTo>
                  <a:lnTo>
                    <a:pt x="1508302" y="4178300"/>
                  </a:lnTo>
                  <a:lnTo>
                    <a:pt x="1511452" y="4165600"/>
                  </a:lnTo>
                  <a:lnTo>
                    <a:pt x="1538046" y="4165600"/>
                  </a:lnTo>
                  <a:lnTo>
                    <a:pt x="1546694" y="4152900"/>
                  </a:lnTo>
                  <a:close/>
                </a:path>
                <a:path w="3477260" h="5372100">
                  <a:moveTo>
                    <a:pt x="1572183" y="3632200"/>
                  </a:moveTo>
                  <a:lnTo>
                    <a:pt x="1560944" y="3632200"/>
                  </a:lnTo>
                  <a:lnTo>
                    <a:pt x="1557540" y="3644900"/>
                  </a:lnTo>
                  <a:lnTo>
                    <a:pt x="1554784" y="3657600"/>
                  </a:lnTo>
                  <a:lnTo>
                    <a:pt x="1503222" y="3657600"/>
                  </a:lnTo>
                  <a:lnTo>
                    <a:pt x="1500886" y="3670300"/>
                  </a:lnTo>
                  <a:lnTo>
                    <a:pt x="1500174" y="3683000"/>
                  </a:lnTo>
                  <a:lnTo>
                    <a:pt x="1500403" y="3695700"/>
                  </a:lnTo>
                  <a:lnTo>
                    <a:pt x="1468869" y="3708400"/>
                  </a:lnTo>
                  <a:lnTo>
                    <a:pt x="1461858" y="3670300"/>
                  </a:lnTo>
                  <a:lnTo>
                    <a:pt x="1454429" y="3670300"/>
                  </a:lnTo>
                  <a:lnTo>
                    <a:pt x="1457845" y="3683000"/>
                  </a:lnTo>
                  <a:lnTo>
                    <a:pt x="1461084" y="3695700"/>
                  </a:lnTo>
                  <a:lnTo>
                    <a:pt x="1463027" y="3708400"/>
                  </a:lnTo>
                  <a:lnTo>
                    <a:pt x="1462532" y="3733800"/>
                  </a:lnTo>
                  <a:lnTo>
                    <a:pt x="1458493" y="3733800"/>
                  </a:lnTo>
                  <a:lnTo>
                    <a:pt x="1452372" y="3746500"/>
                  </a:lnTo>
                  <a:lnTo>
                    <a:pt x="1446885" y="3784600"/>
                  </a:lnTo>
                  <a:lnTo>
                    <a:pt x="1444764" y="3848100"/>
                  </a:lnTo>
                  <a:lnTo>
                    <a:pt x="1447558" y="3860800"/>
                  </a:lnTo>
                  <a:lnTo>
                    <a:pt x="1454810" y="3860800"/>
                  </a:lnTo>
                  <a:lnTo>
                    <a:pt x="1465008" y="3873500"/>
                  </a:lnTo>
                  <a:lnTo>
                    <a:pt x="1476641" y="3873500"/>
                  </a:lnTo>
                  <a:lnTo>
                    <a:pt x="1474266" y="3937000"/>
                  </a:lnTo>
                  <a:lnTo>
                    <a:pt x="1444053" y="3949700"/>
                  </a:lnTo>
                  <a:lnTo>
                    <a:pt x="1424178" y="3949700"/>
                  </a:lnTo>
                  <a:lnTo>
                    <a:pt x="1413167" y="3962400"/>
                  </a:lnTo>
                  <a:lnTo>
                    <a:pt x="1409534" y="3975100"/>
                  </a:lnTo>
                  <a:lnTo>
                    <a:pt x="1410055" y="3987800"/>
                  </a:lnTo>
                  <a:lnTo>
                    <a:pt x="1406779" y="3987800"/>
                  </a:lnTo>
                  <a:lnTo>
                    <a:pt x="1401318" y="4000500"/>
                  </a:lnTo>
                  <a:lnTo>
                    <a:pt x="1396301" y="4000500"/>
                  </a:lnTo>
                  <a:lnTo>
                    <a:pt x="1389049" y="4013200"/>
                  </a:lnTo>
                  <a:lnTo>
                    <a:pt x="1399463" y="4013200"/>
                  </a:lnTo>
                  <a:lnTo>
                    <a:pt x="1405445" y="4000500"/>
                  </a:lnTo>
                  <a:lnTo>
                    <a:pt x="1421815" y="4000500"/>
                  </a:lnTo>
                  <a:lnTo>
                    <a:pt x="1425917" y="4013200"/>
                  </a:lnTo>
                  <a:lnTo>
                    <a:pt x="1434388" y="4013200"/>
                  </a:lnTo>
                  <a:lnTo>
                    <a:pt x="1429118" y="4025900"/>
                  </a:lnTo>
                  <a:lnTo>
                    <a:pt x="1423441" y="4038600"/>
                  </a:lnTo>
                  <a:lnTo>
                    <a:pt x="1417815" y="4038600"/>
                  </a:lnTo>
                  <a:lnTo>
                    <a:pt x="1412722" y="4051300"/>
                  </a:lnTo>
                  <a:lnTo>
                    <a:pt x="1408353" y="4051300"/>
                  </a:lnTo>
                  <a:lnTo>
                    <a:pt x="1407071" y="4064000"/>
                  </a:lnTo>
                  <a:lnTo>
                    <a:pt x="1398536" y="4064000"/>
                  </a:lnTo>
                  <a:lnTo>
                    <a:pt x="1392224" y="4076700"/>
                  </a:lnTo>
                  <a:lnTo>
                    <a:pt x="1388872" y="4076700"/>
                  </a:lnTo>
                  <a:lnTo>
                    <a:pt x="1381645" y="4089400"/>
                  </a:lnTo>
                  <a:lnTo>
                    <a:pt x="1375219" y="4114800"/>
                  </a:lnTo>
                  <a:lnTo>
                    <a:pt x="1369733" y="4140200"/>
                  </a:lnTo>
                  <a:lnTo>
                    <a:pt x="1365389" y="4165600"/>
                  </a:lnTo>
                  <a:lnTo>
                    <a:pt x="1361681" y="4191000"/>
                  </a:lnTo>
                  <a:lnTo>
                    <a:pt x="1366685" y="4203700"/>
                  </a:lnTo>
                  <a:lnTo>
                    <a:pt x="1373162" y="4216400"/>
                  </a:lnTo>
                  <a:lnTo>
                    <a:pt x="1373898" y="4241800"/>
                  </a:lnTo>
                  <a:lnTo>
                    <a:pt x="1370914" y="4279900"/>
                  </a:lnTo>
                  <a:lnTo>
                    <a:pt x="1373276" y="4292600"/>
                  </a:lnTo>
                  <a:lnTo>
                    <a:pt x="1387144" y="4305300"/>
                  </a:lnTo>
                  <a:lnTo>
                    <a:pt x="1418691" y="4318000"/>
                  </a:lnTo>
                  <a:lnTo>
                    <a:pt x="1407147" y="4394200"/>
                  </a:lnTo>
                  <a:lnTo>
                    <a:pt x="1405978" y="4394200"/>
                  </a:lnTo>
                  <a:lnTo>
                    <a:pt x="1404810" y="4381500"/>
                  </a:lnTo>
                  <a:lnTo>
                    <a:pt x="1404454" y="4394200"/>
                  </a:lnTo>
                  <a:lnTo>
                    <a:pt x="1399781" y="4394200"/>
                  </a:lnTo>
                  <a:lnTo>
                    <a:pt x="1390738" y="4381500"/>
                  </a:lnTo>
                  <a:lnTo>
                    <a:pt x="1360944" y="4381500"/>
                  </a:lnTo>
                  <a:lnTo>
                    <a:pt x="1362735" y="4394200"/>
                  </a:lnTo>
                  <a:lnTo>
                    <a:pt x="1329309" y="4394200"/>
                  </a:lnTo>
                  <a:lnTo>
                    <a:pt x="1325283" y="4406900"/>
                  </a:lnTo>
                  <a:lnTo>
                    <a:pt x="1324419" y="4406900"/>
                  </a:lnTo>
                  <a:lnTo>
                    <a:pt x="1325765" y="4419600"/>
                  </a:lnTo>
                  <a:lnTo>
                    <a:pt x="1334503" y="4432300"/>
                  </a:lnTo>
                  <a:lnTo>
                    <a:pt x="1344891" y="4432300"/>
                  </a:lnTo>
                  <a:lnTo>
                    <a:pt x="1330985" y="4445000"/>
                  </a:lnTo>
                  <a:lnTo>
                    <a:pt x="1315046" y="4457700"/>
                  </a:lnTo>
                  <a:lnTo>
                    <a:pt x="1300861" y="4470400"/>
                  </a:lnTo>
                  <a:lnTo>
                    <a:pt x="1292263" y="4495800"/>
                  </a:lnTo>
                  <a:lnTo>
                    <a:pt x="1290497" y="4495800"/>
                  </a:lnTo>
                  <a:lnTo>
                    <a:pt x="1286725" y="4508500"/>
                  </a:lnTo>
                  <a:lnTo>
                    <a:pt x="1275892" y="4508500"/>
                  </a:lnTo>
                  <a:lnTo>
                    <a:pt x="1275994" y="4521200"/>
                  </a:lnTo>
                  <a:lnTo>
                    <a:pt x="1276108" y="4533900"/>
                  </a:lnTo>
                  <a:lnTo>
                    <a:pt x="1271587" y="4546600"/>
                  </a:lnTo>
                  <a:lnTo>
                    <a:pt x="1266405" y="4533900"/>
                  </a:lnTo>
                  <a:lnTo>
                    <a:pt x="1260017" y="4546600"/>
                  </a:lnTo>
                  <a:lnTo>
                    <a:pt x="1255585" y="4559300"/>
                  </a:lnTo>
                  <a:lnTo>
                    <a:pt x="1245984" y="4559300"/>
                  </a:lnTo>
                  <a:lnTo>
                    <a:pt x="1243571" y="4546600"/>
                  </a:lnTo>
                  <a:lnTo>
                    <a:pt x="1244892" y="4546600"/>
                  </a:lnTo>
                  <a:lnTo>
                    <a:pt x="1239989" y="4533900"/>
                  </a:lnTo>
                  <a:lnTo>
                    <a:pt x="1218920" y="4533900"/>
                  </a:lnTo>
                  <a:lnTo>
                    <a:pt x="1228521" y="4546600"/>
                  </a:lnTo>
                  <a:lnTo>
                    <a:pt x="1236497" y="4546600"/>
                  </a:lnTo>
                  <a:lnTo>
                    <a:pt x="1233411" y="4559300"/>
                  </a:lnTo>
                  <a:lnTo>
                    <a:pt x="1235773" y="4572000"/>
                  </a:lnTo>
                  <a:lnTo>
                    <a:pt x="1261046" y="4572000"/>
                  </a:lnTo>
                  <a:lnTo>
                    <a:pt x="1266926" y="4559300"/>
                  </a:lnTo>
                  <a:lnTo>
                    <a:pt x="1269314" y="4559300"/>
                  </a:lnTo>
                  <a:lnTo>
                    <a:pt x="1273937" y="4546600"/>
                  </a:lnTo>
                  <a:lnTo>
                    <a:pt x="1287106" y="4546600"/>
                  </a:lnTo>
                  <a:lnTo>
                    <a:pt x="1287056" y="4533900"/>
                  </a:lnTo>
                  <a:lnTo>
                    <a:pt x="1286281" y="4521200"/>
                  </a:lnTo>
                  <a:lnTo>
                    <a:pt x="1286040" y="4521200"/>
                  </a:lnTo>
                  <a:lnTo>
                    <a:pt x="1294866" y="4508500"/>
                  </a:lnTo>
                  <a:lnTo>
                    <a:pt x="1298562" y="4508500"/>
                  </a:lnTo>
                  <a:lnTo>
                    <a:pt x="1301711" y="4495800"/>
                  </a:lnTo>
                  <a:lnTo>
                    <a:pt x="1311948" y="4483239"/>
                  </a:lnTo>
                  <a:lnTo>
                    <a:pt x="1329626" y="4457700"/>
                  </a:lnTo>
                  <a:lnTo>
                    <a:pt x="1347546" y="4445000"/>
                  </a:lnTo>
                  <a:lnTo>
                    <a:pt x="1358963" y="4432300"/>
                  </a:lnTo>
                  <a:lnTo>
                    <a:pt x="1352042" y="4432300"/>
                  </a:lnTo>
                  <a:lnTo>
                    <a:pt x="1344345" y="4419600"/>
                  </a:lnTo>
                  <a:lnTo>
                    <a:pt x="1338097" y="4419600"/>
                  </a:lnTo>
                  <a:lnTo>
                    <a:pt x="1335570" y="4406900"/>
                  </a:lnTo>
                  <a:lnTo>
                    <a:pt x="1345514" y="4406900"/>
                  </a:lnTo>
                  <a:lnTo>
                    <a:pt x="1367447" y="4394200"/>
                  </a:lnTo>
                  <a:lnTo>
                    <a:pt x="1381785" y="4394200"/>
                  </a:lnTo>
                  <a:lnTo>
                    <a:pt x="1408506" y="4406900"/>
                  </a:lnTo>
                  <a:lnTo>
                    <a:pt x="1409103" y="4419600"/>
                  </a:lnTo>
                  <a:lnTo>
                    <a:pt x="1411363" y="4432300"/>
                  </a:lnTo>
                  <a:lnTo>
                    <a:pt x="1423111" y="4432300"/>
                  </a:lnTo>
                  <a:lnTo>
                    <a:pt x="1419186" y="4419600"/>
                  </a:lnTo>
                  <a:lnTo>
                    <a:pt x="1418221" y="4419600"/>
                  </a:lnTo>
                  <a:lnTo>
                    <a:pt x="1417497" y="4406900"/>
                  </a:lnTo>
                  <a:lnTo>
                    <a:pt x="1417231" y="4381500"/>
                  </a:lnTo>
                  <a:lnTo>
                    <a:pt x="1421434" y="4356100"/>
                  </a:lnTo>
                  <a:lnTo>
                    <a:pt x="1425917" y="4330700"/>
                  </a:lnTo>
                  <a:lnTo>
                    <a:pt x="1426464" y="4305300"/>
                  </a:lnTo>
                  <a:lnTo>
                    <a:pt x="1379689" y="4292600"/>
                  </a:lnTo>
                  <a:lnTo>
                    <a:pt x="1380921" y="4267200"/>
                  </a:lnTo>
                  <a:lnTo>
                    <a:pt x="1383309" y="4241800"/>
                  </a:lnTo>
                  <a:lnTo>
                    <a:pt x="1383601" y="4229100"/>
                  </a:lnTo>
                  <a:lnTo>
                    <a:pt x="1378534" y="4203700"/>
                  </a:lnTo>
                  <a:lnTo>
                    <a:pt x="1371219" y="4191000"/>
                  </a:lnTo>
                  <a:lnTo>
                    <a:pt x="1370164" y="4178300"/>
                  </a:lnTo>
                  <a:lnTo>
                    <a:pt x="1373873" y="4165600"/>
                  </a:lnTo>
                  <a:lnTo>
                    <a:pt x="1380845" y="4140200"/>
                  </a:lnTo>
                  <a:lnTo>
                    <a:pt x="1390662" y="4089400"/>
                  </a:lnTo>
                  <a:lnTo>
                    <a:pt x="1395780" y="4089400"/>
                  </a:lnTo>
                  <a:lnTo>
                    <a:pt x="1400619" y="4076700"/>
                  </a:lnTo>
                  <a:lnTo>
                    <a:pt x="1409573" y="4076700"/>
                  </a:lnTo>
                  <a:lnTo>
                    <a:pt x="1418259" y="4064000"/>
                  </a:lnTo>
                  <a:lnTo>
                    <a:pt x="1420964" y="4051300"/>
                  </a:lnTo>
                  <a:lnTo>
                    <a:pt x="1426997" y="4051300"/>
                  </a:lnTo>
                  <a:lnTo>
                    <a:pt x="1440903" y="4025900"/>
                  </a:lnTo>
                  <a:lnTo>
                    <a:pt x="1435989" y="4000500"/>
                  </a:lnTo>
                  <a:lnTo>
                    <a:pt x="1424305" y="3987800"/>
                  </a:lnTo>
                  <a:lnTo>
                    <a:pt x="1417942" y="3962400"/>
                  </a:lnTo>
                  <a:lnTo>
                    <a:pt x="1431290" y="3962400"/>
                  </a:lnTo>
                  <a:lnTo>
                    <a:pt x="1449768" y="3949700"/>
                  </a:lnTo>
                  <a:lnTo>
                    <a:pt x="1467332" y="3949700"/>
                  </a:lnTo>
                  <a:lnTo>
                    <a:pt x="1477924" y="3937000"/>
                  </a:lnTo>
                  <a:lnTo>
                    <a:pt x="1484185" y="3924300"/>
                  </a:lnTo>
                  <a:lnTo>
                    <a:pt x="1484287" y="3898900"/>
                  </a:lnTo>
                  <a:lnTo>
                    <a:pt x="1485747" y="3886200"/>
                  </a:lnTo>
                  <a:lnTo>
                    <a:pt x="1496110" y="3860800"/>
                  </a:lnTo>
                  <a:lnTo>
                    <a:pt x="1531327" y="3835400"/>
                  </a:lnTo>
                  <a:lnTo>
                    <a:pt x="1550441" y="3822700"/>
                  </a:lnTo>
                  <a:lnTo>
                    <a:pt x="1529905" y="3822700"/>
                  </a:lnTo>
                  <a:lnTo>
                    <a:pt x="1510919" y="3835400"/>
                  </a:lnTo>
                  <a:lnTo>
                    <a:pt x="1492796" y="3860800"/>
                  </a:lnTo>
                  <a:lnTo>
                    <a:pt x="1477860" y="3873500"/>
                  </a:lnTo>
                  <a:lnTo>
                    <a:pt x="1471269" y="3860800"/>
                  </a:lnTo>
                  <a:lnTo>
                    <a:pt x="1459865" y="3860800"/>
                  </a:lnTo>
                  <a:lnTo>
                    <a:pt x="1453959" y="3848100"/>
                  </a:lnTo>
                  <a:lnTo>
                    <a:pt x="1455915" y="3797300"/>
                  </a:lnTo>
                  <a:lnTo>
                    <a:pt x="1466316" y="3746500"/>
                  </a:lnTo>
                  <a:lnTo>
                    <a:pt x="1470507" y="3733800"/>
                  </a:lnTo>
                  <a:lnTo>
                    <a:pt x="1472145" y="3733800"/>
                  </a:lnTo>
                  <a:lnTo>
                    <a:pt x="1472298" y="3721100"/>
                  </a:lnTo>
                  <a:lnTo>
                    <a:pt x="1472069" y="3708400"/>
                  </a:lnTo>
                  <a:lnTo>
                    <a:pt x="1499349" y="3708400"/>
                  </a:lnTo>
                  <a:lnTo>
                    <a:pt x="1507871" y="3695700"/>
                  </a:lnTo>
                  <a:lnTo>
                    <a:pt x="1508201" y="3670300"/>
                  </a:lnTo>
                  <a:lnTo>
                    <a:pt x="1546923" y="3670300"/>
                  </a:lnTo>
                  <a:lnTo>
                    <a:pt x="1557705" y="3657600"/>
                  </a:lnTo>
                  <a:lnTo>
                    <a:pt x="1565986" y="3644900"/>
                  </a:lnTo>
                  <a:lnTo>
                    <a:pt x="1570215" y="3644900"/>
                  </a:lnTo>
                  <a:lnTo>
                    <a:pt x="1572183" y="3632200"/>
                  </a:lnTo>
                  <a:close/>
                </a:path>
                <a:path w="3477260" h="5372100">
                  <a:moveTo>
                    <a:pt x="1580108" y="3619500"/>
                  </a:moveTo>
                  <a:lnTo>
                    <a:pt x="1578876" y="3606800"/>
                  </a:lnTo>
                  <a:lnTo>
                    <a:pt x="1577251" y="3594100"/>
                  </a:lnTo>
                  <a:lnTo>
                    <a:pt x="1572056" y="3594100"/>
                  </a:lnTo>
                  <a:lnTo>
                    <a:pt x="1570177" y="3606800"/>
                  </a:lnTo>
                  <a:lnTo>
                    <a:pt x="1572666" y="3632200"/>
                  </a:lnTo>
                  <a:lnTo>
                    <a:pt x="1575866" y="3632200"/>
                  </a:lnTo>
                  <a:lnTo>
                    <a:pt x="1579562" y="3619500"/>
                  </a:lnTo>
                  <a:lnTo>
                    <a:pt x="1580108" y="3619500"/>
                  </a:lnTo>
                  <a:close/>
                </a:path>
                <a:path w="3477260" h="5372100">
                  <a:moveTo>
                    <a:pt x="1661795" y="4064000"/>
                  </a:moveTo>
                  <a:lnTo>
                    <a:pt x="1636623" y="4051300"/>
                  </a:lnTo>
                  <a:lnTo>
                    <a:pt x="1619732" y="4051300"/>
                  </a:lnTo>
                  <a:lnTo>
                    <a:pt x="1618665" y="4074122"/>
                  </a:lnTo>
                  <a:lnTo>
                    <a:pt x="1618551" y="4076700"/>
                  </a:lnTo>
                  <a:lnTo>
                    <a:pt x="1597482" y="4076700"/>
                  </a:lnTo>
                  <a:lnTo>
                    <a:pt x="1597139" y="4102100"/>
                  </a:lnTo>
                  <a:lnTo>
                    <a:pt x="1589252" y="4114800"/>
                  </a:lnTo>
                  <a:lnTo>
                    <a:pt x="1584198" y="4114800"/>
                  </a:lnTo>
                  <a:lnTo>
                    <a:pt x="1580083" y="4127500"/>
                  </a:lnTo>
                  <a:lnTo>
                    <a:pt x="1576768" y="4127500"/>
                  </a:lnTo>
                  <a:lnTo>
                    <a:pt x="1573136" y="4140200"/>
                  </a:lnTo>
                  <a:lnTo>
                    <a:pt x="1569339" y="4140200"/>
                  </a:lnTo>
                  <a:lnTo>
                    <a:pt x="1565529" y="4152900"/>
                  </a:lnTo>
                  <a:lnTo>
                    <a:pt x="1552740" y="4152900"/>
                  </a:lnTo>
                  <a:lnTo>
                    <a:pt x="1559433" y="4165600"/>
                  </a:lnTo>
                  <a:lnTo>
                    <a:pt x="1569999" y="4165600"/>
                  </a:lnTo>
                  <a:lnTo>
                    <a:pt x="1580222" y="4140200"/>
                  </a:lnTo>
                  <a:lnTo>
                    <a:pt x="1586014" y="4127500"/>
                  </a:lnTo>
                  <a:lnTo>
                    <a:pt x="1592935" y="4114800"/>
                  </a:lnTo>
                  <a:lnTo>
                    <a:pt x="1606562" y="4114800"/>
                  </a:lnTo>
                  <a:lnTo>
                    <a:pt x="1604860" y="4089400"/>
                  </a:lnTo>
                  <a:lnTo>
                    <a:pt x="1619097" y="4089400"/>
                  </a:lnTo>
                  <a:lnTo>
                    <a:pt x="1625511" y="4076700"/>
                  </a:lnTo>
                  <a:lnTo>
                    <a:pt x="1627847" y="4076700"/>
                  </a:lnTo>
                  <a:lnTo>
                    <a:pt x="1629854" y="4064000"/>
                  </a:lnTo>
                  <a:lnTo>
                    <a:pt x="1661795" y="4064000"/>
                  </a:lnTo>
                  <a:close/>
                </a:path>
                <a:path w="3477260" h="5372100">
                  <a:moveTo>
                    <a:pt x="1696300" y="2032000"/>
                  </a:moveTo>
                  <a:lnTo>
                    <a:pt x="1622247" y="2032000"/>
                  </a:lnTo>
                  <a:lnTo>
                    <a:pt x="1600796" y="2044700"/>
                  </a:lnTo>
                  <a:lnTo>
                    <a:pt x="1571269" y="2070100"/>
                  </a:lnTo>
                  <a:lnTo>
                    <a:pt x="1561719" y="2082800"/>
                  </a:lnTo>
                  <a:lnTo>
                    <a:pt x="1581454" y="2082800"/>
                  </a:lnTo>
                  <a:lnTo>
                    <a:pt x="1589430" y="2070100"/>
                  </a:lnTo>
                  <a:lnTo>
                    <a:pt x="1596402" y="2070100"/>
                  </a:lnTo>
                  <a:lnTo>
                    <a:pt x="1604264" y="2057400"/>
                  </a:lnTo>
                  <a:lnTo>
                    <a:pt x="1611858" y="2044700"/>
                  </a:lnTo>
                  <a:lnTo>
                    <a:pt x="1690458" y="2044700"/>
                  </a:lnTo>
                  <a:lnTo>
                    <a:pt x="1696300" y="2032000"/>
                  </a:lnTo>
                  <a:close/>
                </a:path>
                <a:path w="3477260" h="5372100">
                  <a:moveTo>
                    <a:pt x="1699717" y="4419600"/>
                  </a:moveTo>
                  <a:lnTo>
                    <a:pt x="1658302" y="4419600"/>
                  </a:lnTo>
                  <a:lnTo>
                    <a:pt x="1674304" y="4432300"/>
                  </a:lnTo>
                  <a:lnTo>
                    <a:pt x="1685785" y="4432300"/>
                  </a:lnTo>
                  <a:lnTo>
                    <a:pt x="1699717" y="4419600"/>
                  </a:lnTo>
                  <a:close/>
                </a:path>
                <a:path w="3477260" h="5372100">
                  <a:moveTo>
                    <a:pt x="1708861" y="4089400"/>
                  </a:moveTo>
                  <a:lnTo>
                    <a:pt x="1703781" y="4064000"/>
                  </a:lnTo>
                  <a:lnTo>
                    <a:pt x="1674571" y="4064000"/>
                  </a:lnTo>
                  <a:lnTo>
                    <a:pt x="1690103" y="4076700"/>
                  </a:lnTo>
                  <a:lnTo>
                    <a:pt x="1697710" y="4076700"/>
                  </a:lnTo>
                  <a:lnTo>
                    <a:pt x="1698142" y="4088295"/>
                  </a:lnTo>
                  <a:lnTo>
                    <a:pt x="1698193" y="4089400"/>
                  </a:lnTo>
                  <a:lnTo>
                    <a:pt x="1708861" y="4089400"/>
                  </a:lnTo>
                  <a:close/>
                </a:path>
                <a:path w="3477260" h="5372100">
                  <a:moveTo>
                    <a:pt x="1731632" y="4610100"/>
                  </a:moveTo>
                  <a:lnTo>
                    <a:pt x="1725345" y="4610100"/>
                  </a:lnTo>
                  <a:lnTo>
                    <a:pt x="1721726" y="4597400"/>
                  </a:lnTo>
                  <a:lnTo>
                    <a:pt x="1720316" y="4597400"/>
                  </a:lnTo>
                  <a:lnTo>
                    <a:pt x="1717865" y="4584700"/>
                  </a:lnTo>
                  <a:lnTo>
                    <a:pt x="1661655" y="4584700"/>
                  </a:lnTo>
                  <a:lnTo>
                    <a:pt x="1656575" y="4521200"/>
                  </a:lnTo>
                  <a:lnTo>
                    <a:pt x="1658797" y="4521200"/>
                  </a:lnTo>
                  <a:lnTo>
                    <a:pt x="1662391" y="4508500"/>
                  </a:lnTo>
                  <a:lnTo>
                    <a:pt x="1665935" y="4508500"/>
                  </a:lnTo>
                  <a:lnTo>
                    <a:pt x="1667992" y="4495800"/>
                  </a:lnTo>
                  <a:lnTo>
                    <a:pt x="1670723" y="4457700"/>
                  </a:lnTo>
                  <a:lnTo>
                    <a:pt x="1666532" y="4445000"/>
                  </a:lnTo>
                  <a:lnTo>
                    <a:pt x="1653908" y="4445000"/>
                  </a:lnTo>
                  <a:lnTo>
                    <a:pt x="1658302" y="4419600"/>
                  </a:lnTo>
                  <a:lnTo>
                    <a:pt x="1656905" y="4419600"/>
                  </a:lnTo>
                  <a:lnTo>
                    <a:pt x="1643722" y="4406900"/>
                  </a:lnTo>
                  <a:lnTo>
                    <a:pt x="1644243" y="4381500"/>
                  </a:lnTo>
                  <a:lnTo>
                    <a:pt x="1640586" y="4368800"/>
                  </a:lnTo>
                  <a:lnTo>
                    <a:pt x="1622907" y="4356100"/>
                  </a:lnTo>
                  <a:lnTo>
                    <a:pt x="1581404" y="4343400"/>
                  </a:lnTo>
                  <a:lnTo>
                    <a:pt x="1589366" y="4330700"/>
                  </a:lnTo>
                  <a:lnTo>
                    <a:pt x="1592249" y="4330700"/>
                  </a:lnTo>
                  <a:lnTo>
                    <a:pt x="1594573" y="4318000"/>
                  </a:lnTo>
                  <a:lnTo>
                    <a:pt x="1600873" y="4279900"/>
                  </a:lnTo>
                  <a:lnTo>
                    <a:pt x="1604238" y="4267200"/>
                  </a:lnTo>
                  <a:lnTo>
                    <a:pt x="1607959" y="4241800"/>
                  </a:lnTo>
                  <a:lnTo>
                    <a:pt x="1609877" y="4216400"/>
                  </a:lnTo>
                  <a:lnTo>
                    <a:pt x="1607820" y="4203700"/>
                  </a:lnTo>
                  <a:lnTo>
                    <a:pt x="1591551" y="4203700"/>
                  </a:lnTo>
                  <a:lnTo>
                    <a:pt x="1565148" y="4191000"/>
                  </a:lnTo>
                  <a:lnTo>
                    <a:pt x="1527302" y="4191000"/>
                  </a:lnTo>
                  <a:lnTo>
                    <a:pt x="1600187" y="4216400"/>
                  </a:lnTo>
                  <a:lnTo>
                    <a:pt x="1599780" y="4229100"/>
                  </a:lnTo>
                  <a:lnTo>
                    <a:pt x="1595996" y="4267200"/>
                  </a:lnTo>
                  <a:lnTo>
                    <a:pt x="1590814" y="4292600"/>
                  </a:lnTo>
                  <a:lnTo>
                    <a:pt x="1586230" y="4318000"/>
                  </a:lnTo>
                  <a:lnTo>
                    <a:pt x="1583512" y="4330700"/>
                  </a:lnTo>
                  <a:lnTo>
                    <a:pt x="1580591" y="4330700"/>
                  </a:lnTo>
                  <a:lnTo>
                    <a:pt x="1576666" y="4343400"/>
                  </a:lnTo>
                  <a:lnTo>
                    <a:pt x="1554251" y="4343400"/>
                  </a:lnTo>
                  <a:lnTo>
                    <a:pt x="1552232" y="4381500"/>
                  </a:lnTo>
                  <a:lnTo>
                    <a:pt x="1555584" y="4381500"/>
                  </a:lnTo>
                  <a:lnTo>
                    <a:pt x="1562150" y="4368800"/>
                  </a:lnTo>
                  <a:lnTo>
                    <a:pt x="1561617" y="4356100"/>
                  </a:lnTo>
                  <a:lnTo>
                    <a:pt x="1595767" y="4356100"/>
                  </a:lnTo>
                  <a:lnTo>
                    <a:pt x="1617535" y="4368800"/>
                  </a:lnTo>
                  <a:lnTo>
                    <a:pt x="1634363" y="4368800"/>
                  </a:lnTo>
                  <a:lnTo>
                    <a:pt x="1634451" y="4419600"/>
                  </a:lnTo>
                  <a:lnTo>
                    <a:pt x="1648574" y="4419600"/>
                  </a:lnTo>
                  <a:lnTo>
                    <a:pt x="1643748" y="4445000"/>
                  </a:lnTo>
                  <a:lnTo>
                    <a:pt x="1644573" y="4445000"/>
                  </a:lnTo>
                  <a:lnTo>
                    <a:pt x="1650504" y="4457700"/>
                  </a:lnTo>
                  <a:lnTo>
                    <a:pt x="1661033" y="4457700"/>
                  </a:lnTo>
                  <a:lnTo>
                    <a:pt x="1660194" y="4470400"/>
                  </a:lnTo>
                  <a:lnTo>
                    <a:pt x="1659610" y="4470400"/>
                  </a:lnTo>
                  <a:lnTo>
                    <a:pt x="1658658" y="4495800"/>
                  </a:lnTo>
                  <a:lnTo>
                    <a:pt x="1656626" y="4508500"/>
                  </a:lnTo>
                  <a:lnTo>
                    <a:pt x="1649933" y="4508500"/>
                  </a:lnTo>
                  <a:lnTo>
                    <a:pt x="1647050" y="4521200"/>
                  </a:lnTo>
                  <a:lnTo>
                    <a:pt x="1651723" y="4584700"/>
                  </a:lnTo>
                  <a:lnTo>
                    <a:pt x="1653349" y="4584700"/>
                  </a:lnTo>
                  <a:lnTo>
                    <a:pt x="1662468" y="4597400"/>
                  </a:lnTo>
                  <a:lnTo>
                    <a:pt x="1710563" y="4597400"/>
                  </a:lnTo>
                  <a:lnTo>
                    <a:pt x="1712722" y="4610100"/>
                  </a:lnTo>
                  <a:lnTo>
                    <a:pt x="1719681" y="4610100"/>
                  </a:lnTo>
                  <a:lnTo>
                    <a:pt x="1722589" y="4622800"/>
                  </a:lnTo>
                  <a:lnTo>
                    <a:pt x="1722348" y="4622800"/>
                  </a:lnTo>
                  <a:lnTo>
                    <a:pt x="1720316" y="4635500"/>
                  </a:lnTo>
                  <a:lnTo>
                    <a:pt x="1715592" y="4648200"/>
                  </a:lnTo>
                  <a:lnTo>
                    <a:pt x="1711413" y="4673600"/>
                  </a:lnTo>
                  <a:lnTo>
                    <a:pt x="1707057" y="4686300"/>
                  </a:lnTo>
                  <a:lnTo>
                    <a:pt x="1703006" y="4699000"/>
                  </a:lnTo>
                  <a:lnTo>
                    <a:pt x="1699729" y="4724400"/>
                  </a:lnTo>
                  <a:lnTo>
                    <a:pt x="1707832" y="4724400"/>
                  </a:lnTo>
                  <a:lnTo>
                    <a:pt x="1713407" y="4711700"/>
                  </a:lnTo>
                  <a:lnTo>
                    <a:pt x="1722297" y="4673600"/>
                  </a:lnTo>
                  <a:lnTo>
                    <a:pt x="1729905" y="4635500"/>
                  </a:lnTo>
                  <a:lnTo>
                    <a:pt x="1731632" y="4610100"/>
                  </a:lnTo>
                  <a:close/>
                </a:path>
                <a:path w="3477260" h="5372100">
                  <a:moveTo>
                    <a:pt x="1750593" y="4076700"/>
                  </a:moveTo>
                  <a:lnTo>
                    <a:pt x="1729651" y="4076700"/>
                  </a:lnTo>
                  <a:lnTo>
                    <a:pt x="1710156" y="4089400"/>
                  </a:lnTo>
                  <a:lnTo>
                    <a:pt x="1738376" y="4089400"/>
                  </a:lnTo>
                  <a:lnTo>
                    <a:pt x="1750593" y="4076700"/>
                  </a:lnTo>
                  <a:close/>
                </a:path>
                <a:path w="3477260" h="5372100">
                  <a:moveTo>
                    <a:pt x="1761705" y="3238500"/>
                  </a:moveTo>
                  <a:lnTo>
                    <a:pt x="1742605" y="3238500"/>
                  </a:lnTo>
                  <a:lnTo>
                    <a:pt x="1727720" y="3251200"/>
                  </a:lnTo>
                  <a:lnTo>
                    <a:pt x="1701838" y="3263900"/>
                  </a:lnTo>
                  <a:lnTo>
                    <a:pt x="1676933" y="3289300"/>
                  </a:lnTo>
                  <a:lnTo>
                    <a:pt x="1656346" y="3314700"/>
                  </a:lnTo>
                  <a:lnTo>
                    <a:pt x="1643392" y="3340100"/>
                  </a:lnTo>
                  <a:lnTo>
                    <a:pt x="1640560" y="3340100"/>
                  </a:lnTo>
                  <a:lnTo>
                    <a:pt x="1637144" y="3352800"/>
                  </a:lnTo>
                  <a:lnTo>
                    <a:pt x="1628000" y="3352800"/>
                  </a:lnTo>
                  <a:lnTo>
                    <a:pt x="1613623" y="3340100"/>
                  </a:lnTo>
                  <a:lnTo>
                    <a:pt x="1597367" y="3340100"/>
                  </a:lnTo>
                  <a:lnTo>
                    <a:pt x="1583118" y="3327400"/>
                  </a:lnTo>
                  <a:lnTo>
                    <a:pt x="1574787" y="3302000"/>
                  </a:lnTo>
                  <a:lnTo>
                    <a:pt x="1573555" y="3302000"/>
                  </a:lnTo>
                  <a:lnTo>
                    <a:pt x="1570824" y="3289300"/>
                  </a:lnTo>
                  <a:lnTo>
                    <a:pt x="1567332" y="3276600"/>
                  </a:lnTo>
                  <a:lnTo>
                    <a:pt x="1563624" y="3276600"/>
                  </a:lnTo>
                  <a:lnTo>
                    <a:pt x="1564728" y="3289300"/>
                  </a:lnTo>
                  <a:lnTo>
                    <a:pt x="1566646" y="3302000"/>
                  </a:lnTo>
                  <a:lnTo>
                    <a:pt x="1569021" y="3314700"/>
                  </a:lnTo>
                  <a:lnTo>
                    <a:pt x="1571485" y="3327400"/>
                  </a:lnTo>
                  <a:lnTo>
                    <a:pt x="1577149" y="3327400"/>
                  </a:lnTo>
                  <a:lnTo>
                    <a:pt x="1583867" y="3340100"/>
                  </a:lnTo>
                  <a:lnTo>
                    <a:pt x="1590763" y="3340100"/>
                  </a:lnTo>
                  <a:lnTo>
                    <a:pt x="1596999" y="3352800"/>
                  </a:lnTo>
                  <a:lnTo>
                    <a:pt x="1582013" y="3352800"/>
                  </a:lnTo>
                  <a:lnTo>
                    <a:pt x="1570647" y="3365500"/>
                  </a:lnTo>
                  <a:lnTo>
                    <a:pt x="1559179" y="3365500"/>
                  </a:lnTo>
                  <a:lnTo>
                    <a:pt x="1548777" y="3378200"/>
                  </a:lnTo>
                  <a:lnTo>
                    <a:pt x="1540624" y="3378200"/>
                  </a:lnTo>
                  <a:lnTo>
                    <a:pt x="1537601" y="3390900"/>
                  </a:lnTo>
                  <a:lnTo>
                    <a:pt x="1534515" y="3403600"/>
                  </a:lnTo>
                  <a:lnTo>
                    <a:pt x="1531696" y="3416300"/>
                  </a:lnTo>
                  <a:lnTo>
                    <a:pt x="1529461" y="3416300"/>
                  </a:lnTo>
                  <a:lnTo>
                    <a:pt x="1520990" y="3429000"/>
                  </a:lnTo>
                  <a:lnTo>
                    <a:pt x="1511693" y="3441700"/>
                  </a:lnTo>
                  <a:lnTo>
                    <a:pt x="1508188" y="3454400"/>
                  </a:lnTo>
                  <a:lnTo>
                    <a:pt x="1517078" y="3479800"/>
                  </a:lnTo>
                  <a:lnTo>
                    <a:pt x="1521434" y="3492500"/>
                  </a:lnTo>
                  <a:lnTo>
                    <a:pt x="1521790" y="3505200"/>
                  </a:lnTo>
                  <a:lnTo>
                    <a:pt x="1520177" y="3505200"/>
                  </a:lnTo>
                  <a:lnTo>
                    <a:pt x="1518627" y="3517900"/>
                  </a:lnTo>
                  <a:lnTo>
                    <a:pt x="1533321" y="3517900"/>
                  </a:lnTo>
                  <a:lnTo>
                    <a:pt x="1550720" y="3505200"/>
                  </a:lnTo>
                  <a:lnTo>
                    <a:pt x="1568615" y="3505200"/>
                  </a:lnTo>
                  <a:lnTo>
                    <a:pt x="1584744" y="3492500"/>
                  </a:lnTo>
                  <a:lnTo>
                    <a:pt x="1596898" y="3492500"/>
                  </a:lnTo>
                  <a:lnTo>
                    <a:pt x="1596847" y="3505200"/>
                  </a:lnTo>
                  <a:lnTo>
                    <a:pt x="1623428" y="3505200"/>
                  </a:lnTo>
                  <a:lnTo>
                    <a:pt x="1625815" y="3517900"/>
                  </a:lnTo>
                  <a:lnTo>
                    <a:pt x="1624952" y="3543300"/>
                  </a:lnTo>
                  <a:lnTo>
                    <a:pt x="1622374" y="3556000"/>
                  </a:lnTo>
                  <a:lnTo>
                    <a:pt x="1619643" y="3568700"/>
                  </a:lnTo>
                  <a:lnTo>
                    <a:pt x="1614576" y="3568700"/>
                  </a:lnTo>
                  <a:lnTo>
                    <a:pt x="1613128" y="3581400"/>
                  </a:lnTo>
                  <a:lnTo>
                    <a:pt x="1611960" y="3594100"/>
                  </a:lnTo>
                  <a:lnTo>
                    <a:pt x="1619186" y="3594100"/>
                  </a:lnTo>
                  <a:lnTo>
                    <a:pt x="1619694" y="3581400"/>
                  </a:lnTo>
                  <a:lnTo>
                    <a:pt x="1621929" y="3581400"/>
                  </a:lnTo>
                  <a:lnTo>
                    <a:pt x="1623923" y="3568700"/>
                  </a:lnTo>
                  <a:lnTo>
                    <a:pt x="1626717" y="3568700"/>
                  </a:lnTo>
                  <a:lnTo>
                    <a:pt x="1628965" y="3556000"/>
                  </a:lnTo>
                  <a:lnTo>
                    <a:pt x="1636839" y="3517900"/>
                  </a:lnTo>
                  <a:lnTo>
                    <a:pt x="1635061" y="3517900"/>
                  </a:lnTo>
                  <a:lnTo>
                    <a:pt x="1630400" y="3505200"/>
                  </a:lnTo>
                  <a:lnTo>
                    <a:pt x="1624520" y="3505200"/>
                  </a:lnTo>
                  <a:lnTo>
                    <a:pt x="1619084" y="3492500"/>
                  </a:lnTo>
                  <a:lnTo>
                    <a:pt x="1606905" y="3492500"/>
                  </a:lnTo>
                  <a:lnTo>
                    <a:pt x="1604492" y="3479800"/>
                  </a:lnTo>
                  <a:lnTo>
                    <a:pt x="1590179" y="3479800"/>
                  </a:lnTo>
                  <a:lnTo>
                    <a:pt x="1567434" y="3492500"/>
                  </a:lnTo>
                  <a:lnTo>
                    <a:pt x="1545412" y="3505200"/>
                  </a:lnTo>
                  <a:lnTo>
                    <a:pt x="1530451" y="3505200"/>
                  </a:lnTo>
                  <a:lnTo>
                    <a:pt x="1529676" y="3492500"/>
                  </a:lnTo>
                  <a:lnTo>
                    <a:pt x="1525765" y="3479800"/>
                  </a:lnTo>
                  <a:lnTo>
                    <a:pt x="1516049" y="3467100"/>
                  </a:lnTo>
                  <a:lnTo>
                    <a:pt x="1518805" y="3454400"/>
                  </a:lnTo>
                  <a:lnTo>
                    <a:pt x="1527695" y="3441700"/>
                  </a:lnTo>
                  <a:lnTo>
                    <a:pt x="1536357" y="3416300"/>
                  </a:lnTo>
                  <a:lnTo>
                    <a:pt x="1541627" y="3403600"/>
                  </a:lnTo>
                  <a:lnTo>
                    <a:pt x="1544840" y="3390900"/>
                  </a:lnTo>
                  <a:lnTo>
                    <a:pt x="1548333" y="3390900"/>
                  </a:lnTo>
                  <a:lnTo>
                    <a:pt x="1559509" y="3378200"/>
                  </a:lnTo>
                  <a:lnTo>
                    <a:pt x="1576298" y="3365500"/>
                  </a:lnTo>
                  <a:lnTo>
                    <a:pt x="1595361" y="3365500"/>
                  </a:lnTo>
                  <a:lnTo>
                    <a:pt x="1613382" y="3352800"/>
                  </a:lnTo>
                  <a:lnTo>
                    <a:pt x="1613877" y="3352800"/>
                  </a:lnTo>
                  <a:lnTo>
                    <a:pt x="1614271" y="3365500"/>
                  </a:lnTo>
                  <a:lnTo>
                    <a:pt x="1622412" y="3365500"/>
                  </a:lnTo>
                  <a:lnTo>
                    <a:pt x="1643684" y="3352800"/>
                  </a:lnTo>
                  <a:lnTo>
                    <a:pt x="1652282" y="3340100"/>
                  </a:lnTo>
                  <a:lnTo>
                    <a:pt x="1660232" y="3327400"/>
                  </a:lnTo>
                  <a:lnTo>
                    <a:pt x="1679562" y="3302000"/>
                  </a:lnTo>
                  <a:lnTo>
                    <a:pt x="1696173" y="3276600"/>
                  </a:lnTo>
                  <a:lnTo>
                    <a:pt x="1715122" y="3263900"/>
                  </a:lnTo>
                  <a:lnTo>
                    <a:pt x="1736839" y="3251200"/>
                  </a:lnTo>
                  <a:lnTo>
                    <a:pt x="1761705" y="3238500"/>
                  </a:lnTo>
                  <a:close/>
                </a:path>
                <a:path w="3477260" h="5372100">
                  <a:moveTo>
                    <a:pt x="1787855" y="4419600"/>
                  </a:moveTo>
                  <a:lnTo>
                    <a:pt x="1777111" y="4406900"/>
                  </a:lnTo>
                  <a:lnTo>
                    <a:pt x="1747799" y="4406900"/>
                  </a:lnTo>
                  <a:lnTo>
                    <a:pt x="1740903" y="4432300"/>
                  </a:lnTo>
                  <a:lnTo>
                    <a:pt x="1730959" y="4419600"/>
                  </a:lnTo>
                  <a:lnTo>
                    <a:pt x="1699717" y="4419600"/>
                  </a:lnTo>
                  <a:lnTo>
                    <a:pt x="1718297" y="4432300"/>
                  </a:lnTo>
                  <a:lnTo>
                    <a:pt x="1733042" y="4432300"/>
                  </a:lnTo>
                  <a:lnTo>
                    <a:pt x="1742909" y="4445000"/>
                  </a:lnTo>
                  <a:lnTo>
                    <a:pt x="1748002" y="4432300"/>
                  </a:lnTo>
                  <a:lnTo>
                    <a:pt x="1750364" y="4432300"/>
                  </a:lnTo>
                  <a:lnTo>
                    <a:pt x="1752155" y="4419600"/>
                  </a:lnTo>
                  <a:lnTo>
                    <a:pt x="1787855" y="4419600"/>
                  </a:lnTo>
                  <a:close/>
                </a:path>
                <a:path w="3477260" h="5372100">
                  <a:moveTo>
                    <a:pt x="1811820" y="3162998"/>
                  </a:moveTo>
                  <a:lnTo>
                    <a:pt x="1793976" y="3175000"/>
                  </a:lnTo>
                  <a:lnTo>
                    <a:pt x="1787817" y="3187700"/>
                  </a:lnTo>
                  <a:lnTo>
                    <a:pt x="1786839" y="3200400"/>
                  </a:lnTo>
                  <a:lnTo>
                    <a:pt x="1783537" y="3238500"/>
                  </a:lnTo>
                  <a:lnTo>
                    <a:pt x="1792401" y="3238500"/>
                  </a:lnTo>
                  <a:lnTo>
                    <a:pt x="1794725" y="3225800"/>
                  </a:lnTo>
                  <a:lnTo>
                    <a:pt x="1795094" y="3213100"/>
                  </a:lnTo>
                  <a:lnTo>
                    <a:pt x="1799247" y="3187700"/>
                  </a:lnTo>
                  <a:lnTo>
                    <a:pt x="1811820" y="3162998"/>
                  </a:lnTo>
                  <a:close/>
                </a:path>
                <a:path w="3477260" h="5372100">
                  <a:moveTo>
                    <a:pt x="1815846" y="3160382"/>
                  </a:moveTo>
                  <a:lnTo>
                    <a:pt x="1812163" y="3162300"/>
                  </a:lnTo>
                  <a:lnTo>
                    <a:pt x="1811820" y="3162998"/>
                  </a:lnTo>
                  <a:lnTo>
                    <a:pt x="1812848" y="3162300"/>
                  </a:lnTo>
                  <a:lnTo>
                    <a:pt x="1815846" y="3160382"/>
                  </a:lnTo>
                  <a:close/>
                </a:path>
                <a:path w="3477260" h="5372100">
                  <a:moveTo>
                    <a:pt x="1890458" y="3111500"/>
                  </a:moveTo>
                  <a:lnTo>
                    <a:pt x="1876488" y="3111500"/>
                  </a:lnTo>
                  <a:lnTo>
                    <a:pt x="1861248" y="3124200"/>
                  </a:lnTo>
                  <a:lnTo>
                    <a:pt x="1847773" y="3136900"/>
                  </a:lnTo>
                  <a:lnTo>
                    <a:pt x="1832749" y="3149600"/>
                  </a:lnTo>
                  <a:lnTo>
                    <a:pt x="1815846" y="3160382"/>
                  </a:lnTo>
                  <a:lnTo>
                    <a:pt x="1836572" y="3149600"/>
                  </a:lnTo>
                  <a:lnTo>
                    <a:pt x="1875129" y="3124200"/>
                  </a:lnTo>
                  <a:lnTo>
                    <a:pt x="1884591" y="3124200"/>
                  </a:lnTo>
                  <a:lnTo>
                    <a:pt x="1890458" y="3111500"/>
                  </a:lnTo>
                  <a:close/>
                </a:path>
                <a:path w="3477260" h="5372100">
                  <a:moveTo>
                    <a:pt x="1945982" y="1981200"/>
                  </a:moveTo>
                  <a:lnTo>
                    <a:pt x="1939264" y="1968500"/>
                  </a:lnTo>
                  <a:lnTo>
                    <a:pt x="1922005" y="1968500"/>
                  </a:lnTo>
                  <a:lnTo>
                    <a:pt x="1932940" y="1981200"/>
                  </a:lnTo>
                  <a:lnTo>
                    <a:pt x="1945982" y="1981200"/>
                  </a:lnTo>
                  <a:close/>
                </a:path>
                <a:path w="3477260" h="5372100">
                  <a:moveTo>
                    <a:pt x="2021344" y="4102100"/>
                  </a:moveTo>
                  <a:lnTo>
                    <a:pt x="1966404" y="4076700"/>
                  </a:lnTo>
                  <a:lnTo>
                    <a:pt x="1951520" y="4076700"/>
                  </a:lnTo>
                  <a:lnTo>
                    <a:pt x="1935708" y="4064000"/>
                  </a:lnTo>
                  <a:lnTo>
                    <a:pt x="1891004" y="4013200"/>
                  </a:lnTo>
                  <a:lnTo>
                    <a:pt x="1862124" y="3962400"/>
                  </a:lnTo>
                  <a:lnTo>
                    <a:pt x="1847710" y="3937000"/>
                  </a:lnTo>
                  <a:lnTo>
                    <a:pt x="1840788" y="3937000"/>
                  </a:lnTo>
                  <a:lnTo>
                    <a:pt x="1833537" y="3924300"/>
                  </a:lnTo>
                  <a:lnTo>
                    <a:pt x="1826310" y="3924300"/>
                  </a:lnTo>
                  <a:lnTo>
                    <a:pt x="1819516" y="3911600"/>
                  </a:lnTo>
                  <a:lnTo>
                    <a:pt x="1812569" y="3911600"/>
                  </a:lnTo>
                  <a:lnTo>
                    <a:pt x="1805749" y="3898900"/>
                  </a:lnTo>
                  <a:lnTo>
                    <a:pt x="1789950" y="3898900"/>
                  </a:lnTo>
                  <a:lnTo>
                    <a:pt x="1783029" y="3911600"/>
                  </a:lnTo>
                  <a:lnTo>
                    <a:pt x="1778114" y="3911600"/>
                  </a:lnTo>
                  <a:lnTo>
                    <a:pt x="1774558" y="3924300"/>
                  </a:lnTo>
                  <a:lnTo>
                    <a:pt x="1770011" y="3924300"/>
                  </a:lnTo>
                  <a:lnTo>
                    <a:pt x="1758467" y="3937000"/>
                  </a:lnTo>
                  <a:lnTo>
                    <a:pt x="1743405" y="3937000"/>
                  </a:lnTo>
                  <a:lnTo>
                    <a:pt x="1728089" y="3924300"/>
                  </a:lnTo>
                  <a:lnTo>
                    <a:pt x="1715770" y="3937000"/>
                  </a:lnTo>
                  <a:lnTo>
                    <a:pt x="1708696" y="3975100"/>
                  </a:lnTo>
                  <a:lnTo>
                    <a:pt x="1688312" y="3975100"/>
                  </a:lnTo>
                  <a:lnTo>
                    <a:pt x="1683448" y="3962400"/>
                  </a:lnTo>
                  <a:lnTo>
                    <a:pt x="1637030" y="3962400"/>
                  </a:lnTo>
                  <a:lnTo>
                    <a:pt x="1633829" y="3975100"/>
                  </a:lnTo>
                  <a:lnTo>
                    <a:pt x="1623974" y="3975100"/>
                  </a:lnTo>
                  <a:lnTo>
                    <a:pt x="1627352" y="3962400"/>
                  </a:lnTo>
                  <a:lnTo>
                    <a:pt x="1630362" y="3949700"/>
                  </a:lnTo>
                  <a:lnTo>
                    <a:pt x="1631670" y="3937000"/>
                  </a:lnTo>
                  <a:lnTo>
                    <a:pt x="1629943" y="3924300"/>
                  </a:lnTo>
                  <a:lnTo>
                    <a:pt x="1623745" y="3911600"/>
                  </a:lnTo>
                  <a:lnTo>
                    <a:pt x="1616087" y="3898900"/>
                  </a:lnTo>
                  <a:lnTo>
                    <a:pt x="1606321" y="3898900"/>
                  </a:lnTo>
                  <a:lnTo>
                    <a:pt x="1593761" y="3886200"/>
                  </a:lnTo>
                  <a:lnTo>
                    <a:pt x="1588604" y="3873500"/>
                  </a:lnTo>
                  <a:lnTo>
                    <a:pt x="1579067" y="3848100"/>
                  </a:lnTo>
                  <a:lnTo>
                    <a:pt x="1565300" y="3822700"/>
                  </a:lnTo>
                  <a:lnTo>
                    <a:pt x="1550441" y="3822700"/>
                  </a:lnTo>
                  <a:lnTo>
                    <a:pt x="1562011" y="3835400"/>
                  </a:lnTo>
                  <a:lnTo>
                    <a:pt x="1574609" y="3860800"/>
                  </a:lnTo>
                  <a:lnTo>
                    <a:pt x="1580667" y="3873500"/>
                  </a:lnTo>
                  <a:lnTo>
                    <a:pt x="1582432" y="3873500"/>
                  </a:lnTo>
                  <a:lnTo>
                    <a:pt x="1583029" y="3886200"/>
                  </a:lnTo>
                  <a:lnTo>
                    <a:pt x="1585569" y="3898900"/>
                  </a:lnTo>
                  <a:lnTo>
                    <a:pt x="1600860" y="3898900"/>
                  </a:lnTo>
                  <a:lnTo>
                    <a:pt x="1612379" y="3911600"/>
                  </a:lnTo>
                  <a:lnTo>
                    <a:pt x="1622691" y="3924300"/>
                  </a:lnTo>
                  <a:lnTo>
                    <a:pt x="1623555" y="3937000"/>
                  </a:lnTo>
                  <a:lnTo>
                    <a:pt x="1620164" y="3962400"/>
                  </a:lnTo>
                  <a:lnTo>
                    <a:pt x="1616494" y="3975100"/>
                  </a:lnTo>
                  <a:lnTo>
                    <a:pt x="1616570" y="3987800"/>
                  </a:lnTo>
                  <a:lnTo>
                    <a:pt x="1636102" y="3987800"/>
                  </a:lnTo>
                  <a:lnTo>
                    <a:pt x="1641817" y="3975100"/>
                  </a:lnTo>
                  <a:lnTo>
                    <a:pt x="1679613" y="3975100"/>
                  </a:lnTo>
                  <a:lnTo>
                    <a:pt x="1686496" y="3987800"/>
                  </a:lnTo>
                  <a:lnTo>
                    <a:pt x="1702409" y="3987800"/>
                  </a:lnTo>
                  <a:lnTo>
                    <a:pt x="1712760" y="3975100"/>
                  </a:lnTo>
                  <a:lnTo>
                    <a:pt x="1718716" y="3975100"/>
                  </a:lnTo>
                  <a:lnTo>
                    <a:pt x="1719935" y="3962400"/>
                  </a:lnTo>
                  <a:lnTo>
                    <a:pt x="1722132" y="3949700"/>
                  </a:lnTo>
                  <a:lnTo>
                    <a:pt x="1731022" y="3937000"/>
                  </a:lnTo>
                  <a:lnTo>
                    <a:pt x="1739404" y="3937000"/>
                  </a:lnTo>
                  <a:lnTo>
                    <a:pt x="1744179" y="3949700"/>
                  </a:lnTo>
                  <a:lnTo>
                    <a:pt x="1746961" y="3962400"/>
                  </a:lnTo>
                  <a:lnTo>
                    <a:pt x="1749361" y="3975100"/>
                  </a:lnTo>
                  <a:lnTo>
                    <a:pt x="1749386" y="3987800"/>
                  </a:lnTo>
                  <a:lnTo>
                    <a:pt x="1748053" y="3987800"/>
                  </a:lnTo>
                  <a:lnTo>
                    <a:pt x="1748574" y="4000500"/>
                  </a:lnTo>
                  <a:lnTo>
                    <a:pt x="1754124" y="4000500"/>
                  </a:lnTo>
                  <a:lnTo>
                    <a:pt x="1764525" y="4013200"/>
                  </a:lnTo>
                  <a:lnTo>
                    <a:pt x="1771421" y="4025900"/>
                  </a:lnTo>
                  <a:lnTo>
                    <a:pt x="1772704" y="4038600"/>
                  </a:lnTo>
                  <a:lnTo>
                    <a:pt x="1766290" y="4064000"/>
                  </a:lnTo>
                  <a:lnTo>
                    <a:pt x="1757857" y="4076700"/>
                  </a:lnTo>
                  <a:lnTo>
                    <a:pt x="1764068" y="4076700"/>
                  </a:lnTo>
                  <a:lnTo>
                    <a:pt x="1772221" y="4064000"/>
                  </a:lnTo>
                  <a:lnTo>
                    <a:pt x="1777403" y="4064000"/>
                  </a:lnTo>
                  <a:lnTo>
                    <a:pt x="1781975" y="4038600"/>
                  </a:lnTo>
                  <a:lnTo>
                    <a:pt x="1782457" y="4038600"/>
                  </a:lnTo>
                  <a:lnTo>
                    <a:pt x="1777758" y="4025900"/>
                  </a:lnTo>
                  <a:lnTo>
                    <a:pt x="1762582" y="4000500"/>
                  </a:lnTo>
                  <a:lnTo>
                    <a:pt x="1757578" y="4000500"/>
                  </a:lnTo>
                  <a:lnTo>
                    <a:pt x="1756740" y="3987800"/>
                  </a:lnTo>
                  <a:lnTo>
                    <a:pt x="1758124" y="3987800"/>
                  </a:lnTo>
                  <a:lnTo>
                    <a:pt x="1759775" y="3975100"/>
                  </a:lnTo>
                  <a:lnTo>
                    <a:pt x="1760372" y="3962400"/>
                  </a:lnTo>
                  <a:lnTo>
                    <a:pt x="1757108" y="3962400"/>
                  </a:lnTo>
                  <a:lnTo>
                    <a:pt x="1753171" y="3949700"/>
                  </a:lnTo>
                  <a:lnTo>
                    <a:pt x="1774939" y="3949700"/>
                  </a:lnTo>
                  <a:lnTo>
                    <a:pt x="1779498" y="3937000"/>
                  </a:lnTo>
                  <a:lnTo>
                    <a:pt x="1782559" y="3924300"/>
                  </a:lnTo>
                  <a:lnTo>
                    <a:pt x="1783842" y="3924300"/>
                  </a:lnTo>
                  <a:lnTo>
                    <a:pt x="1787347" y="3911600"/>
                  </a:lnTo>
                  <a:lnTo>
                    <a:pt x="1805266" y="3911600"/>
                  </a:lnTo>
                  <a:lnTo>
                    <a:pt x="1812836" y="3924300"/>
                  </a:lnTo>
                  <a:lnTo>
                    <a:pt x="1820138" y="3924300"/>
                  </a:lnTo>
                  <a:lnTo>
                    <a:pt x="1827542" y="3937000"/>
                  </a:lnTo>
                  <a:lnTo>
                    <a:pt x="1835505" y="3937000"/>
                  </a:lnTo>
                  <a:lnTo>
                    <a:pt x="1840928" y="3949700"/>
                  </a:lnTo>
                  <a:lnTo>
                    <a:pt x="1845741" y="3962400"/>
                  </a:lnTo>
                  <a:lnTo>
                    <a:pt x="1861032" y="3987800"/>
                  </a:lnTo>
                  <a:lnTo>
                    <a:pt x="1873935" y="4000500"/>
                  </a:lnTo>
                  <a:lnTo>
                    <a:pt x="1886559" y="4025900"/>
                  </a:lnTo>
                  <a:lnTo>
                    <a:pt x="1894916" y="4038600"/>
                  </a:lnTo>
                  <a:lnTo>
                    <a:pt x="1906790" y="4051300"/>
                  </a:lnTo>
                  <a:lnTo>
                    <a:pt x="1926158" y="4064000"/>
                  </a:lnTo>
                  <a:lnTo>
                    <a:pt x="1945855" y="4076700"/>
                  </a:lnTo>
                  <a:lnTo>
                    <a:pt x="1958746" y="4089400"/>
                  </a:lnTo>
                  <a:lnTo>
                    <a:pt x="1984540" y="4102100"/>
                  </a:lnTo>
                  <a:lnTo>
                    <a:pt x="2021344" y="4102100"/>
                  </a:lnTo>
                  <a:close/>
                </a:path>
                <a:path w="3477260" h="5372100">
                  <a:moveTo>
                    <a:pt x="2032038" y="4381500"/>
                  </a:moveTo>
                  <a:lnTo>
                    <a:pt x="2012721" y="4368800"/>
                  </a:lnTo>
                  <a:lnTo>
                    <a:pt x="1995995" y="4368800"/>
                  </a:lnTo>
                  <a:lnTo>
                    <a:pt x="1983041" y="4381500"/>
                  </a:lnTo>
                  <a:lnTo>
                    <a:pt x="1968995" y="4394200"/>
                  </a:lnTo>
                  <a:lnTo>
                    <a:pt x="1945449" y="4394200"/>
                  </a:lnTo>
                  <a:lnTo>
                    <a:pt x="1938426" y="4419600"/>
                  </a:lnTo>
                  <a:lnTo>
                    <a:pt x="1912289" y="4419600"/>
                  </a:lnTo>
                  <a:lnTo>
                    <a:pt x="1867281" y="4406900"/>
                  </a:lnTo>
                  <a:lnTo>
                    <a:pt x="1787588" y="4406900"/>
                  </a:lnTo>
                  <a:lnTo>
                    <a:pt x="1787855" y="4419600"/>
                  </a:lnTo>
                  <a:lnTo>
                    <a:pt x="1911527" y="4419600"/>
                  </a:lnTo>
                  <a:lnTo>
                    <a:pt x="1928990" y="4432300"/>
                  </a:lnTo>
                  <a:lnTo>
                    <a:pt x="1940128" y="4432300"/>
                  </a:lnTo>
                  <a:lnTo>
                    <a:pt x="1946668" y="4419600"/>
                  </a:lnTo>
                  <a:lnTo>
                    <a:pt x="1950339" y="4406900"/>
                  </a:lnTo>
                  <a:lnTo>
                    <a:pt x="1972310" y="4406900"/>
                  </a:lnTo>
                  <a:lnTo>
                    <a:pt x="1983994" y="4394200"/>
                  </a:lnTo>
                  <a:lnTo>
                    <a:pt x="1991906" y="4394200"/>
                  </a:lnTo>
                  <a:lnTo>
                    <a:pt x="2002536" y="4381500"/>
                  </a:lnTo>
                  <a:lnTo>
                    <a:pt x="2032038" y="4381500"/>
                  </a:lnTo>
                  <a:close/>
                </a:path>
                <a:path w="3477260" h="5372100">
                  <a:moveTo>
                    <a:pt x="2045512" y="4305300"/>
                  </a:moveTo>
                  <a:lnTo>
                    <a:pt x="2035975" y="4305300"/>
                  </a:lnTo>
                  <a:lnTo>
                    <a:pt x="2032088" y="4318000"/>
                  </a:lnTo>
                  <a:lnTo>
                    <a:pt x="2029206" y="4330700"/>
                  </a:lnTo>
                  <a:lnTo>
                    <a:pt x="2027186" y="4330700"/>
                  </a:lnTo>
                  <a:lnTo>
                    <a:pt x="2026831" y="4343400"/>
                  </a:lnTo>
                  <a:lnTo>
                    <a:pt x="2028342" y="4356100"/>
                  </a:lnTo>
                  <a:lnTo>
                    <a:pt x="2030488" y="4368800"/>
                  </a:lnTo>
                  <a:lnTo>
                    <a:pt x="2032038" y="4381500"/>
                  </a:lnTo>
                  <a:lnTo>
                    <a:pt x="2041359" y="4381500"/>
                  </a:lnTo>
                  <a:lnTo>
                    <a:pt x="2042668" y="4368800"/>
                  </a:lnTo>
                  <a:lnTo>
                    <a:pt x="2038616" y="4356100"/>
                  </a:lnTo>
                  <a:lnTo>
                    <a:pt x="2036978" y="4343400"/>
                  </a:lnTo>
                  <a:lnTo>
                    <a:pt x="2045512" y="4305300"/>
                  </a:lnTo>
                  <a:close/>
                </a:path>
                <a:path w="3477260" h="5372100">
                  <a:moveTo>
                    <a:pt x="2050783" y="1981200"/>
                  </a:moveTo>
                  <a:lnTo>
                    <a:pt x="2003234" y="1981200"/>
                  </a:lnTo>
                  <a:lnTo>
                    <a:pt x="1996338" y="1968500"/>
                  </a:lnTo>
                  <a:lnTo>
                    <a:pt x="1992337" y="1968500"/>
                  </a:lnTo>
                  <a:lnTo>
                    <a:pt x="1989747" y="1955800"/>
                  </a:lnTo>
                  <a:lnTo>
                    <a:pt x="1985365" y="1955800"/>
                  </a:lnTo>
                  <a:lnTo>
                    <a:pt x="1979853" y="1943100"/>
                  </a:lnTo>
                  <a:lnTo>
                    <a:pt x="1967331" y="1943100"/>
                  </a:lnTo>
                  <a:lnTo>
                    <a:pt x="1965032" y="1968500"/>
                  </a:lnTo>
                  <a:lnTo>
                    <a:pt x="1952637" y="1968500"/>
                  </a:lnTo>
                  <a:lnTo>
                    <a:pt x="1945982" y="1981200"/>
                  </a:lnTo>
                  <a:lnTo>
                    <a:pt x="1964093" y="1981200"/>
                  </a:lnTo>
                  <a:lnTo>
                    <a:pt x="1971154" y="1968500"/>
                  </a:lnTo>
                  <a:lnTo>
                    <a:pt x="1974684" y="1968500"/>
                  </a:lnTo>
                  <a:lnTo>
                    <a:pt x="1977821" y="1955800"/>
                  </a:lnTo>
                  <a:lnTo>
                    <a:pt x="1982317" y="1968500"/>
                  </a:lnTo>
                  <a:lnTo>
                    <a:pt x="1988769" y="1981200"/>
                  </a:lnTo>
                  <a:lnTo>
                    <a:pt x="2003425" y="1993900"/>
                  </a:lnTo>
                  <a:lnTo>
                    <a:pt x="2037346" y="1993900"/>
                  </a:lnTo>
                  <a:lnTo>
                    <a:pt x="2050783" y="1981200"/>
                  </a:lnTo>
                  <a:close/>
                </a:path>
                <a:path w="3477260" h="5372100">
                  <a:moveTo>
                    <a:pt x="2084870" y="3352800"/>
                  </a:moveTo>
                  <a:lnTo>
                    <a:pt x="2083447" y="3340100"/>
                  </a:lnTo>
                  <a:lnTo>
                    <a:pt x="2052320" y="3340100"/>
                  </a:lnTo>
                  <a:lnTo>
                    <a:pt x="2051405" y="3352800"/>
                  </a:lnTo>
                  <a:lnTo>
                    <a:pt x="2032571" y="3352800"/>
                  </a:lnTo>
                  <a:lnTo>
                    <a:pt x="2025904" y="3340100"/>
                  </a:lnTo>
                  <a:lnTo>
                    <a:pt x="1991956" y="3340100"/>
                  </a:lnTo>
                  <a:lnTo>
                    <a:pt x="1982101" y="3327400"/>
                  </a:lnTo>
                  <a:lnTo>
                    <a:pt x="1971979" y="3327400"/>
                  </a:lnTo>
                  <a:lnTo>
                    <a:pt x="1971738" y="3314700"/>
                  </a:lnTo>
                  <a:lnTo>
                    <a:pt x="1967458" y="3302000"/>
                  </a:lnTo>
                  <a:lnTo>
                    <a:pt x="1923224" y="3302000"/>
                  </a:lnTo>
                  <a:lnTo>
                    <a:pt x="1910753" y="3327400"/>
                  </a:lnTo>
                  <a:lnTo>
                    <a:pt x="1861769" y="3327400"/>
                  </a:lnTo>
                  <a:lnTo>
                    <a:pt x="1848116" y="3314700"/>
                  </a:lnTo>
                  <a:lnTo>
                    <a:pt x="1844497" y="3302000"/>
                  </a:lnTo>
                  <a:lnTo>
                    <a:pt x="1841385" y="3302000"/>
                  </a:lnTo>
                  <a:lnTo>
                    <a:pt x="1829282" y="3289300"/>
                  </a:lnTo>
                  <a:lnTo>
                    <a:pt x="1781238" y="3289300"/>
                  </a:lnTo>
                  <a:lnTo>
                    <a:pt x="1770862" y="3238500"/>
                  </a:lnTo>
                  <a:lnTo>
                    <a:pt x="1761705" y="3238500"/>
                  </a:lnTo>
                  <a:lnTo>
                    <a:pt x="1762899" y="3251200"/>
                  </a:lnTo>
                  <a:lnTo>
                    <a:pt x="1764207" y="3251200"/>
                  </a:lnTo>
                  <a:lnTo>
                    <a:pt x="1765642" y="3263900"/>
                  </a:lnTo>
                  <a:lnTo>
                    <a:pt x="1767205" y="3263900"/>
                  </a:lnTo>
                  <a:lnTo>
                    <a:pt x="1775079" y="3289300"/>
                  </a:lnTo>
                  <a:lnTo>
                    <a:pt x="1786483" y="3302000"/>
                  </a:lnTo>
                  <a:lnTo>
                    <a:pt x="1831263" y="3302000"/>
                  </a:lnTo>
                  <a:lnTo>
                    <a:pt x="1838807" y="3314700"/>
                  </a:lnTo>
                  <a:lnTo>
                    <a:pt x="1843062" y="3327400"/>
                  </a:lnTo>
                  <a:lnTo>
                    <a:pt x="1848269" y="3340100"/>
                  </a:lnTo>
                  <a:lnTo>
                    <a:pt x="1915058" y="3340100"/>
                  </a:lnTo>
                  <a:lnTo>
                    <a:pt x="1919414" y="3327400"/>
                  </a:lnTo>
                  <a:lnTo>
                    <a:pt x="1929066" y="3314700"/>
                  </a:lnTo>
                  <a:lnTo>
                    <a:pt x="1962099" y="3314700"/>
                  </a:lnTo>
                  <a:lnTo>
                    <a:pt x="1962962" y="3340100"/>
                  </a:lnTo>
                  <a:lnTo>
                    <a:pt x="1979853" y="3340100"/>
                  </a:lnTo>
                  <a:lnTo>
                    <a:pt x="1997506" y="3352800"/>
                  </a:lnTo>
                  <a:lnTo>
                    <a:pt x="2014474" y="3352800"/>
                  </a:lnTo>
                  <a:lnTo>
                    <a:pt x="2029269" y="3365500"/>
                  </a:lnTo>
                  <a:lnTo>
                    <a:pt x="2056066" y="3365500"/>
                  </a:lnTo>
                  <a:lnTo>
                    <a:pt x="2060321" y="3352800"/>
                  </a:lnTo>
                  <a:lnTo>
                    <a:pt x="2073833" y="3352800"/>
                  </a:lnTo>
                  <a:lnTo>
                    <a:pt x="2073567" y="3365500"/>
                  </a:lnTo>
                  <a:lnTo>
                    <a:pt x="2071573" y="3378200"/>
                  </a:lnTo>
                  <a:lnTo>
                    <a:pt x="2069122" y="3390900"/>
                  </a:lnTo>
                  <a:lnTo>
                    <a:pt x="2050453" y="3390900"/>
                  </a:lnTo>
                  <a:lnTo>
                    <a:pt x="2040724" y="3441700"/>
                  </a:lnTo>
                  <a:lnTo>
                    <a:pt x="2051812" y="3441700"/>
                  </a:lnTo>
                  <a:lnTo>
                    <a:pt x="2057768" y="3403600"/>
                  </a:lnTo>
                  <a:lnTo>
                    <a:pt x="2076792" y="3390900"/>
                  </a:lnTo>
                  <a:lnTo>
                    <a:pt x="2080031" y="3378200"/>
                  </a:lnTo>
                  <a:lnTo>
                    <a:pt x="2083231" y="3365500"/>
                  </a:lnTo>
                  <a:lnTo>
                    <a:pt x="2084870" y="3352800"/>
                  </a:lnTo>
                  <a:close/>
                </a:path>
                <a:path w="3477260" h="5372100">
                  <a:moveTo>
                    <a:pt x="2088007" y="1714500"/>
                  </a:moveTo>
                  <a:lnTo>
                    <a:pt x="2087067" y="1714500"/>
                  </a:lnTo>
                  <a:lnTo>
                    <a:pt x="2084616" y="1701800"/>
                  </a:lnTo>
                  <a:lnTo>
                    <a:pt x="2081301" y="1701800"/>
                  </a:lnTo>
                  <a:lnTo>
                    <a:pt x="2077783" y="1689100"/>
                  </a:lnTo>
                  <a:lnTo>
                    <a:pt x="2084603" y="1689100"/>
                  </a:lnTo>
                  <a:lnTo>
                    <a:pt x="2086559" y="1676400"/>
                  </a:lnTo>
                  <a:lnTo>
                    <a:pt x="2087600" y="1676400"/>
                  </a:lnTo>
                  <a:lnTo>
                    <a:pt x="2086292" y="1663700"/>
                  </a:lnTo>
                  <a:lnTo>
                    <a:pt x="2086508" y="1663700"/>
                  </a:lnTo>
                  <a:lnTo>
                    <a:pt x="2087943" y="1651000"/>
                  </a:lnTo>
                  <a:lnTo>
                    <a:pt x="2085721" y="1638300"/>
                  </a:lnTo>
                  <a:lnTo>
                    <a:pt x="2080437" y="1638300"/>
                  </a:lnTo>
                  <a:lnTo>
                    <a:pt x="2072690" y="1625600"/>
                  </a:lnTo>
                  <a:lnTo>
                    <a:pt x="2067737" y="1625600"/>
                  </a:lnTo>
                  <a:lnTo>
                    <a:pt x="2067941" y="1612900"/>
                  </a:lnTo>
                  <a:lnTo>
                    <a:pt x="2065997" y="1600200"/>
                  </a:lnTo>
                  <a:lnTo>
                    <a:pt x="2054631" y="1600200"/>
                  </a:lnTo>
                  <a:lnTo>
                    <a:pt x="2045995" y="1587500"/>
                  </a:lnTo>
                  <a:lnTo>
                    <a:pt x="2040572" y="1574800"/>
                  </a:lnTo>
                  <a:lnTo>
                    <a:pt x="2035200" y="1574800"/>
                  </a:lnTo>
                  <a:lnTo>
                    <a:pt x="2026767" y="1562100"/>
                  </a:lnTo>
                  <a:lnTo>
                    <a:pt x="2010803" y="1562100"/>
                  </a:lnTo>
                  <a:lnTo>
                    <a:pt x="2003513" y="1574800"/>
                  </a:lnTo>
                  <a:lnTo>
                    <a:pt x="2000516" y="1600200"/>
                  </a:lnTo>
                  <a:lnTo>
                    <a:pt x="1997456" y="1612900"/>
                  </a:lnTo>
                  <a:lnTo>
                    <a:pt x="1995195" y="1625600"/>
                  </a:lnTo>
                  <a:lnTo>
                    <a:pt x="1991055" y="1625600"/>
                  </a:lnTo>
                  <a:lnTo>
                    <a:pt x="1979726" y="1638300"/>
                  </a:lnTo>
                  <a:lnTo>
                    <a:pt x="1977491" y="1646212"/>
                  </a:lnTo>
                  <a:lnTo>
                    <a:pt x="1980920" y="1638300"/>
                  </a:lnTo>
                  <a:lnTo>
                    <a:pt x="1976132" y="1651000"/>
                  </a:lnTo>
                  <a:lnTo>
                    <a:pt x="1977491" y="1646212"/>
                  </a:lnTo>
                  <a:lnTo>
                    <a:pt x="1975408" y="1651000"/>
                  </a:lnTo>
                  <a:lnTo>
                    <a:pt x="1954542" y="1651000"/>
                  </a:lnTo>
                  <a:lnTo>
                    <a:pt x="1944230" y="1663700"/>
                  </a:lnTo>
                  <a:lnTo>
                    <a:pt x="1933397" y="1663700"/>
                  </a:lnTo>
                  <a:lnTo>
                    <a:pt x="1927021" y="1676400"/>
                  </a:lnTo>
                  <a:lnTo>
                    <a:pt x="1921751" y="1676400"/>
                  </a:lnTo>
                  <a:lnTo>
                    <a:pt x="1918335" y="1689100"/>
                  </a:lnTo>
                  <a:lnTo>
                    <a:pt x="1908886" y="1701800"/>
                  </a:lnTo>
                  <a:lnTo>
                    <a:pt x="1900224" y="1714500"/>
                  </a:lnTo>
                  <a:lnTo>
                    <a:pt x="1892820" y="1727200"/>
                  </a:lnTo>
                  <a:lnTo>
                    <a:pt x="1879066" y="1727200"/>
                  </a:lnTo>
                  <a:lnTo>
                    <a:pt x="1890191" y="1739900"/>
                  </a:lnTo>
                  <a:lnTo>
                    <a:pt x="1896618" y="1752600"/>
                  </a:lnTo>
                  <a:lnTo>
                    <a:pt x="1882114" y="1765300"/>
                  </a:lnTo>
                  <a:lnTo>
                    <a:pt x="1856790" y="1765300"/>
                  </a:lnTo>
                  <a:lnTo>
                    <a:pt x="1856409" y="1778000"/>
                  </a:lnTo>
                  <a:lnTo>
                    <a:pt x="1856828" y="1790700"/>
                  </a:lnTo>
                  <a:lnTo>
                    <a:pt x="1856371" y="1803400"/>
                  </a:lnTo>
                  <a:lnTo>
                    <a:pt x="1851088" y="1803400"/>
                  </a:lnTo>
                  <a:lnTo>
                    <a:pt x="1859305" y="1816100"/>
                  </a:lnTo>
                  <a:lnTo>
                    <a:pt x="1861578" y="1816100"/>
                  </a:lnTo>
                  <a:lnTo>
                    <a:pt x="1866074" y="1828800"/>
                  </a:lnTo>
                  <a:lnTo>
                    <a:pt x="1857883" y="1828800"/>
                  </a:lnTo>
                  <a:lnTo>
                    <a:pt x="1844827" y="1841500"/>
                  </a:lnTo>
                  <a:lnTo>
                    <a:pt x="1848840" y="1854200"/>
                  </a:lnTo>
                  <a:lnTo>
                    <a:pt x="1842147" y="1854200"/>
                  </a:lnTo>
                  <a:lnTo>
                    <a:pt x="1832660" y="1866900"/>
                  </a:lnTo>
                  <a:lnTo>
                    <a:pt x="1822157" y="1866900"/>
                  </a:lnTo>
                  <a:lnTo>
                    <a:pt x="1818690" y="1879600"/>
                  </a:lnTo>
                  <a:lnTo>
                    <a:pt x="1701025" y="1917700"/>
                  </a:lnTo>
                  <a:lnTo>
                    <a:pt x="1697977" y="1905000"/>
                  </a:lnTo>
                  <a:lnTo>
                    <a:pt x="1694205" y="1892300"/>
                  </a:lnTo>
                  <a:lnTo>
                    <a:pt x="1690077" y="1892300"/>
                  </a:lnTo>
                  <a:lnTo>
                    <a:pt x="1680451" y="1866900"/>
                  </a:lnTo>
                  <a:lnTo>
                    <a:pt x="1676857" y="1866900"/>
                  </a:lnTo>
                  <a:lnTo>
                    <a:pt x="1671408" y="1854200"/>
                  </a:lnTo>
                  <a:lnTo>
                    <a:pt x="1660232" y="1854200"/>
                  </a:lnTo>
                  <a:lnTo>
                    <a:pt x="1654479" y="1841500"/>
                  </a:lnTo>
                  <a:lnTo>
                    <a:pt x="1651088" y="1841500"/>
                  </a:lnTo>
                  <a:lnTo>
                    <a:pt x="1648307" y="1828800"/>
                  </a:lnTo>
                  <a:lnTo>
                    <a:pt x="1644396" y="1816100"/>
                  </a:lnTo>
                  <a:lnTo>
                    <a:pt x="1634477" y="1790700"/>
                  </a:lnTo>
                  <a:lnTo>
                    <a:pt x="1628698" y="1778000"/>
                  </a:lnTo>
                  <a:lnTo>
                    <a:pt x="1626171" y="1778000"/>
                  </a:lnTo>
                  <a:lnTo>
                    <a:pt x="1626006" y="1765300"/>
                  </a:lnTo>
                  <a:lnTo>
                    <a:pt x="1627314" y="1727200"/>
                  </a:lnTo>
                  <a:lnTo>
                    <a:pt x="1623453" y="1714500"/>
                  </a:lnTo>
                  <a:lnTo>
                    <a:pt x="1615376" y="1714500"/>
                  </a:lnTo>
                  <a:lnTo>
                    <a:pt x="1610626" y="1701800"/>
                  </a:lnTo>
                  <a:lnTo>
                    <a:pt x="1624495" y="1701800"/>
                  </a:lnTo>
                  <a:lnTo>
                    <a:pt x="1630616" y="1689100"/>
                  </a:lnTo>
                  <a:lnTo>
                    <a:pt x="1639785" y="1689100"/>
                  </a:lnTo>
                  <a:lnTo>
                    <a:pt x="1653451" y="1676400"/>
                  </a:lnTo>
                  <a:lnTo>
                    <a:pt x="1662595" y="1676400"/>
                  </a:lnTo>
                  <a:lnTo>
                    <a:pt x="1671916" y="1663700"/>
                  </a:lnTo>
                  <a:lnTo>
                    <a:pt x="1680248" y="1651000"/>
                  </a:lnTo>
                  <a:lnTo>
                    <a:pt x="1686420" y="1638300"/>
                  </a:lnTo>
                  <a:lnTo>
                    <a:pt x="1699793" y="1638300"/>
                  </a:lnTo>
                  <a:lnTo>
                    <a:pt x="1692160" y="1625600"/>
                  </a:lnTo>
                  <a:lnTo>
                    <a:pt x="1683524" y="1625600"/>
                  </a:lnTo>
                  <a:lnTo>
                    <a:pt x="1668056" y="1651000"/>
                  </a:lnTo>
                  <a:lnTo>
                    <a:pt x="1658480" y="1663700"/>
                  </a:lnTo>
                  <a:lnTo>
                    <a:pt x="1647228" y="1676400"/>
                  </a:lnTo>
                  <a:lnTo>
                    <a:pt x="1626717" y="1676400"/>
                  </a:lnTo>
                  <a:lnTo>
                    <a:pt x="1620824" y="1689100"/>
                  </a:lnTo>
                  <a:lnTo>
                    <a:pt x="1611096" y="1689100"/>
                  </a:lnTo>
                  <a:lnTo>
                    <a:pt x="1602917" y="1701800"/>
                  </a:lnTo>
                  <a:lnTo>
                    <a:pt x="1601508" y="1714500"/>
                  </a:lnTo>
                  <a:lnTo>
                    <a:pt x="1609229" y="1714500"/>
                  </a:lnTo>
                  <a:lnTo>
                    <a:pt x="1616608" y="1727200"/>
                  </a:lnTo>
                  <a:lnTo>
                    <a:pt x="1616417" y="1739900"/>
                  </a:lnTo>
                  <a:lnTo>
                    <a:pt x="1615744" y="1765300"/>
                  </a:lnTo>
                  <a:lnTo>
                    <a:pt x="1616925" y="1778000"/>
                  </a:lnTo>
                  <a:lnTo>
                    <a:pt x="1622323" y="1790700"/>
                  </a:lnTo>
                  <a:lnTo>
                    <a:pt x="1627720" y="1790700"/>
                  </a:lnTo>
                  <a:lnTo>
                    <a:pt x="1630045" y="1803400"/>
                  </a:lnTo>
                  <a:lnTo>
                    <a:pt x="1634426" y="1816100"/>
                  </a:lnTo>
                  <a:lnTo>
                    <a:pt x="1639303" y="1828800"/>
                  </a:lnTo>
                  <a:lnTo>
                    <a:pt x="1643278" y="1841500"/>
                  </a:lnTo>
                  <a:lnTo>
                    <a:pt x="1648548" y="1854200"/>
                  </a:lnTo>
                  <a:lnTo>
                    <a:pt x="1657299" y="1854200"/>
                  </a:lnTo>
                  <a:lnTo>
                    <a:pt x="1666709" y="1866900"/>
                  </a:lnTo>
                  <a:lnTo>
                    <a:pt x="1673047" y="1866900"/>
                  </a:lnTo>
                  <a:lnTo>
                    <a:pt x="1678724" y="1879600"/>
                  </a:lnTo>
                  <a:lnTo>
                    <a:pt x="1686179" y="1905000"/>
                  </a:lnTo>
                  <a:lnTo>
                    <a:pt x="1688579" y="1905000"/>
                  </a:lnTo>
                  <a:lnTo>
                    <a:pt x="1692033" y="1917700"/>
                  </a:lnTo>
                  <a:lnTo>
                    <a:pt x="1698523" y="1930400"/>
                  </a:lnTo>
                  <a:lnTo>
                    <a:pt x="1713738" y="1930400"/>
                  </a:lnTo>
                  <a:lnTo>
                    <a:pt x="1717751" y="1917700"/>
                  </a:lnTo>
                  <a:lnTo>
                    <a:pt x="1745234" y="1917700"/>
                  </a:lnTo>
                  <a:lnTo>
                    <a:pt x="1745716" y="1930400"/>
                  </a:lnTo>
                  <a:lnTo>
                    <a:pt x="1746046" y="1943100"/>
                  </a:lnTo>
                  <a:lnTo>
                    <a:pt x="1746161" y="1955800"/>
                  </a:lnTo>
                  <a:lnTo>
                    <a:pt x="1746021" y="1968500"/>
                  </a:lnTo>
                  <a:lnTo>
                    <a:pt x="1731429" y="2006600"/>
                  </a:lnTo>
                  <a:lnTo>
                    <a:pt x="1698358" y="2032000"/>
                  </a:lnTo>
                  <a:lnTo>
                    <a:pt x="1725244" y="2032000"/>
                  </a:lnTo>
                  <a:lnTo>
                    <a:pt x="1731911" y="2019300"/>
                  </a:lnTo>
                  <a:lnTo>
                    <a:pt x="1738693" y="2019300"/>
                  </a:lnTo>
                  <a:lnTo>
                    <a:pt x="1746237" y="2006600"/>
                  </a:lnTo>
                  <a:lnTo>
                    <a:pt x="1752498" y="1993900"/>
                  </a:lnTo>
                  <a:lnTo>
                    <a:pt x="1755381" y="1981200"/>
                  </a:lnTo>
                  <a:lnTo>
                    <a:pt x="1755673" y="1955800"/>
                  </a:lnTo>
                  <a:lnTo>
                    <a:pt x="1755267" y="1944357"/>
                  </a:lnTo>
                  <a:lnTo>
                    <a:pt x="1755228" y="1943100"/>
                  </a:lnTo>
                  <a:lnTo>
                    <a:pt x="1754974" y="1930400"/>
                  </a:lnTo>
                  <a:lnTo>
                    <a:pt x="1755876" y="1905000"/>
                  </a:lnTo>
                  <a:lnTo>
                    <a:pt x="1790141" y="1905000"/>
                  </a:lnTo>
                  <a:lnTo>
                    <a:pt x="1801520" y="1892300"/>
                  </a:lnTo>
                  <a:lnTo>
                    <a:pt x="1823986" y="1892300"/>
                  </a:lnTo>
                  <a:lnTo>
                    <a:pt x="1831213" y="1905000"/>
                  </a:lnTo>
                  <a:lnTo>
                    <a:pt x="1842046" y="1905000"/>
                  </a:lnTo>
                  <a:lnTo>
                    <a:pt x="1855914" y="1917700"/>
                  </a:lnTo>
                  <a:lnTo>
                    <a:pt x="1859953" y="1917700"/>
                  </a:lnTo>
                  <a:lnTo>
                    <a:pt x="1861464" y="1930400"/>
                  </a:lnTo>
                  <a:lnTo>
                    <a:pt x="1867712" y="1943100"/>
                  </a:lnTo>
                  <a:lnTo>
                    <a:pt x="1878406" y="1943100"/>
                  </a:lnTo>
                  <a:lnTo>
                    <a:pt x="1883346" y="1955800"/>
                  </a:lnTo>
                  <a:lnTo>
                    <a:pt x="1885835" y="1955800"/>
                  </a:lnTo>
                  <a:lnTo>
                    <a:pt x="1886254" y="1968500"/>
                  </a:lnTo>
                  <a:lnTo>
                    <a:pt x="1920328" y="1968500"/>
                  </a:lnTo>
                  <a:lnTo>
                    <a:pt x="1915934" y="1955800"/>
                  </a:lnTo>
                  <a:lnTo>
                    <a:pt x="1896567" y="1955800"/>
                  </a:lnTo>
                  <a:lnTo>
                    <a:pt x="1890395" y="1943100"/>
                  </a:lnTo>
                  <a:lnTo>
                    <a:pt x="1876958" y="1930400"/>
                  </a:lnTo>
                  <a:lnTo>
                    <a:pt x="1872094" y="1930400"/>
                  </a:lnTo>
                  <a:lnTo>
                    <a:pt x="1870176" y="1917700"/>
                  </a:lnTo>
                  <a:lnTo>
                    <a:pt x="1865541" y="1917700"/>
                  </a:lnTo>
                  <a:lnTo>
                    <a:pt x="1859000" y="1905000"/>
                  </a:lnTo>
                  <a:lnTo>
                    <a:pt x="1848307" y="1905000"/>
                  </a:lnTo>
                  <a:lnTo>
                    <a:pt x="1836978" y="1892300"/>
                  </a:lnTo>
                  <a:lnTo>
                    <a:pt x="1828507" y="1892300"/>
                  </a:lnTo>
                  <a:lnTo>
                    <a:pt x="1830768" y="1879600"/>
                  </a:lnTo>
                  <a:lnTo>
                    <a:pt x="1831911" y="1879600"/>
                  </a:lnTo>
                  <a:lnTo>
                    <a:pt x="1835658" y="1866900"/>
                  </a:lnTo>
                  <a:lnTo>
                    <a:pt x="1845729" y="1866900"/>
                  </a:lnTo>
                  <a:lnTo>
                    <a:pt x="1852129" y="1854200"/>
                  </a:lnTo>
                  <a:lnTo>
                    <a:pt x="1855304" y="1854200"/>
                  </a:lnTo>
                  <a:lnTo>
                    <a:pt x="1858238" y="1841500"/>
                  </a:lnTo>
                  <a:lnTo>
                    <a:pt x="1863890" y="1841500"/>
                  </a:lnTo>
                  <a:lnTo>
                    <a:pt x="1870887" y="1828800"/>
                  </a:lnTo>
                  <a:lnTo>
                    <a:pt x="1878050" y="1828800"/>
                  </a:lnTo>
                  <a:lnTo>
                    <a:pt x="1875002" y="1816100"/>
                  </a:lnTo>
                  <a:lnTo>
                    <a:pt x="1866201" y="1816100"/>
                  </a:lnTo>
                  <a:lnTo>
                    <a:pt x="1865477" y="1803400"/>
                  </a:lnTo>
                  <a:lnTo>
                    <a:pt x="1866531" y="1790700"/>
                  </a:lnTo>
                  <a:lnTo>
                    <a:pt x="1867217" y="1790700"/>
                  </a:lnTo>
                  <a:lnTo>
                    <a:pt x="1866087" y="1778000"/>
                  </a:lnTo>
                  <a:lnTo>
                    <a:pt x="1889048" y="1778000"/>
                  </a:lnTo>
                  <a:lnTo>
                    <a:pt x="1894332" y="1765300"/>
                  </a:lnTo>
                  <a:lnTo>
                    <a:pt x="1901202" y="1765300"/>
                  </a:lnTo>
                  <a:lnTo>
                    <a:pt x="1908949" y="1752600"/>
                  </a:lnTo>
                  <a:lnTo>
                    <a:pt x="1909889" y="1739900"/>
                  </a:lnTo>
                  <a:lnTo>
                    <a:pt x="1895068" y="1739900"/>
                  </a:lnTo>
                  <a:lnTo>
                    <a:pt x="1903450" y="1727200"/>
                  </a:lnTo>
                  <a:lnTo>
                    <a:pt x="1911934" y="1714500"/>
                  </a:lnTo>
                  <a:lnTo>
                    <a:pt x="1919541" y="1701800"/>
                  </a:lnTo>
                  <a:lnTo>
                    <a:pt x="1925281" y="1701800"/>
                  </a:lnTo>
                  <a:lnTo>
                    <a:pt x="1928355" y="1689100"/>
                  </a:lnTo>
                  <a:lnTo>
                    <a:pt x="1934895" y="1689100"/>
                  </a:lnTo>
                  <a:lnTo>
                    <a:pt x="1939569" y="1676400"/>
                  </a:lnTo>
                  <a:lnTo>
                    <a:pt x="1943785" y="1676400"/>
                  </a:lnTo>
                  <a:lnTo>
                    <a:pt x="1947392" y="1663700"/>
                  </a:lnTo>
                  <a:lnTo>
                    <a:pt x="1971103" y="1663700"/>
                  </a:lnTo>
                  <a:lnTo>
                    <a:pt x="1978266" y="1651000"/>
                  </a:lnTo>
                  <a:lnTo>
                    <a:pt x="1982698" y="1651000"/>
                  </a:lnTo>
                  <a:lnTo>
                    <a:pt x="1999894" y="1638300"/>
                  </a:lnTo>
                  <a:lnTo>
                    <a:pt x="2006384" y="1625600"/>
                  </a:lnTo>
                  <a:lnTo>
                    <a:pt x="2008873" y="1600200"/>
                  </a:lnTo>
                  <a:lnTo>
                    <a:pt x="2010829" y="1587500"/>
                  </a:lnTo>
                  <a:lnTo>
                    <a:pt x="2015705" y="1574800"/>
                  </a:lnTo>
                  <a:lnTo>
                    <a:pt x="2028812" y="1574800"/>
                  </a:lnTo>
                  <a:lnTo>
                    <a:pt x="2031809" y="1587500"/>
                  </a:lnTo>
                  <a:lnTo>
                    <a:pt x="2035987" y="1587500"/>
                  </a:lnTo>
                  <a:lnTo>
                    <a:pt x="2041702" y="1600200"/>
                  </a:lnTo>
                  <a:lnTo>
                    <a:pt x="2054606" y="1600200"/>
                  </a:lnTo>
                  <a:lnTo>
                    <a:pt x="2059838" y="1612900"/>
                  </a:lnTo>
                  <a:lnTo>
                    <a:pt x="2061159" y="1625600"/>
                  </a:lnTo>
                  <a:lnTo>
                    <a:pt x="2065553" y="1638300"/>
                  </a:lnTo>
                  <a:lnTo>
                    <a:pt x="2079993" y="1651000"/>
                  </a:lnTo>
                  <a:lnTo>
                    <a:pt x="2075421" y="1663700"/>
                  </a:lnTo>
                  <a:lnTo>
                    <a:pt x="2076577" y="1663700"/>
                  </a:lnTo>
                  <a:lnTo>
                    <a:pt x="2077453" y="1676400"/>
                  </a:lnTo>
                  <a:lnTo>
                    <a:pt x="2072068" y="1689100"/>
                  </a:lnTo>
                  <a:lnTo>
                    <a:pt x="2068703" y="1689100"/>
                  </a:lnTo>
                  <a:lnTo>
                    <a:pt x="2070366" y="1701800"/>
                  </a:lnTo>
                  <a:lnTo>
                    <a:pt x="2074545" y="1714500"/>
                  </a:lnTo>
                  <a:lnTo>
                    <a:pt x="2078736" y="1714500"/>
                  </a:lnTo>
                  <a:lnTo>
                    <a:pt x="2071268" y="1727200"/>
                  </a:lnTo>
                  <a:lnTo>
                    <a:pt x="2065375" y="1727200"/>
                  </a:lnTo>
                  <a:lnTo>
                    <a:pt x="2062251" y="1739900"/>
                  </a:lnTo>
                  <a:lnTo>
                    <a:pt x="2063127" y="1739900"/>
                  </a:lnTo>
                  <a:lnTo>
                    <a:pt x="2071725" y="1752600"/>
                  </a:lnTo>
                  <a:lnTo>
                    <a:pt x="2073821" y="1752600"/>
                  </a:lnTo>
                  <a:lnTo>
                    <a:pt x="2072601" y="1739900"/>
                  </a:lnTo>
                  <a:lnTo>
                    <a:pt x="2075992" y="1727200"/>
                  </a:lnTo>
                  <a:lnTo>
                    <a:pt x="2081847" y="1727200"/>
                  </a:lnTo>
                  <a:lnTo>
                    <a:pt x="2088007" y="1714500"/>
                  </a:lnTo>
                  <a:close/>
                </a:path>
                <a:path w="3477260" h="5372100">
                  <a:moveTo>
                    <a:pt x="2104936" y="2006600"/>
                  </a:moveTo>
                  <a:lnTo>
                    <a:pt x="2103361" y="1993900"/>
                  </a:lnTo>
                  <a:lnTo>
                    <a:pt x="2095398" y="1981200"/>
                  </a:lnTo>
                  <a:lnTo>
                    <a:pt x="2064537" y="1981200"/>
                  </a:lnTo>
                  <a:lnTo>
                    <a:pt x="2065032" y="1993900"/>
                  </a:lnTo>
                  <a:lnTo>
                    <a:pt x="2092947" y="1993900"/>
                  </a:lnTo>
                  <a:lnTo>
                    <a:pt x="2093607" y="2006600"/>
                  </a:lnTo>
                  <a:lnTo>
                    <a:pt x="2073402" y="2006600"/>
                  </a:lnTo>
                  <a:lnTo>
                    <a:pt x="2079790" y="2019300"/>
                  </a:lnTo>
                  <a:lnTo>
                    <a:pt x="2097201" y="2019300"/>
                  </a:lnTo>
                  <a:lnTo>
                    <a:pt x="2104936" y="2006600"/>
                  </a:lnTo>
                  <a:close/>
                </a:path>
                <a:path w="3477260" h="5372100">
                  <a:moveTo>
                    <a:pt x="2123592" y="1727200"/>
                  </a:moveTo>
                  <a:lnTo>
                    <a:pt x="2105749" y="1727200"/>
                  </a:lnTo>
                  <a:lnTo>
                    <a:pt x="2095868" y="1739900"/>
                  </a:lnTo>
                  <a:lnTo>
                    <a:pt x="2085390" y="1739900"/>
                  </a:lnTo>
                  <a:lnTo>
                    <a:pt x="2073821" y="1752600"/>
                  </a:lnTo>
                  <a:lnTo>
                    <a:pt x="2085086" y="1752600"/>
                  </a:lnTo>
                  <a:lnTo>
                    <a:pt x="2099856" y="1739900"/>
                  </a:lnTo>
                  <a:lnTo>
                    <a:pt x="2112657" y="1739900"/>
                  </a:lnTo>
                  <a:lnTo>
                    <a:pt x="2123592" y="1727200"/>
                  </a:lnTo>
                  <a:close/>
                </a:path>
                <a:path w="3477260" h="5372100">
                  <a:moveTo>
                    <a:pt x="2160333" y="4074122"/>
                  </a:moveTo>
                  <a:lnTo>
                    <a:pt x="2155342" y="4064000"/>
                  </a:lnTo>
                  <a:lnTo>
                    <a:pt x="2140864" y="4051300"/>
                  </a:lnTo>
                  <a:lnTo>
                    <a:pt x="2129307" y="4051300"/>
                  </a:lnTo>
                  <a:lnTo>
                    <a:pt x="2125459" y="4038600"/>
                  </a:lnTo>
                  <a:lnTo>
                    <a:pt x="2122220" y="4025900"/>
                  </a:lnTo>
                  <a:lnTo>
                    <a:pt x="2118525" y="4025900"/>
                  </a:lnTo>
                  <a:lnTo>
                    <a:pt x="2114131" y="4013200"/>
                  </a:lnTo>
                  <a:lnTo>
                    <a:pt x="2118296" y="4013200"/>
                  </a:lnTo>
                  <a:lnTo>
                    <a:pt x="2120557" y="4000500"/>
                  </a:lnTo>
                  <a:lnTo>
                    <a:pt x="2120696" y="4000500"/>
                  </a:lnTo>
                  <a:lnTo>
                    <a:pt x="2118537" y="3987800"/>
                  </a:lnTo>
                  <a:lnTo>
                    <a:pt x="2115680" y="3987800"/>
                  </a:lnTo>
                  <a:lnTo>
                    <a:pt x="2117991" y="3975100"/>
                  </a:lnTo>
                  <a:lnTo>
                    <a:pt x="2126081" y="3962400"/>
                  </a:lnTo>
                  <a:lnTo>
                    <a:pt x="2140572" y="3937000"/>
                  </a:lnTo>
                  <a:lnTo>
                    <a:pt x="2152980" y="3911600"/>
                  </a:lnTo>
                  <a:lnTo>
                    <a:pt x="2129840" y="3911600"/>
                  </a:lnTo>
                  <a:lnTo>
                    <a:pt x="2105469" y="3898900"/>
                  </a:lnTo>
                  <a:lnTo>
                    <a:pt x="2030209" y="3848100"/>
                  </a:lnTo>
                  <a:lnTo>
                    <a:pt x="2017623" y="3848100"/>
                  </a:lnTo>
                  <a:lnTo>
                    <a:pt x="2009203" y="3835400"/>
                  </a:lnTo>
                  <a:lnTo>
                    <a:pt x="1980857" y="3835400"/>
                  </a:lnTo>
                  <a:lnTo>
                    <a:pt x="1980920" y="3810000"/>
                  </a:lnTo>
                  <a:lnTo>
                    <a:pt x="1975256" y="3810000"/>
                  </a:lnTo>
                  <a:lnTo>
                    <a:pt x="1970595" y="3822700"/>
                  </a:lnTo>
                  <a:lnTo>
                    <a:pt x="1972462" y="3835400"/>
                  </a:lnTo>
                  <a:lnTo>
                    <a:pt x="1978799" y="3848100"/>
                  </a:lnTo>
                  <a:lnTo>
                    <a:pt x="2003259" y="3848100"/>
                  </a:lnTo>
                  <a:lnTo>
                    <a:pt x="2019871" y="3860800"/>
                  </a:lnTo>
                  <a:lnTo>
                    <a:pt x="2094509" y="3898900"/>
                  </a:lnTo>
                  <a:lnTo>
                    <a:pt x="2106371" y="3911600"/>
                  </a:lnTo>
                  <a:lnTo>
                    <a:pt x="2124621" y="3911600"/>
                  </a:lnTo>
                  <a:lnTo>
                    <a:pt x="2141245" y="3924300"/>
                  </a:lnTo>
                  <a:lnTo>
                    <a:pt x="2135251" y="3924300"/>
                  </a:lnTo>
                  <a:lnTo>
                    <a:pt x="2127161" y="3937000"/>
                  </a:lnTo>
                  <a:lnTo>
                    <a:pt x="2118664" y="3962400"/>
                  </a:lnTo>
                  <a:lnTo>
                    <a:pt x="2111489" y="3962400"/>
                  </a:lnTo>
                  <a:lnTo>
                    <a:pt x="2103158" y="3987800"/>
                  </a:lnTo>
                  <a:lnTo>
                    <a:pt x="2105812" y="3987800"/>
                  </a:lnTo>
                  <a:lnTo>
                    <a:pt x="2108924" y="4000500"/>
                  </a:lnTo>
                  <a:lnTo>
                    <a:pt x="2101951" y="4025900"/>
                  </a:lnTo>
                  <a:lnTo>
                    <a:pt x="2111565" y="4025900"/>
                  </a:lnTo>
                  <a:lnTo>
                    <a:pt x="2115566" y="4038600"/>
                  </a:lnTo>
                  <a:lnTo>
                    <a:pt x="2137587" y="4064000"/>
                  </a:lnTo>
                  <a:lnTo>
                    <a:pt x="2160333" y="4074122"/>
                  </a:lnTo>
                  <a:close/>
                </a:path>
                <a:path w="3477260" h="5372100">
                  <a:moveTo>
                    <a:pt x="2166150" y="4076700"/>
                  </a:moveTo>
                  <a:lnTo>
                    <a:pt x="2160333" y="4074122"/>
                  </a:lnTo>
                  <a:lnTo>
                    <a:pt x="2161616" y="4076700"/>
                  </a:lnTo>
                  <a:lnTo>
                    <a:pt x="2166150" y="4076700"/>
                  </a:lnTo>
                  <a:close/>
                </a:path>
                <a:path w="3477260" h="5372100">
                  <a:moveTo>
                    <a:pt x="2167547" y="3556000"/>
                  </a:moveTo>
                  <a:lnTo>
                    <a:pt x="2150783" y="3543300"/>
                  </a:lnTo>
                  <a:lnTo>
                    <a:pt x="2140280" y="3530600"/>
                  </a:lnTo>
                  <a:lnTo>
                    <a:pt x="2116620" y="3530600"/>
                  </a:lnTo>
                  <a:lnTo>
                    <a:pt x="2106472" y="3517900"/>
                  </a:lnTo>
                  <a:lnTo>
                    <a:pt x="2098471" y="3517900"/>
                  </a:lnTo>
                  <a:lnTo>
                    <a:pt x="2097011" y="3505200"/>
                  </a:lnTo>
                  <a:lnTo>
                    <a:pt x="2093023" y="3492500"/>
                  </a:lnTo>
                  <a:lnTo>
                    <a:pt x="2068474" y="3492500"/>
                  </a:lnTo>
                  <a:lnTo>
                    <a:pt x="2068080" y="3479800"/>
                  </a:lnTo>
                  <a:lnTo>
                    <a:pt x="2068677" y="3467100"/>
                  </a:lnTo>
                  <a:lnTo>
                    <a:pt x="2071801" y="3467100"/>
                  </a:lnTo>
                  <a:lnTo>
                    <a:pt x="2079002" y="3454400"/>
                  </a:lnTo>
                  <a:lnTo>
                    <a:pt x="2073998" y="3441700"/>
                  </a:lnTo>
                  <a:lnTo>
                    <a:pt x="2055291" y="3441700"/>
                  </a:lnTo>
                  <a:lnTo>
                    <a:pt x="2061806" y="3454400"/>
                  </a:lnTo>
                  <a:lnTo>
                    <a:pt x="2067750" y="3454400"/>
                  </a:lnTo>
                  <a:lnTo>
                    <a:pt x="2062213" y="3467100"/>
                  </a:lnTo>
                  <a:lnTo>
                    <a:pt x="2059711" y="3467100"/>
                  </a:lnTo>
                  <a:lnTo>
                    <a:pt x="2059063" y="3479800"/>
                  </a:lnTo>
                  <a:lnTo>
                    <a:pt x="2059114" y="3505200"/>
                  </a:lnTo>
                  <a:lnTo>
                    <a:pt x="2016036" y="3505200"/>
                  </a:lnTo>
                  <a:lnTo>
                    <a:pt x="2008771" y="3517900"/>
                  </a:lnTo>
                  <a:lnTo>
                    <a:pt x="2001939" y="3517900"/>
                  </a:lnTo>
                  <a:lnTo>
                    <a:pt x="1995855" y="3530600"/>
                  </a:lnTo>
                  <a:lnTo>
                    <a:pt x="1984476" y="3530600"/>
                  </a:lnTo>
                  <a:lnTo>
                    <a:pt x="1982914" y="3543300"/>
                  </a:lnTo>
                  <a:lnTo>
                    <a:pt x="1980768" y="3543300"/>
                  </a:lnTo>
                  <a:lnTo>
                    <a:pt x="1932419" y="3556000"/>
                  </a:lnTo>
                  <a:lnTo>
                    <a:pt x="1917928" y="3556000"/>
                  </a:lnTo>
                  <a:lnTo>
                    <a:pt x="1916328" y="3568700"/>
                  </a:lnTo>
                  <a:lnTo>
                    <a:pt x="1914880" y="3581400"/>
                  </a:lnTo>
                  <a:lnTo>
                    <a:pt x="1913953" y="3594100"/>
                  </a:lnTo>
                  <a:lnTo>
                    <a:pt x="1915312" y="3594100"/>
                  </a:lnTo>
                  <a:lnTo>
                    <a:pt x="1917903" y="3606800"/>
                  </a:lnTo>
                  <a:lnTo>
                    <a:pt x="1920633" y="3619500"/>
                  </a:lnTo>
                  <a:lnTo>
                    <a:pt x="1922373" y="3632200"/>
                  </a:lnTo>
                  <a:lnTo>
                    <a:pt x="1927199" y="3632200"/>
                  </a:lnTo>
                  <a:lnTo>
                    <a:pt x="1931111" y="3644900"/>
                  </a:lnTo>
                  <a:lnTo>
                    <a:pt x="1934032" y="3644900"/>
                  </a:lnTo>
                  <a:lnTo>
                    <a:pt x="1936267" y="3657600"/>
                  </a:lnTo>
                  <a:lnTo>
                    <a:pt x="1955749" y="3657600"/>
                  </a:lnTo>
                  <a:lnTo>
                    <a:pt x="1958784" y="3644900"/>
                  </a:lnTo>
                  <a:lnTo>
                    <a:pt x="1960295" y="3644900"/>
                  </a:lnTo>
                  <a:lnTo>
                    <a:pt x="1960283" y="3632200"/>
                  </a:lnTo>
                  <a:lnTo>
                    <a:pt x="1955977" y="3619500"/>
                  </a:lnTo>
                  <a:lnTo>
                    <a:pt x="1950110" y="3606800"/>
                  </a:lnTo>
                  <a:lnTo>
                    <a:pt x="1958390" y="3606800"/>
                  </a:lnTo>
                  <a:lnTo>
                    <a:pt x="1965756" y="3619500"/>
                  </a:lnTo>
                  <a:lnTo>
                    <a:pt x="1968728" y="3619500"/>
                  </a:lnTo>
                  <a:lnTo>
                    <a:pt x="1995665" y="3632200"/>
                  </a:lnTo>
                  <a:lnTo>
                    <a:pt x="2007946" y="3644900"/>
                  </a:lnTo>
                  <a:lnTo>
                    <a:pt x="2012518" y="3657600"/>
                  </a:lnTo>
                  <a:lnTo>
                    <a:pt x="2008263" y="3657600"/>
                  </a:lnTo>
                  <a:lnTo>
                    <a:pt x="1994027" y="3683000"/>
                  </a:lnTo>
                  <a:lnTo>
                    <a:pt x="1989302" y="3683000"/>
                  </a:lnTo>
                  <a:lnTo>
                    <a:pt x="1988045" y="3695700"/>
                  </a:lnTo>
                  <a:lnTo>
                    <a:pt x="1977707" y="3695700"/>
                  </a:lnTo>
                  <a:lnTo>
                    <a:pt x="1994712" y="3797300"/>
                  </a:lnTo>
                  <a:lnTo>
                    <a:pt x="1984095" y="3810000"/>
                  </a:lnTo>
                  <a:lnTo>
                    <a:pt x="1995754" y="3810000"/>
                  </a:lnTo>
                  <a:lnTo>
                    <a:pt x="2002612" y="3797300"/>
                  </a:lnTo>
                  <a:lnTo>
                    <a:pt x="2003513" y="3784600"/>
                  </a:lnTo>
                  <a:lnTo>
                    <a:pt x="2000542" y="3771900"/>
                  </a:lnTo>
                  <a:lnTo>
                    <a:pt x="1994395" y="3733800"/>
                  </a:lnTo>
                  <a:lnTo>
                    <a:pt x="1991601" y="3721100"/>
                  </a:lnTo>
                  <a:lnTo>
                    <a:pt x="1989289" y="3708400"/>
                  </a:lnTo>
                  <a:lnTo>
                    <a:pt x="1993430" y="3708400"/>
                  </a:lnTo>
                  <a:lnTo>
                    <a:pt x="1998687" y="3695700"/>
                  </a:lnTo>
                  <a:lnTo>
                    <a:pt x="1999983" y="3695700"/>
                  </a:lnTo>
                  <a:lnTo>
                    <a:pt x="2001227" y="3683000"/>
                  </a:lnTo>
                  <a:lnTo>
                    <a:pt x="2006295" y="3683000"/>
                  </a:lnTo>
                  <a:lnTo>
                    <a:pt x="2011426" y="3670300"/>
                  </a:lnTo>
                  <a:lnTo>
                    <a:pt x="2020443" y="3670300"/>
                  </a:lnTo>
                  <a:lnTo>
                    <a:pt x="2022017" y="3657600"/>
                  </a:lnTo>
                  <a:lnTo>
                    <a:pt x="2020722" y="3644900"/>
                  </a:lnTo>
                  <a:lnTo>
                    <a:pt x="2017471" y="3644900"/>
                  </a:lnTo>
                  <a:lnTo>
                    <a:pt x="2013191" y="3632200"/>
                  </a:lnTo>
                  <a:lnTo>
                    <a:pt x="2008835" y="3632200"/>
                  </a:lnTo>
                  <a:lnTo>
                    <a:pt x="2002345" y="3619500"/>
                  </a:lnTo>
                  <a:lnTo>
                    <a:pt x="1974748" y="3619500"/>
                  </a:lnTo>
                  <a:lnTo>
                    <a:pt x="1967649" y="3606800"/>
                  </a:lnTo>
                  <a:lnTo>
                    <a:pt x="1965985" y="3606800"/>
                  </a:lnTo>
                  <a:lnTo>
                    <a:pt x="1956689" y="3594100"/>
                  </a:lnTo>
                  <a:lnTo>
                    <a:pt x="1936686" y="3594100"/>
                  </a:lnTo>
                  <a:lnTo>
                    <a:pt x="1935111" y="3606800"/>
                  </a:lnTo>
                  <a:lnTo>
                    <a:pt x="1938223" y="3619500"/>
                  </a:lnTo>
                  <a:lnTo>
                    <a:pt x="1945144" y="3619500"/>
                  </a:lnTo>
                  <a:lnTo>
                    <a:pt x="1950402" y="3632200"/>
                  </a:lnTo>
                  <a:lnTo>
                    <a:pt x="1948548" y="3644900"/>
                  </a:lnTo>
                  <a:lnTo>
                    <a:pt x="1942033" y="3644900"/>
                  </a:lnTo>
                  <a:lnTo>
                    <a:pt x="1940839" y="3632200"/>
                  </a:lnTo>
                  <a:lnTo>
                    <a:pt x="1937118" y="3632200"/>
                  </a:lnTo>
                  <a:lnTo>
                    <a:pt x="1931682" y="3619500"/>
                  </a:lnTo>
                  <a:lnTo>
                    <a:pt x="1930336" y="3619500"/>
                  </a:lnTo>
                  <a:lnTo>
                    <a:pt x="1929663" y="3606800"/>
                  </a:lnTo>
                  <a:lnTo>
                    <a:pt x="1927453" y="3594100"/>
                  </a:lnTo>
                  <a:lnTo>
                    <a:pt x="1923554" y="3594100"/>
                  </a:lnTo>
                  <a:lnTo>
                    <a:pt x="1924570" y="3581400"/>
                  </a:lnTo>
                  <a:lnTo>
                    <a:pt x="1928545" y="3568700"/>
                  </a:lnTo>
                  <a:lnTo>
                    <a:pt x="1967966" y="3556000"/>
                  </a:lnTo>
                  <a:lnTo>
                    <a:pt x="1993239" y="3556000"/>
                  </a:lnTo>
                  <a:lnTo>
                    <a:pt x="1995512" y="3543300"/>
                  </a:lnTo>
                  <a:lnTo>
                    <a:pt x="1998395" y="3530600"/>
                  </a:lnTo>
                  <a:lnTo>
                    <a:pt x="2007984" y="3530600"/>
                  </a:lnTo>
                  <a:lnTo>
                    <a:pt x="2020227" y="3517900"/>
                  </a:lnTo>
                  <a:lnTo>
                    <a:pt x="2055164" y="3517900"/>
                  </a:lnTo>
                  <a:lnTo>
                    <a:pt x="2067140" y="3505200"/>
                  </a:lnTo>
                  <a:lnTo>
                    <a:pt x="2088057" y="3505200"/>
                  </a:lnTo>
                  <a:lnTo>
                    <a:pt x="2086711" y="3517900"/>
                  </a:lnTo>
                  <a:lnTo>
                    <a:pt x="2088375" y="3530600"/>
                  </a:lnTo>
                  <a:lnTo>
                    <a:pt x="2104974" y="3530600"/>
                  </a:lnTo>
                  <a:lnTo>
                    <a:pt x="2126500" y="3543300"/>
                  </a:lnTo>
                  <a:lnTo>
                    <a:pt x="2138515" y="3543300"/>
                  </a:lnTo>
                  <a:lnTo>
                    <a:pt x="2145652" y="3556000"/>
                  </a:lnTo>
                  <a:lnTo>
                    <a:pt x="2167547" y="3556000"/>
                  </a:lnTo>
                  <a:close/>
                </a:path>
                <a:path w="3477260" h="5372100">
                  <a:moveTo>
                    <a:pt x="2168931" y="4203700"/>
                  </a:moveTo>
                  <a:lnTo>
                    <a:pt x="2151037" y="4191000"/>
                  </a:lnTo>
                  <a:lnTo>
                    <a:pt x="2132038" y="4178300"/>
                  </a:lnTo>
                  <a:lnTo>
                    <a:pt x="2099322" y="4152900"/>
                  </a:lnTo>
                  <a:lnTo>
                    <a:pt x="2074583" y="4140200"/>
                  </a:lnTo>
                  <a:lnTo>
                    <a:pt x="2062187" y="4114800"/>
                  </a:lnTo>
                  <a:lnTo>
                    <a:pt x="2048852" y="4102100"/>
                  </a:lnTo>
                  <a:lnTo>
                    <a:pt x="2023198" y="4102100"/>
                  </a:lnTo>
                  <a:lnTo>
                    <a:pt x="2045284" y="4114800"/>
                  </a:lnTo>
                  <a:lnTo>
                    <a:pt x="2103932" y="4178300"/>
                  </a:lnTo>
                  <a:lnTo>
                    <a:pt x="2122640" y="4191000"/>
                  </a:lnTo>
                  <a:lnTo>
                    <a:pt x="2136241" y="4203700"/>
                  </a:lnTo>
                  <a:lnTo>
                    <a:pt x="2168931" y="4203700"/>
                  </a:lnTo>
                  <a:close/>
                </a:path>
                <a:path w="3477260" h="5372100">
                  <a:moveTo>
                    <a:pt x="2171420" y="2984500"/>
                  </a:moveTo>
                  <a:lnTo>
                    <a:pt x="2156383" y="2984500"/>
                  </a:lnTo>
                  <a:lnTo>
                    <a:pt x="2146389" y="2971800"/>
                  </a:lnTo>
                  <a:lnTo>
                    <a:pt x="2141918" y="2971800"/>
                  </a:lnTo>
                  <a:lnTo>
                    <a:pt x="2140801" y="2959100"/>
                  </a:lnTo>
                  <a:lnTo>
                    <a:pt x="2134438" y="2959100"/>
                  </a:lnTo>
                  <a:lnTo>
                    <a:pt x="2114270" y="2933700"/>
                  </a:lnTo>
                  <a:lnTo>
                    <a:pt x="2100948" y="2921000"/>
                  </a:lnTo>
                  <a:lnTo>
                    <a:pt x="2079269" y="2921000"/>
                  </a:lnTo>
                  <a:lnTo>
                    <a:pt x="2059076" y="2933700"/>
                  </a:lnTo>
                  <a:lnTo>
                    <a:pt x="2103056" y="2933700"/>
                  </a:lnTo>
                  <a:lnTo>
                    <a:pt x="2108428" y="2946400"/>
                  </a:lnTo>
                  <a:lnTo>
                    <a:pt x="2124926" y="2959100"/>
                  </a:lnTo>
                  <a:lnTo>
                    <a:pt x="2130348" y="2959100"/>
                  </a:lnTo>
                  <a:lnTo>
                    <a:pt x="2132114" y="2971800"/>
                  </a:lnTo>
                  <a:lnTo>
                    <a:pt x="2137626" y="2984500"/>
                  </a:lnTo>
                  <a:lnTo>
                    <a:pt x="2100072" y="2984500"/>
                  </a:lnTo>
                  <a:lnTo>
                    <a:pt x="2088400" y="2997200"/>
                  </a:lnTo>
                  <a:lnTo>
                    <a:pt x="2073656" y="3009900"/>
                  </a:lnTo>
                  <a:lnTo>
                    <a:pt x="2059673" y="3022600"/>
                  </a:lnTo>
                  <a:lnTo>
                    <a:pt x="2050300" y="3035300"/>
                  </a:lnTo>
                  <a:lnTo>
                    <a:pt x="2046185" y="3035300"/>
                  </a:lnTo>
                  <a:lnTo>
                    <a:pt x="2042287" y="3048000"/>
                  </a:lnTo>
                  <a:lnTo>
                    <a:pt x="2038718" y="3060700"/>
                  </a:lnTo>
                  <a:lnTo>
                    <a:pt x="2012835" y="3060700"/>
                  </a:lnTo>
                  <a:lnTo>
                    <a:pt x="1998065" y="3073400"/>
                  </a:lnTo>
                  <a:lnTo>
                    <a:pt x="1982749" y="3073400"/>
                  </a:lnTo>
                  <a:lnTo>
                    <a:pt x="1958390" y="3086100"/>
                  </a:lnTo>
                  <a:lnTo>
                    <a:pt x="1927174" y="3098800"/>
                  </a:lnTo>
                  <a:lnTo>
                    <a:pt x="1908873" y="3111500"/>
                  </a:lnTo>
                  <a:lnTo>
                    <a:pt x="1954085" y="3111500"/>
                  </a:lnTo>
                  <a:lnTo>
                    <a:pt x="1972424" y="3098800"/>
                  </a:lnTo>
                  <a:lnTo>
                    <a:pt x="1993557" y="3086100"/>
                  </a:lnTo>
                  <a:lnTo>
                    <a:pt x="1999830" y="3073400"/>
                  </a:lnTo>
                  <a:lnTo>
                    <a:pt x="2035022" y="3073400"/>
                  </a:lnTo>
                  <a:lnTo>
                    <a:pt x="2042388" y="3060700"/>
                  </a:lnTo>
                  <a:lnTo>
                    <a:pt x="2050681" y="3048000"/>
                  </a:lnTo>
                  <a:lnTo>
                    <a:pt x="2053704" y="3048000"/>
                  </a:lnTo>
                  <a:lnTo>
                    <a:pt x="2058949" y="3035300"/>
                  </a:lnTo>
                  <a:lnTo>
                    <a:pt x="2061616" y="3035300"/>
                  </a:lnTo>
                  <a:lnTo>
                    <a:pt x="2067750" y="3022600"/>
                  </a:lnTo>
                  <a:lnTo>
                    <a:pt x="2078621" y="3009900"/>
                  </a:lnTo>
                  <a:lnTo>
                    <a:pt x="2090204" y="3009900"/>
                  </a:lnTo>
                  <a:lnTo>
                    <a:pt x="2098535" y="2997200"/>
                  </a:lnTo>
                  <a:lnTo>
                    <a:pt x="2156523" y="2997200"/>
                  </a:lnTo>
                  <a:lnTo>
                    <a:pt x="2171420" y="2984500"/>
                  </a:lnTo>
                  <a:close/>
                </a:path>
                <a:path w="3477260" h="5372100">
                  <a:moveTo>
                    <a:pt x="2188883" y="1397000"/>
                  </a:moveTo>
                  <a:lnTo>
                    <a:pt x="2182926" y="1397000"/>
                  </a:lnTo>
                  <a:lnTo>
                    <a:pt x="2172589" y="1384300"/>
                  </a:lnTo>
                  <a:lnTo>
                    <a:pt x="2168982" y="1371600"/>
                  </a:lnTo>
                  <a:lnTo>
                    <a:pt x="2156841" y="1371600"/>
                  </a:lnTo>
                  <a:lnTo>
                    <a:pt x="2144534" y="1358900"/>
                  </a:lnTo>
                  <a:lnTo>
                    <a:pt x="2102675" y="1358900"/>
                  </a:lnTo>
                  <a:lnTo>
                    <a:pt x="2101189" y="1371600"/>
                  </a:lnTo>
                  <a:lnTo>
                    <a:pt x="2101837" y="1371600"/>
                  </a:lnTo>
                  <a:lnTo>
                    <a:pt x="2104783" y="1384300"/>
                  </a:lnTo>
                  <a:lnTo>
                    <a:pt x="2129866" y="1384300"/>
                  </a:lnTo>
                  <a:lnTo>
                    <a:pt x="2136914" y="1397000"/>
                  </a:lnTo>
                  <a:lnTo>
                    <a:pt x="2093290" y="1422400"/>
                  </a:lnTo>
                  <a:lnTo>
                    <a:pt x="2121585" y="1422400"/>
                  </a:lnTo>
                  <a:lnTo>
                    <a:pt x="2131923" y="1409700"/>
                  </a:lnTo>
                  <a:lnTo>
                    <a:pt x="2142985" y="1409700"/>
                  </a:lnTo>
                  <a:lnTo>
                    <a:pt x="2147011" y="1397000"/>
                  </a:lnTo>
                  <a:lnTo>
                    <a:pt x="2136254" y="1384300"/>
                  </a:lnTo>
                  <a:lnTo>
                    <a:pt x="2127707" y="1371600"/>
                  </a:lnTo>
                  <a:lnTo>
                    <a:pt x="2144611" y="1371600"/>
                  </a:lnTo>
                  <a:lnTo>
                    <a:pt x="2156091" y="1384300"/>
                  </a:lnTo>
                  <a:lnTo>
                    <a:pt x="2165515" y="1384300"/>
                  </a:lnTo>
                  <a:lnTo>
                    <a:pt x="2170138" y="1397000"/>
                  </a:lnTo>
                  <a:lnTo>
                    <a:pt x="2173986" y="1397000"/>
                  </a:lnTo>
                  <a:lnTo>
                    <a:pt x="2178380" y="1406893"/>
                  </a:lnTo>
                  <a:lnTo>
                    <a:pt x="2176221" y="1397000"/>
                  </a:lnTo>
                  <a:lnTo>
                    <a:pt x="2178862" y="1406893"/>
                  </a:lnTo>
                  <a:lnTo>
                    <a:pt x="2188032" y="1406893"/>
                  </a:lnTo>
                  <a:lnTo>
                    <a:pt x="2188883" y="1397000"/>
                  </a:lnTo>
                  <a:close/>
                </a:path>
                <a:path w="3477260" h="5372100">
                  <a:moveTo>
                    <a:pt x="2193455" y="4088295"/>
                  </a:moveTo>
                  <a:lnTo>
                    <a:pt x="2188908" y="4076700"/>
                  </a:lnTo>
                  <a:lnTo>
                    <a:pt x="2166150" y="4076700"/>
                  </a:lnTo>
                  <a:lnTo>
                    <a:pt x="2193455" y="4088295"/>
                  </a:lnTo>
                  <a:close/>
                </a:path>
                <a:path w="3477260" h="5372100">
                  <a:moveTo>
                    <a:pt x="2196046" y="4089400"/>
                  </a:moveTo>
                  <a:lnTo>
                    <a:pt x="2193455" y="4088295"/>
                  </a:lnTo>
                  <a:lnTo>
                    <a:pt x="2193887" y="4089400"/>
                  </a:lnTo>
                  <a:lnTo>
                    <a:pt x="2196046" y="4089400"/>
                  </a:lnTo>
                  <a:close/>
                </a:path>
                <a:path w="3477260" h="5372100">
                  <a:moveTo>
                    <a:pt x="2197125" y="2400300"/>
                  </a:moveTo>
                  <a:lnTo>
                    <a:pt x="2191867" y="2387600"/>
                  </a:lnTo>
                  <a:lnTo>
                    <a:pt x="2158619" y="2362200"/>
                  </a:lnTo>
                  <a:lnTo>
                    <a:pt x="2151049" y="2349500"/>
                  </a:lnTo>
                  <a:lnTo>
                    <a:pt x="2147455" y="2349500"/>
                  </a:lnTo>
                  <a:lnTo>
                    <a:pt x="2146262" y="2336800"/>
                  </a:lnTo>
                  <a:lnTo>
                    <a:pt x="2145919" y="2324100"/>
                  </a:lnTo>
                  <a:lnTo>
                    <a:pt x="2145436" y="2311400"/>
                  </a:lnTo>
                  <a:lnTo>
                    <a:pt x="2144077" y="2298700"/>
                  </a:lnTo>
                  <a:lnTo>
                    <a:pt x="2143645" y="2286000"/>
                  </a:lnTo>
                  <a:lnTo>
                    <a:pt x="2158542" y="2273300"/>
                  </a:lnTo>
                  <a:lnTo>
                    <a:pt x="2164181" y="2273300"/>
                  </a:lnTo>
                  <a:lnTo>
                    <a:pt x="2164029" y="2260600"/>
                  </a:lnTo>
                  <a:lnTo>
                    <a:pt x="2161578" y="2235200"/>
                  </a:lnTo>
                  <a:lnTo>
                    <a:pt x="2160549" y="2209800"/>
                  </a:lnTo>
                  <a:lnTo>
                    <a:pt x="2162911" y="2197100"/>
                  </a:lnTo>
                  <a:lnTo>
                    <a:pt x="2166010" y="2197100"/>
                  </a:lnTo>
                  <a:lnTo>
                    <a:pt x="2167178" y="2171700"/>
                  </a:lnTo>
                  <a:lnTo>
                    <a:pt x="2175751" y="2159000"/>
                  </a:lnTo>
                  <a:lnTo>
                    <a:pt x="2181923" y="2159000"/>
                  </a:lnTo>
                  <a:lnTo>
                    <a:pt x="2190800" y="2146300"/>
                  </a:lnTo>
                  <a:lnTo>
                    <a:pt x="2170633" y="2146300"/>
                  </a:lnTo>
                  <a:lnTo>
                    <a:pt x="2171420" y="2159000"/>
                  </a:lnTo>
                  <a:lnTo>
                    <a:pt x="2166124" y="2159000"/>
                  </a:lnTo>
                  <a:lnTo>
                    <a:pt x="2162086" y="2133600"/>
                  </a:lnTo>
                  <a:lnTo>
                    <a:pt x="2157666" y="2120900"/>
                  </a:lnTo>
                  <a:lnTo>
                    <a:pt x="2154618" y="2120900"/>
                  </a:lnTo>
                  <a:lnTo>
                    <a:pt x="2154694" y="2108200"/>
                  </a:lnTo>
                  <a:lnTo>
                    <a:pt x="2155761" y="2082800"/>
                  </a:lnTo>
                  <a:lnTo>
                    <a:pt x="2132076" y="2082800"/>
                  </a:lnTo>
                  <a:lnTo>
                    <a:pt x="2128304" y="2070100"/>
                  </a:lnTo>
                  <a:lnTo>
                    <a:pt x="2127859" y="2057400"/>
                  </a:lnTo>
                  <a:lnTo>
                    <a:pt x="2122970" y="2057400"/>
                  </a:lnTo>
                  <a:lnTo>
                    <a:pt x="2105901" y="2044700"/>
                  </a:lnTo>
                  <a:lnTo>
                    <a:pt x="2097532" y="2032000"/>
                  </a:lnTo>
                  <a:lnTo>
                    <a:pt x="2087816" y="2032000"/>
                  </a:lnTo>
                  <a:lnTo>
                    <a:pt x="2079015" y="2019300"/>
                  </a:lnTo>
                  <a:lnTo>
                    <a:pt x="2073402" y="2006600"/>
                  </a:lnTo>
                  <a:lnTo>
                    <a:pt x="2065693" y="2006600"/>
                  </a:lnTo>
                  <a:lnTo>
                    <a:pt x="2067255" y="2019300"/>
                  </a:lnTo>
                  <a:lnTo>
                    <a:pt x="2082482" y="2032000"/>
                  </a:lnTo>
                  <a:lnTo>
                    <a:pt x="2102078" y="2057400"/>
                  </a:lnTo>
                  <a:lnTo>
                    <a:pt x="2116747" y="2070100"/>
                  </a:lnTo>
                  <a:lnTo>
                    <a:pt x="2122119" y="2070100"/>
                  </a:lnTo>
                  <a:lnTo>
                    <a:pt x="2123986" y="2082800"/>
                  </a:lnTo>
                  <a:lnTo>
                    <a:pt x="2129015" y="2095500"/>
                  </a:lnTo>
                  <a:lnTo>
                    <a:pt x="2147900" y="2095500"/>
                  </a:lnTo>
                  <a:lnTo>
                    <a:pt x="2144293" y="2120900"/>
                  </a:lnTo>
                  <a:lnTo>
                    <a:pt x="2148078" y="2133600"/>
                  </a:lnTo>
                  <a:lnTo>
                    <a:pt x="2154085" y="2146300"/>
                  </a:lnTo>
                  <a:lnTo>
                    <a:pt x="2157184" y="2184400"/>
                  </a:lnTo>
                  <a:lnTo>
                    <a:pt x="2155787" y="2197100"/>
                  </a:lnTo>
                  <a:lnTo>
                    <a:pt x="2152916" y="2197100"/>
                  </a:lnTo>
                  <a:lnTo>
                    <a:pt x="2150453" y="2209800"/>
                  </a:lnTo>
                  <a:lnTo>
                    <a:pt x="2150313" y="2222500"/>
                  </a:lnTo>
                  <a:lnTo>
                    <a:pt x="2151519" y="2235200"/>
                  </a:lnTo>
                  <a:lnTo>
                    <a:pt x="2152777" y="2247900"/>
                  </a:lnTo>
                  <a:lnTo>
                    <a:pt x="2153996" y="2260600"/>
                  </a:lnTo>
                  <a:lnTo>
                    <a:pt x="2155075" y="2273300"/>
                  </a:lnTo>
                  <a:lnTo>
                    <a:pt x="2139518" y="2273300"/>
                  </a:lnTo>
                  <a:lnTo>
                    <a:pt x="2135530" y="2286000"/>
                  </a:lnTo>
                  <a:lnTo>
                    <a:pt x="2134324" y="2298700"/>
                  </a:lnTo>
                  <a:lnTo>
                    <a:pt x="2134730" y="2311400"/>
                  </a:lnTo>
                  <a:lnTo>
                    <a:pt x="2135644" y="2324100"/>
                  </a:lnTo>
                  <a:lnTo>
                    <a:pt x="2146414" y="2362200"/>
                  </a:lnTo>
                  <a:lnTo>
                    <a:pt x="2175802" y="2387600"/>
                  </a:lnTo>
                  <a:lnTo>
                    <a:pt x="2187549" y="2400300"/>
                  </a:lnTo>
                  <a:lnTo>
                    <a:pt x="2140420" y="2438400"/>
                  </a:lnTo>
                  <a:lnTo>
                    <a:pt x="2141245" y="2438400"/>
                  </a:lnTo>
                  <a:lnTo>
                    <a:pt x="2143747" y="2451100"/>
                  </a:lnTo>
                  <a:lnTo>
                    <a:pt x="2148294" y="2451100"/>
                  </a:lnTo>
                  <a:lnTo>
                    <a:pt x="2155279" y="2463800"/>
                  </a:lnTo>
                  <a:lnTo>
                    <a:pt x="2161121" y="2463800"/>
                  </a:lnTo>
                  <a:lnTo>
                    <a:pt x="2167013" y="2476500"/>
                  </a:lnTo>
                  <a:lnTo>
                    <a:pt x="2172474" y="2489200"/>
                  </a:lnTo>
                  <a:lnTo>
                    <a:pt x="2177059" y="2489200"/>
                  </a:lnTo>
                  <a:lnTo>
                    <a:pt x="2156688" y="2501900"/>
                  </a:lnTo>
                  <a:lnTo>
                    <a:pt x="2133727" y="2514600"/>
                  </a:lnTo>
                  <a:lnTo>
                    <a:pt x="2110460" y="2540000"/>
                  </a:lnTo>
                  <a:lnTo>
                    <a:pt x="2089188" y="2552700"/>
                  </a:lnTo>
                  <a:lnTo>
                    <a:pt x="2050783" y="2527300"/>
                  </a:lnTo>
                  <a:lnTo>
                    <a:pt x="2027021" y="2501900"/>
                  </a:lnTo>
                  <a:lnTo>
                    <a:pt x="2006765" y="2501900"/>
                  </a:lnTo>
                  <a:lnTo>
                    <a:pt x="2025980" y="2514600"/>
                  </a:lnTo>
                  <a:lnTo>
                    <a:pt x="2047811" y="2527300"/>
                  </a:lnTo>
                  <a:lnTo>
                    <a:pt x="2069731" y="2552700"/>
                  </a:lnTo>
                  <a:lnTo>
                    <a:pt x="2089188" y="2565400"/>
                  </a:lnTo>
                  <a:lnTo>
                    <a:pt x="2104555" y="2552700"/>
                  </a:lnTo>
                  <a:lnTo>
                    <a:pt x="2133968" y="2527300"/>
                  </a:lnTo>
                  <a:lnTo>
                    <a:pt x="2165896" y="2514600"/>
                  </a:lnTo>
                  <a:lnTo>
                    <a:pt x="2188819" y="2489200"/>
                  </a:lnTo>
                  <a:lnTo>
                    <a:pt x="2181326" y="2476500"/>
                  </a:lnTo>
                  <a:lnTo>
                    <a:pt x="2170303" y="2463800"/>
                  </a:lnTo>
                  <a:lnTo>
                    <a:pt x="2158720" y="2451100"/>
                  </a:lnTo>
                  <a:lnTo>
                    <a:pt x="2149551" y="2438400"/>
                  </a:lnTo>
                  <a:lnTo>
                    <a:pt x="2180844" y="2413000"/>
                  </a:lnTo>
                  <a:lnTo>
                    <a:pt x="2197125" y="2400300"/>
                  </a:lnTo>
                  <a:close/>
                </a:path>
                <a:path w="3477260" h="5372100">
                  <a:moveTo>
                    <a:pt x="2211400" y="2984500"/>
                  </a:moveTo>
                  <a:lnTo>
                    <a:pt x="2182812" y="2984500"/>
                  </a:lnTo>
                  <a:lnTo>
                    <a:pt x="2192540" y="2997200"/>
                  </a:lnTo>
                  <a:lnTo>
                    <a:pt x="2210714" y="2997200"/>
                  </a:lnTo>
                  <a:lnTo>
                    <a:pt x="2211400" y="2984500"/>
                  </a:lnTo>
                  <a:close/>
                </a:path>
                <a:path w="3477260" h="5372100">
                  <a:moveTo>
                    <a:pt x="2211590" y="4495800"/>
                  </a:moveTo>
                  <a:lnTo>
                    <a:pt x="2179180" y="4483239"/>
                  </a:lnTo>
                  <a:lnTo>
                    <a:pt x="2180767" y="4470400"/>
                  </a:lnTo>
                  <a:lnTo>
                    <a:pt x="2177402" y="4457700"/>
                  </a:lnTo>
                  <a:lnTo>
                    <a:pt x="2143810" y="4457700"/>
                  </a:lnTo>
                  <a:lnTo>
                    <a:pt x="2136559" y="4470400"/>
                  </a:lnTo>
                  <a:lnTo>
                    <a:pt x="2121560" y="4470400"/>
                  </a:lnTo>
                  <a:lnTo>
                    <a:pt x="2112505" y="4457700"/>
                  </a:lnTo>
                  <a:lnTo>
                    <a:pt x="2102142" y="4432300"/>
                  </a:lnTo>
                  <a:lnTo>
                    <a:pt x="2091423" y="4419600"/>
                  </a:lnTo>
                  <a:lnTo>
                    <a:pt x="2081301" y="4394200"/>
                  </a:lnTo>
                  <a:lnTo>
                    <a:pt x="2130069" y="4394200"/>
                  </a:lnTo>
                  <a:lnTo>
                    <a:pt x="2143290" y="4381500"/>
                  </a:lnTo>
                  <a:lnTo>
                    <a:pt x="2127466" y="4368800"/>
                  </a:lnTo>
                  <a:lnTo>
                    <a:pt x="2094242" y="4330700"/>
                  </a:lnTo>
                  <a:lnTo>
                    <a:pt x="2059965" y="4305300"/>
                  </a:lnTo>
                  <a:lnTo>
                    <a:pt x="2045512" y="4305300"/>
                  </a:lnTo>
                  <a:lnTo>
                    <a:pt x="2054250" y="4318000"/>
                  </a:lnTo>
                  <a:lnTo>
                    <a:pt x="2064804" y="4330700"/>
                  </a:lnTo>
                  <a:lnTo>
                    <a:pt x="2075726" y="4330700"/>
                  </a:lnTo>
                  <a:lnTo>
                    <a:pt x="2085581" y="4343400"/>
                  </a:lnTo>
                  <a:lnTo>
                    <a:pt x="2126945" y="4381500"/>
                  </a:lnTo>
                  <a:lnTo>
                    <a:pt x="2068372" y="4394200"/>
                  </a:lnTo>
                  <a:lnTo>
                    <a:pt x="2075738" y="4406900"/>
                  </a:lnTo>
                  <a:lnTo>
                    <a:pt x="2089175" y="4432300"/>
                  </a:lnTo>
                  <a:lnTo>
                    <a:pt x="2102929" y="4457700"/>
                  </a:lnTo>
                  <a:lnTo>
                    <a:pt x="2111222" y="4470400"/>
                  </a:lnTo>
                  <a:lnTo>
                    <a:pt x="2115782" y="4483239"/>
                  </a:lnTo>
                  <a:lnTo>
                    <a:pt x="2142147" y="4483239"/>
                  </a:lnTo>
                  <a:lnTo>
                    <a:pt x="2147659" y="4470400"/>
                  </a:lnTo>
                  <a:lnTo>
                    <a:pt x="2169706" y="4470400"/>
                  </a:lnTo>
                  <a:lnTo>
                    <a:pt x="2167356" y="4483239"/>
                  </a:lnTo>
                  <a:lnTo>
                    <a:pt x="2165566" y="4483239"/>
                  </a:lnTo>
                  <a:lnTo>
                    <a:pt x="2167686" y="4495800"/>
                  </a:lnTo>
                  <a:lnTo>
                    <a:pt x="2211590" y="4495800"/>
                  </a:lnTo>
                  <a:close/>
                </a:path>
                <a:path w="3477260" h="5372100">
                  <a:moveTo>
                    <a:pt x="2213216" y="1562100"/>
                  </a:moveTo>
                  <a:lnTo>
                    <a:pt x="2211857" y="1549400"/>
                  </a:lnTo>
                  <a:lnTo>
                    <a:pt x="2203183" y="1536700"/>
                  </a:lnTo>
                  <a:lnTo>
                    <a:pt x="2169350" y="1536700"/>
                  </a:lnTo>
                  <a:lnTo>
                    <a:pt x="2163788" y="1549400"/>
                  </a:lnTo>
                  <a:lnTo>
                    <a:pt x="2163610" y="1536700"/>
                  </a:lnTo>
                  <a:lnTo>
                    <a:pt x="2167750" y="1524000"/>
                  </a:lnTo>
                  <a:lnTo>
                    <a:pt x="2168982" y="1524000"/>
                  </a:lnTo>
                  <a:lnTo>
                    <a:pt x="2160079" y="1498600"/>
                  </a:lnTo>
                  <a:lnTo>
                    <a:pt x="2153221" y="1498600"/>
                  </a:lnTo>
                  <a:lnTo>
                    <a:pt x="2149614" y="1485900"/>
                  </a:lnTo>
                  <a:lnTo>
                    <a:pt x="2167521" y="1473200"/>
                  </a:lnTo>
                  <a:lnTo>
                    <a:pt x="2171598" y="1460500"/>
                  </a:lnTo>
                  <a:lnTo>
                    <a:pt x="2171509" y="1435100"/>
                  </a:lnTo>
                  <a:lnTo>
                    <a:pt x="2176945" y="1422400"/>
                  </a:lnTo>
                  <a:lnTo>
                    <a:pt x="2187791" y="1409700"/>
                  </a:lnTo>
                  <a:lnTo>
                    <a:pt x="2179624" y="1409700"/>
                  </a:lnTo>
                  <a:lnTo>
                    <a:pt x="2178989" y="1409700"/>
                  </a:lnTo>
                  <a:lnTo>
                    <a:pt x="2165210" y="1422400"/>
                  </a:lnTo>
                  <a:lnTo>
                    <a:pt x="2160790" y="1435100"/>
                  </a:lnTo>
                  <a:lnTo>
                    <a:pt x="2161527" y="1435100"/>
                  </a:lnTo>
                  <a:lnTo>
                    <a:pt x="2163229" y="1447800"/>
                  </a:lnTo>
                  <a:lnTo>
                    <a:pt x="2160270" y="1460500"/>
                  </a:lnTo>
                  <a:lnTo>
                    <a:pt x="2152370" y="1473200"/>
                  </a:lnTo>
                  <a:lnTo>
                    <a:pt x="2144077" y="1485900"/>
                  </a:lnTo>
                  <a:lnTo>
                    <a:pt x="2139912" y="1485900"/>
                  </a:lnTo>
                  <a:lnTo>
                    <a:pt x="2141004" y="1498600"/>
                  </a:lnTo>
                  <a:lnTo>
                    <a:pt x="2144369" y="1498600"/>
                  </a:lnTo>
                  <a:lnTo>
                    <a:pt x="2149157" y="1511300"/>
                  </a:lnTo>
                  <a:lnTo>
                    <a:pt x="2155660" y="1511300"/>
                  </a:lnTo>
                  <a:lnTo>
                    <a:pt x="2159495" y="1524000"/>
                  </a:lnTo>
                  <a:lnTo>
                    <a:pt x="2155342" y="1524000"/>
                  </a:lnTo>
                  <a:lnTo>
                    <a:pt x="2152243" y="1536700"/>
                  </a:lnTo>
                  <a:lnTo>
                    <a:pt x="2151443" y="1536700"/>
                  </a:lnTo>
                  <a:lnTo>
                    <a:pt x="2154186" y="1549400"/>
                  </a:lnTo>
                  <a:lnTo>
                    <a:pt x="2161413" y="1562100"/>
                  </a:lnTo>
                  <a:lnTo>
                    <a:pt x="2167750" y="1562100"/>
                  </a:lnTo>
                  <a:lnTo>
                    <a:pt x="2173643" y="1549400"/>
                  </a:lnTo>
                  <a:lnTo>
                    <a:pt x="2179536" y="1549400"/>
                  </a:lnTo>
                  <a:lnTo>
                    <a:pt x="2204478" y="1562100"/>
                  </a:lnTo>
                  <a:lnTo>
                    <a:pt x="2193125" y="1574800"/>
                  </a:lnTo>
                  <a:lnTo>
                    <a:pt x="2181517" y="1587500"/>
                  </a:lnTo>
                  <a:lnTo>
                    <a:pt x="2171979" y="1600200"/>
                  </a:lnTo>
                  <a:lnTo>
                    <a:pt x="2166836" y="1612900"/>
                  </a:lnTo>
                  <a:lnTo>
                    <a:pt x="2168918" y="1638300"/>
                  </a:lnTo>
                  <a:lnTo>
                    <a:pt x="2179904" y="1651000"/>
                  </a:lnTo>
                  <a:lnTo>
                    <a:pt x="2195055" y="1638300"/>
                  </a:lnTo>
                  <a:lnTo>
                    <a:pt x="2176881" y="1638300"/>
                  </a:lnTo>
                  <a:lnTo>
                    <a:pt x="2175802" y="1612900"/>
                  </a:lnTo>
                  <a:lnTo>
                    <a:pt x="2178837" y="1612900"/>
                  </a:lnTo>
                  <a:lnTo>
                    <a:pt x="2185581" y="1600200"/>
                  </a:lnTo>
                  <a:lnTo>
                    <a:pt x="2195677" y="1587500"/>
                  </a:lnTo>
                  <a:lnTo>
                    <a:pt x="2202294" y="1587500"/>
                  </a:lnTo>
                  <a:lnTo>
                    <a:pt x="2203031" y="1574800"/>
                  </a:lnTo>
                  <a:lnTo>
                    <a:pt x="2206028" y="1574800"/>
                  </a:lnTo>
                  <a:lnTo>
                    <a:pt x="2213216" y="1562100"/>
                  </a:lnTo>
                  <a:close/>
                </a:path>
                <a:path w="3477260" h="5372100">
                  <a:moveTo>
                    <a:pt x="2222995" y="1663700"/>
                  </a:moveTo>
                  <a:lnTo>
                    <a:pt x="2216378" y="1638300"/>
                  </a:lnTo>
                  <a:lnTo>
                    <a:pt x="2209635" y="1638300"/>
                  </a:lnTo>
                  <a:lnTo>
                    <a:pt x="2212213" y="1651000"/>
                  </a:lnTo>
                  <a:lnTo>
                    <a:pt x="2212492" y="1651000"/>
                  </a:lnTo>
                  <a:lnTo>
                    <a:pt x="2211095" y="1663700"/>
                  </a:lnTo>
                  <a:lnTo>
                    <a:pt x="2208695" y="1663700"/>
                  </a:lnTo>
                  <a:lnTo>
                    <a:pt x="2202230" y="1689100"/>
                  </a:lnTo>
                  <a:lnTo>
                    <a:pt x="2196693" y="1701800"/>
                  </a:lnTo>
                  <a:lnTo>
                    <a:pt x="2185759" y="1701800"/>
                  </a:lnTo>
                  <a:lnTo>
                    <a:pt x="2163102" y="1714500"/>
                  </a:lnTo>
                  <a:lnTo>
                    <a:pt x="2141270" y="1727200"/>
                  </a:lnTo>
                  <a:lnTo>
                    <a:pt x="2128672" y="1727200"/>
                  </a:lnTo>
                  <a:lnTo>
                    <a:pt x="2133904" y="1739900"/>
                  </a:lnTo>
                  <a:lnTo>
                    <a:pt x="2145334" y="1739900"/>
                  </a:lnTo>
                  <a:lnTo>
                    <a:pt x="2154834" y="1727200"/>
                  </a:lnTo>
                  <a:lnTo>
                    <a:pt x="2173452" y="1727200"/>
                  </a:lnTo>
                  <a:lnTo>
                    <a:pt x="2192236" y="1714500"/>
                  </a:lnTo>
                  <a:lnTo>
                    <a:pt x="2202243" y="1701800"/>
                  </a:lnTo>
                  <a:lnTo>
                    <a:pt x="2212886" y="1689100"/>
                  </a:lnTo>
                  <a:lnTo>
                    <a:pt x="2222995" y="1663700"/>
                  </a:lnTo>
                  <a:close/>
                </a:path>
                <a:path w="3477260" h="5372100">
                  <a:moveTo>
                    <a:pt x="2290000" y="3530600"/>
                  </a:moveTo>
                  <a:lnTo>
                    <a:pt x="2281097" y="3530600"/>
                  </a:lnTo>
                  <a:lnTo>
                    <a:pt x="2274392" y="3543300"/>
                  </a:lnTo>
                  <a:lnTo>
                    <a:pt x="2224074" y="3543300"/>
                  </a:lnTo>
                  <a:lnTo>
                    <a:pt x="2218677" y="3530600"/>
                  </a:lnTo>
                  <a:lnTo>
                    <a:pt x="2205774" y="3530600"/>
                  </a:lnTo>
                  <a:lnTo>
                    <a:pt x="2201938" y="3543300"/>
                  </a:lnTo>
                  <a:lnTo>
                    <a:pt x="2193074" y="3543300"/>
                  </a:lnTo>
                  <a:lnTo>
                    <a:pt x="2167547" y="3556000"/>
                  </a:lnTo>
                  <a:lnTo>
                    <a:pt x="2203640" y="3556000"/>
                  </a:lnTo>
                  <a:lnTo>
                    <a:pt x="2211819" y="3543300"/>
                  </a:lnTo>
                  <a:lnTo>
                    <a:pt x="2217216" y="3556000"/>
                  </a:lnTo>
                  <a:lnTo>
                    <a:pt x="2275852" y="3556000"/>
                  </a:lnTo>
                  <a:lnTo>
                    <a:pt x="2286317" y="3543300"/>
                  </a:lnTo>
                  <a:lnTo>
                    <a:pt x="2290000" y="3530600"/>
                  </a:lnTo>
                  <a:close/>
                </a:path>
                <a:path w="3477260" h="5372100">
                  <a:moveTo>
                    <a:pt x="2302865" y="2044700"/>
                  </a:moveTo>
                  <a:lnTo>
                    <a:pt x="2294420" y="2044700"/>
                  </a:lnTo>
                  <a:lnTo>
                    <a:pt x="2290076" y="2057400"/>
                  </a:lnTo>
                  <a:lnTo>
                    <a:pt x="2272766" y="2057400"/>
                  </a:lnTo>
                  <a:lnTo>
                    <a:pt x="2265261" y="2070100"/>
                  </a:lnTo>
                  <a:lnTo>
                    <a:pt x="2247633" y="2070100"/>
                  </a:lnTo>
                  <a:lnTo>
                    <a:pt x="2238819" y="2082800"/>
                  </a:lnTo>
                  <a:lnTo>
                    <a:pt x="2235225" y="2082800"/>
                  </a:lnTo>
                  <a:lnTo>
                    <a:pt x="2234882" y="2095500"/>
                  </a:lnTo>
                  <a:lnTo>
                    <a:pt x="2235860" y="2108200"/>
                  </a:lnTo>
                  <a:lnTo>
                    <a:pt x="2224494" y="2108200"/>
                  </a:lnTo>
                  <a:lnTo>
                    <a:pt x="2217216" y="2120900"/>
                  </a:lnTo>
                  <a:lnTo>
                    <a:pt x="2211603" y="2120900"/>
                  </a:lnTo>
                  <a:lnTo>
                    <a:pt x="2205278" y="2133600"/>
                  </a:lnTo>
                  <a:lnTo>
                    <a:pt x="2198713" y="2133600"/>
                  </a:lnTo>
                  <a:lnTo>
                    <a:pt x="2194204" y="2146300"/>
                  </a:lnTo>
                  <a:lnTo>
                    <a:pt x="2204783" y="2146300"/>
                  </a:lnTo>
                  <a:lnTo>
                    <a:pt x="2212124" y="2133600"/>
                  </a:lnTo>
                  <a:lnTo>
                    <a:pt x="2219591" y="2120900"/>
                  </a:lnTo>
                  <a:lnTo>
                    <a:pt x="2244052" y="2120900"/>
                  </a:lnTo>
                  <a:lnTo>
                    <a:pt x="2245906" y="2108200"/>
                  </a:lnTo>
                  <a:lnTo>
                    <a:pt x="2245639" y="2095500"/>
                  </a:lnTo>
                  <a:lnTo>
                    <a:pt x="2246198" y="2082800"/>
                  </a:lnTo>
                  <a:lnTo>
                    <a:pt x="2260955" y="2082800"/>
                  </a:lnTo>
                  <a:lnTo>
                    <a:pt x="2267699" y="2070100"/>
                  </a:lnTo>
                  <a:lnTo>
                    <a:pt x="2287613" y="2070100"/>
                  </a:lnTo>
                  <a:lnTo>
                    <a:pt x="2293975" y="2057400"/>
                  </a:lnTo>
                  <a:lnTo>
                    <a:pt x="2298725" y="2057400"/>
                  </a:lnTo>
                  <a:lnTo>
                    <a:pt x="2302865" y="2044700"/>
                  </a:lnTo>
                  <a:close/>
                </a:path>
                <a:path w="3477260" h="5372100">
                  <a:moveTo>
                    <a:pt x="2339454" y="2971800"/>
                  </a:moveTo>
                  <a:lnTo>
                    <a:pt x="2339352" y="2959100"/>
                  </a:lnTo>
                  <a:lnTo>
                    <a:pt x="2339238" y="2946400"/>
                  </a:lnTo>
                  <a:lnTo>
                    <a:pt x="2332380" y="2946400"/>
                  </a:lnTo>
                  <a:lnTo>
                    <a:pt x="2329980" y="2959100"/>
                  </a:lnTo>
                  <a:lnTo>
                    <a:pt x="2329904" y="2971800"/>
                  </a:lnTo>
                  <a:lnTo>
                    <a:pt x="2259647" y="2971800"/>
                  </a:lnTo>
                  <a:lnTo>
                    <a:pt x="2239759" y="2984500"/>
                  </a:lnTo>
                  <a:lnTo>
                    <a:pt x="2230488" y="2984500"/>
                  </a:lnTo>
                  <a:lnTo>
                    <a:pt x="2221827" y="2971800"/>
                  </a:lnTo>
                  <a:lnTo>
                    <a:pt x="2212352" y="2984500"/>
                  </a:lnTo>
                  <a:lnTo>
                    <a:pt x="2227288" y="2984500"/>
                  </a:lnTo>
                  <a:lnTo>
                    <a:pt x="2226030" y="2997200"/>
                  </a:lnTo>
                  <a:lnTo>
                    <a:pt x="2248573" y="2997200"/>
                  </a:lnTo>
                  <a:lnTo>
                    <a:pt x="2255685" y="2984500"/>
                  </a:lnTo>
                  <a:lnTo>
                    <a:pt x="2330970" y="2984500"/>
                  </a:lnTo>
                  <a:lnTo>
                    <a:pt x="2337879" y="2971800"/>
                  </a:lnTo>
                  <a:lnTo>
                    <a:pt x="2339454" y="2971800"/>
                  </a:lnTo>
                  <a:close/>
                </a:path>
                <a:path w="3477260" h="5372100">
                  <a:moveTo>
                    <a:pt x="2371712" y="2032000"/>
                  </a:moveTo>
                  <a:lnTo>
                    <a:pt x="2363406" y="2032000"/>
                  </a:lnTo>
                  <a:lnTo>
                    <a:pt x="2357196" y="2044700"/>
                  </a:lnTo>
                  <a:lnTo>
                    <a:pt x="2313406" y="2044700"/>
                  </a:lnTo>
                  <a:lnTo>
                    <a:pt x="2324011" y="2057400"/>
                  </a:lnTo>
                  <a:lnTo>
                    <a:pt x="2364854" y="2057400"/>
                  </a:lnTo>
                  <a:lnTo>
                    <a:pt x="2368651" y="2044700"/>
                  </a:lnTo>
                  <a:lnTo>
                    <a:pt x="2371712" y="2032000"/>
                  </a:lnTo>
                  <a:close/>
                </a:path>
                <a:path w="3477260" h="5372100">
                  <a:moveTo>
                    <a:pt x="2386520" y="4038600"/>
                  </a:moveTo>
                  <a:lnTo>
                    <a:pt x="2384780" y="3949700"/>
                  </a:lnTo>
                  <a:lnTo>
                    <a:pt x="2366162" y="3949700"/>
                  </a:lnTo>
                  <a:lnTo>
                    <a:pt x="2375306" y="3962400"/>
                  </a:lnTo>
                  <a:lnTo>
                    <a:pt x="2378545" y="4038600"/>
                  </a:lnTo>
                  <a:lnTo>
                    <a:pt x="2386520" y="4038600"/>
                  </a:lnTo>
                  <a:close/>
                </a:path>
                <a:path w="3477260" h="5372100">
                  <a:moveTo>
                    <a:pt x="2396947" y="3124200"/>
                  </a:moveTo>
                  <a:lnTo>
                    <a:pt x="2381935" y="3136900"/>
                  </a:lnTo>
                  <a:lnTo>
                    <a:pt x="2379129" y="3136900"/>
                  </a:lnTo>
                  <a:lnTo>
                    <a:pt x="2378710" y="3149600"/>
                  </a:lnTo>
                  <a:lnTo>
                    <a:pt x="2390406" y="3149600"/>
                  </a:lnTo>
                  <a:lnTo>
                    <a:pt x="2393175" y="3136900"/>
                  </a:lnTo>
                  <a:lnTo>
                    <a:pt x="2395804" y="3136900"/>
                  </a:lnTo>
                  <a:lnTo>
                    <a:pt x="2396947" y="3124200"/>
                  </a:lnTo>
                  <a:close/>
                </a:path>
                <a:path w="3477260" h="5372100">
                  <a:moveTo>
                    <a:pt x="2412149" y="3822700"/>
                  </a:moveTo>
                  <a:lnTo>
                    <a:pt x="2411996" y="3810000"/>
                  </a:lnTo>
                  <a:lnTo>
                    <a:pt x="2408669" y="3797300"/>
                  </a:lnTo>
                  <a:lnTo>
                    <a:pt x="2355837" y="3797300"/>
                  </a:lnTo>
                  <a:lnTo>
                    <a:pt x="2358593" y="3784600"/>
                  </a:lnTo>
                  <a:lnTo>
                    <a:pt x="2359126" y="3771900"/>
                  </a:lnTo>
                  <a:lnTo>
                    <a:pt x="2357513" y="3759200"/>
                  </a:lnTo>
                  <a:lnTo>
                    <a:pt x="2353881" y="3746500"/>
                  </a:lnTo>
                  <a:lnTo>
                    <a:pt x="2348611" y="3708400"/>
                  </a:lnTo>
                  <a:lnTo>
                    <a:pt x="2344851" y="3695700"/>
                  </a:lnTo>
                  <a:lnTo>
                    <a:pt x="2339454" y="3683000"/>
                  </a:lnTo>
                  <a:lnTo>
                    <a:pt x="2327859" y="3670300"/>
                  </a:lnTo>
                  <a:lnTo>
                    <a:pt x="2321191" y="3657600"/>
                  </a:lnTo>
                  <a:lnTo>
                    <a:pt x="2291029" y="3657600"/>
                  </a:lnTo>
                  <a:lnTo>
                    <a:pt x="2290343" y="3644900"/>
                  </a:lnTo>
                  <a:lnTo>
                    <a:pt x="2287994" y="3644900"/>
                  </a:lnTo>
                  <a:lnTo>
                    <a:pt x="2280589" y="3657600"/>
                  </a:lnTo>
                  <a:lnTo>
                    <a:pt x="2256637" y="3657600"/>
                  </a:lnTo>
                  <a:lnTo>
                    <a:pt x="2259038" y="3644900"/>
                  </a:lnTo>
                  <a:lnTo>
                    <a:pt x="2269337" y="3644900"/>
                  </a:lnTo>
                  <a:lnTo>
                    <a:pt x="2283599" y="3632200"/>
                  </a:lnTo>
                  <a:lnTo>
                    <a:pt x="2261070" y="3632200"/>
                  </a:lnTo>
                  <a:lnTo>
                    <a:pt x="2250198" y="3644900"/>
                  </a:lnTo>
                  <a:lnTo>
                    <a:pt x="2241816" y="3644900"/>
                  </a:lnTo>
                  <a:lnTo>
                    <a:pt x="2243531" y="3657600"/>
                  </a:lnTo>
                  <a:lnTo>
                    <a:pt x="2250529" y="3670300"/>
                  </a:lnTo>
                  <a:lnTo>
                    <a:pt x="2273795" y="3670300"/>
                  </a:lnTo>
                  <a:lnTo>
                    <a:pt x="2280932" y="3657600"/>
                  </a:lnTo>
                  <a:lnTo>
                    <a:pt x="2290000" y="3657600"/>
                  </a:lnTo>
                  <a:lnTo>
                    <a:pt x="2309152" y="3670300"/>
                  </a:lnTo>
                  <a:lnTo>
                    <a:pt x="2316619" y="3670300"/>
                  </a:lnTo>
                  <a:lnTo>
                    <a:pt x="2321369" y="3683000"/>
                  </a:lnTo>
                  <a:lnTo>
                    <a:pt x="2327630" y="3683000"/>
                  </a:lnTo>
                  <a:lnTo>
                    <a:pt x="2331986" y="3695700"/>
                  </a:lnTo>
                  <a:lnTo>
                    <a:pt x="2335517" y="3695700"/>
                  </a:lnTo>
                  <a:lnTo>
                    <a:pt x="2338070" y="3708400"/>
                  </a:lnTo>
                  <a:lnTo>
                    <a:pt x="2339975" y="3721100"/>
                  </a:lnTo>
                  <a:lnTo>
                    <a:pt x="2341562" y="3733800"/>
                  </a:lnTo>
                  <a:lnTo>
                    <a:pt x="2343594" y="3733800"/>
                  </a:lnTo>
                  <a:lnTo>
                    <a:pt x="2345842" y="3746500"/>
                  </a:lnTo>
                  <a:lnTo>
                    <a:pt x="2347963" y="3759200"/>
                  </a:lnTo>
                  <a:lnTo>
                    <a:pt x="2349741" y="3771900"/>
                  </a:lnTo>
                  <a:lnTo>
                    <a:pt x="2347950" y="3784600"/>
                  </a:lnTo>
                  <a:lnTo>
                    <a:pt x="2346464" y="3797300"/>
                  </a:lnTo>
                  <a:lnTo>
                    <a:pt x="2347506" y="3797300"/>
                  </a:lnTo>
                  <a:lnTo>
                    <a:pt x="2348204" y="3810000"/>
                  </a:lnTo>
                  <a:lnTo>
                    <a:pt x="2349360" y="3797300"/>
                  </a:lnTo>
                  <a:lnTo>
                    <a:pt x="2351189" y="3810000"/>
                  </a:lnTo>
                  <a:lnTo>
                    <a:pt x="2402357" y="3810000"/>
                  </a:lnTo>
                  <a:lnTo>
                    <a:pt x="2401874" y="3822700"/>
                  </a:lnTo>
                  <a:lnTo>
                    <a:pt x="2376487" y="3822700"/>
                  </a:lnTo>
                  <a:lnTo>
                    <a:pt x="2370975" y="3835400"/>
                  </a:lnTo>
                  <a:lnTo>
                    <a:pt x="2373731" y="3860800"/>
                  </a:lnTo>
                  <a:lnTo>
                    <a:pt x="2371496" y="3873500"/>
                  </a:lnTo>
                  <a:lnTo>
                    <a:pt x="2363660" y="3898900"/>
                  </a:lnTo>
                  <a:lnTo>
                    <a:pt x="2356142" y="3924300"/>
                  </a:lnTo>
                  <a:lnTo>
                    <a:pt x="2354872" y="3949700"/>
                  </a:lnTo>
                  <a:lnTo>
                    <a:pt x="2363292" y="3949700"/>
                  </a:lnTo>
                  <a:lnTo>
                    <a:pt x="2364295" y="3924300"/>
                  </a:lnTo>
                  <a:lnTo>
                    <a:pt x="2366657" y="3911600"/>
                  </a:lnTo>
                  <a:lnTo>
                    <a:pt x="2370556" y="3911600"/>
                  </a:lnTo>
                  <a:lnTo>
                    <a:pt x="2376144" y="3886200"/>
                  </a:lnTo>
                  <a:lnTo>
                    <a:pt x="2381224" y="3873500"/>
                  </a:lnTo>
                  <a:lnTo>
                    <a:pt x="2383650" y="3860800"/>
                  </a:lnTo>
                  <a:lnTo>
                    <a:pt x="2383167" y="3848100"/>
                  </a:lnTo>
                  <a:lnTo>
                    <a:pt x="2379522" y="3835400"/>
                  </a:lnTo>
                  <a:lnTo>
                    <a:pt x="2411819" y="3822700"/>
                  </a:lnTo>
                  <a:lnTo>
                    <a:pt x="2412149" y="3822700"/>
                  </a:lnTo>
                  <a:close/>
                </a:path>
                <a:path w="3477260" h="5372100">
                  <a:moveTo>
                    <a:pt x="2463063" y="3314700"/>
                  </a:moveTo>
                  <a:lnTo>
                    <a:pt x="2455164" y="3302000"/>
                  </a:lnTo>
                  <a:lnTo>
                    <a:pt x="2448979" y="3302000"/>
                  </a:lnTo>
                  <a:lnTo>
                    <a:pt x="2442337" y="3276600"/>
                  </a:lnTo>
                  <a:lnTo>
                    <a:pt x="2438781" y="3263900"/>
                  </a:lnTo>
                  <a:lnTo>
                    <a:pt x="2426068" y="3251200"/>
                  </a:lnTo>
                  <a:lnTo>
                    <a:pt x="2391930" y="3251200"/>
                  </a:lnTo>
                  <a:lnTo>
                    <a:pt x="2388997" y="3238500"/>
                  </a:lnTo>
                  <a:lnTo>
                    <a:pt x="2384196" y="3225800"/>
                  </a:lnTo>
                  <a:lnTo>
                    <a:pt x="2372423" y="3213100"/>
                  </a:lnTo>
                  <a:lnTo>
                    <a:pt x="2348598" y="3200400"/>
                  </a:lnTo>
                  <a:lnTo>
                    <a:pt x="2348611" y="3162300"/>
                  </a:lnTo>
                  <a:lnTo>
                    <a:pt x="2375966" y="3149600"/>
                  </a:lnTo>
                  <a:lnTo>
                    <a:pt x="2341562" y="3149600"/>
                  </a:lnTo>
                  <a:lnTo>
                    <a:pt x="2339009" y="3162300"/>
                  </a:lnTo>
                  <a:lnTo>
                    <a:pt x="2337028" y="3175000"/>
                  </a:lnTo>
                  <a:lnTo>
                    <a:pt x="2339492" y="3200400"/>
                  </a:lnTo>
                  <a:lnTo>
                    <a:pt x="2350274" y="3213100"/>
                  </a:lnTo>
                  <a:lnTo>
                    <a:pt x="2366632" y="3213100"/>
                  </a:lnTo>
                  <a:lnTo>
                    <a:pt x="2373020" y="3225800"/>
                  </a:lnTo>
                  <a:lnTo>
                    <a:pt x="2378303" y="3238500"/>
                  </a:lnTo>
                  <a:lnTo>
                    <a:pt x="2379980" y="3238500"/>
                  </a:lnTo>
                  <a:lnTo>
                    <a:pt x="2381008" y="3251200"/>
                  </a:lnTo>
                  <a:lnTo>
                    <a:pt x="2384361" y="3263900"/>
                  </a:lnTo>
                  <a:lnTo>
                    <a:pt x="2430615" y="3263900"/>
                  </a:lnTo>
                  <a:lnTo>
                    <a:pt x="2435555" y="3289300"/>
                  </a:lnTo>
                  <a:lnTo>
                    <a:pt x="2438679" y="3289300"/>
                  </a:lnTo>
                  <a:lnTo>
                    <a:pt x="2441689" y="3302000"/>
                  </a:lnTo>
                  <a:lnTo>
                    <a:pt x="2447810" y="3314700"/>
                  </a:lnTo>
                  <a:lnTo>
                    <a:pt x="2463063" y="3314700"/>
                  </a:lnTo>
                  <a:close/>
                </a:path>
                <a:path w="3477260" h="5372100">
                  <a:moveTo>
                    <a:pt x="2467965" y="2006600"/>
                  </a:moveTo>
                  <a:lnTo>
                    <a:pt x="2445791" y="2006600"/>
                  </a:lnTo>
                  <a:lnTo>
                    <a:pt x="2415794" y="2019300"/>
                  </a:lnTo>
                  <a:lnTo>
                    <a:pt x="2389606" y="2032000"/>
                  </a:lnTo>
                  <a:lnTo>
                    <a:pt x="2414536" y="2032000"/>
                  </a:lnTo>
                  <a:lnTo>
                    <a:pt x="2458097" y="2019300"/>
                  </a:lnTo>
                  <a:lnTo>
                    <a:pt x="2467965" y="2006600"/>
                  </a:lnTo>
                  <a:close/>
                </a:path>
                <a:path w="3477260" h="5372100">
                  <a:moveTo>
                    <a:pt x="2498534" y="3073400"/>
                  </a:moveTo>
                  <a:lnTo>
                    <a:pt x="2498394" y="3060700"/>
                  </a:lnTo>
                  <a:lnTo>
                    <a:pt x="2487701" y="3048000"/>
                  </a:lnTo>
                  <a:lnTo>
                    <a:pt x="2437460" y="3048000"/>
                  </a:lnTo>
                  <a:lnTo>
                    <a:pt x="2437358" y="3022600"/>
                  </a:lnTo>
                  <a:lnTo>
                    <a:pt x="2434171" y="3009900"/>
                  </a:lnTo>
                  <a:lnTo>
                    <a:pt x="2427351" y="2997200"/>
                  </a:lnTo>
                  <a:lnTo>
                    <a:pt x="2416378" y="2984500"/>
                  </a:lnTo>
                  <a:lnTo>
                    <a:pt x="2406891" y="2971800"/>
                  </a:lnTo>
                  <a:lnTo>
                    <a:pt x="2399119" y="2959100"/>
                  </a:lnTo>
                  <a:lnTo>
                    <a:pt x="2388158" y="2946400"/>
                  </a:lnTo>
                  <a:lnTo>
                    <a:pt x="2369045" y="2946400"/>
                  </a:lnTo>
                  <a:lnTo>
                    <a:pt x="2370417" y="2933700"/>
                  </a:lnTo>
                  <a:lnTo>
                    <a:pt x="2371394" y="2921000"/>
                  </a:lnTo>
                  <a:lnTo>
                    <a:pt x="2369947" y="2908300"/>
                  </a:lnTo>
                  <a:lnTo>
                    <a:pt x="2364054" y="2908300"/>
                  </a:lnTo>
                  <a:lnTo>
                    <a:pt x="2359926" y="2895600"/>
                  </a:lnTo>
                  <a:lnTo>
                    <a:pt x="2353780" y="2895600"/>
                  </a:lnTo>
                  <a:lnTo>
                    <a:pt x="2354834" y="2882900"/>
                  </a:lnTo>
                  <a:lnTo>
                    <a:pt x="2356802" y="2882900"/>
                  </a:lnTo>
                  <a:lnTo>
                    <a:pt x="2360930" y="2870200"/>
                  </a:lnTo>
                  <a:lnTo>
                    <a:pt x="2346972" y="2870200"/>
                  </a:lnTo>
                  <a:lnTo>
                    <a:pt x="2345448" y="2895600"/>
                  </a:lnTo>
                  <a:lnTo>
                    <a:pt x="2348738" y="2895600"/>
                  </a:lnTo>
                  <a:lnTo>
                    <a:pt x="2354440" y="2908300"/>
                  </a:lnTo>
                  <a:lnTo>
                    <a:pt x="2360333" y="2908300"/>
                  </a:lnTo>
                  <a:lnTo>
                    <a:pt x="2361958" y="2921000"/>
                  </a:lnTo>
                  <a:lnTo>
                    <a:pt x="2361082" y="2933700"/>
                  </a:lnTo>
                  <a:lnTo>
                    <a:pt x="2359507" y="2946400"/>
                  </a:lnTo>
                  <a:lnTo>
                    <a:pt x="2339238" y="2946400"/>
                  </a:lnTo>
                  <a:lnTo>
                    <a:pt x="2365667" y="2959100"/>
                  </a:lnTo>
                  <a:lnTo>
                    <a:pt x="2382139" y="2959100"/>
                  </a:lnTo>
                  <a:lnTo>
                    <a:pt x="2405088" y="2984500"/>
                  </a:lnTo>
                  <a:lnTo>
                    <a:pt x="2417559" y="2997200"/>
                  </a:lnTo>
                  <a:lnTo>
                    <a:pt x="2424455" y="3022600"/>
                  </a:lnTo>
                  <a:lnTo>
                    <a:pt x="2427338" y="3035300"/>
                  </a:lnTo>
                  <a:lnTo>
                    <a:pt x="2427770" y="3060700"/>
                  </a:lnTo>
                  <a:lnTo>
                    <a:pt x="2489212" y="3060700"/>
                  </a:lnTo>
                  <a:lnTo>
                    <a:pt x="2488946" y="3073400"/>
                  </a:lnTo>
                  <a:lnTo>
                    <a:pt x="2438577" y="3086100"/>
                  </a:lnTo>
                  <a:lnTo>
                    <a:pt x="2403665" y="3086100"/>
                  </a:lnTo>
                  <a:lnTo>
                    <a:pt x="2399766" y="3098800"/>
                  </a:lnTo>
                  <a:lnTo>
                    <a:pt x="2399207" y="3111500"/>
                  </a:lnTo>
                  <a:lnTo>
                    <a:pt x="2399601" y="3124200"/>
                  </a:lnTo>
                  <a:lnTo>
                    <a:pt x="2397785" y="3124200"/>
                  </a:lnTo>
                  <a:lnTo>
                    <a:pt x="2395804" y="3136900"/>
                  </a:lnTo>
                  <a:lnTo>
                    <a:pt x="2409723" y="3136900"/>
                  </a:lnTo>
                  <a:lnTo>
                    <a:pt x="2409012" y="3098800"/>
                  </a:lnTo>
                  <a:lnTo>
                    <a:pt x="2429814" y="3098800"/>
                  </a:lnTo>
                  <a:lnTo>
                    <a:pt x="2440775" y="3086100"/>
                  </a:lnTo>
                  <a:lnTo>
                    <a:pt x="2495791" y="3086100"/>
                  </a:lnTo>
                  <a:lnTo>
                    <a:pt x="2498534" y="3073400"/>
                  </a:lnTo>
                  <a:close/>
                </a:path>
                <a:path w="3477260" h="5372100">
                  <a:moveTo>
                    <a:pt x="2513990" y="3479800"/>
                  </a:moveTo>
                  <a:lnTo>
                    <a:pt x="2512771" y="3416300"/>
                  </a:lnTo>
                  <a:lnTo>
                    <a:pt x="2511310" y="3416300"/>
                  </a:lnTo>
                  <a:lnTo>
                    <a:pt x="2505468" y="3403600"/>
                  </a:lnTo>
                  <a:lnTo>
                    <a:pt x="2508770" y="3403600"/>
                  </a:lnTo>
                  <a:lnTo>
                    <a:pt x="2506878" y="3390900"/>
                  </a:lnTo>
                  <a:lnTo>
                    <a:pt x="2500617" y="3378200"/>
                  </a:lnTo>
                  <a:lnTo>
                    <a:pt x="2492794" y="3365500"/>
                  </a:lnTo>
                  <a:lnTo>
                    <a:pt x="2486228" y="3352800"/>
                  </a:lnTo>
                  <a:lnTo>
                    <a:pt x="2481453" y="3340100"/>
                  </a:lnTo>
                  <a:lnTo>
                    <a:pt x="2481770" y="3327400"/>
                  </a:lnTo>
                  <a:lnTo>
                    <a:pt x="2482939" y="3327400"/>
                  </a:lnTo>
                  <a:lnTo>
                    <a:pt x="2480741" y="3314700"/>
                  </a:lnTo>
                  <a:lnTo>
                    <a:pt x="2463444" y="3314700"/>
                  </a:lnTo>
                  <a:lnTo>
                    <a:pt x="2472258" y="3327400"/>
                  </a:lnTo>
                  <a:lnTo>
                    <a:pt x="2473668" y="3340100"/>
                  </a:lnTo>
                  <a:lnTo>
                    <a:pt x="2473248" y="3340100"/>
                  </a:lnTo>
                  <a:lnTo>
                    <a:pt x="2474696" y="3352800"/>
                  </a:lnTo>
                  <a:lnTo>
                    <a:pt x="2481719" y="3365500"/>
                  </a:lnTo>
                  <a:lnTo>
                    <a:pt x="2494838" y="3378200"/>
                  </a:lnTo>
                  <a:lnTo>
                    <a:pt x="2497823" y="3403600"/>
                  </a:lnTo>
                  <a:lnTo>
                    <a:pt x="2494330" y="3403600"/>
                  </a:lnTo>
                  <a:lnTo>
                    <a:pt x="2496312" y="3416300"/>
                  </a:lnTo>
                  <a:lnTo>
                    <a:pt x="2499703" y="3416300"/>
                  </a:lnTo>
                  <a:lnTo>
                    <a:pt x="2503005" y="3429000"/>
                  </a:lnTo>
                  <a:lnTo>
                    <a:pt x="2504681" y="3467100"/>
                  </a:lnTo>
                  <a:lnTo>
                    <a:pt x="2495588" y="3479800"/>
                  </a:lnTo>
                  <a:lnTo>
                    <a:pt x="2488565" y="3479800"/>
                  </a:lnTo>
                  <a:lnTo>
                    <a:pt x="2483688" y="3492500"/>
                  </a:lnTo>
                  <a:lnTo>
                    <a:pt x="2357310" y="3492500"/>
                  </a:lnTo>
                  <a:lnTo>
                    <a:pt x="2353856" y="3505200"/>
                  </a:lnTo>
                  <a:lnTo>
                    <a:pt x="2353322" y="3505200"/>
                  </a:lnTo>
                  <a:lnTo>
                    <a:pt x="2353653" y="3517900"/>
                  </a:lnTo>
                  <a:lnTo>
                    <a:pt x="2352751" y="3530600"/>
                  </a:lnTo>
                  <a:lnTo>
                    <a:pt x="2301671" y="3530600"/>
                  </a:lnTo>
                  <a:lnTo>
                    <a:pt x="2336127" y="3543300"/>
                  </a:lnTo>
                  <a:lnTo>
                    <a:pt x="2338019" y="3543300"/>
                  </a:lnTo>
                  <a:lnTo>
                    <a:pt x="2347531" y="3556000"/>
                  </a:lnTo>
                  <a:lnTo>
                    <a:pt x="2337397" y="3568700"/>
                  </a:lnTo>
                  <a:lnTo>
                    <a:pt x="2328049" y="3594100"/>
                  </a:lnTo>
                  <a:lnTo>
                    <a:pt x="2318943" y="3606800"/>
                  </a:lnTo>
                  <a:lnTo>
                    <a:pt x="2309584" y="3619500"/>
                  </a:lnTo>
                  <a:lnTo>
                    <a:pt x="2301583" y="3619500"/>
                  </a:lnTo>
                  <a:lnTo>
                    <a:pt x="2293620" y="3632200"/>
                  </a:lnTo>
                  <a:lnTo>
                    <a:pt x="2305786" y="3632200"/>
                  </a:lnTo>
                  <a:lnTo>
                    <a:pt x="2323312" y="3606800"/>
                  </a:lnTo>
                  <a:lnTo>
                    <a:pt x="2356396" y="3556000"/>
                  </a:lnTo>
                  <a:lnTo>
                    <a:pt x="2355024" y="3556000"/>
                  </a:lnTo>
                  <a:lnTo>
                    <a:pt x="2351608" y="3543300"/>
                  </a:lnTo>
                  <a:lnTo>
                    <a:pt x="2353259" y="3543300"/>
                  </a:lnTo>
                  <a:lnTo>
                    <a:pt x="2358186" y="3530600"/>
                  </a:lnTo>
                  <a:lnTo>
                    <a:pt x="2363355" y="3530600"/>
                  </a:lnTo>
                  <a:lnTo>
                    <a:pt x="2363266" y="3517900"/>
                  </a:lnTo>
                  <a:lnTo>
                    <a:pt x="2363190" y="3505200"/>
                  </a:lnTo>
                  <a:lnTo>
                    <a:pt x="2489911" y="3505200"/>
                  </a:lnTo>
                  <a:lnTo>
                    <a:pt x="2494635" y="3492500"/>
                  </a:lnTo>
                  <a:lnTo>
                    <a:pt x="2499499" y="3479800"/>
                  </a:lnTo>
                  <a:lnTo>
                    <a:pt x="2513990" y="3479800"/>
                  </a:lnTo>
                  <a:close/>
                </a:path>
                <a:path w="3477260" h="5372100">
                  <a:moveTo>
                    <a:pt x="2582202" y="3848100"/>
                  </a:moveTo>
                  <a:lnTo>
                    <a:pt x="2560828" y="3848100"/>
                  </a:lnTo>
                  <a:lnTo>
                    <a:pt x="2550566" y="3860800"/>
                  </a:lnTo>
                  <a:lnTo>
                    <a:pt x="2545537" y="3886200"/>
                  </a:lnTo>
                  <a:lnTo>
                    <a:pt x="2534056" y="3886200"/>
                  </a:lnTo>
                  <a:lnTo>
                    <a:pt x="2525649" y="3898900"/>
                  </a:lnTo>
                  <a:lnTo>
                    <a:pt x="2519934" y="3911600"/>
                  </a:lnTo>
                  <a:lnTo>
                    <a:pt x="2516543" y="3937000"/>
                  </a:lnTo>
                  <a:lnTo>
                    <a:pt x="2524645" y="3937000"/>
                  </a:lnTo>
                  <a:lnTo>
                    <a:pt x="2531237" y="3949700"/>
                  </a:lnTo>
                  <a:lnTo>
                    <a:pt x="2537396" y="3949700"/>
                  </a:lnTo>
                  <a:lnTo>
                    <a:pt x="2537307" y="3962400"/>
                  </a:lnTo>
                  <a:lnTo>
                    <a:pt x="2537231" y="3975100"/>
                  </a:lnTo>
                  <a:lnTo>
                    <a:pt x="2547950" y="3975100"/>
                  </a:lnTo>
                  <a:lnTo>
                    <a:pt x="2545677" y="3949700"/>
                  </a:lnTo>
                  <a:lnTo>
                    <a:pt x="2542159" y="3937000"/>
                  </a:lnTo>
                  <a:lnTo>
                    <a:pt x="2533192" y="3937000"/>
                  </a:lnTo>
                  <a:lnTo>
                    <a:pt x="2526398" y="3924300"/>
                  </a:lnTo>
                  <a:lnTo>
                    <a:pt x="2528493" y="3911600"/>
                  </a:lnTo>
                  <a:lnTo>
                    <a:pt x="2531440" y="3898900"/>
                  </a:lnTo>
                  <a:lnTo>
                    <a:pt x="2555430" y="3898900"/>
                  </a:lnTo>
                  <a:lnTo>
                    <a:pt x="2560840" y="3860800"/>
                  </a:lnTo>
                  <a:lnTo>
                    <a:pt x="2582202" y="3848100"/>
                  </a:lnTo>
                  <a:close/>
                </a:path>
                <a:path w="3477260" h="5372100">
                  <a:moveTo>
                    <a:pt x="2596667" y="3429000"/>
                  </a:moveTo>
                  <a:lnTo>
                    <a:pt x="2581275" y="3416300"/>
                  </a:lnTo>
                  <a:lnTo>
                    <a:pt x="2578062" y="3416300"/>
                  </a:lnTo>
                  <a:lnTo>
                    <a:pt x="2571064" y="3403600"/>
                  </a:lnTo>
                  <a:lnTo>
                    <a:pt x="2559240" y="3390900"/>
                  </a:lnTo>
                  <a:lnTo>
                    <a:pt x="2530551" y="3390900"/>
                  </a:lnTo>
                  <a:lnTo>
                    <a:pt x="2531630" y="3403600"/>
                  </a:lnTo>
                  <a:lnTo>
                    <a:pt x="2529446" y="3416300"/>
                  </a:lnTo>
                  <a:lnTo>
                    <a:pt x="2512771" y="3416300"/>
                  </a:lnTo>
                  <a:lnTo>
                    <a:pt x="2538692" y="3429000"/>
                  </a:lnTo>
                  <a:lnTo>
                    <a:pt x="2540444" y="3403600"/>
                  </a:lnTo>
                  <a:lnTo>
                    <a:pt x="2564295" y="3403600"/>
                  </a:lnTo>
                  <a:lnTo>
                    <a:pt x="2567292" y="3416300"/>
                  </a:lnTo>
                  <a:lnTo>
                    <a:pt x="2570518" y="3429000"/>
                  </a:lnTo>
                  <a:lnTo>
                    <a:pt x="2596667" y="3429000"/>
                  </a:lnTo>
                  <a:close/>
                </a:path>
                <a:path w="3477260" h="5372100">
                  <a:moveTo>
                    <a:pt x="2635034" y="4102100"/>
                  </a:moveTo>
                  <a:lnTo>
                    <a:pt x="2619857" y="4089400"/>
                  </a:lnTo>
                  <a:lnTo>
                    <a:pt x="2610294" y="4076700"/>
                  </a:lnTo>
                  <a:lnTo>
                    <a:pt x="2604795" y="4076700"/>
                  </a:lnTo>
                  <a:lnTo>
                    <a:pt x="2601811" y="4064000"/>
                  </a:lnTo>
                  <a:lnTo>
                    <a:pt x="2586418" y="4064000"/>
                  </a:lnTo>
                  <a:lnTo>
                    <a:pt x="2577007" y="4051300"/>
                  </a:lnTo>
                  <a:lnTo>
                    <a:pt x="2571673" y="4051300"/>
                  </a:lnTo>
                  <a:lnTo>
                    <a:pt x="2498991" y="4038600"/>
                  </a:lnTo>
                  <a:lnTo>
                    <a:pt x="2495956" y="3987800"/>
                  </a:lnTo>
                  <a:lnTo>
                    <a:pt x="2517584" y="3987800"/>
                  </a:lnTo>
                  <a:lnTo>
                    <a:pt x="2536748" y="3975100"/>
                  </a:lnTo>
                  <a:lnTo>
                    <a:pt x="2497671" y="3975100"/>
                  </a:lnTo>
                  <a:lnTo>
                    <a:pt x="2489416" y="3987800"/>
                  </a:lnTo>
                  <a:lnTo>
                    <a:pt x="2487206" y="4000500"/>
                  </a:lnTo>
                  <a:lnTo>
                    <a:pt x="2487307" y="4013200"/>
                  </a:lnTo>
                  <a:lnTo>
                    <a:pt x="2487879" y="4038600"/>
                  </a:lnTo>
                  <a:lnTo>
                    <a:pt x="2487015" y="4051300"/>
                  </a:lnTo>
                  <a:lnTo>
                    <a:pt x="2534589" y="4051300"/>
                  </a:lnTo>
                  <a:lnTo>
                    <a:pt x="2558199" y="4064000"/>
                  </a:lnTo>
                  <a:lnTo>
                    <a:pt x="2575610" y="4064000"/>
                  </a:lnTo>
                  <a:lnTo>
                    <a:pt x="2584843" y="4076700"/>
                  </a:lnTo>
                  <a:lnTo>
                    <a:pt x="2594813" y="4076700"/>
                  </a:lnTo>
                  <a:lnTo>
                    <a:pt x="2599563" y="4089400"/>
                  </a:lnTo>
                  <a:lnTo>
                    <a:pt x="2605671" y="4089400"/>
                  </a:lnTo>
                  <a:lnTo>
                    <a:pt x="2614053" y="4102100"/>
                  </a:lnTo>
                  <a:lnTo>
                    <a:pt x="2635034" y="4102100"/>
                  </a:lnTo>
                  <a:close/>
                </a:path>
                <a:path w="3477260" h="5372100">
                  <a:moveTo>
                    <a:pt x="2663456" y="1955800"/>
                  </a:moveTo>
                  <a:lnTo>
                    <a:pt x="2657094" y="1944357"/>
                  </a:lnTo>
                  <a:lnTo>
                    <a:pt x="2661602" y="1955800"/>
                  </a:lnTo>
                  <a:lnTo>
                    <a:pt x="2663456" y="1955800"/>
                  </a:lnTo>
                  <a:close/>
                </a:path>
                <a:path w="3477260" h="5372100">
                  <a:moveTo>
                    <a:pt x="2676169" y="1752600"/>
                  </a:moveTo>
                  <a:lnTo>
                    <a:pt x="2672423" y="1739900"/>
                  </a:lnTo>
                  <a:lnTo>
                    <a:pt x="2656306" y="1727200"/>
                  </a:lnTo>
                  <a:lnTo>
                    <a:pt x="2626080" y="1727200"/>
                  </a:lnTo>
                  <a:lnTo>
                    <a:pt x="2625242" y="1701800"/>
                  </a:lnTo>
                  <a:lnTo>
                    <a:pt x="2654071" y="1701800"/>
                  </a:lnTo>
                  <a:lnTo>
                    <a:pt x="2657538" y="1689100"/>
                  </a:lnTo>
                  <a:lnTo>
                    <a:pt x="2659786" y="1663700"/>
                  </a:lnTo>
                  <a:lnTo>
                    <a:pt x="2656344" y="1651000"/>
                  </a:lnTo>
                  <a:lnTo>
                    <a:pt x="2647150" y="1638300"/>
                  </a:lnTo>
                  <a:lnTo>
                    <a:pt x="2632151" y="1651000"/>
                  </a:lnTo>
                  <a:lnTo>
                    <a:pt x="2621064" y="1651000"/>
                  </a:lnTo>
                  <a:lnTo>
                    <a:pt x="2619235" y="1663700"/>
                  </a:lnTo>
                  <a:lnTo>
                    <a:pt x="2601493" y="1663700"/>
                  </a:lnTo>
                  <a:lnTo>
                    <a:pt x="2598775" y="1651000"/>
                  </a:lnTo>
                  <a:lnTo>
                    <a:pt x="2594927" y="1651000"/>
                  </a:lnTo>
                  <a:lnTo>
                    <a:pt x="2591270" y="1638300"/>
                  </a:lnTo>
                  <a:lnTo>
                    <a:pt x="2587383" y="1638300"/>
                  </a:lnTo>
                  <a:lnTo>
                    <a:pt x="2583446" y="1625600"/>
                  </a:lnTo>
                  <a:lnTo>
                    <a:pt x="2579674" y="1625600"/>
                  </a:lnTo>
                  <a:lnTo>
                    <a:pt x="2586431" y="1600200"/>
                  </a:lnTo>
                  <a:lnTo>
                    <a:pt x="2589199" y="1600200"/>
                  </a:lnTo>
                  <a:lnTo>
                    <a:pt x="2589619" y="1587500"/>
                  </a:lnTo>
                  <a:lnTo>
                    <a:pt x="2589339" y="1562100"/>
                  </a:lnTo>
                  <a:lnTo>
                    <a:pt x="2612669" y="1562100"/>
                  </a:lnTo>
                  <a:lnTo>
                    <a:pt x="2619260" y="1574800"/>
                  </a:lnTo>
                  <a:lnTo>
                    <a:pt x="2622207" y="1574800"/>
                  </a:lnTo>
                  <a:lnTo>
                    <a:pt x="2631884" y="1562100"/>
                  </a:lnTo>
                  <a:lnTo>
                    <a:pt x="2639428" y="1549400"/>
                  </a:lnTo>
                  <a:lnTo>
                    <a:pt x="2645968" y="1536700"/>
                  </a:lnTo>
                  <a:lnTo>
                    <a:pt x="2652636" y="1524000"/>
                  </a:lnTo>
                  <a:lnTo>
                    <a:pt x="2642387" y="1524000"/>
                  </a:lnTo>
                  <a:lnTo>
                    <a:pt x="2638336" y="1536700"/>
                  </a:lnTo>
                  <a:lnTo>
                    <a:pt x="2634399" y="1536700"/>
                  </a:lnTo>
                  <a:lnTo>
                    <a:pt x="2630855" y="1549400"/>
                  </a:lnTo>
                  <a:lnTo>
                    <a:pt x="2627617" y="1549400"/>
                  </a:lnTo>
                  <a:lnTo>
                    <a:pt x="2624620" y="1562100"/>
                  </a:lnTo>
                  <a:lnTo>
                    <a:pt x="2616047" y="1549400"/>
                  </a:lnTo>
                  <a:lnTo>
                    <a:pt x="2602369" y="1549400"/>
                  </a:lnTo>
                  <a:lnTo>
                    <a:pt x="2587434" y="1562100"/>
                  </a:lnTo>
                  <a:lnTo>
                    <a:pt x="2580627" y="1562100"/>
                  </a:lnTo>
                  <a:lnTo>
                    <a:pt x="2579014" y="1574800"/>
                  </a:lnTo>
                  <a:lnTo>
                    <a:pt x="2579725" y="1587500"/>
                  </a:lnTo>
                  <a:lnTo>
                    <a:pt x="2579903" y="1600200"/>
                  </a:lnTo>
                  <a:lnTo>
                    <a:pt x="2575496" y="1612900"/>
                  </a:lnTo>
                  <a:lnTo>
                    <a:pt x="2570645" y="1612900"/>
                  </a:lnTo>
                  <a:lnTo>
                    <a:pt x="2570810" y="1625600"/>
                  </a:lnTo>
                  <a:lnTo>
                    <a:pt x="2581427" y="1638300"/>
                  </a:lnTo>
                  <a:lnTo>
                    <a:pt x="2586901" y="1651000"/>
                  </a:lnTo>
                  <a:lnTo>
                    <a:pt x="2591549" y="1663700"/>
                  </a:lnTo>
                  <a:lnTo>
                    <a:pt x="2598521" y="1676400"/>
                  </a:lnTo>
                  <a:lnTo>
                    <a:pt x="2615666" y="1676400"/>
                  </a:lnTo>
                  <a:lnTo>
                    <a:pt x="2625902" y="1663700"/>
                  </a:lnTo>
                  <a:lnTo>
                    <a:pt x="2631452" y="1663700"/>
                  </a:lnTo>
                  <a:lnTo>
                    <a:pt x="2636431" y="1651000"/>
                  </a:lnTo>
                  <a:lnTo>
                    <a:pt x="2649207" y="1651000"/>
                  </a:lnTo>
                  <a:lnTo>
                    <a:pt x="2647429" y="1689100"/>
                  </a:lnTo>
                  <a:lnTo>
                    <a:pt x="2621864" y="1689100"/>
                  </a:lnTo>
                  <a:lnTo>
                    <a:pt x="2617101" y="1701800"/>
                  </a:lnTo>
                  <a:lnTo>
                    <a:pt x="2615158" y="1701800"/>
                  </a:lnTo>
                  <a:lnTo>
                    <a:pt x="2614904" y="1714500"/>
                  </a:lnTo>
                  <a:lnTo>
                    <a:pt x="2616200" y="1727200"/>
                  </a:lnTo>
                  <a:lnTo>
                    <a:pt x="2618892" y="1727200"/>
                  </a:lnTo>
                  <a:lnTo>
                    <a:pt x="2620543" y="1739900"/>
                  </a:lnTo>
                  <a:lnTo>
                    <a:pt x="2657500" y="1739900"/>
                  </a:lnTo>
                  <a:lnTo>
                    <a:pt x="2667165" y="1752600"/>
                  </a:lnTo>
                  <a:lnTo>
                    <a:pt x="2662313" y="1778000"/>
                  </a:lnTo>
                  <a:lnTo>
                    <a:pt x="2644914" y="1778000"/>
                  </a:lnTo>
                  <a:lnTo>
                    <a:pt x="2643416" y="1765300"/>
                  </a:lnTo>
                  <a:lnTo>
                    <a:pt x="2589720" y="1765300"/>
                  </a:lnTo>
                  <a:lnTo>
                    <a:pt x="2585732" y="1778000"/>
                  </a:lnTo>
                  <a:lnTo>
                    <a:pt x="2585021" y="1803400"/>
                  </a:lnTo>
                  <a:lnTo>
                    <a:pt x="2588603" y="1828800"/>
                  </a:lnTo>
                  <a:lnTo>
                    <a:pt x="2599575" y="1841500"/>
                  </a:lnTo>
                  <a:lnTo>
                    <a:pt x="2621051" y="1854200"/>
                  </a:lnTo>
                  <a:lnTo>
                    <a:pt x="2622143" y="1866900"/>
                  </a:lnTo>
                  <a:lnTo>
                    <a:pt x="2624378" y="1879600"/>
                  </a:lnTo>
                  <a:lnTo>
                    <a:pt x="2629725" y="1879600"/>
                  </a:lnTo>
                  <a:lnTo>
                    <a:pt x="2640152" y="1892300"/>
                  </a:lnTo>
                  <a:lnTo>
                    <a:pt x="2642552" y="1905000"/>
                  </a:lnTo>
                  <a:lnTo>
                    <a:pt x="2651302" y="1905000"/>
                  </a:lnTo>
                  <a:lnTo>
                    <a:pt x="2649385" y="1879600"/>
                  </a:lnTo>
                  <a:lnTo>
                    <a:pt x="2638209" y="1879600"/>
                  </a:lnTo>
                  <a:lnTo>
                    <a:pt x="2631668" y="1866900"/>
                  </a:lnTo>
                  <a:lnTo>
                    <a:pt x="2630043" y="1854200"/>
                  </a:lnTo>
                  <a:lnTo>
                    <a:pt x="2625521" y="1854200"/>
                  </a:lnTo>
                  <a:lnTo>
                    <a:pt x="2616174" y="1841500"/>
                  </a:lnTo>
                  <a:lnTo>
                    <a:pt x="2601049" y="1828800"/>
                  </a:lnTo>
                  <a:lnTo>
                    <a:pt x="2595181" y="1816100"/>
                  </a:lnTo>
                  <a:lnTo>
                    <a:pt x="2594597" y="1803400"/>
                  </a:lnTo>
                  <a:lnTo>
                    <a:pt x="2595308" y="1778000"/>
                  </a:lnTo>
                  <a:lnTo>
                    <a:pt x="2636024" y="1778000"/>
                  </a:lnTo>
                  <a:lnTo>
                    <a:pt x="2641130" y="1790700"/>
                  </a:lnTo>
                  <a:lnTo>
                    <a:pt x="2669324" y="1790700"/>
                  </a:lnTo>
                  <a:lnTo>
                    <a:pt x="2676169" y="1752600"/>
                  </a:lnTo>
                  <a:close/>
                </a:path>
                <a:path w="3477260" h="5372100">
                  <a:moveTo>
                    <a:pt x="2679420" y="3810000"/>
                  </a:moveTo>
                  <a:lnTo>
                    <a:pt x="2677172" y="3797300"/>
                  </a:lnTo>
                  <a:lnTo>
                    <a:pt x="2672829" y="3797300"/>
                  </a:lnTo>
                  <a:lnTo>
                    <a:pt x="2664168" y="3784600"/>
                  </a:lnTo>
                  <a:lnTo>
                    <a:pt x="2666238" y="3759200"/>
                  </a:lnTo>
                  <a:lnTo>
                    <a:pt x="2656649" y="3759200"/>
                  </a:lnTo>
                  <a:lnTo>
                    <a:pt x="2654401" y="3771900"/>
                  </a:lnTo>
                  <a:lnTo>
                    <a:pt x="2653284" y="3784600"/>
                  </a:lnTo>
                  <a:lnTo>
                    <a:pt x="2655100" y="3784600"/>
                  </a:lnTo>
                  <a:lnTo>
                    <a:pt x="2661653" y="3797300"/>
                  </a:lnTo>
                  <a:lnTo>
                    <a:pt x="2670797" y="3797300"/>
                  </a:lnTo>
                  <a:lnTo>
                    <a:pt x="2664637" y="3810000"/>
                  </a:lnTo>
                  <a:lnTo>
                    <a:pt x="2646756" y="3810000"/>
                  </a:lnTo>
                  <a:lnTo>
                    <a:pt x="2646896" y="3822700"/>
                  </a:lnTo>
                  <a:lnTo>
                    <a:pt x="2648991" y="3835400"/>
                  </a:lnTo>
                  <a:lnTo>
                    <a:pt x="2658326" y="3835400"/>
                  </a:lnTo>
                  <a:lnTo>
                    <a:pt x="2591638" y="3848100"/>
                  </a:lnTo>
                  <a:lnTo>
                    <a:pt x="2665107" y="3848100"/>
                  </a:lnTo>
                  <a:lnTo>
                    <a:pt x="2667698" y="3835400"/>
                  </a:lnTo>
                  <a:lnTo>
                    <a:pt x="2664955" y="3835400"/>
                  </a:lnTo>
                  <a:lnTo>
                    <a:pt x="2659888" y="3822700"/>
                  </a:lnTo>
                  <a:lnTo>
                    <a:pt x="2655506" y="3822700"/>
                  </a:lnTo>
                  <a:lnTo>
                    <a:pt x="2679420" y="3810000"/>
                  </a:lnTo>
                  <a:close/>
                </a:path>
                <a:path w="3477260" h="5372100">
                  <a:moveTo>
                    <a:pt x="2704490" y="2819400"/>
                  </a:moveTo>
                  <a:lnTo>
                    <a:pt x="2700896" y="2819400"/>
                  </a:lnTo>
                  <a:lnTo>
                    <a:pt x="2694292" y="2832100"/>
                  </a:lnTo>
                  <a:lnTo>
                    <a:pt x="2693733" y="2857500"/>
                  </a:lnTo>
                  <a:lnTo>
                    <a:pt x="2672067" y="2857500"/>
                  </a:lnTo>
                  <a:lnTo>
                    <a:pt x="2664041" y="2844800"/>
                  </a:lnTo>
                  <a:lnTo>
                    <a:pt x="2625280" y="2844800"/>
                  </a:lnTo>
                  <a:lnTo>
                    <a:pt x="2625204" y="2755900"/>
                  </a:lnTo>
                  <a:lnTo>
                    <a:pt x="2608630" y="2743200"/>
                  </a:lnTo>
                  <a:lnTo>
                    <a:pt x="2602623" y="2743200"/>
                  </a:lnTo>
                  <a:lnTo>
                    <a:pt x="2596680" y="2730500"/>
                  </a:lnTo>
                  <a:lnTo>
                    <a:pt x="2592374" y="2730500"/>
                  </a:lnTo>
                  <a:lnTo>
                    <a:pt x="2590368" y="2705100"/>
                  </a:lnTo>
                  <a:lnTo>
                    <a:pt x="2585859" y="2692400"/>
                  </a:lnTo>
                  <a:lnTo>
                    <a:pt x="2578760" y="2705100"/>
                  </a:lnTo>
                  <a:lnTo>
                    <a:pt x="2543124" y="2705100"/>
                  </a:lnTo>
                  <a:lnTo>
                    <a:pt x="2546286" y="2692400"/>
                  </a:lnTo>
                  <a:lnTo>
                    <a:pt x="2546743" y="2679700"/>
                  </a:lnTo>
                  <a:lnTo>
                    <a:pt x="2542565" y="2667000"/>
                  </a:lnTo>
                  <a:lnTo>
                    <a:pt x="2531897" y="2667000"/>
                  </a:lnTo>
                  <a:lnTo>
                    <a:pt x="2529382" y="2641600"/>
                  </a:lnTo>
                  <a:lnTo>
                    <a:pt x="2534996" y="2641600"/>
                  </a:lnTo>
                  <a:lnTo>
                    <a:pt x="2539238" y="2628900"/>
                  </a:lnTo>
                  <a:lnTo>
                    <a:pt x="2544661" y="2628900"/>
                  </a:lnTo>
                  <a:lnTo>
                    <a:pt x="2545892" y="2616200"/>
                  </a:lnTo>
                  <a:lnTo>
                    <a:pt x="2546197" y="2616200"/>
                  </a:lnTo>
                  <a:lnTo>
                    <a:pt x="2551646" y="2603500"/>
                  </a:lnTo>
                  <a:lnTo>
                    <a:pt x="2558186" y="2603500"/>
                  </a:lnTo>
                  <a:lnTo>
                    <a:pt x="2563380" y="2590800"/>
                  </a:lnTo>
                  <a:lnTo>
                    <a:pt x="2564790" y="2578100"/>
                  </a:lnTo>
                  <a:lnTo>
                    <a:pt x="2534323" y="2578100"/>
                  </a:lnTo>
                  <a:lnTo>
                    <a:pt x="2541435" y="2565400"/>
                  </a:lnTo>
                  <a:lnTo>
                    <a:pt x="2544953" y="2565400"/>
                  </a:lnTo>
                  <a:lnTo>
                    <a:pt x="2546337" y="2552700"/>
                  </a:lnTo>
                  <a:lnTo>
                    <a:pt x="2546997" y="2540000"/>
                  </a:lnTo>
                  <a:lnTo>
                    <a:pt x="2547683" y="2540000"/>
                  </a:lnTo>
                  <a:lnTo>
                    <a:pt x="2549309" y="2514600"/>
                  </a:lnTo>
                  <a:lnTo>
                    <a:pt x="2550960" y="2489200"/>
                  </a:lnTo>
                  <a:lnTo>
                    <a:pt x="2552357" y="2489200"/>
                  </a:lnTo>
                  <a:lnTo>
                    <a:pt x="2555468" y="2476500"/>
                  </a:lnTo>
                  <a:lnTo>
                    <a:pt x="2561552" y="2476500"/>
                  </a:lnTo>
                  <a:lnTo>
                    <a:pt x="2565946" y="2463800"/>
                  </a:lnTo>
                  <a:lnTo>
                    <a:pt x="2562809" y="2463800"/>
                  </a:lnTo>
                  <a:lnTo>
                    <a:pt x="2556192" y="2451100"/>
                  </a:lnTo>
                  <a:lnTo>
                    <a:pt x="2550109" y="2451100"/>
                  </a:lnTo>
                  <a:lnTo>
                    <a:pt x="2555735" y="2438400"/>
                  </a:lnTo>
                  <a:lnTo>
                    <a:pt x="2576309" y="2438400"/>
                  </a:lnTo>
                  <a:lnTo>
                    <a:pt x="2581402" y="2425700"/>
                  </a:lnTo>
                  <a:lnTo>
                    <a:pt x="2584158" y="2413000"/>
                  </a:lnTo>
                  <a:lnTo>
                    <a:pt x="2585339" y="2400300"/>
                  </a:lnTo>
                  <a:lnTo>
                    <a:pt x="2585885" y="2374900"/>
                  </a:lnTo>
                  <a:lnTo>
                    <a:pt x="2585389" y="2374900"/>
                  </a:lnTo>
                  <a:lnTo>
                    <a:pt x="2580195" y="2362200"/>
                  </a:lnTo>
                  <a:lnTo>
                    <a:pt x="2561704" y="2362200"/>
                  </a:lnTo>
                  <a:lnTo>
                    <a:pt x="2552852" y="2349500"/>
                  </a:lnTo>
                  <a:lnTo>
                    <a:pt x="2560155" y="2349500"/>
                  </a:lnTo>
                  <a:lnTo>
                    <a:pt x="2566111" y="2336800"/>
                  </a:lnTo>
                  <a:lnTo>
                    <a:pt x="2572448" y="2336800"/>
                  </a:lnTo>
                  <a:lnTo>
                    <a:pt x="2578608" y="2324100"/>
                  </a:lnTo>
                  <a:lnTo>
                    <a:pt x="2583548" y="2324100"/>
                  </a:lnTo>
                  <a:lnTo>
                    <a:pt x="2586240" y="2311400"/>
                  </a:lnTo>
                  <a:lnTo>
                    <a:pt x="2587091" y="2298700"/>
                  </a:lnTo>
                  <a:lnTo>
                    <a:pt x="2586748" y="2298700"/>
                  </a:lnTo>
                  <a:lnTo>
                    <a:pt x="2584462" y="2286000"/>
                  </a:lnTo>
                  <a:lnTo>
                    <a:pt x="2580386" y="2273300"/>
                  </a:lnTo>
                  <a:lnTo>
                    <a:pt x="2574137" y="2273300"/>
                  </a:lnTo>
                  <a:lnTo>
                    <a:pt x="2572308" y="2247900"/>
                  </a:lnTo>
                  <a:lnTo>
                    <a:pt x="2571839" y="2235200"/>
                  </a:lnTo>
                  <a:lnTo>
                    <a:pt x="2571546" y="2222500"/>
                  </a:lnTo>
                  <a:lnTo>
                    <a:pt x="2571064" y="2222500"/>
                  </a:lnTo>
                  <a:lnTo>
                    <a:pt x="2570073" y="2209800"/>
                  </a:lnTo>
                  <a:lnTo>
                    <a:pt x="2564587" y="2197100"/>
                  </a:lnTo>
                  <a:lnTo>
                    <a:pt x="2545194" y="2197100"/>
                  </a:lnTo>
                  <a:lnTo>
                    <a:pt x="2541752" y="2184400"/>
                  </a:lnTo>
                  <a:lnTo>
                    <a:pt x="2568092" y="2184400"/>
                  </a:lnTo>
                  <a:lnTo>
                    <a:pt x="2569870" y="2159000"/>
                  </a:lnTo>
                  <a:lnTo>
                    <a:pt x="2545511" y="2159000"/>
                  </a:lnTo>
                  <a:lnTo>
                    <a:pt x="2543721" y="2146300"/>
                  </a:lnTo>
                  <a:lnTo>
                    <a:pt x="2546070" y="2133600"/>
                  </a:lnTo>
                  <a:lnTo>
                    <a:pt x="2558427" y="2133600"/>
                  </a:lnTo>
                  <a:lnTo>
                    <a:pt x="2549106" y="2120900"/>
                  </a:lnTo>
                  <a:lnTo>
                    <a:pt x="2541320" y="2133600"/>
                  </a:lnTo>
                  <a:lnTo>
                    <a:pt x="2536101" y="2133600"/>
                  </a:lnTo>
                  <a:lnTo>
                    <a:pt x="2534475" y="2146300"/>
                  </a:lnTo>
                  <a:lnTo>
                    <a:pt x="2537536" y="2159000"/>
                  </a:lnTo>
                  <a:lnTo>
                    <a:pt x="2543276" y="2171700"/>
                  </a:lnTo>
                  <a:lnTo>
                    <a:pt x="2546172" y="2171700"/>
                  </a:lnTo>
                  <a:lnTo>
                    <a:pt x="2538285" y="2184400"/>
                  </a:lnTo>
                  <a:lnTo>
                    <a:pt x="2533802" y="2184400"/>
                  </a:lnTo>
                  <a:lnTo>
                    <a:pt x="2531249" y="2197100"/>
                  </a:lnTo>
                  <a:lnTo>
                    <a:pt x="2561717" y="2222500"/>
                  </a:lnTo>
                  <a:lnTo>
                    <a:pt x="2561806" y="2235200"/>
                  </a:lnTo>
                  <a:lnTo>
                    <a:pt x="2561945" y="2247900"/>
                  </a:lnTo>
                  <a:lnTo>
                    <a:pt x="2562606" y="2260600"/>
                  </a:lnTo>
                  <a:lnTo>
                    <a:pt x="2564206" y="2273300"/>
                  </a:lnTo>
                  <a:lnTo>
                    <a:pt x="2568473" y="2286000"/>
                  </a:lnTo>
                  <a:lnTo>
                    <a:pt x="2572664" y="2286000"/>
                  </a:lnTo>
                  <a:lnTo>
                    <a:pt x="2575737" y="2298700"/>
                  </a:lnTo>
                  <a:lnTo>
                    <a:pt x="2576677" y="2311400"/>
                  </a:lnTo>
                  <a:lnTo>
                    <a:pt x="2572740" y="2311400"/>
                  </a:lnTo>
                  <a:lnTo>
                    <a:pt x="2569108" y="2324100"/>
                  </a:lnTo>
                  <a:lnTo>
                    <a:pt x="2561450" y="2324100"/>
                  </a:lnTo>
                  <a:lnTo>
                    <a:pt x="2559520" y="2336800"/>
                  </a:lnTo>
                  <a:lnTo>
                    <a:pt x="2542629" y="2336800"/>
                  </a:lnTo>
                  <a:lnTo>
                    <a:pt x="2542705" y="2349500"/>
                  </a:lnTo>
                  <a:lnTo>
                    <a:pt x="2546159" y="2362200"/>
                  </a:lnTo>
                  <a:lnTo>
                    <a:pt x="2554668" y="2362200"/>
                  </a:lnTo>
                  <a:lnTo>
                    <a:pt x="2565704" y="2374900"/>
                  </a:lnTo>
                  <a:lnTo>
                    <a:pt x="2576715" y="2374900"/>
                  </a:lnTo>
                  <a:lnTo>
                    <a:pt x="2573007" y="2425700"/>
                  </a:lnTo>
                  <a:lnTo>
                    <a:pt x="2548001" y="2425700"/>
                  </a:lnTo>
                  <a:lnTo>
                    <a:pt x="2543086" y="2438400"/>
                  </a:lnTo>
                  <a:lnTo>
                    <a:pt x="2540203" y="2451100"/>
                  </a:lnTo>
                  <a:lnTo>
                    <a:pt x="2542756" y="2451100"/>
                  </a:lnTo>
                  <a:lnTo>
                    <a:pt x="2548394" y="2463800"/>
                  </a:lnTo>
                  <a:lnTo>
                    <a:pt x="2554821" y="2463800"/>
                  </a:lnTo>
                  <a:lnTo>
                    <a:pt x="2542781" y="2489200"/>
                  </a:lnTo>
                  <a:lnTo>
                    <a:pt x="2539733" y="2501900"/>
                  </a:lnTo>
                  <a:lnTo>
                    <a:pt x="2539212" y="2527300"/>
                  </a:lnTo>
                  <a:lnTo>
                    <a:pt x="2534805" y="2565400"/>
                  </a:lnTo>
                  <a:lnTo>
                    <a:pt x="2521254" y="2565400"/>
                  </a:lnTo>
                  <a:lnTo>
                    <a:pt x="2527325" y="2578100"/>
                  </a:lnTo>
                  <a:lnTo>
                    <a:pt x="2508148" y="2578100"/>
                  </a:lnTo>
                  <a:lnTo>
                    <a:pt x="2508275" y="2565400"/>
                  </a:lnTo>
                  <a:lnTo>
                    <a:pt x="2520518" y="2565400"/>
                  </a:lnTo>
                  <a:lnTo>
                    <a:pt x="2508986" y="2552700"/>
                  </a:lnTo>
                  <a:lnTo>
                    <a:pt x="2501163" y="2565400"/>
                  </a:lnTo>
                  <a:lnTo>
                    <a:pt x="2498039" y="2578100"/>
                  </a:lnTo>
                  <a:lnTo>
                    <a:pt x="2500223" y="2590800"/>
                  </a:lnTo>
                  <a:lnTo>
                    <a:pt x="2549474" y="2590800"/>
                  </a:lnTo>
                  <a:lnTo>
                    <a:pt x="2543035" y="2603500"/>
                  </a:lnTo>
                  <a:lnTo>
                    <a:pt x="2538387" y="2603500"/>
                  </a:lnTo>
                  <a:lnTo>
                    <a:pt x="2535809" y="2616200"/>
                  </a:lnTo>
                  <a:lnTo>
                    <a:pt x="2535593" y="2628900"/>
                  </a:lnTo>
                  <a:lnTo>
                    <a:pt x="2521521" y="2641600"/>
                  </a:lnTo>
                  <a:lnTo>
                    <a:pt x="2519108" y="2654300"/>
                  </a:lnTo>
                  <a:lnTo>
                    <a:pt x="2525166" y="2667000"/>
                  </a:lnTo>
                  <a:lnTo>
                    <a:pt x="2536494" y="2679700"/>
                  </a:lnTo>
                  <a:lnTo>
                    <a:pt x="2534208" y="2705100"/>
                  </a:lnTo>
                  <a:lnTo>
                    <a:pt x="2524404" y="2717800"/>
                  </a:lnTo>
                  <a:lnTo>
                    <a:pt x="2515158" y="2717800"/>
                  </a:lnTo>
                  <a:lnTo>
                    <a:pt x="2505100" y="2705100"/>
                  </a:lnTo>
                  <a:lnTo>
                    <a:pt x="2489390" y="2717800"/>
                  </a:lnTo>
                  <a:lnTo>
                    <a:pt x="2484894" y="2730500"/>
                  </a:lnTo>
                  <a:lnTo>
                    <a:pt x="2484907" y="2743200"/>
                  </a:lnTo>
                  <a:lnTo>
                    <a:pt x="2482761" y="2755900"/>
                  </a:lnTo>
                  <a:lnTo>
                    <a:pt x="2479700" y="2755900"/>
                  </a:lnTo>
                  <a:lnTo>
                    <a:pt x="2475471" y="2768600"/>
                  </a:lnTo>
                  <a:lnTo>
                    <a:pt x="2470696" y="2768600"/>
                  </a:lnTo>
                  <a:lnTo>
                    <a:pt x="2466022" y="2781300"/>
                  </a:lnTo>
                  <a:lnTo>
                    <a:pt x="2459621" y="2794000"/>
                  </a:lnTo>
                  <a:lnTo>
                    <a:pt x="2453157" y="2794000"/>
                  </a:lnTo>
                  <a:lnTo>
                    <a:pt x="2446324" y="2806700"/>
                  </a:lnTo>
                  <a:lnTo>
                    <a:pt x="2438819" y="2806700"/>
                  </a:lnTo>
                  <a:lnTo>
                    <a:pt x="2435225" y="2819400"/>
                  </a:lnTo>
                  <a:lnTo>
                    <a:pt x="2434704" y="2819400"/>
                  </a:lnTo>
                  <a:lnTo>
                    <a:pt x="2433116" y="2832100"/>
                  </a:lnTo>
                  <a:lnTo>
                    <a:pt x="2426360" y="2832100"/>
                  </a:lnTo>
                  <a:lnTo>
                    <a:pt x="2417470" y="2844800"/>
                  </a:lnTo>
                  <a:lnTo>
                    <a:pt x="2408174" y="2857500"/>
                  </a:lnTo>
                  <a:lnTo>
                    <a:pt x="2399449" y="2870200"/>
                  </a:lnTo>
                  <a:lnTo>
                    <a:pt x="2392248" y="2870200"/>
                  </a:lnTo>
                  <a:lnTo>
                    <a:pt x="2388120" y="2857500"/>
                  </a:lnTo>
                  <a:lnTo>
                    <a:pt x="2369972" y="2870200"/>
                  </a:lnTo>
                  <a:lnTo>
                    <a:pt x="2375547" y="2870200"/>
                  </a:lnTo>
                  <a:lnTo>
                    <a:pt x="2372106" y="2882900"/>
                  </a:lnTo>
                  <a:lnTo>
                    <a:pt x="2368270" y="2882900"/>
                  </a:lnTo>
                  <a:lnTo>
                    <a:pt x="2368816" y="2895600"/>
                  </a:lnTo>
                  <a:lnTo>
                    <a:pt x="2396236" y="2895600"/>
                  </a:lnTo>
                  <a:lnTo>
                    <a:pt x="2406827" y="2870200"/>
                  </a:lnTo>
                  <a:lnTo>
                    <a:pt x="2427897" y="2844800"/>
                  </a:lnTo>
                  <a:lnTo>
                    <a:pt x="2442857" y="2832100"/>
                  </a:lnTo>
                  <a:lnTo>
                    <a:pt x="2445537" y="2819400"/>
                  </a:lnTo>
                  <a:lnTo>
                    <a:pt x="2445702" y="2819400"/>
                  </a:lnTo>
                  <a:lnTo>
                    <a:pt x="2453132" y="2806700"/>
                  </a:lnTo>
                  <a:lnTo>
                    <a:pt x="2470200" y="2794000"/>
                  </a:lnTo>
                  <a:lnTo>
                    <a:pt x="2474455" y="2794000"/>
                  </a:lnTo>
                  <a:lnTo>
                    <a:pt x="2474518" y="2781300"/>
                  </a:lnTo>
                  <a:lnTo>
                    <a:pt x="2479065" y="2768600"/>
                  </a:lnTo>
                  <a:lnTo>
                    <a:pt x="2489263" y="2768600"/>
                  </a:lnTo>
                  <a:lnTo>
                    <a:pt x="2491663" y="2755900"/>
                  </a:lnTo>
                  <a:lnTo>
                    <a:pt x="2492743" y="2743200"/>
                  </a:lnTo>
                  <a:lnTo>
                    <a:pt x="2493276" y="2730500"/>
                  </a:lnTo>
                  <a:lnTo>
                    <a:pt x="2498471" y="2730500"/>
                  </a:lnTo>
                  <a:lnTo>
                    <a:pt x="2505684" y="2717800"/>
                  </a:lnTo>
                  <a:lnTo>
                    <a:pt x="2517571" y="2730500"/>
                  </a:lnTo>
                  <a:lnTo>
                    <a:pt x="2525077" y="2730500"/>
                  </a:lnTo>
                  <a:lnTo>
                    <a:pt x="2531681" y="2717800"/>
                  </a:lnTo>
                  <a:lnTo>
                    <a:pt x="2582037" y="2717800"/>
                  </a:lnTo>
                  <a:lnTo>
                    <a:pt x="2583484" y="2743200"/>
                  </a:lnTo>
                  <a:lnTo>
                    <a:pt x="2595257" y="2743200"/>
                  </a:lnTo>
                  <a:lnTo>
                    <a:pt x="2602382" y="2755900"/>
                  </a:lnTo>
                  <a:lnTo>
                    <a:pt x="2615692" y="2755900"/>
                  </a:lnTo>
                  <a:lnTo>
                    <a:pt x="2616174" y="2781300"/>
                  </a:lnTo>
                  <a:lnTo>
                    <a:pt x="2615793" y="2806700"/>
                  </a:lnTo>
                  <a:lnTo>
                    <a:pt x="2616390" y="2832100"/>
                  </a:lnTo>
                  <a:lnTo>
                    <a:pt x="2619768" y="2857500"/>
                  </a:lnTo>
                  <a:lnTo>
                    <a:pt x="2661729" y="2857500"/>
                  </a:lnTo>
                  <a:lnTo>
                    <a:pt x="2666225" y="2870200"/>
                  </a:lnTo>
                  <a:lnTo>
                    <a:pt x="2699423" y="2870200"/>
                  </a:lnTo>
                  <a:lnTo>
                    <a:pt x="2703284" y="2857500"/>
                  </a:lnTo>
                  <a:lnTo>
                    <a:pt x="2704490" y="2819400"/>
                  </a:lnTo>
                  <a:close/>
                </a:path>
                <a:path w="3477260" h="5372100">
                  <a:moveTo>
                    <a:pt x="2742793" y="3530600"/>
                  </a:moveTo>
                  <a:lnTo>
                    <a:pt x="2716746" y="3530600"/>
                  </a:lnTo>
                  <a:lnTo>
                    <a:pt x="2710561" y="3517900"/>
                  </a:lnTo>
                  <a:lnTo>
                    <a:pt x="2681427" y="3517900"/>
                  </a:lnTo>
                  <a:lnTo>
                    <a:pt x="2677122" y="3505200"/>
                  </a:lnTo>
                  <a:lnTo>
                    <a:pt x="2664688" y="3505200"/>
                  </a:lnTo>
                  <a:lnTo>
                    <a:pt x="2657767" y="3492500"/>
                  </a:lnTo>
                  <a:lnTo>
                    <a:pt x="2654071" y="3479800"/>
                  </a:lnTo>
                  <a:lnTo>
                    <a:pt x="2651125" y="3467100"/>
                  </a:lnTo>
                  <a:lnTo>
                    <a:pt x="2646451" y="3441700"/>
                  </a:lnTo>
                  <a:lnTo>
                    <a:pt x="2635300" y="3429000"/>
                  </a:lnTo>
                  <a:lnTo>
                    <a:pt x="2602750" y="3429000"/>
                  </a:lnTo>
                  <a:lnTo>
                    <a:pt x="2626804" y="3441700"/>
                  </a:lnTo>
                  <a:lnTo>
                    <a:pt x="2638145" y="3454400"/>
                  </a:lnTo>
                  <a:lnTo>
                    <a:pt x="2642374" y="3467100"/>
                  </a:lnTo>
                  <a:lnTo>
                    <a:pt x="2645194" y="3492500"/>
                  </a:lnTo>
                  <a:lnTo>
                    <a:pt x="2652331" y="3505200"/>
                  </a:lnTo>
                  <a:lnTo>
                    <a:pt x="2662250" y="3517900"/>
                  </a:lnTo>
                  <a:lnTo>
                    <a:pt x="2672600" y="3517900"/>
                  </a:lnTo>
                  <a:lnTo>
                    <a:pt x="2682252" y="3530600"/>
                  </a:lnTo>
                  <a:lnTo>
                    <a:pt x="2711272" y="3530600"/>
                  </a:lnTo>
                  <a:lnTo>
                    <a:pt x="2715882" y="3543300"/>
                  </a:lnTo>
                  <a:lnTo>
                    <a:pt x="2723184" y="3543300"/>
                  </a:lnTo>
                  <a:lnTo>
                    <a:pt x="2742793" y="3530600"/>
                  </a:lnTo>
                  <a:close/>
                </a:path>
                <a:path w="3477260" h="5372100">
                  <a:moveTo>
                    <a:pt x="2744584" y="4279900"/>
                  </a:moveTo>
                  <a:lnTo>
                    <a:pt x="2739212" y="4267200"/>
                  </a:lnTo>
                  <a:lnTo>
                    <a:pt x="2733903" y="4267200"/>
                  </a:lnTo>
                  <a:lnTo>
                    <a:pt x="2728595" y="4254500"/>
                  </a:lnTo>
                  <a:lnTo>
                    <a:pt x="2723197" y="4254500"/>
                  </a:lnTo>
                  <a:lnTo>
                    <a:pt x="2741828" y="4203700"/>
                  </a:lnTo>
                  <a:lnTo>
                    <a:pt x="2740863" y="4191000"/>
                  </a:lnTo>
                  <a:lnTo>
                    <a:pt x="2739898" y="4178300"/>
                  </a:lnTo>
                  <a:lnTo>
                    <a:pt x="2700718" y="4178300"/>
                  </a:lnTo>
                  <a:lnTo>
                    <a:pt x="2694825" y="4165600"/>
                  </a:lnTo>
                  <a:lnTo>
                    <a:pt x="2687663" y="4165600"/>
                  </a:lnTo>
                  <a:lnTo>
                    <a:pt x="2680157" y="4152900"/>
                  </a:lnTo>
                  <a:lnTo>
                    <a:pt x="2673185" y="4152900"/>
                  </a:lnTo>
                  <a:lnTo>
                    <a:pt x="2682049" y="4140200"/>
                  </a:lnTo>
                  <a:lnTo>
                    <a:pt x="2691942" y="4127500"/>
                  </a:lnTo>
                  <a:lnTo>
                    <a:pt x="2696832" y="4114800"/>
                  </a:lnTo>
                  <a:lnTo>
                    <a:pt x="2690685" y="4102100"/>
                  </a:lnTo>
                  <a:lnTo>
                    <a:pt x="2679242" y="4102100"/>
                  </a:lnTo>
                  <a:lnTo>
                    <a:pt x="2686037" y="4114800"/>
                  </a:lnTo>
                  <a:lnTo>
                    <a:pt x="2683764" y="4114800"/>
                  </a:lnTo>
                  <a:lnTo>
                    <a:pt x="2676550" y="4127500"/>
                  </a:lnTo>
                  <a:lnTo>
                    <a:pt x="2667787" y="4140200"/>
                  </a:lnTo>
                  <a:lnTo>
                    <a:pt x="2660866" y="4152900"/>
                  </a:lnTo>
                  <a:lnTo>
                    <a:pt x="2670962" y="4165600"/>
                  </a:lnTo>
                  <a:lnTo>
                    <a:pt x="2683243" y="4165600"/>
                  </a:lnTo>
                  <a:lnTo>
                    <a:pt x="2694228" y="4178300"/>
                  </a:lnTo>
                  <a:lnTo>
                    <a:pt x="2700439" y="4191000"/>
                  </a:lnTo>
                  <a:lnTo>
                    <a:pt x="2696819" y="4203700"/>
                  </a:lnTo>
                  <a:lnTo>
                    <a:pt x="2623934" y="4203700"/>
                  </a:lnTo>
                  <a:lnTo>
                    <a:pt x="2608580" y="4216400"/>
                  </a:lnTo>
                  <a:lnTo>
                    <a:pt x="2534983" y="4216400"/>
                  </a:lnTo>
                  <a:lnTo>
                    <a:pt x="2516695" y="4191000"/>
                  </a:lnTo>
                  <a:lnTo>
                    <a:pt x="2483193" y="4165600"/>
                  </a:lnTo>
                  <a:lnTo>
                    <a:pt x="2473985" y="4165600"/>
                  </a:lnTo>
                  <a:lnTo>
                    <a:pt x="2461120" y="4152900"/>
                  </a:lnTo>
                  <a:lnTo>
                    <a:pt x="2448750" y="4140200"/>
                  </a:lnTo>
                  <a:lnTo>
                    <a:pt x="2415883" y="4140200"/>
                  </a:lnTo>
                  <a:lnTo>
                    <a:pt x="2392883" y="4127500"/>
                  </a:lnTo>
                  <a:lnTo>
                    <a:pt x="2387181" y="4114800"/>
                  </a:lnTo>
                  <a:lnTo>
                    <a:pt x="2381212" y="4102100"/>
                  </a:lnTo>
                  <a:lnTo>
                    <a:pt x="2357412" y="4089400"/>
                  </a:lnTo>
                  <a:lnTo>
                    <a:pt x="2345639" y="4076700"/>
                  </a:lnTo>
                  <a:lnTo>
                    <a:pt x="2338159" y="4076700"/>
                  </a:lnTo>
                  <a:lnTo>
                    <a:pt x="2329777" y="4064000"/>
                  </a:lnTo>
                  <a:lnTo>
                    <a:pt x="2315311" y="4064000"/>
                  </a:lnTo>
                  <a:lnTo>
                    <a:pt x="2330310" y="4051300"/>
                  </a:lnTo>
                  <a:lnTo>
                    <a:pt x="2344013" y="4038600"/>
                  </a:lnTo>
                  <a:lnTo>
                    <a:pt x="2378545" y="4038600"/>
                  </a:lnTo>
                  <a:lnTo>
                    <a:pt x="2366683" y="4025900"/>
                  </a:lnTo>
                  <a:lnTo>
                    <a:pt x="2333015" y="4025900"/>
                  </a:lnTo>
                  <a:lnTo>
                    <a:pt x="2325801" y="4038600"/>
                  </a:lnTo>
                  <a:lnTo>
                    <a:pt x="2317470" y="4038600"/>
                  </a:lnTo>
                  <a:lnTo>
                    <a:pt x="2309799" y="4051300"/>
                  </a:lnTo>
                  <a:lnTo>
                    <a:pt x="2304542" y="4051300"/>
                  </a:lnTo>
                  <a:lnTo>
                    <a:pt x="2308453" y="4064000"/>
                  </a:lnTo>
                  <a:lnTo>
                    <a:pt x="2313000" y="4064000"/>
                  </a:lnTo>
                  <a:lnTo>
                    <a:pt x="2318143" y="4076700"/>
                  </a:lnTo>
                  <a:lnTo>
                    <a:pt x="2323871" y="4076700"/>
                  </a:lnTo>
                  <a:lnTo>
                    <a:pt x="2315845" y="4089400"/>
                  </a:lnTo>
                  <a:lnTo>
                    <a:pt x="2290521" y="4076700"/>
                  </a:lnTo>
                  <a:lnTo>
                    <a:pt x="2270429" y="4076700"/>
                  </a:lnTo>
                  <a:lnTo>
                    <a:pt x="2260981" y="4102100"/>
                  </a:lnTo>
                  <a:lnTo>
                    <a:pt x="2256688" y="4102100"/>
                  </a:lnTo>
                  <a:lnTo>
                    <a:pt x="2255266" y="4114800"/>
                  </a:lnTo>
                  <a:lnTo>
                    <a:pt x="2257069" y="4114800"/>
                  </a:lnTo>
                  <a:lnTo>
                    <a:pt x="2262441" y="4127500"/>
                  </a:lnTo>
                  <a:lnTo>
                    <a:pt x="2249754" y="4114800"/>
                  </a:lnTo>
                  <a:lnTo>
                    <a:pt x="2220163" y="4089400"/>
                  </a:lnTo>
                  <a:lnTo>
                    <a:pt x="2196046" y="4089400"/>
                  </a:lnTo>
                  <a:lnTo>
                    <a:pt x="2222093" y="4102100"/>
                  </a:lnTo>
                  <a:lnTo>
                    <a:pt x="2232266" y="4114800"/>
                  </a:lnTo>
                  <a:lnTo>
                    <a:pt x="2242020" y="4127500"/>
                  </a:lnTo>
                  <a:lnTo>
                    <a:pt x="2252078" y="4127500"/>
                  </a:lnTo>
                  <a:lnTo>
                    <a:pt x="2263165" y="4140200"/>
                  </a:lnTo>
                  <a:lnTo>
                    <a:pt x="2267483" y="4127500"/>
                  </a:lnTo>
                  <a:lnTo>
                    <a:pt x="2275154" y="4127500"/>
                  </a:lnTo>
                  <a:lnTo>
                    <a:pt x="2265616" y="4102100"/>
                  </a:lnTo>
                  <a:lnTo>
                    <a:pt x="2278227" y="4089400"/>
                  </a:lnTo>
                  <a:lnTo>
                    <a:pt x="2300681" y="4089400"/>
                  </a:lnTo>
                  <a:lnTo>
                    <a:pt x="2308923" y="4102100"/>
                  </a:lnTo>
                  <a:lnTo>
                    <a:pt x="2297633" y="4114800"/>
                  </a:lnTo>
                  <a:lnTo>
                    <a:pt x="2288032" y="4127500"/>
                  </a:lnTo>
                  <a:lnTo>
                    <a:pt x="2277973" y="4152900"/>
                  </a:lnTo>
                  <a:lnTo>
                    <a:pt x="2265286" y="4178300"/>
                  </a:lnTo>
                  <a:lnTo>
                    <a:pt x="2251811" y="4216400"/>
                  </a:lnTo>
                  <a:lnTo>
                    <a:pt x="2198319" y="4203700"/>
                  </a:lnTo>
                  <a:lnTo>
                    <a:pt x="2183053" y="4203700"/>
                  </a:lnTo>
                  <a:lnTo>
                    <a:pt x="2238133" y="4216400"/>
                  </a:lnTo>
                  <a:lnTo>
                    <a:pt x="2268791" y="4229100"/>
                  </a:lnTo>
                  <a:lnTo>
                    <a:pt x="2295410" y="4241800"/>
                  </a:lnTo>
                  <a:lnTo>
                    <a:pt x="2338362" y="4279900"/>
                  </a:lnTo>
                  <a:lnTo>
                    <a:pt x="2338527" y="4292600"/>
                  </a:lnTo>
                  <a:lnTo>
                    <a:pt x="2338311" y="4305300"/>
                  </a:lnTo>
                  <a:lnTo>
                    <a:pt x="2338882" y="4305300"/>
                  </a:lnTo>
                  <a:lnTo>
                    <a:pt x="2341372" y="4318000"/>
                  </a:lnTo>
                  <a:lnTo>
                    <a:pt x="2345271" y="4318000"/>
                  </a:lnTo>
                  <a:lnTo>
                    <a:pt x="2350719" y="4330700"/>
                  </a:lnTo>
                  <a:lnTo>
                    <a:pt x="2362708" y="4330700"/>
                  </a:lnTo>
                  <a:lnTo>
                    <a:pt x="2360053" y="4368800"/>
                  </a:lnTo>
                  <a:lnTo>
                    <a:pt x="2354935" y="4394200"/>
                  </a:lnTo>
                  <a:lnTo>
                    <a:pt x="2347036" y="4419600"/>
                  </a:lnTo>
                  <a:lnTo>
                    <a:pt x="2336088" y="4445000"/>
                  </a:lnTo>
                  <a:lnTo>
                    <a:pt x="2331250" y="4457700"/>
                  </a:lnTo>
                  <a:lnTo>
                    <a:pt x="2332444" y="4457700"/>
                  </a:lnTo>
                  <a:lnTo>
                    <a:pt x="2338451" y="4470400"/>
                  </a:lnTo>
                  <a:lnTo>
                    <a:pt x="2303551" y="4546600"/>
                  </a:lnTo>
                  <a:lnTo>
                    <a:pt x="2285263" y="4521200"/>
                  </a:lnTo>
                  <a:lnTo>
                    <a:pt x="2239899" y="4470400"/>
                  </a:lnTo>
                  <a:lnTo>
                    <a:pt x="2221687" y="4457700"/>
                  </a:lnTo>
                  <a:lnTo>
                    <a:pt x="2217585" y="4470400"/>
                  </a:lnTo>
                  <a:lnTo>
                    <a:pt x="2216086" y="4470400"/>
                  </a:lnTo>
                  <a:lnTo>
                    <a:pt x="2214829" y="4483239"/>
                  </a:lnTo>
                  <a:lnTo>
                    <a:pt x="2211590" y="4495800"/>
                  </a:lnTo>
                  <a:lnTo>
                    <a:pt x="2223376" y="4495800"/>
                  </a:lnTo>
                  <a:lnTo>
                    <a:pt x="2226208" y="4470400"/>
                  </a:lnTo>
                  <a:lnTo>
                    <a:pt x="2243226" y="4495800"/>
                  </a:lnTo>
                  <a:lnTo>
                    <a:pt x="2264778" y="4521200"/>
                  </a:lnTo>
                  <a:lnTo>
                    <a:pt x="2285301" y="4533900"/>
                  </a:lnTo>
                  <a:lnTo>
                    <a:pt x="2299297" y="4546600"/>
                  </a:lnTo>
                  <a:lnTo>
                    <a:pt x="2301036" y="4546600"/>
                  </a:lnTo>
                  <a:lnTo>
                    <a:pt x="2305786" y="4559300"/>
                  </a:lnTo>
                  <a:lnTo>
                    <a:pt x="2314600" y="4559300"/>
                  </a:lnTo>
                  <a:lnTo>
                    <a:pt x="2322258" y="4572000"/>
                  </a:lnTo>
                  <a:lnTo>
                    <a:pt x="2322995" y="4584700"/>
                  </a:lnTo>
                  <a:lnTo>
                    <a:pt x="2311120" y="4584700"/>
                  </a:lnTo>
                  <a:lnTo>
                    <a:pt x="2241372" y="4597400"/>
                  </a:lnTo>
                  <a:lnTo>
                    <a:pt x="2238692" y="4597400"/>
                  </a:lnTo>
                  <a:lnTo>
                    <a:pt x="2235466" y="4584700"/>
                  </a:lnTo>
                  <a:lnTo>
                    <a:pt x="2231174" y="4584700"/>
                  </a:lnTo>
                  <a:lnTo>
                    <a:pt x="2221890" y="4572000"/>
                  </a:lnTo>
                  <a:lnTo>
                    <a:pt x="2215350" y="4559300"/>
                  </a:lnTo>
                  <a:lnTo>
                    <a:pt x="2208238" y="4572000"/>
                  </a:lnTo>
                  <a:lnTo>
                    <a:pt x="2172195" y="4572000"/>
                  </a:lnTo>
                  <a:lnTo>
                    <a:pt x="2171166" y="4584700"/>
                  </a:lnTo>
                  <a:lnTo>
                    <a:pt x="2171877" y="4610100"/>
                  </a:lnTo>
                  <a:lnTo>
                    <a:pt x="2175878" y="4635500"/>
                  </a:lnTo>
                  <a:lnTo>
                    <a:pt x="2184793" y="4648200"/>
                  </a:lnTo>
                  <a:lnTo>
                    <a:pt x="2197062" y="4648200"/>
                  </a:lnTo>
                  <a:lnTo>
                    <a:pt x="2205571" y="4660900"/>
                  </a:lnTo>
                  <a:lnTo>
                    <a:pt x="2205088" y="4673600"/>
                  </a:lnTo>
                  <a:lnTo>
                    <a:pt x="2208542" y="4686300"/>
                  </a:lnTo>
                  <a:lnTo>
                    <a:pt x="2216480" y="4686300"/>
                  </a:lnTo>
                  <a:lnTo>
                    <a:pt x="2229434" y="4699000"/>
                  </a:lnTo>
                  <a:lnTo>
                    <a:pt x="2221725" y="4724400"/>
                  </a:lnTo>
                  <a:lnTo>
                    <a:pt x="2219820" y="4737100"/>
                  </a:lnTo>
                  <a:lnTo>
                    <a:pt x="2222195" y="4749800"/>
                  </a:lnTo>
                  <a:lnTo>
                    <a:pt x="2227300" y="4762500"/>
                  </a:lnTo>
                  <a:lnTo>
                    <a:pt x="2213991" y="4762500"/>
                  </a:lnTo>
                  <a:lnTo>
                    <a:pt x="2206548" y="4775200"/>
                  </a:lnTo>
                  <a:lnTo>
                    <a:pt x="2202878" y="4775200"/>
                  </a:lnTo>
                  <a:lnTo>
                    <a:pt x="2200833" y="4787900"/>
                  </a:lnTo>
                  <a:lnTo>
                    <a:pt x="2180983" y="4800600"/>
                  </a:lnTo>
                  <a:lnTo>
                    <a:pt x="2209698" y="4800600"/>
                  </a:lnTo>
                  <a:lnTo>
                    <a:pt x="2210968" y="4787900"/>
                  </a:lnTo>
                  <a:lnTo>
                    <a:pt x="2212187" y="4775200"/>
                  </a:lnTo>
                  <a:lnTo>
                    <a:pt x="2307717" y="4775200"/>
                  </a:lnTo>
                  <a:lnTo>
                    <a:pt x="2321445" y="4787900"/>
                  </a:lnTo>
                  <a:lnTo>
                    <a:pt x="2350325" y="4787900"/>
                  </a:lnTo>
                  <a:lnTo>
                    <a:pt x="2327008" y="4775200"/>
                  </a:lnTo>
                  <a:lnTo>
                    <a:pt x="2317546" y="4775200"/>
                  </a:lnTo>
                  <a:lnTo>
                    <a:pt x="2305824" y="4762500"/>
                  </a:lnTo>
                  <a:lnTo>
                    <a:pt x="2238895" y="4762500"/>
                  </a:lnTo>
                  <a:lnTo>
                    <a:pt x="2234006" y="4749800"/>
                  </a:lnTo>
                  <a:lnTo>
                    <a:pt x="2231047" y="4749800"/>
                  </a:lnTo>
                  <a:lnTo>
                    <a:pt x="2230107" y="4737100"/>
                  </a:lnTo>
                  <a:lnTo>
                    <a:pt x="2231225" y="4724400"/>
                  </a:lnTo>
                  <a:lnTo>
                    <a:pt x="2237092" y="4711700"/>
                  </a:lnTo>
                  <a:lnTo>
                    <a:pt x="2238171" y="4699000"/>
                  </a:lnTo>
                  <a:lnTo>
                    <a:pt x="2231288" y="4686300"/>
                  </a:lnTo>
                  <a:lnTo>
                    <a:pt x="2213292" y="4673600"/>
                  </a:lnTo>
                  <a:lnTo>
                    <a:pt x="2216073" y="4648200"/>
                  </a:lnTo>
                  <a:lnTo>
                    <a:pt x="2184895" y="4622800"/>
                  </a:lnTo>
                  <a:lnTo>
                    <a:pt x="2181923" y="4584700"/>
                  </a:lnTo>
                  <a:lnTo>
                    <a:pt x="2204974" y="4584700"/>
                  </a:lnTo>
                  <a:lnTo>
                    <a:pt x="2208542" y="4572000"/>
                  </a:lnTo>
                  <a:lnTo>
                    <a:pt x="2216594" y="4572000"/>
                  </a:lnTo>
                  <a:lnTo>
                    <a:pt x="2230551" y="4597400"/>
                  </a:lnTo>
                  <a:lnTo>
                    <a:pt x="2241931" y="4610100"/>
                  </a:lnTo>
                  <a:lnTo>
                    <a:pt x="2259253" y="4610100"/>
                  </a:lnTo>
                  <a:lnTo>
                    <a:pt x="2291042" y="4597400"/>
                  </a:lnTo>
                  <a:lnTo>
                    <a:pt x="2325751" y="4597400"/>
                  </a:lnTo>
                  <a:lnTo>
                    <a:pt x="2332621" y="4584700"/>
                  </a:lnTo>
                  <a:lnTo>
                    <a:pt x="2333828" y="4572000"/>
                  </a:lnTo>
                  <a:lnTo>
                    <a:pt x="2328354" y="4559300"/>
                  </a:lnTo>
                  <a:lnTo>
                    <a:pt x="2319871" y="4559300"/>
                  </a:lnTo>
                  <a:lnTo>
                    <a:pt x="2312060" y="4546600"/>
                  </a:lnTo>
                  <a:lnTo>
                    <a:pt x="2350909" y="4470400"/>
                  </a:lnTo>
                  <a:lnTo>
                    <a:pt x="2343556" y="4457700"/>
                  </a:lnTo>
                  <a:lnTo>
                    <a:pt x="2342375" y="4457700"/>
                  </a:lnTo>
                  <a:lnTo>
                    <a:pt x="2347036" y="4445000"/>
                  </a:lnTo>
                  <a:lnTo>
                    <a:pt x="2357209" y="4406900"/>
                  </a:lnTo>
                  <a:lnTo>
                    <a:pt x="2365629" y="4394200"/>
                  </a:lnTo>
                  <a:lnTo>
                    <a:pt x="2368727" y="4381500"/>
                  </a:lnTo>
                  <a:lnTo>
                    <a:pt x="2369858" y="4368800"/>
                  </a:lnTo>
                  <a:lnTo>
                    <a:pt x="2372410" y="4343400"/>
                  </a:lnTo>
                  <a:lnTo>
                    <a:pt x="2384234" y="4356100"/>
                  </a:lnTo>
                  <a:lnTo>
                    <a:pt x="2396185" y="4356100"/>
                  </a:lnTo>
                  <a:lnTo>
                    <a:pt x="2408732" y="4368800"/>
                  </a:lnTo>
                  <a:lnTo>
                    <a:pt x="2435275" y="4368800"/>
                  </a:lnTo>
                  <a:lnTo>
                    <a:pt x="2413139" y="4356100"/>
                  </a:lnTo>
                  <a:lnTo>
                    <a:pt x="2394331" y="4343400"/>
                  </a:lnTo>
                  <a:lnTo>
                    <a:pt x="2375522" y="4330700"/>
                  </a:lnTo>
                  <a:lnTo>
                    <a:pt x="2368499" y="4330700"/>
                  </a:lnTo>
                  <a:lnTo>
                    <a:pt x="2363368" y="4318000"/>
                  </a:lnTo>
                  <a:lnTo>
                    <a:pt x="2348306" y="4318000"/>
                  </a:lnTo>
                  <a:lnTo>
                    <a:pt x="2347290" y="4292600"/>
                  </a:lnTo>
                  <a:lnTo>
                    <a:pt x="2341410" y="4267200"/>
                  </a:lnTo>
                  <a:lnTo>
                    <a:pt x="2325763" y="4254500"/>
                  </a:lnTo>
                  <a:lnTo>
                    <a:pt x="2295448" y="4229100"/>
                  </a:lnTo>
                  <a:lnTo>
                    <a:pt x="2279866" y="4229100"/>
                  </a:lnTo>
                  <a:lnTo>
                    <a:pt x="2273528" y="4216400"/>
                  </a:lnTo>
                  <a:lnTo>
                    <a:pt x="2264524" y="4216400"/>
                  </a:lnTo>
                  <a:lnTo>
                    <a:pt x="2268143" y="4203700"/>
                  </a:lnTo>
                  <a:lnTo>
                    <a:pt x="2284361" y="4152900"/>
                  </a:lnTo>
                  <a:lnTo>
                    <a:pt x="2312187" y="4114800"/>
                  </a:lnTo>
                  <a:lnTo>
                    <a:pt x="2325725" y="4089400"/>
                  </a:lnTo>
                  <a:lnTo>
                    <a:pt x="2336127" y="4089400"/>
                  </a:lnTo>
                  <a:lnTo>
                    <a:pt x="2364511" y="4102100"/>
                  </a:lnTo>
                  <a:lnTo>
                    <a:pt x="2374671" y="4114800"/>
                  </a:lnTo>
                  <a:lnTo>
                    <a:pt x="2377440" y="4127500"/>
                  </a:lnTo>
                  <a:lnTo>
                    <a:pt x="2383688" y="4127500"/>
                  </a:lnTo>
                  <a:lnTo>
                    <a:pt x="2410155" y="4152900"/>
                  </a:lnTo>
                  <a:lnTo>
                    <a:pt x="2439771" y="4152900"/>
                  </a:lnTo>
                  <a:lnTo>
                    <a:pt x="2455380" y="4165600"/>
                  </a:lnTo>
                  <a:lnTo>
                    <a:pt x="2533154" y="4216400"/>
                  </a:lnTo>
                  <a:lnTo>
                    <a:pt x="2545562" y="4229100"/>
                  </a:lnTo>
                  <a:lnTo>
                    <a:pt x="2585834" y="4229100"/>
                  </a:lnTo>
                  <a:lnTo>
                    <a:pt x="2646146" y="4216400"/>
                  </a:lnTo>
                  <a:lnTo>
                    <a:pt x="2706459" y="4203700"/>
                  </a:lnTo>
                  <a:lnTo>
                    <a:pt x="2711348" y="4191000"/>
                  </a:lnTo>
                  <a:lnTo>
                    <a:pt x="2733827" y="4191000"/>
                  </a:lnTo>
                  <a:lnTo>
                    <a:pt x="2730957" y="4203700"/>
                  </a:lnTo>
                  <a:lnTo>
                    <a:pt x="2727502" y="4216400"/>
                  </a:lnTo>
                  <a:lnTo>
                    <a:pt x="2723743" y="4216400"/>
                  </a:lnTo>
                  <a:lnTo>
                    <a:pt x="2719971" y="4229100"/>
                  </a:lnTo>
                  <a:lnTo>
                    <a:pt x="2715818" y="4241800"/>
                  </a:lnTo>
                  <a:lnTo>
                    <a:pt x="2713393" y="4254500"/>
                  </a:lnTo>
                  <a:lnTo>
                    <a:pt x="2714904" y="4254500"/>
                  </a:lnTo>
                  <a:lnTo>
                    <a:pt x="2722600" y="4267200"/>
                  </a:lnTo>
                  <a:lnTo>
                    <a:pt x="2741384" y="4279900"/>
                  </a:lnTo>
                  <a:lnTo>
                    <a:pt x="2744584" y="4279900"/>
                  </a:lnTo>
                  <a:close/>
                </a:path>
                <a:path w="3477260" h="5372100">
                  <a:moveTo>
                    <a:pt x="2757233" y="3746500"/>
                  </a:moveTo>
                  <a:lnTo>
                    <a:pt x="2730614" y="3733800"/>
                  </a:lnTo>
                  <a:lnTo>
                    <a:pt x="2665971" y="3733800"/>
                  </a:lnTo>
                  <a:lnTo>
                    <a:pt x="2642743" y="3746500"/>
                  </a:lnTo>
                  <a:lnTo>
                    <a:pt x="2639784" y="3746500"/>
                  </a:lnTo>
                  <a:lnTo>
                    <a:pt x="2642412" y="3759200"/>
                  </a:lnTo>
                  <a:lnTo>
                    <a:pt x="2653538" y="3759200"/>
                  </a:lnTo>
                  <a:lnTo>
                    <a:pt x="2649461" y="3746500"/>
                  </a:lnTo>
                  <a:lnTo>
                    <a:pt x="2757233" y="3746500"/>
                  </a:lnTo>
                  <a:close/>
                </a:path>
                <a:path w="3477260" h="5372100">
                  <a:moveTo>
                    <a:pt x="2762186" y="1361401"/>
                  </a:moveTo>
                  <a:lnTo>
                    <a:pt x="2742107" y="1371600"/>
                  </a:lnTo>
                  <a:lnTo>
                    <a:pt x="2727160" y="1384300"/>
                  </a:lnTo>
                  <a:lnTo>
                    <a:pt x="2719984" y="1397000"/>
                  </a:lnTo>
                  <a:lnTo>
                    <a:pt x="2689809" y="1397000"/>
                  </a:lnTo>
                  <a:lnTo>
                    <a:pt x="2684449" y="1409700"/>
                  </a:lnTo>
                  <a:lnTo>
                    <a:pt x="2681135" y="1422400"/>
                  </a:lnTo>
                  <a:lnTo>
                    <a:pt x="2682049" y="1435100"/>
                  </a:lnTo>
                  <a:lnTo>
                    <a:pt x="2686189" y="1435100"/>
                  </a:lnTo>
                  <a:lnTo>
                    <a:pt x="2690939" y="1447800"/>
                  </a:lnTo>
                  <a:lnTo>
                    <a:pt x="2707475" y="1447800"/>
                  </a:lnTo>
                  <a:lnTo>
                    <a:pt x="2702725" y="1460500"/>
                  </a:lnTo>
                  <a:lnTo>
                    <a:pt x="2697975" y="1460500"/>
                  </a:lnTo>
                  <a:lnTo>
                    <a:pt x="2692374" y="1473200"/>
                  </a:lnTo>
                  <a:lnTo>
                    <a:pt x="2685135" y="1473200"/>
                  </a:lnTo>
                  <a:lnTo>
                    <a:pt x="2685707" y="1485900"/>
                  </a:lnTo>
                  <a:lnTo>
                    <a:pt x="2686621" y="1498600"/>
                  </a:lnTo>
                  <a:lnTo>
                    <a:pt x="2680157" y="1511300"/>
                  </a:lnTo>
                  <a:lnTo>
                    <a:pt x="2658618" y="1524000"/>
                  </a:lnTo>
                  <a:lnTo>
                    <a:pt x="2679598" y="1524000"/>
                  </a:lnTo>
                  <a:lnTo>
                    <a:pt x="2694089" y="1511300"/>
                  </a:lnTo>
                  <a:lnTo>
                    <a:pt x="2697340" y="1498600"/>
                  </a:lnTo>
                  <a:lnTo>
                    <a:pt x="2696032" y="1485900"/>
                  </a:lnTo>
                  <a:lnTo>
                    <a:pt x="2696819" y="1485900"/>
                  </a:lnTo>
                  <a:lnTo>
                    <a:pt x="2701074" y="1473200"/>
                  </a:lnTo>
                  <a:lnTo>
                    <a:pt x="2709037" y="1460500"/>
                  </a:lnTo>
                  <a:lnTo>
                    <a:pt x="2715641" y="1447800"/>
                  </a:lnTo>
                  <a:lnTo>
                    <a:pt x="2715857" y="1447800"/>
                  </a:lnTo>
                  <a:lnTo>
                    <a:pt x="2714091" y="1435100"/>
                  </a:lnTo>
                  <a:lnTo>
                    <a:pt x="2689860" y="1435100"/>
                  </a:lnTo>
                  <a:lnTo>
                    <a:pt x="2698178" y="1409700"/>
                  </a:lnTo>
                  <a:lnTo>
                    <a:pt x="2718524" y="1409700"/>
                  </a:lnTo>
                  <a:lnTo>
                    <a:pt x="2724188" y="1397000"/>
                  </a:lnTo>
                  <a:lnTo>
                    <a:pt x="2732976" y="1397000"/>
                  </a:lnTo>
                  <a:lnTo>
                    <a:pt x="2740888" y="1384300"/>
                  </a:lnTo>
                  <a:lnTo>
                    <a:pt x="2748369" y="1384300"/>
                  </a:lnTo>
                  <a:lnTo>
                    <a:pt x="2755849" y="1371600"/>
                  </a:lnTo>
                  <a:lnTo>
                    <a:pt x="2762186" y="1361401"/>
                  </a:lnTo>
                  <a:close/>
                </a:path>
                <a:path w="3477260" h="5372100">
                  <a:moveTo>
                    <a:pt x="2767114" y="1358900"/>
                  </a:moveTo>
                  <a:lnTo>
                    <a:pt x="2763748" y="1358900"/>
                  </a:lnTo>
                  <a:lnTo>
                    <a:pt x="2762186" y="1361401"/>
                  </a:lnTo>
                  <a:lnTo>
                    <a:pt x="2767114" y="1358900"/>
                  </a:lnTo>
                  <a:close/>
                </a:path>
                <a:path w="3477260" h="5372100">
                  <a:moveTo>
                    <a:pt x="2859214" y="3755250"/>
                  </a:moveTo>
                  <a:lnTo>
                    <a:pt x="2857309" y="3753053"/>
                  </a:lnTo>
                  <a:lnTo>
                    <a:pt x="2854528" y="3751148"/>
                  </a:lnTo>
                  <a:lnTo>
                    <a:pt x="2855531" y="3753624"/>
                  </a:lnTo>
                  <a:lnTo>
                    <a:pt x="2859214" y="3755250"/>
                  </a:lnTo>
                  <a:close/>
                </a:path>
                <a:path w="3477260" h="5372100">
                  <a:moveTo>
                    <a:pt x="2941421" y="1333500"/>
                  </a:moveTo>
                  <a:lnTo>
                    <a:pt x="2931350" y="1333500"/>
                  </a:lnTo>
                  <a:lnTo>
                    <a:pt x="2921800" y="1346200"/>
                  </a:lnTo>
                  <a:lnTo>
                    <a:pt x="2911398" y="1371600"/>
                  </a:lnTo>
                  <a:lnTo>
                    <a:pt x="2899930" y="1358900"/>
                  </a:lnTo>
                  <a:lnTo>
                    <a:pt x="2890507" y="1358900"/>
                  </a:lnTo>
                  <a:lnTo>
                    <a:pt x="2880969" y="1346200"/>
                  </a:lnTo>
                  <a:lnTo>
                    <a:pt x="2869146" y="1333500"/>
                  </a:lnTo>
                  <a:lnTo>
                    <a:pt x="2857652" y="1333500"/>
                  </a:lnTo>
                  <a:lnTo>
                    <a:pt x="2848330" y="1346200"/>
                  </a:lnTo>
                  <a:lnTo>
                    <a:pt x="2839631" y="1346200"/>
                  </a:lnTo>
                  <a:lnTo>
                    <a:pt x="2830030" y="1358900"/>
                  </a:lnTo>
                  <a:lnTo>
                    <a:pt x="2806166" y="1358900"/>
                  </a:lnTo>
                  <a:lnTo>
                    <a:pt x="2786837" y="1346200"/>
                  </a:lnTo>
                  <a:lnTo>
                    <a:pt x="2767114" y="1358900"/>
                  </a:lnTo>
                  <a:lnTo>
                    <a:pt x="2793111" y="1358900"/>
                  </a:lnTo>
                  <a:lnTo>
                    <a:pt x="2807932" y="1371600"/>
                  </a:lnTo>
                  <a:lnTo>
                    <a:pt x="2821584" y="1371600"/>
                  </a:lnTo>
                  <a:lnTo>
                    <a:pt x="2833446" y="1358900"/>
                  </a:lnTo>
                  <a:lnTo>
                    <a:pt x="2844279" y="1358900"/>
                  </a:lnTo>
                  <a:lnTo>
                    <a:pt x="2854909" y="1346200"/>
                  </a:lnTo>
                  <a:lnTo>
                    <a:pt x="2866136" y="1346200"/>
                  </a:lnTo>
                  <a:lnTo>
                    <a:pt x="2878798" y="1358900"/>
                  </a:lnTo>
                  <a:lnTo>
                    <a:pt x="2890761" y="1371600"/>
                  </a:lnTo>
                  <a:lnTo>
                    <a:pt x="2901696" y="1371600"/>
                  </a:lnTo>
                  <a:lnTo>
                    <a:pt x="2911310" y="1384300"/>
                  </a:lnTo>
                  <a:lnTo>
                    <a:pt x="2919399" y="1371600"/>
                  </a:lnTo>
                  <a:lnTo>
                    <a:pt x="2926931" y="1358900"/>
                  </a:lnTo>
                  <a:lnTo>
                    <a:pt x="2941421" y="1333500"/>
                  </a:lnTo>
                  <a:close/>
                </a:path>
                <a:path w="3477260" h="5372100">
                  <a:moveTo>
                    <a:pt x="2986595" y="1968500"/>
                  </a:moveTo>
                  <a:lnTo>
                    <a:pt x="2980893" y="1955800"/>
                  </a:lnTo>
                  <a:lnTo>
                    <a:pt x="2979953" y="1955800"/>
                  </a:lnTo>
                  <a:lnTo>
                    <a:pt x="2975622" y="1943100"/>
                  </a:lnTo>
                  <a:lnTo>
                    <a:pt x="2808922" y="1943100"/>
                  </a:lnTo>
                  <a:lnTo>
                    <a:pt x="2807195" y="1930400"/>
                  </a:lnTo>
                  <a:lnTo>
                    <a:pt x="2801315" y="1917700"/>
                  </a:lnTo>
                  <a:lnTo>
                    <a:pt x="2791168" y="1917700"/>
                  </a:lnTo>
                  <a:lnTo>
                    <a:pt x="2780436" y="1905000"/>
                  </a:lnTo>
                  <a:lnTo>
                    <a:pt x="2762808" y="1905000"/>
                  </a:lnTo>
                  <a:lnTo>
                    <a:pt x="2753080" y="1917700"/>
                  </a:lnTo>
                  <a:lnTo>
                    <a:pt x="2743784" y="1917700"/>
                  </a:lnTo>
                  <a:lnTo>
                    <a:pt x="2735110" y="1930400"/>
                  </a:lnTo>
                  <a:lnTo>
                    <a:pt x="2726156" y="1943100"/>
                  </a:lnTo>
                  <a:lnTo>
                    <a:pt x="2716542" y="1943100"/>
                  </a:lnTo>
                  <a:lnTo>
                    <a:pt x="2707271" y="1955800"/>
                  </a:lnTo>
                  <a:lnTo>
                    <a:pt x="2699372" y="1968500"/>
                  </a:lnTo>
                  <a:lnTo>
                    <a:pt x="2695054" y="1955800"/>
                  </a:lnTo>
                  <a:lnTo>
                    <a:pt x="2698635" y="1955800"/>
                  </a:lnTo>
                  <a:lnTo>
                    <a:pt x="2689987" y="1943100"/>
                  </a:lnTo>
                  <a:lnTo>
                    <a:pt x="2666403" y="1943100"/>
                  </a:lnTo>
                  <a:lnTo>
                    <a:pt x="2665031" y="1930400"/>
                  </a:lnTo>
                  <a:lnTo>
                    <a:pt x="2674175" y="1930400"/>
                  </a:lnTo>
                  <a:lnTo>
                    <a:pt x="2674683" y="1917700"/>
                  </a:lnTo>
                  <a:lnTo>
                    <a:pt x="2670098" y="1905000"/>
                  </a:lnTo>
                  <a:lnTo>
                    <a:pt x="2657627" y="1905000"/>
                  </a:lnTo>
                  <a:lnTo>
                    <a:pt x="2662402" y="1917700"/>
                  </a:lnTo>
                  <a:lnTo>
                    <a:pt x="2663367" y="1917700"/>
                  </a:lnTo>
                  <a:lnTo>
                    <a:pt x="2661170" y="1930400"/>
                  </a:lnTo>
                  <a:lnTo>
                    <a:pt x="2656065" y="1930400"/>
                  </a:lnTo>
                  <a:lnTo>
                    <a:pt x="2656395" y="1943100"/>
                  </a:lnTo>
                  <a:lnTo>
                    <a:pt x="2657094" y="1944357"/>
                  </a:lnTo>
                  <a:lnTo>
                    <a:pt x="2656598" y="1943100"/>
                  </a:lnTo>
                  <a:lnTo>
                    <a:pt x="2663456" y="1955800"/>
                  </a:lnTo>
                  <a:lnTo>
                    <a:pt x="2686774" y="1955800"/>
                  </a:lnTo>
                  <a:lnTo>
                    <a:pt x="2687688" y="1981200"/>
                  </a:lnTo>
                  <a:lnTo>
                    <a:pt x="2679547" y="1993900"/>
                  </a:lnTo>
                  <a:lnTo>
                    <a:pt x="2665463" y="2006600"/>
                  </a:lnTo>
                  <a:lnTo>
                    <a:pt x="2648572" y="2019300"/>
                  </a:lnTo>
                  <a:lnTo>
                    <a:pt x="2634577" y="2032000"/>
                  </a:lnTo>
                  <a:lnTo>
                    <a:pt x="2600502" y="2057400"/>
                  </a:lnTo>
                  <a:lnTo>
                    <a:pt x="2574277" y="2057400"/>
                  </a:lnTo>
                  <a:lnTo>
                    <a:pt x="2571305" y="2044700"/>
                  </a:lnTo>
                  <a:lnTo>
                    <a:pt x="2570924" y="2044700"/>
                  </a:lnTo>
                  <a:lnTo>
                    <a:pt x="2570924" y="2032000"/>
                  </a:lnTo>
                  <a:lnTo>
                    <a:pt x="2569045" y="2032000"/>
                  </a:lnTo>
                  <a:lnTo>
                    <a:pt x="2565882" y="2019300"/>
                  </a:lnTo>
                  <a:lnTo>
                    <a:pt x="2535771" y="2019300"/>
                  </a:lnTo>
                  <a:lnTo>
                    <a:pt x="2530411" y="2032000"/>
                  </a:lnTo>
                  <a:lnTo>
                    <a:pt x="2528900" y="2044700"/>
                  </a:lnTo>
                  <a:lnTo>
                    <a:pt x="2487828" y="2044700"/>
                  </a:lnTo>
                  <a:lnTo>
                    <a:pt x="2487777" y="2032000"/>
                  </a:lnTo>
                  <a:lnTo>
                    <a:pt x="2489974" y="2032000"/>
                  </a:lnTo>
                  <a:lnTo>
                    <a:pt x="2492349" y="2019300"/>
                  </a:lnTo>
                  <a:lnTo>
                    <a:pt x="2492806" y="2019300"/>
                  </a:lnTo>
                  <a:lnTo>
                    <a:pt x="2473490" y="2006600"/>
                  </a:lnTo>
                  <a:lnTo>
                    <a:pt x="2472499" y="2006600"/>
                  </a:lnTo>
                  <a:lnTo>
                    <a:pt x="2476169" y="2019300"/>
                  </a:lnTo>
                  <a:lnTo>
                    <a:pt x="2483510" y="2019300"/>
                  </a:lnTo>
                  <a:lnTo>
                    <a:pt x="2479954" y="2032000"/>
                  </a:lnTo>
                  <a:lnTo>
                    <a:pt x="2477135" y="2032000"/>
                  </a:lnTo>
                  <a:lnTo>
                    <a:pt x="2477922" y="2044700"/>
                  </a:lnTo>
                  <a:lnTo>
                    <a:pt x="2485237" y="2057400"/>
                  </a:lnTo>
                  <a:lnTo>
                    <a:pt x="2524163" y="2057400"/>
                  </a:lnTo>
                  <a:lnTo>
                    <a:pt x="2523833" y="2070100"/>
                  </a:lnTo>
                  <a:lnTo>
                    <a:pt x="2524404" y="2082800"/>
                  </a:lnTo>
                  <a:lnTo>
                    <a:pt x="2528532" y="2095500"/>
                  </a:lnTo>
                  <a:lnTo>
                    <a:pt x="2545283" y="2095500"/>
                  </a:lnTo>
                  <a:lnTo>
                    <a:pt x="2560218" y="2082800"/>
                  </a:lnTo>
                  <a:lnTo>
                    <a:pt x="2565984" y="2108200"/>
                  </a:lnTo>
                  <a:lnTo>
                    <a:pt x="2565133" y="2108200"/>
                  </a:lnTo>
                  <a:lnTo>
                    <a:pt x="2561374" y="2120900"/>
                  </a:lnTo>
                  <a:lnTo>
                    <a:pt x="2558427" y="2133600"/>
                  </a:lnTo>
                  <a:lnTo>
                    <a:pt x="2568714" y="2133600"/>
                  </a:lnTo>
                  <a:lnTo>
                    <a:pt x="2574556" y="2120900"/>
                  </a:lnTo>
                  <a:lnTo>
                    <a:pt x="2576550" y="2108200"/>
                  </a:lnTo>
                  <a:lnTo>
                    <a:pt x="2573693" y="2095500"/>
                  </a:lnTo>
                  <a:lnTo>
                    <a:pt x="2566606" y="2082800"/>
                  </a:lnTo>
                  <a:lnTo>
                    <a:pt x="2555964" y="2070100"/>
                  </a:lnTo>
                  <a:lnTo>
                    <a:pt x="2547874" y="2082800"/>
                  </a:lnTo>
                  <a:lnTo>
                    <a:pt x="2534005" y="2082800"/>
                  </a:lnTo>
                  <a:lnTo>
                    <a:pt x="2532697" y="2070100"/>
                  </a:lnTo>
                  <a:lnTo>
                    <a:pt x="2533307" y="2070100"/>
                  </a:lnTo>
                  <a:lnTo>
                    <a:pt x="2535136" y="2057400"/>
                  </a:lnTo>
                  <a:lnTo>
                    <a:pt x="2536634" y="2057400"/>
                  </a:lnTo>
                  <a:lnTo>
                    <a:pt x="2538260" y="2044700"/>
                  </a:lnTo>
                  <a:lnTo>
                    <a:pt x="2539873" y="2032000"/>
                  </a:lnTo>
                  <a:lnTo>
                    <a:pt x="2562466" y="2032000"/>
                  </a:lnTo>
                  <a:lnTo>
                    <a:pt x="2562390" y="2044700"/>
                  </a:lnTo>
                  <a:lnTo>
                    <a:pt x="2560840" y="2044700"/>
                  </a:lnTo>
                  <a:lnTo>
                    <a:pt x="2559685" y="2057400"/>
                  </a:lnTo>
                  <a:lnTo>
                    <a:pt x="2581579" y="2070100"/>
                  </a:lnTo>
                  <a:lnTo>
                    <a:pt x="2600045" y="2070100"/>
                  </a:lnTo>
                  <a:lnTo>
                    <a:pt x="2613495" y="2057400"/>
                  </a:lnTo>
                  <a:lnTo>
                    <a:pt x="2626944" y="2044700"/>
                  </a:lnTo>
                  <a:lnTo>
                    <a:pt x="2674137" y="2006600"/>
                  </a:lnTo>
                  <a:lnTo>
                    <a:pt x="2682151" y="2006600"/>
                  </a:lnTo>
                  <a:lnTo>
                    <a:pt x="2687345" y="1993900"/>
                  </a:lnTo>
                  <a:lnTo>
                    <a:pt x="2691460" y="1993900"/>
                  </a:lnTo>
                  <a:lnTo>
                    <a:pt x="2696197" y="1981200"/>
                  </a:lnTo>
                  <a:lnTo>
                    <a:pt x="2709583" y="1968500"/>
                  </a:lnTo>
                  <a:lnTo>
                    <a:pt x="2731401" y="1943100"/>
                  </a:lnTo>
                  <a:lnTo>
                    <a:pt x="2754769" y="1930400"/>
                  </a:lnTo>
                  <a:lnTo>
                    <a:pt x="2772778" y="1917700"/>
                  </a:lnTo>
                  <a:lnTo>
                    <a:pt x="2785795" y="1917700"/>
                  </a:lnTo>
                  <a:lnTo>
                    <a:pt x="2792031" y="1930400"/>
                  </a:lnTo>
                  <a:lnTo>
                    <a:pt x="2798838" y="1930400"/>
                  </a:lnTo>
                  <a:lnTo>
                    <a:pt x="2792692" y="1955800"/>
                  </a:lnTo>
                  <a:lnTo>
                    <a:pt x="2969412" y="1955800"/>
                  </a:lnTo>
                  <a:lnTo>
                    <a:pt x="2973959" y="1968500"/>
                  </a:lnTo>
                  <a:lnTo>
                    <a:pt x="2986595" y="1968500"/>
                  </a:lnTo>
                  <a:close/>
                </a:path>
                <a:path w="3477260" h="5372100">
                  <a:moveTo>
                    <a:pt x="3007741" y="1346200"/>
                  </a:moveTo>
                  <a:lnTo>
                    <a:pt x="2990913" y="1333500"/>
                  </a:lnTo>
                  <a:lnTo>
                    <a:pt x="2941421" y="1333500"/>
                  </a:lnTo>
                  <a:lnTo>
                    <a:pt x="2962071" y="1346200"/>
                  </a:lnTo>
                  <a:lnTo>
                    <a:pt x="3007741" y="1346200"/>
                  </a:lnTo>
                  <a:close/>
                </a:path>
                <a:path w="3477260" h="5372100">
                  <a:moveTo>
                    <a:pt x="3076346" y="2616200"/>
                  </a:moveTo>
                  <a:lnTo>
                    <a:pt x="3074111" y="2628900"/>
                  </a:lnTo>
                  <a:lnTo>
                    <a:pt x="3074797" y="2628900"/>
                  </a:lnTo>
                  <a:lnTo>
                    <a:pt x="3076346" y="2616200"/>
                  </a:lnTo>
                  <a:close/>
                </a:path>
                <a:path w="3477260" h="5372100">
                  <a:moveTo>
                    <a:pt x="3476968" y="2501900"/>
                  </a:moveTo>
                  <a:lnTo>
                    <a:pt x="3467925" y="2489200"/>
                  </a:lnTo>
                  <a:lnTo>
                    <a:pt x="3458743" y="2479306"/>
                  </a:lnTo>
                  <a:lnTo>
                    <a:pt x="3458743" y="2501900"/>
                  </a:lnTo>
                  <a:lnTo>
                    <a:pt x="3448977" y="2514600"/>
                  </a:lnTo>
                  <a:lnTo>
                    <a:pt x="3393160" y="2514600"/>
                  </a:lnTo>
                  <a:lnTo>
                    <a:pt x="3384143" y="2527300"/>
                  </a:lnTo>
                  <a:lnTo>
                    <a:pt x="3376333" y="2527300"/>
                  </a:lnTo>
                  <a:lnTo>
                    <a:pt x="3366033" y="2540000"/>
                  </a:lnTo>
                  <a:lnTo>
                    <a:pt x="3361880" y="2527300"/>
                  </a:lnTo>
                  <a:lnTo>
                    <a:pt x="3359937" y="2527300"/>
                  </a:lnTo>
                  <a:lnTo>
                    <a:pt x="3358286" y="2514600"/>
                  </a:lnTo>
                  <a:lnTo>
                    <a:pt x="3346526" y="2514600"/>
                  </a:lnTo>
                  <a:lnTo>
                    <a:pt x="3335782" y="2527300"/>
                  </a:lnTo>
                  <a:lnTo>
                    <a:pt x="3291205" y="2527300"/>
                  </a:lnTo>
                  <a:lnTo>
                    <a:pt x="3278784" y="2514600"/>
                  </a:lnTo>
                  <a:lnTo>
                    <a:pt x="3270173" y="2514600"/>
                  </a:lnTo>
                  <a:lnTo>
                    <a:pt x="3265093" y="2527300"/>
                  </a:lnTo>
                  <a:lnTo>
                    <a:pt x="3259086" y="2540000"/>
                  </a:lnTo>
                  <a:lnTo>
                    <a:pt x="3253295" y="2552700"/>
                  </a:lnTo>
                  <a:lnTo>
                    <a:pt x="3248914" y="2565400"/>
                  </a:lnTo>
                  <a:lnTo>
                    <a:pt x="3105658" y="2565400"/>
                  </a:lnTo>
                  <a:lnTo>
                    <a:pt x="3105556" y="2578100"/>
                  </a:lnTo>
                  <a:lnTo>
                    <a:pt x="3104616" y="2590800"/>
                  </a:lnTo>
                  <a:lnTo>
                    <a:pt x="3100781" y="2590800"/>
                  </a:lnTo>
                  <a:lnTo>
                    <a:pt x="3091954" y="2603500"/>
                  </a:lnTo>
                  <a:lnTo>
                    <a:pt x="3089262" y="2603500"/>
                  </a:lnTo>
                  <a:lnTo>
                    <a:pt x="3079445" y="2616200"/>
                  </a:lnTo>
                  <a:lnTo>
                    <a:pt x="3077883" y="2616200"/>
                  </a:lnTo>
                  <a:lnTo>
                    <a:pt x="3074797" y="2628900"/>
                  </a:lnTo>
                  <a:lnTo>
                    <a:pt x="3075648" y="2628900"/>
                  </a:lnTo>
                  <a:lnTo>
                    <a:pt x="3070834" y="2641600"/>
                  </a:lnTo>
                  <a:lnTo>
                    <a:pt x="3020555" y="2641600"/>
                  </a:lnTo>
                  <a:lnTo>
                    <a:pt x="3019958" y="2654300"/>
                  </a:lnTo>
                  <a:lnTo>
                    <a:pt x="3018345" y="2667000"/>
                  </a:lnTo>
                  <a:lnTo>
                    <a:pt x="2986621" y="2667000"/>
                  </a:lnTo>
                  <a:lnTo>
                    <a:pt x="2983052" y="2692400"/>
                  </a:lnTo>
                  <a:lnTo>
                    <a:pt x="2974429" y="2717800"/>
                  </a:lnTo>
                  <a:lnTo>
                    <a:pt x="2959112" y="2730500"/>
                  </a:lnTo>
                  <a:lnTo>
                    <a:pt x="2935440" y="2755900"/>
                  </a:lnTo>
                  <a:lnTo>
                    <a:pt x="2919984" y="2768600"/>
                  </a:lnTo>
                  <a:lnTo>
                    <a:pt x="2902432" y="2781300"/>
                  </a:lnTo>
                  <a:lnTo>
                    <a:pt x="2886621" y="2781300"/>
                  </a:lnTo>
                  <a:lnTo>
                    <a:pt x="2876308" y="2794000"/>
                  </a:lnTo>
                  <a:lnTo>
                    <a:pt x="2873654" y="2794000"/>
                  </a:lnTo>
                  <a:lnTo>
                    <a:pt x="2868320" y="2819400"/>
                  </a:lnTo>
                  <a:lnTo>
                    <a:pt x="2704490" y="2819400"/>
                  </a:lnTo>
                  <a:lnTo>
                    <a:pt x="2863011" y="2832100"/>
                  </a:lnTo>
                  <a:lnTo>
                    <a:pt x="2847340" y="2870200"/>
                  </a:lnTo>
                  <a:lnTo>
                    <a:pt x="2863024" y="2882900"/>
                  </a:lnTo>
                  <a:lnTo>
                    <a:pt x="2873845" y="2895600"/>
                  </a:lnTo>
                  <a:lnTo>
                    <a:pt x="2883255" y="2895600"/>
                  </a:lnTo>
                  <a:lnTo>
                    <a:pt x="2894673" y="2921000"/>
                  </a:lnTo>
                  <a:lnTo>
                    <a:pt x="2908541" y="2921000"/>
                  </a:lnTo>
                  <a:lnTo>
                    <a:pt x="2908592" y="2933700"/>
                  </a:lnTo>
                  <a:lnTo>
                    <a:pt x="2908719" y="2959100"/>
                  </a:lnTo>
                  <a:lnTo>
                    <a:pt x="2889466" y="2959100"/>
                  </a:lnTo>
                  <a:lnTo>
                    <a:pt x="2869539" y="2971800"/>
                  </a:lnTo>
                  <a:lnTo>
                    <a:pt x="2795892" y="2971800"/>
                  </a:lnTo>
                  <a:lnTo>
                    <a:pt x="2778506" y="2959100"/>
                  </a:lnTo>
                  <a:lnTo>
                    <a:pt x="2764167" y="2959100"/>
                  </a:lnTo>
                  <a:lnTo>
                    <a:pt x="2742730" y="2984500"/>
                  </a:lnTo>
                  <a:lnTo>
                    <a:pt x="2749778" y="2997200"/>
                  </a:lnTo>
                  <a:lnTo>
                    <a:pt x="2758148" y="2997200"/>
                  </a:lnTo>
                  <a:lnTo>
                    <a:pt x="2767038" y="3009900"/>
                  </a:lnTo>
                  <a:lnTo>
                    <a:pt x="2775648" y="3009900"/>
                  </a:lnTo>
                  <a:lnTo>
                    <a:pt x="2768650" y="3022600"/>
                  </a:lnTo>
                  <a:lnTo>
                    <a:pt x="2783370" y="3035300"/>
                  </a:lnTo>
                  <a:lnTo>
                    <a:pt x="2799600" y="3048000"/>
                  </a:lnTo>
                  <a:lnTo>
                    <a:pt x="2815552" y="3060700"/>
                  </a:lnTo>
                  <a:lnTo>
                    <a:pt x="2829382" y="3073400"/>
                  </a:lnTo>
                  <a:lnTo>
                    <a:pt x="2824149" y="3086100"/>
                  </a:lnTo>
                  <a:lnTo>
                    <a:pt x="2815704" y="3086100"/>
                  </a:lnTo>
                  <a:lnTo>
                    <a:pt x="2808643" y="3098800"/>
                  </a:lnTo>
                  <a:lnTo>
                    <a:pt x="2807500" y="3098800"/>
                  </a:lnTo>
                  <a:lnTo>
                    <a:pt x="2805138" y="3111500"/>
                  </a:lnTo>
                  <a:lnTo>
                    <a:pt x="2798813" y="3111500"/>
                  </a:lnTo>
                  <a:lnTo>
                    <a:pt x="2770162" y="3124200"/>
                  </a:lnTo>
                  <a:lnTo>
                    <a:pt x="2776232" y="3136900"/>
                  </a:lnTo>
                  <a:lnTo>
                    <a:pt x="2782874" y="3136900"/>
                  </a:lnTo>
                  <a:lnTo>
                    <a:pt x="2789377" y="3149600"/>
                  </a:lnTo>
                  <a:lnTo>
                    <a:pt x="2795041" y="3149600"/>
                  </a:lnTo>
                  <a:lnTo>
                    <a:pt x="2799245" y="3162300"/>
                  </a:lnTo>
                  <a:lnTo>
                    <a:pt x="2801378" y="3175000"/>
                  </a:lnTo>
                  <a:lnTo>
                    <a:pt x="2804122" y="3175000"/>
                  </a:lnTo>
                  <a:lnTo>
                    <a:pt x="2810154" y="3187700"/>
                  </a:lnTo>
                  <a:lnTo>
                    <a:pt x="2880652" y="3187700"/>
                  </a:lnTo>
                  <a:lnTo>
                    <a:pt x="2877286" y="3213100"/>
                  </a:lnTo>
                  <a:lnTo>
                    <a:pt x="2870200" y="3213100"/>
                  </a:lnTo>
                  <a:lnTo>
                    <a:pt x="2858922" y="3225800"/>
                  </a:lnTo>
                  <a:lnTo>
                    <a:pt x="2843022" y="3238500"/>
                  </a:lnTo>
                  <a:lnTo>
                    <a:pt x="2829991" y="3238500"/>
                  </a:lnTo>
                  <a:lnTo>
                    <a:pt x="2815717" y="3251200"/>
                  </a:lnTo>
                  <a:lnTo>
                    <a:pt x="2801950" y="3263900"/>
                  </a:lnTo>
                  <a:lnTo>
                    <a:pt x="2790431" y="3276600"/>
                  </a:lnTo>
                  <a:lnTo>
                    <a:pt x="2793581" y="3276600"/>
                  </a:lnTo>
                  <a:lnTo>
                    <a:pt x="2800578" y="3289300"/>
                  </a:lnTo>
                  <a:lnTo>
                    <a:pt x="2803474" y="3302000"/>
                  </a:lnTo>
                  <a:lnTo>
                    <a:pt x="2790469" y="3314700"/>
                  </a:lnTo>
                  <a:lnTo>
                    <a:pt x="2776118" y="3327400"/>
                  </a:lnTo>
                  <a:lnTo>
                    <a:pt x="2761450" y="3340100"/>
                  </a:lnTo>
                  <a:lnTo>
                    <a:pt x="2747543" y="3352800"/>
                  </a:lnTo>
                  <a:lnTo>
                    <a:pt x="2761500" y="3365500"/>
                  </a:lnTo>
                  <a:lnTo>
                    <a:pt x="2775635" y="3365500"/>
                  </a:lnTo>
                  <a:lnTo>
                    <a:pt x="2789745" y="3378200"/>
                  </a:lnTo>
                  <a:lnTo>
                    <a:pt x="2803575" y="3378200"/>
                  </a:lnTo>
                  <a:lnTo>
                    <a:pt x="2803220" y="3403600"/>
                  </a:lnTo>
                  <a:lnTo>
                    <a:pt x="2804896" y="3403600"/>
                  </a:lnTo>
                  <a:lnTo>
                    <a:pt x="2810408" y="3416300"/>
                  </a:lnTo>
                  <a:lnTo>
                    <a:pt x="2821546" y="3416300"/>
                  </a:lnTo>
                  <a:lnTo>
                    <a:pt x="2820924" y="3450082"/>
                  </a:lnTo>
                  <a:lnTo>
                    <a:pt x="2820847" y="3454400"/>
                  </a:lnTo>
                  <a:lnTo>
                    <a:pt x="2845778" y="3454400"/>
                  </a:lnTo>
                  <a:lnTo>
                    <a:pt x="2853410" y="3467100"/>
                  </a:lnTo>
                  <a:lnTo>
                    <a:pt x="2861170" y="3492500"/>
                  </a:lnTo>
                  <a:lnTo>
                    <a:pt x="2845612" y="3505200"/>
                  </a:lnTo>
                  <a:lnTo>
                    <a:pt x="2791091" y="3505200"/>
                  </a:lnTo>
                  <a:lnTo>
                    <a:pt x="2789123" y="3517900"/>
                  </a:lnTo>
                  <a:lnTo>
                    <a:pt x="2773210" y="3517900"/>
                  </a:lnTo>
                  <a:lnTo>
                    <a:pt x="2756344" y="3530600"/>
                  </a:lnTo>
                  <a:lnTo>
                    <a:pt x="2792615" y="3530600"/>
                  </a:lnTo>
                  <a:lnTo>
                    <a:pt x="2799740" y="3517900"/>
                  </a:lnTo>
                  <a:lnTo>
                    <a:pt x="2854096" y="3517900"/>
                  </a:lnTo>
                  <a:lnTo>
                    <a:pt x="2857208" y="3505200"/>
                  </a:lnTo>
                  <a:lnTo>
                    <a:pt x="2860281" y="3505200"/>
                  </a:lnTo>
                  <a:lnTo>
                    <a:pt x="2866834" y="3492500"/>
                  </a:lnTo>
                  <a:lnTo>
                    <a:pt x="2868053" y="3505200"/>
                  </a:lnTo>
                  <a:lnTo>
                    <a:pt x="2867202" y="3517900"/>
                  </a:lnTo>
                  <a:lnTo>
                    <a:pt x="2865412" y="3517900"/>
                  </a:lnTo>
                  <a:lnTo>
                    <a:pt x="2863824" y="3530600"/>
                  </a:lnTo>
                  <a:lnTo>
                    <a:pt x="2863278" y="3543300"/>
                  </a:lnTo>
                  <a:lnTo>
                    <a:pt x="2865386" y="3556000"/>
                  </a:lnTo>
                  <a:lnTo>
                    <a:pt x="2869146" y="3556000"/>
                  </a:lnTo>
                  <a:lnTo>
                    <a:pt x="2873591" y="3568700"/>
                  </a:lnTo>
                  <a:lnTo>
                    <a:pt x="2867799" y="3581400"/>
                  </a:lnTo>
                  <a:lnTo>
                    <a:pt x="2860510" y="3581400"/>
                  </a:lnTo>
                  <a:lnTo>
                    <a:pt x="2861284" y="3594100"/>
                  </a:lnTo>
                  <a:lnTo>
                    <a:pt x="2862834" y="3594100"/>
                  </a:lnTo>
                  <a:lnTo>
                    <a:pt x="2864662" y="3606800"/>
                  </a:lnTo>
                  <a:lnTo>
                    <a:pt x="2866288" y="3606800"/>
                  </a:lnTo>
                  <a:lnTo>
                    <a:pt x="2869908" y="3619500"/>
                  </a:lnTo>
                  <a:lnTo>
                    <a:pt x="2890443" y="3619500"/>
                  </a:lnTo>
                  <a:lnTo>
                    <a:pt x="2891244" y="3670300"/>
                  </a:lnTo>
                  <a:lnTo>
                    <a:pt x="2927019" y="3683000"/>
                  </a:lnTo>
                  <a:lnTo>
                    <a:pt x="2942640" y="3733800"/>
                  </a:lnTo>
                  <a:lnTo>
                    <a:pt x="2931299" y="3746500"/>
                  </a:lnTo>
                  <a:lnTo>
                    <a:pt x="2921165" y="3746500"/>
                  </a:lnTo>
                  <a:lnTo>
                    <a:pt x="2918320" y="3759200"/>
                  </a:lnTo>
                  <a:lnTo>
                    <a:pt x="2913989" y="3784600"/>
                  </a:lnTo>
                  <a:lnTo>
                    <a:pt x="2912199" y="3797300"/>
                  </a:lnTo>
                  <a:lnTo>
                    <a:pt x="2863227" y="3797300"/>
                  </a:lnTo>
                  <a:lnTo>
                    <a:pt x="2862783" y="3784600"/>
                  </a:lnTo>
                  <a:lnTo>
                    <a:pt x="2862084" y="3771900"/>
                  </a:lnTo>
                  <a:lnTo>
                    <a:pt x="2860370" y="3771900"/>
                  </a:lnTo>
                  <a:lnTo>
                    <a:pt x="2856865" y="3759200"/>
                  </a:lnTo>
                  <a:lnTo>
                    <a:pt x="2848152" y="3759200"/>
                  </a:lnTo>
                  <a:lnTo>
                    <a:pt x="2847708" y="3733800"/>
                  </a:lnTo>
                  <a:lnTo>
                    <a:pt x="2844444" y="3721100"/>
                  </a:lnTo>
                  <a:lnTo>
                    <a:pt x="2805392" y="3721100"/>
                  </a:lnTo>
                  <a:lnTo>
                    <a:pt x="2802420" y="3708400"/>
                  </a:lnTo>
                  <a:lnTo>
                    <a:pt x="2746756" y="3708400"/>
                  </a:lnTo>
                  <a:lnTo>
                    <a:pt x="2743073" y="3721100"/>
                  </a:lnTo>
                  <a:lnTo>
                    <a:pt x="2744559" y="3721100"/>
                  </a:lnTo>
                  <a:lnTo>
                    <a:pt x="2749753" y="3733800"/>
                  </a:lnTo>
                  <a:lnTo>
                    <a:pt x="2757233" y="3746500"/>
                  </a:lnTo>
                  <a:lnTo>
                    <a:pt x="2772486" y="3746500"/>
                  </a:lnTo>
                  <a:lnTo>
                    <a:pt x="2769311" y="3733800"/>
                  </a:lnTo>
                  <a:lnTo>
                    <a:pt x="2756801" y="3721100"/>
                  </a:lnTo>
                  <a:lnTo>
                    <a:pt x="2798165" y="3721100"/>
                  </a:lnTo>
                  <a:lnTo>
                    <a:pt x="2808020" y="3733800"/>
                  </a:lnTo>
                  <a:lnTo>
                    <a:pt x="2838856" y="3733800"/>
                  </a:lnTo>
                  <a:lnTo>
                    <a:pt x="2840520" y="3759200"/>
                  </a:lnTo>
                  <a:lnTo>
                    <a:pt x="2843809" y="3771900"/>
                  </a:lnTo>
                  <a:lnTo>
                    <a:pt x="2847987" y="3771900"/>
                  </a:lnTo>
                  <a:lnTo>
                    <a:pt x="2852331" y="3784600"/>
                  </a:lnTo>
                  <a:lnTo>
                    <a:pt x="2853347" y="3784600"/>
                  </a:lnTo>
                  <a:lnTo>
                    <a:pt x="2853436" y="3797300"/>
                  </a:lnTo>
                  <a:lnTo>
                    <a:pt x="2854871" y="3797300"/>
                  </a:lnTo>
                  <a:lnTo>
                    <a:pt x="2866631" y="3810000"/>
                  </a:lnTo>
                  <a:lnTo>
                    <a:pt x="2908325" y="3810000"/>
                  </a:lnTo>
                  <a:lnTo>
                    <a:pt x="2907068" y="3822700"/>
                  </a:lnTo>
                  <a:lnTo>
                    <a:pt x="2905163" y="3822700"/>
                  </a:lnTo>
                  <a:lnTo>
                    <a:pt x="2904058" y="3835400"/>
                  </a:lnTo>
                  <a:lnTo>
                    <a:pt x="2909519" y="3835400"/>
                  </a:lnTo>
                  <a:lnTo>
                    <a:pt x="2959430" y="3848100"/>
                  </a:lnTo>
                  <a:lnTo>
                    <a:pt x="2986913" y="3848100"/>
                  </a:lnTo>
                  <a:lnTo>
                    <a:pt x="2994799" y="3835400"/>
                  </a:lnTo>
                  <a:lnTo>
                    <a:pt x="3007868" y="3835400"/>
                  </a:lnTo>
                  <a:lnTo>
                    <a:pt x="3001835" y="3848100"/>
                  </a:lnTo>
                  <a:lnTo>
                    <a:pt x="2997644" y="3860800"/>
                  </a:lnTo>
                  <a:lnTo>
                    <a:pt x="2999054" y="3873500"/>
                  </a:lnTo>
                  <a:lnTo>
                    <a:pt x="3009823" y="3898900"/>
                  </a:lnTo>
                  <a:lnTo>
                    <a:pt x="3031210" y="3949700"/>
                  </a:lnTo>
                  <a:lnTo>
                    <a:pt x="3038513" y="3949700"/>
                  </a:lnTo>
                  <a:lnTo>
                    <a:pt x="3042183" y="3962400"/>
                  </a:lnTo>
                  <a:lnTo>
                    <a:pt x="3050781" y="3937000"/>
                  </a:lnTo>
                  <a:lnTo>
                    <a:pt x="3057029" y="3924300"/>
                  </a:lnTo>
                  <a:lnTo>
                    <a:pt x="3075521" y="3924300"/>
                  </a:lnTo>
                  <a:lnTo>
                    <a:pt x="3079686" y="3937000"/>
                  </a:lnTo>
                  <a:lnTo>
                    <a:pt x="3100006" y="3937000"/>
                  </a:lnTo>
                  <a:lnTo>
                    <a:pt x="3105581" y="3962400"/>
                  </a:lnTo>
                  <a:lnTo>
                    <a:pt x="3113697" y="3987800"/>
                  </a:lnTo>
                  <a:lnTo>
                    <a:pt x="3121304" y="4013200"/>
                  </a:lnTo>
                  <a:lnTo>
                    <a:pt x="3125317" y="4025900"/>
                  </a:lnTo>
                  <a:lnTo>
                    <a:pt x="3125622" y="4038600"/>
                  </a:lnTo>
                  <a:lnTo>
                    <a:pt x="3124517" y="4051300"/>
                  </a:lnTo>
                  <a:lnTo>
                    <a:pt x="3123006" y="4064000"/>
                  </a:lnTo>
                  <a:lnTo>
                    <a:pt x="3178645" y="4064000"/>
                  </a:lnTo>
                  <a:lnTo>
                    <a:pt x="3179940" y="4051300"/>
                  </a:lnTo>
                  <a:lnTo>
                    <a:pt x="3193491" y="4051300"/>
                  </a:lnTo>
                  <a:lnTo>
                    <a:pt x="3185363" y="4076700"/>
                  </a:lnTo>
                  <a:lnTo>
                    <a:pt x="3200158" y="4076700"/>
                  </a:lnTo>
                  <a:lnTo>
                    <a:pt x="3207359" y="4089400"/>
                  </a:lnTo>
                  <a:lnTo>
                    <a:pt x="3212274" y="4089400"/>
                  </a:lnTo>
                  <a:lnTo>
                    <a:pt x="3224263" y="4127500"/>
                  </a:lnTo>
                  <a:lnTo>
                    <a:pt x="3217888" y="4140200"/>
                  </a:lnTo>
                  <a:lnTo>
                    <a:pt x="3212465" y="4140200"/>
                  </a:lnTo>
                  <a:lnTo>
                    <a:pt x="3212363" y="4152900"/>
                  </a:lnTo>
                  <a:lnTo>
                    <a:pt x="3212274" y="4165600"/>
                  </a:lnTo>
                  <a:lnTo>
                    <a:pt x="3212173" y="4178300"/>
                  </a:lnTo>
                  <a:lnTo>
                    <a:pt x="3212084" y="4191000"/>
                  </a:lnTo>
                  <a:lnTo>
                    <a:pt x="3140240" y="4178300"/>
                  </a:lnTo>
                  <a:lnTo>
                    <a:pt x="3139414" y="4254500"/>
                  </a:lnTo>
                  <a:lnTo>
                    <a:pt x="2998406" y="4254500"/>
                  </a:lnTo>
                  <a:lnTo>
                    <a:pt x="2983395" y="4267200"/>
                  </a:lnTo>
                  <a:lnTo>
                    <a:pt x="2976092" y="4267200"/>
                  </a:lnTo>
                  <a:lnTo>
                    <a:pt x="2978277" y="4279900"/>
                  </a:lnTo>
                  <a:lnTo>
                    <a:pt x="2871025" y="4279900"/>
                  </a:lnTo>
                  <a:lnTo>
                    <a:pt x="2864942" y="4267200"/>
                  </a:lnTo>
                  <a:lnTo>
                    <a:pt x="2808135" y="4267200"/>
                  </a:lnTo>
                  <a:lnTo>
                    <a:pt x="2769844" y="4279900"/>
                  </a:lnTo>
                  <a:lnTo>
                    <a:pt x="2863989" y="4279900"/>
                  </a:lnTo>
                  <a:lnTo>
                    <a:pt x="2871178" y="4292600"/>
                  </a:lnTo>
                  <a:lnTo>
                    <a:pt x="2987979" y="4292600"/>
                  </a:lnTo>
                  <a:lnTo>
                    <a:pt x="2986709" y="4267200"/>
                  </a:lnTo>
                  <a:lnTo>
                    <a:pt x="3138792" y="4267200"/>
                  </a:lnTo>
                  <a:lnTo>
                    <a:pt x="3140240" y="4318000"/>
                  </a:lnTo>
                  <a:lnTo>
                    <a:pt x="3140303" y="4445000"/>
                  </a:lnTo>
                  <a:lnTo>
                    <a:pt x="3140392" y="4457700"/>
                  </a:lnTo>
                  <a:lnTo>
                    <a:pt x="3140951" y="4508500"/>
                  </a:lnTo>
                  <a:lnTo>
                    <a:pt x="3144863" y="4546600"/>
                  </a:lnTo>
                  <a:lnTo>
                    <a:pt x="3151479" y="4584700"/>
                  </a:lnTo>
                  <a:lnTo>
                    <a:pt x="3154680" y="4610100"/>
                  </a:lnTo>
                  <a:lnTo>
                    <a:pt x="3157766" y="4635500"/>
                  </a:lnTo>
                  <a:lnTo>
                    <a:pt x="3146831" y="4635500"/>
                  </a:lnTo>
                  <a:lnTo>
                    <a:pt x="3133344" y="4648200"/>
                  </a:lnTo>
                  <a:lnTo>
                    <a:pt x="3119818" y="4648200"/>
                  </a:lnTo>
                  <a:lnTo>
                    <a:pt x="3108782" y="4660900"/>
                  </a:lnTo>
                  <a:lnTo>
                    <a:pt x="3096869" y="4660900"/>
                  </a:lnTo>
                  <a:lnTo>
                    <a:pt x="3085719" y="4648200"/>
                  </a:lnTo>
                  <a:lnTo>
                    <a:pt x="3074365" y="4648200"/>
                  </a:lnTo>
                  <a:lnTo>
                    <a:pt x="3061868" y="4635500"/>
                  </a:lnTo>
                  <a:lnTo>
                    <a:pt x="3042107" y="4648200"/>
                  </a:lnTo>
                  <a:lnTo>
                    <a:pt x="3008414" y="4673600"/>
                  </a:lnTo>
                  <a:lnTo>
                    <a:pt x="2975216" y="4699000"/>
                  </a:lnTo>
                  <a:lnTo>
                    <a:pt x="2956966" y="4711700"/>
                  </a:lnTo>
                  <a:lnTo>
                    <a:pt x="2969260" y="4724400"/>
                  </a:lnTo>
                  <a:lnTo>
                    <a:pt x="2987243" y="4749800"/>
                  </a:lnTo>
                  <a:lnTo>
                    <a:pt x="3003600" y="4775200"/>
                  </a:lnTo>
                  <a:lnTo>
                    <a:pt x="3011055" y="4787900"/>
                  </a:lnTo>
                  <a:lnTo>
                    <a:pt x="3000540" y="4800600"/>
                  </a:lnTo>
                  <a:lnTo>
                    <a:pt x="2966707" y="4800600"/>
                  </a:lnTo>
                  <a:lnTo>
                    <a:pt x="2942945" y="4826000"/>
                  </a:lnTo>
                  <a:lnTo>
                    <a:pt x="2895168" y="4864100"/>
                  </a:lnTo>
                  <a:lnTo>
                    <a:pt x="2838983" y="4914900"/>
                  </a:lnTo>
                  <a:lnTo>
                    <a:pt x="2789974" y="4953000"/>
                  </a:lnTo>
                  <a:lnTo>
                    <a:pt x="2763748" y="4978400"/>
                  </a:lnTo>
                  <a:lnTo>
                    <a:pt x="2740850" y="4965700"/>
                  </a:lnTo>
                  <a:lnTo>
                    <a:pt x="2744419" y="4953000"/>
                  </a:lnTo>
                  <a:lnTo>
                    <a:pt x="2743885" y="4940300"/>
                  </a:lnTo>
                  <a:lnTo>
                    <a:pt x="2745384" y="4940300"/>
                  </a:lnTo>
                  <a:lnTo>
                    <a:pt x="2748699" y="4927600"/>
                  </a:lnTo>
                  <a:lnTo>
                    <a:pt x="2750286" y="4927600"/>
                  </a:lnTo>
                  <a:lnTo>
                    <a:pt x="2750566" y="4914900"/>
                  </a:lnTo>
                  <a:lnTo>
                    <a:pt x="2749918" y="4902200"/>
                  </a:lnTo>
                  <a:lnTo>
                    <a:pt x="2750540" y="4902200"/>
                  </a:lnTo>
                  <a:lnTo>
                    <a:pt x="2752877" y="4889500"/>
                  </a:lnTo>
                  <a:lnTo>
                    <a:pt x="2755519" y="4889500"/>
                  </a:lnTo>
                  <a:lnTo>
                    <a:pt x="2757068" y="4876800"/>
                  </a:lnTo>
                  <a:lnTo>
                    <a:pt x="2756509" y="4876800"/>
                  </a:lnTo>
                  <a:lnTo>
                    <a:pt x="2754782" y="4864100"/>
                  </a:lnTo>
                  <a:lnTo>
                    <a:pt x="2752725" y="4851400"/>
                  </a:lnTo>
                  <a:lnTo>
                    <a:pt x="2751188" y="4851400"/>
                  </a:lnTo>
                  <a:lnTo>
                    <a:pt x="2761361" y="4838700"/>
                  </a:lnTo>
                  <a:lnTo>
                    <a:pt x="2770759" y="4838700"/>
                  </a:lnTo>
                  <a:lnTo>
                    <a:pt x="2770987" y="4826000"/>
                  </a:lnTo>
                  <a:lnTo>
                    <a:pt x="2753652" y="4800600"/>
                  </a:lnTo>
                  <a:lnTo>
                    <a:pt x="2739567" y="4787900"/>
                  </a:lnTo>
                  <a:lnTo>
                    <a:pt x="2722994" y="4787900"/>
                  </a:lnTo>
                  <a:lnTo>
                    <a:pt x="2706535" y="4800600"/>
                  </a:lnTo>
                  <a:lnTo>
                    <a:pt x="2697416" y="4787900"/>
                  </a:lnTo>
                  <a:lnTo>
                    <a:pt x="2691257" y="4787900"/>
                  </a:lnTo>
                  <a:lnTo>
                    <a:pt x="2683738" y="4775200"/>
                  </a:lnTo>
                  <a:lnTo>
                    <a:pt x="2670518" y="4775200"/>
                  </a:lnTo>
                  <a:lnTo>
                    <a:pt x="2676563" y="4749800"/>
                  </a:lnTo>
                  <a:lnTo>
                    <a:pt x="2683027" y="4724400"/>
                  </a:lnTo>
                  <a:lnTo>
                    <a:pt x="2685084" y="4711700"/>
                  </a:lnTo>
                  <a:lnTo>
                    <a:pt x="2677896" y="4673600"/>
                  </a:lnTo>
                  <a:lnTo>
                    <a:pt x="2657906" y="4673600"/>
                  </a:lnTo>
                  <a:lnTo>
                    <a:pt x="2643543" y="4660900"/>
                  </a:lnTo>
                  <a:lnTo>
                    <a:pt x="2626131" y="4648200"/>
                  </a:lnTo>
                  <a:lnTo>
                    <a:pt x="2619527" y="4635500"/>
                  </a:lnTo>
                  <a:lnTo>
                    <a:pt x="2613964" y="4622800"/>
                  </a:lnTo>
                  <a:lnTo>
                    <a:pt x="2606471" y="4610100"/>
                  </a:lnTo>
                  <a:lnTo>
                    <a:pt x="2594127" y="4584700"/>
                  </a:lnTo>
                  <a:lnTo>
                    <a:pt x="2578646" y="4572000"/>
                  </a:lnTo>
                  <a:lnTo>
                    <a:pt x="2554592" y="4533900"/>
                  </a:lnTo>
                  <a:lnTo>
                    <a:pt x="2532049" y="4508500"/>
                  </a:lnTo>
                  <a:lnTo>
                    <a:pt x="2521077" y="4483239"/>
                  </a:lnTo>
                  <a:lnTo>
                    <a:pt x="2518067" y="4470400"/>
                  </a:lnTo>
                  <a:lnTo>
                    <a:pt x="2519362" y="4457700"/>
                  </a:lnTo>
                  <a:lnTo>
                    <a:pt x="2517533" y="4445000"/>
                  </a:lnTo>
                  <a:lnTo>
                    <a:pt x="2505151" y="4419600"/>
                  </a:lnTo>
                  <a:lnTo>
                    <a:pt x="2497798" y="4406900"/>
                  </a:lnTo>
                  <a:lnTo>
                    <a:pt x="2487333" y="4394200"/>
                  </a:lnTo>
                  <a:lnTo>
                    <a:pt x="2476665" y="4381500"/>
                  </a:lnTo>
                  <a:lnTo>
                    <a:pt x="2468651" y="4368800"/>
                  </a:lnTo>
                  <a:lnTo>
                    <a:pt x="2456967" y="4368800"/>
                  </a:lnTo>
                  <a:lnTo>
                    <a:pt x="2464016" y="4381500"/>
                  </a:lnTo>
                  <a:lnTo>
                    <a:pt x="2470835" y="4381500"/>
                  </a:lnTo>
                  <a:lnTo>
                    <a:pt x="2477744" y="4394200"/>
                  </a:lnTo>
                  <a:lnTo>
                    <a:pt x="2485606" y="4406900"/>
                  </a:lnTo>
                  <a:lnTo>
                    <a:pt x="2494470" y="4419600"/>
                  </a:lnTo>
                  <a:lnTo>
                    <a:pt x="2502573" y="4432300"/>
                  </a:lnTo>
                  <a:lnTo>
                    <a:pt x="2508097" y="4445000"/>
                  </a:lnTo>
                  <a:lnTo>
                    <a:pt x="2511577" y="4457700"/>
                  </a:lnTo>
                  <a:lnTo>
                    <a:pt x="2510548" y="4470400"/>
                  </a:lnTo>
                  <a:lnTo>
                    <a:pt x="2512110" y="4495800"/>
                  </a:lnTo>
                  <a:lnTo>
                    <a:pt x="2523325" y="4508500"/>
                  </a:lnTo>
                  <a:lnTo>
                    <a:pt x="2574048" y="4584700"/>
                  </a:lnTo>
                  <a:lnTo>
                    <a:pt x="2590939" y="4597400"/>
                  </a:lnTo>
                  <a:lnTo>
                    <a:pt x="2606522" y="4622800"/>
                  </a:lnTo>
                  <a:lnTo>
                    <a:pt x="2622359" y="4660900"/>
                  </a:lnTo>
                  <a:lnTo>
                    <a:pt x="2642400" y="4673600"/>
                  </a:lnTo>
                  <a:lnTo>
                    <a:pt x="2670581" y="4686300"/>
                  </a:lnTo>
                  <a:lnTo>
                    <a:pt x="2672575" y="4699000"/>
                  </a:lnTo>
                  <a:lnTo>
                    <a:pt x="2674480" y="4711700"/>
                  </a:lnTo>
                  <a:lnTo>
                    <a:pt x="2674772" y="4724400"/>
                  </a:lnTo>
                  <a:lnTo>
                    <a:pt x="2671927" y="4737100"/>
                  </a:lnTo>
                  <a:lnTo>
                    <a:pt x="2661691" y="4762500"/>
                  </a:lnTo>
                  <a:lnTo>
                    <a:pt x="2664358" y="4775200"/>
                  </a:lnTo>
                  <a:lnTo>
                    <a:pt x="2673337" y="4787900"/>
                  </a:lnTo>
                  <a:lnTo>
                    <a:pt x="2682049" y="4787900"/>
                  </a:lnTo>
                  <a:lnTo>
                    <a:pt x="2688310" y="4800600"/>
                  </a:lnTo>
                  <a:lnTo>
                    <a:pt x="2695752" y="4800600"/>
                  </a:lnTo>
                  <a:lnTo>
                    <a:pt x="2704452" y="4813300"/>
                  </a:lnTo>
                  <a:lnTo>
                    <a:pt x="2711996" y="4813300"/>
                  </a:lnTo>
                  <a:lnTo>
                    <a:pt x="2720149" y="4800600"/>
                  </a:lnTo>
                  <a:lnTo>
                    <a:pt x="2739440" y="4800600"/>
                  </a:lnTo>
                  <a:lnTo>
                    <a:pt x="2748584" y="4813300"/>
                  </a:lnTo>
                  <a:lnTo>
                    <a:pt x="2756458" y="4813300"/>
                  </a:lnTo>
                  <a:lnTo>
                    <a:pt x="2761500" y="4826000"/>
                  </a:lnTo>
                  <a:lnTo>
                    <a:pt x="2753080" y="4826000"/>
                  </a:lnTo>
                  <a:lnTo>
                    <a:pt x="2746133" y="4838700"/>
                  </a:lnTo>
                  <a:lnTo>
                    <a:pt x="2741853" y="4838700"/>
                  </a:lnTo>
                  <a:lnTo>
                    <a:pt x="2741472" y="4851400"/>
                  </a:lnTo>
                  <a:lnTo>
                    <a:pt x="2743847" y="4864100"/>
                  </a:lnTo>
                  <a:lnTo>
                    <a:pt x="2746387" y="4864100"/>
                  </a:lnTo>
                  <a:lnTo>
                    <a:pt x="2747391" y="4876800"/>
                  </a:lnTo>
                  <a:lnTo>
                    <a:pt x="2745194" y="4889500"/>
                  </a:lnTo>
                  <a:lnTo>
                    <a:pt x="2741130" y="4902200"/>
                  </a:lnTo>
                  <a:lnTo>
                    <a:pt x="2740952" y="4914900"/>
                  </a:lnTo>
                  <a:lnTo>
                    <a:pt x="2741765" y="4914900"/>
                  </a:lnTo>
                  <a:lnTo>
                    <a:pt x="2740647" y="4927600"/>
                  </a:lnTo>
                  <a:lnTo>
                    <a:pt x="2737497" y="4940300"/>
                  </a:lnTo>
                  <a:lnTo>
                    <a:pt x="2734437" y="4940300"/>
                  </a:lnTo>
                  <a:lnTo>
                    <a:pt x="2735757" y="4953000"/>
                  </a:lnTo>
                  <a:lnTo>
                    <a:pt x="2604655" y="4953000"/>
                  </a:lnTo>
                  <a:lnTo>
                    <a:pt x="2588742" y="5029200"/>
                  </a:lnTo>
                  <a:lnTo>
                    <a:pt x="2526284" y="5029200"/>
                  </a:lnTo>
                  <a:lnTo>
                    <a:pt x="2507361" y="5118100"/>
                  </a:lnTo>
                  <a:lnTo>
                    <a:pt x="2420378" y="5105400"/>
                  </a:lnTo>
                  <a:lnTo>
                    <a:pt x="2427186" y="5080000"/>
                  </a:lnTo>
                  <a:lnTo>
                    <a:pt x="2430818" y="5067300"/>
                  </a:lnTo>
                  <a:lnTo>
                    <a:pt x="2430462" y="5054600"/>
                  </a:lnTo>
                  <a:lnTo>
                    <a:pt x="2425293" y="5041900"/>
                  </a:lnTo>
                  <a:lnTo>
                    <a:pt x="2422550" y="5029200"/>
                  </a:lnTo>
                  <a:lnTo>
                    <a:pt x="2423579" y="5016500"/>
                  </a:lnTo>
                  <a:lnTo>
                    <a:pt x="2426424" y="5003800"/>
                  </a:lnTo>
                  <a:lnTo>
                    <a:pt x="2429116" y="4978400"/>
                  </a:lnTo>
                  <a:lnTo>
                    <a:pt x="2449436" y="4978400"/>
                  </a:lnTo>
                  <a:lnTo>
                    <a:pt x="2454656" y="4965700"/>
                  </a:lnTo>
                  <a:lnTo>
                    <a:pt x="2462314" y="4940300"/>
                  </a:lnTo>
                  <a:lnTo>
                    <a:pt x="2464765" y="4927600"/>
                  </a:lnTo>
                  <a:lnTo>
                    <a:pt x="2465235" y="4914900"/>
                  </a:lnTo>
                  <a:lnTo>
                    <a:pt x="2462669" y="4914900"/>
                  </a:lnTo>
                  <a:lnTo>
                    <a:pt x="2456053" y="4902200"/>
                  </a:lnTo>
                  <a:lnTo>
                    <a:pt x="2449741" y="4889500"/>
                  </a:lnTo>
                  <a:lnTo>
                    <a:pt x="2450960" y="4876800"/>
                  </a:lnTo>
                  <a:lnTo>
                    <a:pt x="2437257" y="4864100"/>
                  </a:lnTo>
                  <a:lnTo>
                    <a:pt x="2386165" y="4851400"/>
                  </a:lnTo>
                  <a:lnTo>
                    <a:pt x="2393886" y="4838700"/>
                  </a:lnTo>
                  <a:lnTo>
                    <a:pt x="2403068" y="4826000"/>
                  </a:lnTo>
                  <a:lnTo>
                    <a:pt x="2410904" y="4813300"/>
                  </a:lnTo>
                  <a:lnTo>
                    <a:pt x="2414574" y="4800600"/>
                  </a:lnTo>
                  <a:lnTo>
                    <a:pt x="2402941" y="4787900"/>
                  </a:lnTo>
                  <a:lnTo>
                    <a:pt x="2359279" y="4787900"/>
                  </a:lnTo>
                  <a:lnTo>
                    <a:pt x="2381110" y="4800600"/>
                  </a:lnTo>
                  <a:lnTo>
                    <a:pt x="2393962" y="4800600"/>
                  </a:lnTo>
                  <a:lnTo>
                    <a:pt x="2404834" y="4813300"/>
                  </a:lnTo>
                  <a:lnTo>
                    <a:pt x="2396337" y="4826000"/>
                  </a:lnTo>
                  <a:lnTo>
                    <a:pt x="2386304" y="4838700"/>
                  </a:lnTo>
                  <a:lnTo>
                    <a:pt x="2377414" y="4838700"/>
                  </a:lnTo>
                  <a:lnTo>
                    <a:pt x="2372398" y="4851400"/>
                  </a:lnTo>
                  <a:lnTo>
                    <a:pt x="2441143" y="4876800"/>
                  </a:lnTo>
                  <a:lnTo>
                    <a:pt x="2443543" y="4902200"/>
                  </a:lnTo>
                  <a:lnTo>
                    <a:pt x="2447315" y="4914900"/>
                  </a:lnTo>
                  <a:lnTo>
                    <a:pt x="2454745" y="4914900"/>
                  </a:lnTo>
                  <a:lnTo>
                    <a:pt x="2453792" y="4927600"/>
                  </a:lnTo>
                  <a:lnTo>
                    <a:pt x="2450960" y="4940300"/>
                  </a:lnTo>
                  <a:lnTo>
                    <a:pt x="2447721" y="4965700"/>
                  </a:lnTo>
                  <a:lnTo>
                    <a:pt x="2437866" y="4965700"/>
                  </a:lnTo>
                  <a:lnTo>
                    <a:pt x="2427973" y="4978400"/>
                  </a:lnTo>
                  <a:lnTo>
                    <a:pt x="2419959" y="4978400"/>
                  </a:lnTo>
                  <a:lnTo>
                    <a:pt x="2418169" y="4991100"/>
                  </a:lnTo>
                  <a:lnTo>
                    <a:pt x="2412898" y="5029200"/>
                  </a:lnTo>
                  <a:lnTo>
                    <a:pt x="2415362" y="5054600"/>
                  </a:lnTo>
                  <a:lnTo>
                    <a:pt x="2419870" y="5054600"/>
                  </a:lnTo>
                  <a:lnTo>
                    <a:pt x="2420734" y="5067300"/>
                  </a:lnTo>
                  <a:lnTo>
                    <a:pt x="2418461" y="5067300"/>
                  </a:lnTo>
                  <a:lnTo>
                    <a:pt x="2415349" y="5080000"/>
                  </a:lnTo>
                  <a:lnTo>
                    <a:pt x="2413063" y="5092700"/>
                  </a:lnTo>
                  <a:lnTo>
                    <a:pt x="2394178" y="5092700"/>
                  </a:lnTo>
                  <a:lnTo>
                    <a:pt x="2382050" y="5207000"/>
                  </a:lnTo>
                  <a:lnTo>
                    <a:pt x="2393175" y="5207000"/>
                  </a:lnTo>
                  <a:lnTo>
                    <a:pt x="2393785" y="5232400"/>
                  </a:lnTo>
                  <a:lnTo>
                    <a:pt x="2400922" y="5245100"/>
                  </a:lnTo>
                  <a:lnTo>
                    <a:pt x="2412682" y="5245100"/>
                  </a:lnTo>
                  <a:lnTo>
                    <a:pt x="2407361" y="5257800"/>
                  </a:lnTo>
                  <a:lnTo>
                    <a:pt x="2399563" y="5270500"/>
                  </a:lnTo>
                  <a:lnTo>
                    <a:pt x="2390470" y="5295900"/>
                  </a:lnTo>
                  <a:lnTo>
                    <a:pt x="2377668" y="5321300"/>
                  </a:lnTo>
                  <a:lnTo>
                    <a:pt x="2374735" y="5321300"/>
                  </a:lnTo>
                  <a:lnTo>
                    <a:pt x="2371318" y="5334000"/>
                  </a:lnTo>
                  <a:lnTo>
                    <a:pt x="2355761" y="5334000"/>
                  </a:lnTo>
                  <a:lnTo>
                    <a:pt x="2342858" y="5321300"/>
                  </a:lnTo>
                  <a:lnTo>
                    <a:pt x="2330348" y="5308600"/>
                  </a:lnTo>
                  <a:lnTo>
                    <a:pt x="2321014" y="5308600"/>
                  </a:lnTo>
                  <a:lnTo>
                    <a:pt x="2324404" y="5270500"/>
                  </a:lnTo>
                  <a:lnTo>
                    <a:pt x="2302967" y="5270500"/>
                  </a:lnTo>
                  <a:lnTo>
                    <a:pt x="2306320" y="5232400"/>
                  </a:lnTo>
                  <a:lnTo>
                    <a:pt x="2283218" y="5232400"/>
                  </a:lnTo>
                  <a:lnTo>
                    <a:pt x="2282253" y="5219700"/>
                  </a:lnTo>
                  <a:lnTo>
                    <a:pt x="2281288" y="5207000"/>
                  </a:lnTo>
                  <a:lnTo>
                    <a:pt x="2225725" y="5194300"/>
                  </a:lnTo>
                  <a:lnTo>
                    <a:pt x="2211019" y="5232400"/>
                  </a:lnTo>
                  <a:lnTo>
                    <a:pt x="2168614" y="5219700"/>
                  </a:lnTo>
                  <a:lnTo>
                    <a:pt x="2170214" y="5156200"/>
                  </a:lnTo>
                  <a:lnTo>
                    <a:pt x="2059165" y="5143500"/>
                  </a:lnTo>
                  <a:lnTo>
                    <a:pt x="2011667" y="5207000"/>
                  </a:lnTo>
                  <a:lnTo>
                    <a:pt x="2000681" y="5207000"/>
                  </a:lnTo>
                  <a:lnTo>
                    <a:pt x="1991118" y="5194300"/>
                  </a:lnTo>
                  <a:lnTo>
                    <a:pt x="1981987" y="5194300"/>
                  </a:lnTo>
                  <a:lnTo>
                    <a:pt x="1972297" y="5181600"/>
                  </a:lnTo>
                  <a:lnTo>
                    <a:pt x="1904898" y="5181600"/>
                  </a:lnTo>
                  <a:lnTo>
                    <a:pt x="1899437" y="5207000"/>
                  </a:lnTo>
                  <a:lnTo>
                    <a:pt x="1895576" y="5219700"/>
                  </a:lnTo>
                  <a:lnTo>
                    <a:pt x="1893785" y="5232400"/>
                  </a:lnTo>
                  <a:lnTo>
                    <a:pt x="1858022" y="5232400"/>
                  </a:lnTo>
                  <a:lnTo>
                    <a:pt x="1852510" y="5270500"/>
                  </a:lnTo>
                  <a:lnTo>
                    <a:pt x="1839074" y="5295900"/>
                  </a:lnTo>
                  <a:lnTo>
                    <a:pt x="1813839" y="5321300"/>
                  </a:lnTo>
                  <a:lnTo>
                    <a:pt x="1772983" y="5359400"/>
                  </a:lnTo>
                  <a:lnTo>
                    <a:pt x="1729955" y="5334000"/>
                  </a:lnTo>
                  <a:lnTo>
                    <a:pt x="1733626" y="5308600"/>
                  </a:lnTo>
                  <a:lnTo>
                    <a:pt x="1739493" y="5295900"/>
                  </a:lnTo>
                  <a:lnTo>
                    <a:pt x="1744827" y="5283200"/>
                  </a:lnTo>
                  <a:lnTo>
                    <a:pt x="1746948" y="5283200"/>
                  </a:lnTo>
                  <a:lnTo>
                    <a:pt x="1742617" y="5270500"/>
                  </a:lnTo>
                  <a:lnTo>
                    <a:pt x="1735480" y="5270500"/>
                  </a:lnTo>
                  <a:lnTo>
                    <a:pt x="1727136" y="5257800"/>
                  </a:lnTo>
                  <a:lnTo>
                    <a:pt x="1719186" y="5257800"/>
                  </a:lnTo>
                  <a:lnTo>
                    <a:pt x="1717103" y="5245100"/>
                  </a:lnTo>
                  <a:lnTo>
                    <a:pt x="1716760" y="5245100"/>
                  </a:lnTo>
                  <a:lnTo>
                    <a:pt x="1697482" y="5232400"/>
                  </a:lnTo>
                  <a:lnTo>
                    <a:pt x="1683994" y="5232400"/>
                  </a:lnTo>
                  <a:lnTo>
                    <a:pt x="1670685" y="5219700"/>
                  </a:lnTo>
                  <a:lnTo>
                    <a:pt x="1659382" y="5219700"/>
                  </a:lnTo>
                  <a:lnTo>
                    <a:pt x="1672640" y="5143500"/>
                  </a:lnTo>
                  <a:lnTo>
                    <a:pt x="1654822" y="5143500"/>
                  </a:lnTo>
                  <a:lnTo>
                    <a:pt x="1658632" y="5130800"/>
                  </a:lnTo>
                  <a:lnTo>
                    <a:pt x="1663522" y="5130800"/>
                  </a:lnTo>
                  <a:lnTo>
                    <a:pt x="1703324" y="5118100"/>
                  </a:lnTo>
                  <a:lnTo>
                    <a:pt x="1728838" y="5016500"/>
                  </a:lnTo>
                  <a:lnTo>
                    <a:pt x="1736979" y="5003800"/>
                  </a:lnTo>
                  <a:lnTo>
                    <a:pt x="1752346" y="5003800"/>
                  </a:lnTo>
                  <a:lnTo>
                    <a:pt x="1769122" y="4991100"/>
                  </a:lnTo>
                  <a:lnTo>
                    <a:pt x="1781467" y="4991100"/>
                  </a:lnTo>
                  <a:lnTo>
                    <a:pt x="1779828" y="4978400"/>
                  </a:lnTo>
                  <a:lnTo>
                    <a:pt x="1776857" y="4978400"/>
                  </a:lnTo>
                  <a:lnTo>
                    <a:pt x="1774228" y="4965700"/>
                  </a:lnTo>
                  <a:lnTo>
                    <a:pt x="1773618" y="4953000"/>
                  </a:lnTo>
                  <a:lnTo>
                    <a:pt x="1775079" y="4953000"/>
                  </a:lnTo>
                  <a:lnTo>
                    <a:pt x="1777555" y="4940300"/>
                  </a:lnTo>
                  <a:lnTo>
                    <a:pt x="1780120" y="4927600"/>
                  </a:lnTo>
                  <a:lnTo>
                    <a:pt x="1781822" y="4914900"/>
                  </a:lnTo>
                  <a:lnTo>
                    <a:pt x="1941614" y="4927600"/>
                  </a:lnTo>
                  <a:lnTo>
                    <a:pt x="1950135" y="4889500"/>
                  </a:lnTo>
                  <a:lnTo>
                    <a:pt x="1959419" y="4838700"/>
                  </a:lnTo>
                  <a:lnTo>
                    <a:pt x="1968512" y="4775200"/>
                  </a:lnTo>
                  <a:lnTo>
                    <a:pt x="1976501" y="4724400"/>
                  </a:lnTo>
                  <a:lnTo>
                    <a:pt x="2068220" y="4737100"/>
                  </a:lnTo>
                  <a:lnTo>
                    <a:pt x="2069973" y="4762500"/>
                  </a:lnTo>
                  <a:lnTo>
                    <a:pt x="2068296" y="4775200"/>
                  </a:lnTo>
                  <a:lnTo>
                    <a:pt x="2066137" y="4800600"/>
                  </a:lnTo>
                  <a:lnTo>
                    <a:pt x="2066442" y="4813300"/>
                  </a:lnTo>
                  <a:lnTo>
                    <a:pt x="2098446" y="4813300"/>
                  </a:lnTo>
                  <a:lnTo>
                    <a:pt x="2108162" y="4800600"/>
                  </a:lnTo>
                  <a:lnTo>
                    <a:pt x="2170366" y="4800600"/>
                  </a:lnTo>
                  <a:lnTo>
                    <a:pt x="2162137" y="4787900"/>
                  </a:lnTo>
                  <a:lnTo>
                    <a:pt x="2137600" y="4787900"/>
                  </a:lnTo>
                  <a:lnTo>
                    <a:pt x="2099437" y="4800600"/>
                  </a:lnTo>
                  <a:lnTo>
                    <a:pt x="2074595" y="4800600"/>
                  </a:lnTo>
                  <a:lnTo>
                    <a:pt x="2076361" y="4787900"/>
                  </a:lnTo>
                  <a:lnTo>
                    <a:pt x="2078736" y="4762500"/>
                  </a:lnTo>
                  <a:lnTo>
                    <a:pt x="2080006" y="4749800"/>
                  </a:lnTo>
                  <a:lnTo>
                    <a:pt x="2078507" y="4737100"/>
                  </a:lnTo>
                  <a:lnTo>
                    <a:pt x="2057044" y="4724400"/>
                  </a:lnTo>
                  <a:lnTo>
                    <a:pt x="1994662" y="4724400"/>
                  </a:lnTo>
                  <a:lnTo>
                    <a:pt x="1969249" y="4711700"/>
                  </a:lnTo>
                  <a:lnTo>
                    <a:pt x="1950389" y="4711700"/>
                  </a:lnTo>
                  <a:lnTo>
                    <a:pt x="1948319" y="4699000"/>
                  </a:lnTo>
                  <a:lnTo>
                    <a:pt x="1944966" y="4699000"/>
                  </a:lnTo>
                  <a:lnTo>
                    <a:pt x="1893443" y="4686300"/>
                  </a:lnTo>
                  <a:lnTo>
                    <a:pt x="1893481" y="4699000"/>
                  </a:lnTo>
                  <a:lnTo>
                    <a:pt x="1893951" y="4711700"/>
                  </a:lnTo>
                  <a:lnTo>
                    <a:pt x="1893697" y="4724400"/>
                  </a:lnTo>
                  <a:lnTo>
                    <a:pt x="1891588" y="4737100"/>
                  </a:lnTo>
                  <a:lnTo>
                    <a:pt x="1887816" y="4737100"/>
                  </a:lnTo>
                  <a:lnTo>
                    <a:pt x="1880590" y="4749800"/>
                  </a:lnTo>
                  <a:lnTo>
                    <a:pt x="1873542" y="4749800"/>
                  </a:lnTo>
                  <a:lnTo>
                    <a:pt x="1870329" y="4762500"/>
                  </a:lnTo>
                  <a:lnTo>
                    <a:pt x="1807159" y="4762500"/>
                  </a:lnTo>
                  <a:lnTo>
                    <a:pt x="1811629" y="4826000"/>
                  </a:lnTo>
                  <a:lnTo>
                    <a:pt x="1794230" y="4826000"/>
                  </a:lnTo>
                  <a:lnTo>
                    <a:pt x="1777517" y="4813300"/>
                  </a:lnTo>
                  <a:lnTo>
                    <a:pt x="1761261" y="4800600"/>
                  </a:lnTo>
                  <a:lnTo>
                    <a:pt x="1745221" y="4787900"/>
                  </a:lnTo>
                  <a:lnTo>
                    <a:pt x="1742528" y="4826000"/>
                  </a:lnTo>
                  <a:lnTo>
                    <a:pt x="1668868" y="4826000"/>
                  </a:lnTo>
                  <a:lnTo>
                    <a:pt x="1647278" y="4813300"/>
                  </a:lnTo>
                  <a:lnTo>
                    <a:pt x="1604340" y="4800600"/>
                  </a:lnTo>
                  <a:lnTo>
                    <a:pt x="1607820" y="4787900"/>
                  </a:lnTo>
                  <a:lnTo>
                    <a:pt x="1618259" y="4749800"/>
                  </a:lnTo>
                  <a:lnTo>
                    <a:pt x="1657794" y="4749800"/>
                  </a:lnTo>
                  <a:lnTo>
                    <a:pt x="1661566" y="4737100"/>
                  </a:lnTo>
                  <a:lnTo>
                    <a:pt x="1673923" y="4749800"/>
                  </a:lnTo>
                  <a:lnTo>
                    <a:pt x="1687372" y="4749800"/>
                  </a:lnTo>
                  <a:lnTo>
                    <a:pt x="1691932" y="4724400"/>
                  </a:lnTo>
                  <a:lnTo>
                    <a:pt x="1682280" y="4724400"/>
                  </a:lnTo>
                  <a:lnTo>
                    <a:pt x="1679295" y="4737100"/>
                  </a:lnTo>
                  <a:lnTo>
                    <a:pt x="1659255" y="4724400"/>
                  </a:lnTo>
                  <a:lnTo>
                    <a:pt x="1654048" y="4724400"/>
                  </a:lnTo>
                  <a:lnTo>
                    <a:pt x="1651876" y="4737100"/>
                  </a:lnTo>
                  <a:lnTo>
                    <a:pt x="1609255" y="4737100"/>
                  </a:lnTo>
                  <a:lnTo>
                    <a:pt x="1603070" y="4762500"/>
                  </a:lnTo>
                  <a:lnTo>
                    <a:pt x="1596263" y="4787900"/>
                  </a:lnTo>
                  <a:lnTo>
                    <a:pt x="1573060" y="4787900"/>
                  </a:lnTo>
                  <a:lnTo>
                    <a:pt x="1561998" y="4775200"/>
                  </a:lnTo>
                  <a:lnTo>
                    <a:pt x="1553133" y="4775200"/>
                  </a:lnTo>
                  <a:lnTo>
                    <a:pt x="1550835" y="4749800"/>
                  </a:lnTo>
                  <a:lnTo>
                    <a:pt x="1543037" y="4724400"/>
                  </a:lnTo>
                  <a:lnTo>
                    <a:pt x="1527708" y="4724400"/>
                  </a:lnTo>
                  <a:lnTo>
                    <a:pt x="1502791" y="4711700"/>
                  </a:lnTo>
                  <a:lnTo>
                    <a:pt x="1500936" y="4660900"/>
                  </a:lnTo>
                  <a:lnTo>
                    <a:pt x="1415351" y="4660900"/>
                  </a:lnTo>
                  <a:lnTo>
                    <a:pt x="1414094" y="4648200"/>
                  </a:lnTo>
                  <a:lnTo>
                    <a:pt x="1407426" y="4648200"/>
                  </a:lnTo>
                  <a:lnTo>
                    <a:pt x="1399006" y="4635500"/>
                  </a:lnTo>
                  <a:lnTo>
                    <a:pt x="1311719" y="4635500"/>
                  </a:lnTo>
                  <a:lnTo>
                    <a:pt x="1288732" y="4622800"/>
                  </a:lnTo>
                  <a:lnTo>
                    <a:pt x="1273873" y="4635500"/>
                  </a:lnTo>
                  <a:lnTo>
                    <a:pt x="1253731" y="4648200"/>
                  </a:lnTo>
                  <a:lnTo>
                    <a:pt x="1241247" y="4648200"/>
                  </a:lnTo>
                  <a:lnTo>
                    <a:pt x="1236637" y="4660900"/>
                  </a:lnTo>
                  <a:lnTo>
                    <a:pt x="1232928" y="4660900"/>
                  </a:lnTo>
                  <a:lnTo>
                    <a:pt x="1228090" y="4673600"/>
                  </a:lnTo>
                  <a:lnTo>
                    <a:pt x="1222578" y="4699000"/>
                  </a:lnTo>
                  <a:lnTo>
                    <a:pt x="1217676" y="4724400"/>
                  </a:lnTo>
                  <a:lnTo>
                    <a:pt x="1214666" y="4737100"/>
                  </a:lnTo>
                  <a:lnTo>
                    <a:pt x="1251699" y="4737100"/>
                  </a:lnTo>
                  <a:lnTo>
                    <a:pt x="1258506" y="4724400"/>
                  </a:lnTo>
                  <a:lnTo>
                    <a:pt x="1266964" y="4724400"/>
                  </a:lnTo>
                  <a:lnTo>
                    <a:pt x="1280210" y="4737100"/>
                  </a:lnTo>
                  <a:lnTo>
                    <a:pt x="1301089" y="4737100"/>
                  </a:lnTo>
                  <a:lnTo>
                    <a:pt x="1304899" y="4749800"/>
                  </a:lnTo>
                  <a:lnTo>
                    <a:pt x="1309852" y="4762500"/>
                  </a:lnTo>
                  <a:lnTo>
                    <a:pt x="1314665" y="4762500"/>
                  </a:lnTo>
                  <a:lnTo>
                    <a:pt x="1318018" y="4775200"/>
                  </a:lnTo>
                  <a:lnTo>
                    <a:pt x="1322908" y="4787900"/>
                  </a:lnTo>
                  <a:lnTo>
                    <a:pt x="1323505" y="4800600"/>
                  </a:lnTo>
                  <a:lnTo>
                    <a:pt x="1321498" y="4813300"/>
                  </a:lnTo>
                  <a:lnTo>
                    <a:pt x="1318539" y="4826000"/>
                  </a:lnTo>
                  <a:lnTo>
                    <a:pt x="1295666" y="4813300"/>
                  </a:lnTo>
                  <a:lnTo>
                    <a:pt x="1269149" y="4800600"/>
                  </a:lnTo>
                  <a:lnTo>
                    <a:pt x="1242415" y="4787900"/>
                  </a:lnTo>
                  <a:lnTo>
                    <a:pt x="1218882" y="4787900"/>
                  </a:lnTo>
                  <a:lnTo>
                    <a:pt x="1210551" y="4800600"/>
                  </a:lnTo>
                  <a:lnTo>
                    <a:pt x="1203198" y="4826000"/>
                  </a:lnTo>
                  <a:lnTo>
                    <a:pt x="1195819" y="4838700"/>
                  </a:lnTo>
                  <a:lnTo>
                    <a:pt x="1187462" y="4864100"/>
                  </a:lnTo>
                  <a:lnTo>
                    <a:pt x="1173111" y="4864100"/>
                  </a:lnTo>
                  <a:lnTo>
                    <a:pt x="1163002" y="4851400"/>
                  </a:lnTo>
                  <a:lnTo>
                    <a:pt x="1150531" y="4851400"/>
                  </a:lnTo>
                  <a:lnTo>
                    <a:pt x="1138682" y="4826000"/>
                  </a:lnTo>
                  <a:lnTo>
                    <a:pt x="1133055" y="4826000"/>
                  </a:lnTo>
                  <a:lnTo>
                    <a:pt x="1133602" y="4813300"/>
                  </a:lnTo>
                  <a:lnTo>
                    <a:pt x="1139507" y="4800600"/>
                  </a:lnTo>
                  <a:lnTo>
                    <a:pt x="1149997" y="4775200"/>
                  </a:lnTo>
                  <a:lnTo>
                    <a:pt x="1159116" y="4749800"/>
                  </a:lnTo>
                  <a:lnTo>
                    <a:pt x="1160754" y="4737100"/>
                  </a:lnTo>
                  <a:lnTo>
                    <a:pt x="1156284" y="4724400"/>
                  </a:lnTo>
                  <a:lnTo>
                    <a:pt x="1147038" y="4724400"/>
                  </a:lnTo>
                  <a:lnTo>
                    <a:pt x="1138428" y="4711700"/>
                  </a:lnTo>
                  <a:lnTo>
                    <a:pt x="1137107" y="4711700"/>
                  </a:lnTo>
                  <a:lnTo>
                    <a:pt x="1137780" y="4699000"/>
                  </a:lnTo>
                  <a:lnTo>
                    <a:pt x="1135176" y="4699000"/>
                  </a:lnTo>
                  <a:lnTo>
                    <a:pt x="1130490" y="4686300"/>
                  </a:lnTo>
                  <a:lnTo>
                    <a:pt x="1123391" y="4673600"/>
                  </a:lnTo>
                  <a:lnTo>
                    <a:pt x="1123226" y="4673600"/>
                  </a:lnTo>
                  <a:lnTo>
                    <a:pt x="1139380" y="4660900"/>
                  </a:lnTo>
                  <a:lnTo>
                    <a:pt x="1143584" y="4660900"/>
                  </a:lnTo>
                  <a:lnTo>
                    <a:pt x="1149743" y="4673600"/>
                  </a:lnTo>
                  <a:lnTo>
                    <a:pt x="1155649" y="4673600"/>
                  </a:lnTo>
                  <a:lnTo>
                    <a:pt x="1164717" y="4660900"/>
                  </a:lnTo>
                  <a:lnTo>
                    <a:pt x="1183360" y="4660900"/>
                  </a:lnTo>
                  <a:lnTo>
                    <a:pt x="1212240" y="4673600"/>
                  </a:lnTo>
                  <a:lnTo>
                    <a:pt x="1212672" y="4660900"/>
                  </a:lnTo>
                  <a:lnTo>
                    <a:pt x="1213954" y="4622800"/>
                  </a:lnTo>
                  <a:lnTo>
                    <a:pt x="1182433" y="4610100"/>
                  </a:lnTo>
                  <a:lnTo>
                    <a:pt x="1147254" y="4597400"/>
                  </a:lnTo>
                  <a:lnTo>
                    <a:pt x="1113713" y="4584700"/>
                  </a:lnTo>
                  <a:lnTo>
                    <a:pt x="1087120" y="4572000"/>
                  </a:lnTo>
                  <a:lnTo>
                    <a:pt x="1091323" y="4559300"/>
                  </a:lnTo>
                  <a:lnTo>
                    <a:pt x="1101191" y="4533900"/>
                  </a:lnTo>
                  <a:lnTo>
                    <a:pt x="1105433" y="4521200"/>
                  </a:lnTo>
                  <a:lnTo>
                    <a:pt x="1121321" y="4521200"/>
                  </a:lnTo>
                  <a:lnTo>
                    <a:pt x="1090764" y="4495800"/>
                  </a:lnTo>
                  <a:lnTo>
                    <a:pt x="1081659" y="4495800"/>
                  </a:lnTo>
                  <a:lnTo>
                    <a:pt x="1077950" y="4483239"/>
                  </a:lnTo>
                  <a:lnTo>
                    <a:pt x="1077150" y="4470400"/>
                  </a:lnTo>
                  <a:lnTo>
                    <a:pt x="1076401" y="4457700"/>
                  </a:lnTo>
                  <a:lnTo>
                    <a:pt x="1074000" y="4432300"/>
                  </a:lnTo>
                  <a:lnTo>
                    <a:pt x="1060907" y="4419600"/>
                  </a:lnTo>
                  <a:lnTo>
                    <a:pt x="1042543" y="4406900"/>
                  </a:lnTo>
                  <a:lnTo>
                    <a:pt x="1025029" y="4394200"/>
                  </a:lnTo>
                  <a:lnTo>
                    <a:pt x="1014476" y="4381500"/>
                  </a:lnTo>
                  <a:lnTo>
                    <a:pt x="997927" y="4368800"/>
                  </a:lnTo>
                  <a:lnTo>
                    <a:pt x="957668" y="4368800"/>
                  </a:lnTo>
                  <a:lnTo>
                    <a:pt x="941260" y="4360189"/>
                  </a:lnTo>
                  <a:lnTo>
                    <a:pt x="941260" y="4394200"/>
                  </a:lnTo>
                  <a:lnTo>
                    <a:pt x="939901" y="4406900"/>
                  </a:lnTo>
                  <a:lnTo>
                    <a:pt x="939571" y="4394200"/>
                  </a:lnTo>
                  <a:lnTo>
                    <a:pt x="941260" y="4394200"/>
                  </a:lnTo>
                  <a:lnTo>
                    <a:pt x="941260" y="4360189"/>
                  </a:lnTo>
                  <a:lnTo>
                    <a:pt x="933475" y="4356100"/>
                  </a:lnTo>
                  <a:lnTo>
                    <a:pt x="937501" y="4343400"/>
                  </a:lnTo>
                  <a:lnTo>
                    <a:pt x="940117" y="4330700"/>
                  </a:lnTo>
                  <a:lnTo>
                    <a:pt x="940244" y="4318000"/>
                  </a:lnTo>
                  <a:lnTo>
                    <a:pt x="936840" y="4305300"/>
                  </a:lnTo>
                  <a:lnTo>
                    <a:pt x="936409" y="4279900"/>
                  </a:lnTo>
                  <a:lnTo>
                    <a:pt x="941946" y="4267200"/>
                  </a:lnTo>
                  <a:lnTo>
                    <a:pt x="946175" y="4267200"/>
                  </a:lnTo>
                  <a:lnTo>
                    <a:pt x="941832" y="4254500"/>
                  </a:lnTo>
                  <a:lnTo>
                    <a:pt x="931468" y="4241800"/>
                  </a:lnTo>
                  <a:lnTo>
                    <a:pt x="919251" y="4229100"/>
                  </a:lnTo>
                  <a:lnTo>
                    <a:pt x="908888" y="4229100"/>
                  </a:lnTo>
                  <a:lnTo>
                    <a:pt x="904087" y="4216400"/>
                  </a:lnTo>
                  <a:lnTo>
                    <a:pt x="905662" y="4203700"/>
                  </a:lnTo>
                  <a:lnTo>
                    <a:pt x="910437" y="4191000"/>
                  </a:lnTo>
                  <a:lnTo>
                    <a:pt x="916228" y="4178300"/>
                  </a:lnTo>
                  <a:lnTo>
                    <a:pt x="920851" y="4165600"/>
                  </a:lnTo>
                  <a:lnTo>
                    <a:pt x="950315" y="4165600"/>
                  </a:lnTo>
                  <a:lnTo>
                    <a:pt x="971016" y="4178300"/>
                  </a:lnTo>
                  <a:lnTo>
                    <a:pt x="985875" y="4178300"/>
                  </a:lnTo>
                  <a:lnTo>
                    <a:pt x="997813" y="4165600"/>
                  </a:lnTo>
                  <a:lnTo>
                    <a:pt x="1009688" y="4140200"/>
                  </a:lnTo>
                  <a:lnTo>
                    <a:pt x="1012850" y="4140200"/>
                  </a:lnTo>
                  <a:lnTo>
                    <a:pt x="1009738" y="4127500"/>
                  </a:lnTo>
                  <a:lnTo>
                    <a:pt x="1002766" y="4127500"/>
                  </a:lnTo>
                  <a:lnTo>
                    <a:pt x="997686" y="4114800"/>
                  </a:lnTo>
                  <a:lnTo>
                    <a:pt x="997648" y="4089400"/>
                  </a:lnTo>
                  <a:lnTo>
                    <a:pt x="1001572" y="4076700"/>
                  </a:lnTo>
                  <a:lnTo>
                    <a:pt x="1008392" y="4064000"/>
                  </a:lnTo>
                  <a:lnTo>
                    <a:pt x="1011097" y="4064000"/>
                  </a:lnTo>
                  <a:lnTo>
                    <a:pt x="1024699" y="4076700"/>
                  </a:lnTo>
                  <a:lnTo>
                    <a:pt x="1048092" y="4076700"/>
                  </a:lnTo>
                  <a:lnTo>
                    <a:pt x="1060018" y="4064000"/>
                  </a:lnTo>
                  <a:lnTo>
                    <a:pt x="1065288" y="4064000"/>
                  </a:lnTo>
                  <a:lnTo>
                    <a:pt x="1066965" y="4051300"/>
                  </a:lnTo>
                  <a:lnTo>
                    <a:pt x="1068959" y="4038600"/>
                  </a:lnTo>
                  <a:lnTo>
                    <a:pt x="1075156" y="4038600"/>
                  </a:lnTo>
                  <a:lnTo>
                    <a:pt x="1080249" y="4025900"/>
                  </a:lnTo>
                  <a:lnTo>
                    <a:pt x="1085786" y="4025900"/>
                  </a:lnTo>
                  <a:lnTo>
                    <a:pt x="1086510" y="4013200"/>
                  </a:lnTo>
                  <a:lnTo>
                    <a:pt x="1177302" y="4000500"/>
                  </a:lnTo>
                  <a:lnTo>
                    <a:pt x="1183741" y="3987800"/>
                  </a:lnTo>
                  <a:lnTo>
                    <a:pt x="1235367" y="3987800"/>
                  </a:lnTo>
                  <a:lnTo>
                    <a:pt x="1237551" y="4000500"/>
                  </a:lnTo>
                  <a:lnTo>
                    <a:pt x="1247698" y="4000500"/>
                  </a:lnTo>
                  <a:lnTo>
                    <a:pt x="1243050" y="3987800"/>
                  </a:lnTo>
                  <a:lnTo>
                    <a:pt x="1237780" y="3975100"/>
                  </a:lnTo>
                  <a:lnTo>
                    <a:pt x="1175359" y="3975100"/>
                  </a:lnTo>
                  <a:lnTo>
                    <a:pt x="1171143" y="3987800"/>
                  </a:lnTo>
                  <a:lnTo>
                    <a:pt x="1157351" y="4000500"/>
                  </a:lnTo>
                  <a:lnTo>
                    <a:pt x="1085964" y="4000500"/>
                  </a:lnTo>
                  <a:lnTo>
                    <a:pt x="1079258" y="4013200"/>
                  </a:lnTo>
                  <a:lnTo>
                    <a:pt x="1077125" y="4025900"/>
                  </a:lnTo>
                  <a:lnTo>
                    <a:pt x="1061135" y="4038600"/>
                  </a:lnTo>
                  <a:lnTo>
                    <a:pt x="1054544" y="4051300"/>
                  </a:lnTo>
                  <a:lnTo>
                    <a:pt x="1045413" y="4064000"/>
                  </a:lnTo>
                  <a:lnTo>
                    <a:pt x="1021829" y="4064000"/>
                  </a:lnTo>
                  <a:lnTo>
                    <a:pt x="1015974" y="4051300"/>
                  </a:lnTo>
                  <a:lnTo>
                    <a:pt x="1015542" y="4051300"/>
                  </a:lnTo>
                  <a:lnTo>
                    <a:pt x="1008367" y="4013200"/>
                  </a:lnTo>
                  <a:lnTo>
                    <a:pt x="994498" y="3987800"/>
                  </a:lnTo>
                  <a:lnTo>
                    <a:pt x="1005090" y="3987800"/>
                  </a:lnTo>
                  <a:lnTo>
                    <a:pt x="1002499" y="3975100"/>
                  </a:lnTo>
                  <a:lnTo>
                    <a:pt x="998156" y="3962400"/>
                  </a:lnTo>
                  <a:lnTo>
                    <a:pt x="958799" y="3962400"/>
                  </a:lnTo>
                  <a:lnTo>
                    <a:pt x="957961" y="3949700"/>
                  </a:lnTo>
                  <a:lnTo>
                    <a:pt x="964336" y="3949700"/>
                  </a:lnTo>
                  <a:lnTo>
                    <a:pt x="969111" y="3937000"/>
                  </a:lnTo>
                  <a:lnTo>
                    <a:pt x="974979" y="3911600"/>
                  </a:lnTo>
                  <a:lnTo>
                    <a:pt x="976325" y="3898900"/>
                  </a:lnTo>
                  <a:lnTo>
                    <a:pt x="986790" y="3886200"/>
                  </a:lnTo>
                  <a:lnTo>
                    <a:pt x="1020025" y="3873500"/>
                  </a:lnTo>
                  <a:lnTo>
                    <a:pt x="1022527" y="3860800"/>
                  </a:lnTo>
                  <a:lnTo>
                    <a:pt x="1021232" y="3848100"/>
                  </a:lnTo>
                  <a:lnTo>
                    <a:pt x="1023734" y="3835400"/>
                  </a:lnTo>
                  <a:lnTo>
                    <a:pt x="1037628" y="3810000"/>
                  </a:lnTo>
                  <a:lnTo>
                    <a:pt x="1047610" y="3797300"/>
                  </a:lnTo>
                  <a:lnTo>
                    <a:pt x="1053807" y="3784600"/>
                  </a:lnTo>
                  <a:lnTo>
                    <a:pt x="1057884" y="3771900"/>
                  </a:lnTo>
                  <a:lnTo>
                    <a:pt x="1061516" y="3746500"/>
                  </a:lnTo>
                  <a:lnTo>
                    <a:pt x="1057440" y="3746500"/>
                  </a:lnTo>
                  <a:lnTo>
                    <a:pt x="1049807" y="3759200"/>
                  </a:lnTo>
                  <a:lnTo>
                    <a:pt x="1047572" y="3771900"/>
                  </a:lnTo>
                  <a:lnTo>
                    <a:pt x="1037361" y="3797300"/>
                  </a:lnTo>
                  <a:lnTo>
                    <a:pt x="1018133" y="3822700"/>
                  </a:lnTo>
                  <a:lnTo>
                    <a:pt x="1011745" y="3835400"/>
                  </a:lnTo>
                  <a:lnTo>
                    <a:pt x="1012748" y="3860800"/>
                  </a:lnTo>
                  <a:lnTo>
                    <a:pt x="1009510" y="3873500"/>
                  </a:lnTo>
                  <a:lnTo>
                    <a:pt x="978535" y="3873500"/>
                  </a:lnTo>
                  <a:lnTo>
                    <a:pt x="968578" y="3886200"/>
                  </a:lnTo>
                  <a:lnTo>
                    <a:pt x="964958" y="3911600"/>
                  </a:lnTo>
                  <a:lnTo>
                    <a:pt x="962723" y="3924300"/>
                  </a:lnTo>
                  <a:lnTo>
                    <a:pt x="956957" y="3937000"/>
                  </a:lnTo>
                  <a:lnTo>
                    <a:pt x="951166" y="3937000"/>
                  </a:lnTo>
                  <a:lnTo>
                    <a:pt x="948524" y="3949700"/>
                  </a:lnTo>
                  <a:lnTo>
                    <a:pt x="949452" y="3962400"/>
                  </a:lnTo>
                  <a:lnTo>
                    <a:pt x="957097" y="3962400"/>
                  </a:lnTo>
                  <a:lnTo>
                    <a:pt x="968387" y="3975100"/>
                  </a:lnTo>
                  <a:lnTo>
                    <a:pt x="991323" y="3975100"/>
                  </a:lnTo>
                  <a:lnTo>
                    <a:pt x="988542" y="3987800"/>
                  </a:lnTo>
                  <a:lnTo>
                    <a:pt x="981646" y="3987800"/>
                  </a:lnTo>
                  <a:lnTo>
                    <a:pt x="988644" y="4000500"/>
                  </a:lnTo>
                  <a:lnTo>
                    <a:pt x="997610" y="4013200"/>
                  </a:lnTo>
                  <a:lnTo>
                    <a:pt x="1004468" y="4025900"/>
                  </a:lnTo>
                  <a:lnTo>
                    <a:pt x="1005166" y="4051300"/>
                  </a:lnTo>
                  <a:lnTo>
                    <a:pt x="1001344" y="4064000"/>
                  </a:lnTo>
                  <a:lnTo>
                    <a:pt x="994473" y="4076700"/>
                  </a:lnTo>
                  <a:lnTo>
                    <a:pt x="986917" y="4089400"/>
                  </a:lnTo>
                  <a:lnTo>
                    <a:pt x="981024" y="4102100"/>
                  </a:lnTo>
                  <a:lnTo>
                    <a:pt x="988860" y="4114800"/>
                  </a:lnTo>
                  <a:lnTo>
                    <a:pt x="989965" y="4114800"/>
                  </a:lnTo>
                  <a:lnTo>
                    <a:pt x="991793" y="4127500"/>
                  </a:lnTo>
                  <a:lnTo>
                    <a:pt x="1001801" y="4140200"/>
                  </a:lnTo>
                  <a:lnTo>
                    <a:pt x="997534" y="4140200"/>
                  </a:lnTo>
                  <a:lnTo>
                    <a:pt x="992873" y="4152900"/>
                  </a:lnTo>
                  <a:lnTo>
                    <a:pt x="988453" y="4152900"/>
                  </a:lnTo>
                  <a:lnTo>
                    <a:pt x="984846" y="4165600"/>
                  </a:lnTo>
                  <a:lnTo>
                    <a:pt x="960247" y="4165600"/>
                  </a:lnTo>
                  <a:lnTo>
                    <a:pt x="947089" y="4152900"/>
                  </a:lnTo>
                  <a:lnTo>
                    <a:pt x="914539" y="4152900"/>
                  </a:lnTo>
                  <a:lnTo>
                    <a:pt x="906310" y="4178300"/>
                  </a:lnTo>
                  <a:lnTo>
                    <a:pt x="903820" y="4178300"/>
                  </a:lnTo>
                  <a:lnTo>
                    <a:pt x="899121" y="4191000"/>
                  </a:lnTo>
                  <a:lnTo>
                    <a:pt x="896708" y="4203700"/>
                  </a:lnTo>
                  <a:lnTo>
                    <a:pt x="890854" y="4203700"/>
                  </a:lnTo>
                  <a:lnTo>
                    <a:pt x="893813" y="4216400"/>
                  </a:lnTo>
                  <a:lnTo>
                    <a:pt x="891336" y="4206481"/>
                  </a:lnTo>
                  <a:lnTo>
                    <a:pt x="893914" y="4221492"/>
                  </a:lnTo>
                  <a:lnTo>
                    <a:pt x="895946" y="4229100"/>
                  </a:lnTo>
                  <a:lnTo>
                    <a:pt x="902081" y="4229100"/>
                  </a:lnTo>
                  <a:lnTo>
                    <a:pt x="913371" y="4241800"/>
                  </a:lnTo>
                  <a:lnTo>
                    <a:pt x="925893" y="4254500"/>
                  </a:lnTo>
                  <a:lnTo>
                    <a:pt x="935736" y="4254500"/>
                  </a:lnTo>
                  <a:lnTo>
                    <a:pt x="933246" y="4267200"/>
                  </a:lnTo>
                  <a:lnTo>
                    <a:pt x="929932" y="4279900"/>
                  </a:lnTo>
                  <a:lnTo>
                    <a:pt x="926871" y="4279900"/>
                  </a:lnTo>
                  <a:lnTo>
                    <a:pt x="925156" y="4292600"/>
                  </a:lnTo>
                  <a:lnTo>
                    <a:pt x="925690" y="4292600"/>
                  </a:lnTo>
                  <a:lnTo>
                    <a:pt x="928230" y="4305300"/>
                  </a:lnTo>
                  <a:lnTo>
                    <a:pt x="930668" y="4305300"/>
                  </a:lnTo>
                  <a:lnTo>
                    <a:pt x="930884" y="4318000"/>
                  </a:lnTo>
                  <a:lnTo>
                    <a:pt x="926642" y="4343400"/>
                  </a:lnTo>
                  <a:lnTo>
                    <a:pt x="924839" y="4356100"/>
                  </a:lnTo>
                  <a:lnTo>
                    <a:pt x="931684" y="4368800"/>
                  </a:lnTo>
                  <a:lnTo>
                    <a:pt x="915352" y="4368800"/>
                  </a:lnTo>
                  <a:lnTo>
                    <a:pt x="911910" y="4381500"/>
                  </a:lnTo>
                  <a:lnTo>
                    <a:pt x="909612" y="4381500"/>
                  </a:lnTo>
                  <a:lnTo>
                    <a:pt x="909599" y="4394200"/>
                  </a:lnTo>
                  <a:lnTo>
                    <a:pt x="912990" y="4394200"/>
                  </a:lnTo>
                  <a:lnTo>
                    <a:pt x="921854" y="4406900"/>
                  </a:lnTo>
                  <a:lnTo>
                    <a:pt x="936282" y="4419600"/>
                  </a:lnTo>
                  <a:lnTo>
                    <a:pt x="951166" y="4445000"/>
                  </a:lnTo>
                  <a:lnTo>
                    <a:pt x="961428" y="4457700"/>
                  </a:lnTo>
                  <a:lnTo>
                    <a:pt x="962723" y="4470400"/>
                  </a:lnTo>
                  <a:lnTo>
                    <a:pt x="956970" y="4483239"/>
                  </a:lnTo>
                  <a:lnTo>
                    <a:pt x="947915" y="4508500"/>
                  </a:lnTo>
                  <a:lnTo>
                    <a:pt x="939025" y="4521200"/>
                  </a:lnTo>
                  <a:lnTo>
                    <a:pt x="936485" y="4533900"/>
                  </a:lnTo>
                  <a:lnTo>
                    <a:pt x="933945" y="4533900"/>
                  </a:lnTo>
                  <a:lnTo>
                    <a:pt x="930871" y="4546600"/>
                  </a:lnTo>
                  <a:lnTo>
                    <a:pt x="917778" y="4546600"/>
                  </a:lnTo>
                  <a:lnTo>
                    <a:pt x="896797" y="4521200"/>
                  </a:lnTo>
                  <a:lnTo>
                    <a:pt x="887857" y="4521200"/>
                  </a:lnTo>
                  <a:lnTo>
                    <a:pt x="873988" y="4508500"/>
                  </a:lnTo>
                  <a:lnTo>
                    <a:pt x="819061" y="4508500"/>
                  </a:lnTo>
                  <a:lnTo>
                    <a:pt x="790359" y="4495800"/>
                  </a:lnTo>
                  <a:lnTo>
                    <a:pt x="761657" y="4483239"/>
                  </a:lnTo>
                  <a:lnTo>
                    <a:pt x="740067" y="4470400"/>
                  </a:lnTo>
                  <a:lnTo>
                    <a:pt x="734339" y="4483239"/>
                  </a:lnTo>
                  <a:lnTo>
                    <a:pt x="727202" y="4508500"/>
                  </a:lnTo>
                  <a:lnTo>
                    <a:pt x="714857" y="4546600"/>
                  </a:lnTo>
                  <a:lnTo>
                    <a:pt x="712139" y="4559300"/>
                  </a:lnTo>
                  <a:lnTo>
                    <a:pt x="712838" y="4572000"/>
                  </a:lnTo>
                  <a:lnTo>
                    <a:pt x="716622" y="4572000"/>
                  </a:lnTo>
                  <a:lnTo>
                    <a:pt x="723112" y="4584700"/>
                  </a:lnTo>
                  <a:lnTo>
                    <a:pt x="730161" y="4597400"/>
                  </a:lnTo>
                  <a:lnTo>
                    <a:pt x="731685" y="4597400"/>
                  </a:lnTo>
                  <a:lnTo>
                    <a:pt x="729488" y="4610100"/>
                  </a:lnTo>
                  <a:lnTo>
                    <a:pt x="725360" y="4622800"/>
                  </a:lnTo>
                  <a:lnTo>
                    <a:pt x="590283" y="4622800"/>
                  </a:lnTo>
                  <a:lnTo>
                    <a:pt x="587603" y="4597400"/>
                  </a:lnTo>
                  <a:lnTo>
                    <a:pt x="583730" y="4584700"/>
                  </a:lnTo>
                  <a:lnTo>
                    <a:pt x="567855" y="4572000"/>
                  </a:lnTo>
                  <a:lnTo>
                    <a:pt x="529196" y="4572000"/>
                  </a:lnTo>
                  <a:lnTo>
                    <a:pt x="526427" y="4559300"/>
                  </a:lnTo>
                  <a:lnTo>
                    <a:pt x="523671" y="4546600"/>
                  </a:lnTo>
                  <a:lnTo>
                    <a:pt x="440778" y="4546600"/>
                  </a:lnTo>
                  <a:lnTo>
                    <a:pt x="439191" y="4559300"/>
                  </a:lnTo>
                  <a:lnTo>
                    <a:pt x="439216" y="4572000"/>
                  </a:lnTo>
                  <a:lnTo>
                    <a:pt x="437540" y="4584700"/>
                  </a:lnTo>
                  <a:lnTo>
                    <a:pt x="424116" y="4610100"/>
                  </a:lnTo>
                  <a:lnTo>
                    <a:pt x="416280" y="4622800"/>
                  </a:lnTo>
                  <a:lnTo>
                    <a:pt x="407962" y="4622800"/>
                  </a:lnTo>
                  <a:lnTo>
                    <a:pt x="399783" y="4635500"/>
                  </a:lnTo>
                  <a:lnTo>
                    <a:pt x="383565" y="4622800"/>
                  </a:lnTo>
                  <a:lnTo>
                    <a:pt x="378129" y="4597400"/>
                  </a:lnTo>
                  <a:lnTo>
                    <a:pt x="378231" y="4584700"/>
                  </a:lnTo>
                  <a:lnTo>
                    <a:pt x="378637" y="4559300"/>
                  </a:lnTo>
                  <a:lnTo>
                    <a:pt x="361734" y="4559300"/>
                  </a:lnTo>
                  <a:lnTo>
                    <a:pt x="360235" y="4546600"/>
                  </a:lnTo>
                  <a:lnTo>
                    <a:pt x="344157" y="4546600"/>
                  </a:lnTo>
                  <a:lnTo>
                    <a:pt x="339102" y="4533900"/>
                  </a:lnTo>
                  <a:lnTo>
                    <a:pt x="344284" y="4533900"/>
                  </a:lnTo>
                  <a:lnTo>
                    <a:pt x="348907" y="4521200"/>
                  </a:lnTo>
                  <a:lnTo>
                    <a:pt x="350151" y="4495800"/>
                  </a:lnTo>
                  <a:lnTo>
                    <a:pt x="345173" y="4445000"/>
                  </a:lnTo>
                  <a:lnTo>
                    <a:pt x="322580" y="4445000"/>
                  </a:lnTo>
                  <a:lnTo>
                    <a:pt x="310629" y="4432300"/>
                  </a:lnTo>
                  <a:lnTo>
                    <a:pt x="301294" y="4432300"/>
                  </a:lnTo>
                  <a:lnTo>
                    <a:pt x="300253" y="4394200"/>
                  </a:lnTo>
                  <a:lnTo>
                    <a:pt x="354126" y="4394200"/>
                  </a:lnTo>
                  <a:lnTo>
                    <a:pt x="355142" y="4419600"/>
                  </a:lnTo>
                  <a:lnTo>
                    <a:pt x="429907" y="4419600"/>
                  </a:lnTo>
                  <a:lnTo>
                    <a:pt x="429361" y="4368800"/>
                  </a:lnTo>
                  <a:lnTo>
                    <a:pt x="439978" y="4356100"/>
                  </a:lnTo>
                  <a:lnTo>
                    <a:pt x="446633" y="4356100"/>
                  </a:lnTo>
                  <a:lnTo>
                    <a:pt x="446697" y="4318000"/>
                  </a:lnTo>
                  <a:lnTo>
                    <a:pt x="444271" y="4305300"/>
                  </a:lnTo>
                  <a:lnTo>
                    <a:pt x="429107" y="4305300"/>
                  </a:lnTo>
                  <a:lnTo>
                    <a:pt x="429018" y="4279900"/>
                  </a:lnTo>
                  <a:lnTo>
                    <a:pt x="428929" y="4254500"/>
                  </a:lnTo>
                  <a:lnTo>
                    <a:pt x="414261" y="4254500"/>
                  </a:lnTo>
                  <a:lnTo>
                    <a:pt x="418807" y="4178300"/>
                  </a:lnTo>
                  <a:lnTo>
                    <a:pt x="441388" y="4178300"/>
                  </a:lnTo>
                  <a:lnTo>
                    <a:pt x="420624" y="4165600"/>
                  </a:lnTo>
                  <a:lnTo>
                    <a:pt x="423621" y="4114800"/>
                  </a:lnTo>
                  <a:lnTo>
                    <a:pt x="483628" y="4102100"/>
                  </a:lnTo>
                  <a:lnTo>
                    <a:pt x="486918" y="4038600"/>
                  </a:lnTo>
                  <a:lnTo>
                    <a:pt x="463804" y="4038600"/>
                  </a:lnTo>
                  <a:lnTo>
                    <a:pt x="463524" y="4025900"/>
                  </a:lnTo>
                  <a:lnTo>
                    <a:pt x="451446" y="4025900"/>
                  </a:lnTo>
                  <a:lnTo>
                    <a:pt x="445376" y="4013200"/>
                  </a:lnTo>
                  <a:lnTo>
                    <a:pt x="441909" y="4013200"/>
                  </a:lnTo>
                  <a:lnTo>
                    <a:pt x="437680" y="4000500"/>
                  </a:lnTo>
                  <a:lnTo>
                    <a:pt x="371741" y="4000500"/>
                  </a:lnTo>
                  <a:lnTo>
                    <a:pt x="361556" y="3975100"/>
                  </a:lnTo>
                  <a:lnTo>
                    <a:pt x="353872" y="3949700"/>
                  </a:lnTo>
                  <a:lnTo>
                    <a:pt x="347459" y="3937000"/>
                  </a:lnTo>
                  <a:lnTo>
                    <a:pt x="337146" y="3911600"/>
                  </a:lnTo>
                  <a:lnTo>
                    <a:pt x="328980" y="3886200"/>
                  </a:lnTo>
                  <a:lnTo>
                    <a:pt x="329018" y="3860800"/>
                  </a:lnTo>
                  <a:lnTo>
                    <a:pt x="331584" y="3860800"/>
                  </a:lnTo>
                  <a:lnTo>
                    <a:pt x="332803" y="3848100"/>
                  </a:lnTo>
                  <a:lnTo>
                    <a:pt x="331482" y="3848100"/>
                  </a:lnTo>
                  <a:lnTo>
                    <a:pt x="326402" y="3835400"/>
                  </a:lnTo>
                  <a:lnTo>
                    <a:pt x="310959" y="3810000"/>
                  </a:lnTo>
                  <a:lnTo>
                    <a:pt x="312470" y="3797300"/>
                  </a:lnTo>
                  <a:lnTo>
                    <a:pt x="322364" y="3771900"/>
                  </a:lnTo>
                  <a:lnTo>
                    <a:pt x="332092" y="3733800"/>
                  </a:lnTo>
                  <a:lnTo>
                    <a:pt x="333286" y="3733800"/>
                  </a:lnTo>
                  <a:lnTo>
                    <a:pt x="334137" y="3721100"/>
                  </a:lnTo>
                  <a:lnTo>
                    <a:pt x="334365" y="3721100"/>
                  </a:lnTo>
                  <a:lnTo>
                    <a:pt x="333679" y="3708400"/>
                  </a:lnTo>
                  <a:lnTo>
                    <a:pt x="331381" y="3695700"/>
                  </a:lnTo>
                  <a:lnTo>
                    <a:pt x="329819" y="3695700"/>
                  </a:lnTo>
                  <a:lnTo>
                    <a:pt x="330466" y="3683000"/>
                  </a:lnTo>
                  <a:lnTo>
                    <a:pt x="334848" y="3683000"/>
                  </a:lnTo>
                  <a:lnTo>
                    <a:pt x="341160" y="3670300"/>
                  </a:lnTo>
                  <a:lnTo>
                    <a:pt x="341757" y="3657600"/>
                  </a:lnTo>
                  <a:lnTo>
                    <a:pt x="335457" y="3644900"/>
                  </a:lnTo>
                  <a:lnTo>
                    <a:pt x="321106" y="3632200"/>
                  </a:lnTo>
                  <a:lnTo>
                    <a:pt x="320548" y="3619500"/>
                  </a:lnTo>
                  <a:lnTo>
                    <a:pt x="319709" y="3606800"/>
                  </a:lnTo>
                  <a:lnTo>
                    <a:pt x="319951" y="3594100"/>
                  </a:lnTo>
                  <a:lnTo>
                    <a:pt x="322630" y="3581400"/>
                  </a:lnTo>
                  <a:lnTo>
                    <a:pt x="288671" y="3556000"/>
                  </a:lnTo>
                  <a:lnTo>
                    <a:pt x="288074" y="3517900"/>
                  </a:lnTo>
                  <a:lnTo>
                    <a:pt x="348919" y="3517900"/>
                  </a:lnTo>
                  <a:lnTo>
                    <a:pt x="368338" y="3505200"/>
                  </a:lnTo>
                  <a:lnTo>
                    <a:pt x="372465" y="3479800"/>
                  </a:lnTo>
                  <a:lnTo>
                    <a:pt x="371576" y="3454400"/>
                  </a:lnTo>
                  <a:lnTo>
                    <a:pt x="366458" y="3441700"/>
                  </a:lnTo>
                  <a:lnTo>
                    <a:pt x="357924" y="3429000"/>
                  </a:lnTo>
                  <a:lnTo>
                    <a:pt x="364566" y="3416300"/>
                  </a:lnTo>
                  <a:lnTo>
                    <a:pt x="385318" y="3416300"/>
                  </a:lnTo>
                  <a:lnTo>
                    <a:pt x="395097" y="3429000"/>
                  </a:lnTo>
                  <a:lnTo>
                    <a:pt x="404964" y="3441700"/>
                  </a:lnTo>
                  <a:lnTo>
                    <a:pt x="418795" y="3441700"/>
                  </a:lnTo>
                  <a:lnTo>
                    <a:pt x="412356" y="3429000"/>
                  </a:lnTo>
                  <a:lnTo>
                    <a:pt x="407263" y="3429000"/>
                  </a:lnTo>
                  <a:lnTo>
                    <a:pt x="397992" y="3416300"/>
                  </a:lnTo>
                  <a:lnTo>
                    <a:pt x="387756" y="3416300"/>
                  </a:lnTo>
                  <a:lnTo>
                    <a:pt x="376974" y="3403600"/>
                  </a:lnTo>
                  <a:lnTo>
                    <a:pt x="369443" y="3403600"/>
                  </a:lnTo>
                  <a:lnTo>
                    <a:pt x="359994" y="3416300"/>
                  </a:lnTo>
                  <a:lnTo>
                    <a:pt x="350304" y="3416300"/>
                  </a:lnTo>
                  <a:lnTo>
                    <a:pt x="349224" y="3429000"/>
                  </a:lnTo>
                  <a:lnTo>
                    <a:pt x="348373" y="3429000"/>
                  </a:lnTo>
                  <a:lnTo>
                    <a:pt x="349351" y="3441700"/>
                  </a:lnTo>
                  <a:lnTo>
                    <a:pt x="354012" y="3441700"/>
                  </a:lnTo>
                  <a:lnTo>
                    <a:pt x="359384" y="3454400"/>
                  </a:lnTo>
                  <a:lnTo>
                    <a:pt x="362483" y="3454400"/>
                  </a:lnTo>
                  <a:lnTo>
                    <a:pt x="362242" y="3467100"/>
                  </a:lnTo>
                  <a:lnTo>
                    <a:pt x="360781" y="3479800"/>
                  </a:lnTo>
                  <a:lnTo>
                    <a:pt x="358952" y="3492500"/>
                  </a:lnTo>
                  <a:lnTo>
                    <a:pt x="357606" y="3505200"/>
                  </a:lnTo>
                  <a:lnTo>
                    <a:pt x="294982" y="3505200"/>
                  </a:lnTo>
                  <a:lnTo>
                    <a:pt x="277787" y="3517900"/>
                  </a:lnTo>
                  <a:lnTo>
                    <a:pt x="266915" y="3505200"/>
                  </a:lnTo>
                  <a:lnTo>
                    <a:pt x="265988" y="3505200"/>
                  </a:lnTo>
                  <a:lnTo>
                    <a:pt x="232867" y="3441700"/>
                  </a:lnTo>
                  <a:lnTo>
                    <a:pt x="223050" y="3416300"/>
                  </a:lnTo>
                  <a:lnTo>
                    <a:pt x="221640" y="3403600"/>
                  </a:lnTo>
                  <a:lnTo>
                    <a:pt x="220230" y="3390900"/>
                  </a:lnTo>
                  <a:lnTo>
                    <a:pt x="211264" y="3378200"/>
                  </a:lnTo>
                  <a:lnTo>
                    <a:pt x="133769" y="3378200"/>
                  </a:lnTo>
                  <a:lnTo>
                    <a:pt x="120891" y="3390900"/>
                  </a:lnTo>
                  <a:lnTo>
                    <a:pt x="100241" y="3403600"/>
                  </a:lnTo>
                  <a:lnTo>
                    <a:pt x="89890" y="3416300"/>
                  </a:lnTo>
                  <a:lnTo>
                    <a:pt x="79540" y="3416300"/>
                  </a:lnTo>
                  <a:lnTo>
                    <a:pt x="63500" y="3403600"/>
                  </a:lnTo>
                  <a:lnTo>
                    <a:pt x="36093" y="3390900"/>
                  </a:lnTo>
                  <a:lnTo>
                    <a:pt x="40119" y="3378200"/>
                  </a:lnTo>
                  <a:lnTo>
                    <a:pt x="40538" y="3365500"/>
                  </a:lnTo>
                  <a:lnTo>
                    <a:pt x="39179" y="3365500"/>
                  </a:lnTo>
                  <a:lnTo>
                    <a:pt x="40982" y="3352800"/>
                  </a:lnTo>
                  <a:lnTo>
                    <a:pt x="43421" y="3352800"/>
                  </a:lnTo>
                  <a:lnTo>
                    <a:pt x="44323" y="3340100"/>
                  </a:lnTo>
                  <a:lnTo>
                    <a:pt x="41541" y="3327400"/>
                  </a:lnTo>
                  <a:lnTo>
                    <a:pt x="26784" y="3289300"/>
                  </a:lnTo>
                  <a:lnTo>
                    <a:pt x="20853" y="3263900"/>
                  </a:lnTo>
                  <a:lnTo>
                    <a:pt x="26720" y="3251200"/>
                  </a:lnTo>
                  <a:lnTo>
                    <a:pt x="55143" y="3213100"/>
                  </a:lnTo>
                  <a:lnTo>
                    <a:pt x="64541" y="3213100"/>
                  </a:lnTo>
                  <a:lnTo>
                    <a:pt x="73456" y="3200400"/>
                  </a:lnTo>
                  <a:lnTo>
                    <a:pt x="79870" y="3187700"/>
                  </a:lnTo>
                  <a:lnTo>
                    <a:pt x="158165" y="3187700"/>
                  </a:lnTo>
                  <a:lnTo>
                    <a:pt x="209181" y="3098800"/>
                  </a:lnTo>
                  <a:lnTo>
                    <a:pt x="213182" y="3086100"/>
                  </a:lnTo>
                  <a:lnTo>
                    <a:pt x="213271" y="3073400"/>
                  </a:lnTo>
                  <a:lnTo>
                    <a:pt x="211455" y="3060700"/>
                  </a:lnTo>
                  <a:lnTo>
                    <a:pt x="209753" y="3048000"/>
                  </a:lnTo>
                  <a:lnTo>
                    <a:pt x="194779" y="3048000"/>
                  </a:lnTo>
                  <a:lnTo>
                    <a:pt x="184365" y="3035300"/>
                  </a:lnTo>
                  <a:lnTo>
                    <a:pt x="174828" y="3022600"/>
                  </a:lnTo>
                  <a:lnTo>
                    <a:pt x="146964" y="3022600"/>
                  </a:lnTo>
                  <a:lnTo>
                    <a:pt x="139166" y="3035300"/>
                  </a:lnTo>
                  <a:lnTo>
                    <a:pt x="130543" y="3022600"/>
                  </a:lnTo>
                  <a:lnTo>
                    <a:pt x="109753" y="3022600"/>
                  </a:lnTo>
                  <a:lnTo>
                    <a:pt x="99047" y="2997200"/>
                  </a:lnTo>
                  <a:lnTo>
                    <a:pt x="94589" y="2984500"/>
                  </a:lnTo>
                  <a:lnTo>
                    <a:pt x="92544" y="2946400"/>
                  </a:lnTo>
                  <a:lnTo>
                    <a:pt x="91909" y="2933700"/>
                  </a:lnTo>
                  <a:lnTo>
                    <a:pt x="92189" y="2933700"/>
                  </a:lnTo>
                  <a:lnTo>
                    <a:pt x="94284" y="2921000"/>
                  </a:lnTo>
                  <a:lnTo>
                    <a:pt x="99110" y="2921000"/>
                  </a:lnTo>
                  <a:lnTo>
                    <a:pt x="103835" y="2908300"/>
                  </a:lnTo>
                  <a:lnTo>
                    <a:pt x="108712" y="2908300"/>
                  </a:lnTo>
                  <a:lnTo>
                    <a:pt x="113766" y="2895600"/>
                  </a:lnTo>
                  <a:lnTo>
                    <a:pt x="118999" y="2895600"/>
                  </a:lnTo>
                  <a:lnTo>
                    <a:pt x="107657" y="2857500"/>
                  </a:lnTo>
                  <a:lnTo>
                    <a:pt x="140652" y="2857500"/>
                  </a:lnTo>
                  <a:lnTo>
                    <a:pt x="147345" y="2870200"/>
                  </a:lnTo>
                  <a:lnTo>
                    <a:pt x="188493" y="2870200"/>
                  </a:lnTo>
                  <a:lnTo>
                    <a:pt x="200507" y="2857500"/>
                  </a:lnTo>
                  <a:lnTo>
                    <a:pt x="206438" y="2844800"/>
                  </a:lnTo>
                  <a:lnTo>
                    <a:pt x="236321" y="2844800"/>
                  </a:lnTo>
                  <a:lnTo>
                    <a:pt x="241300" y="2832100"/>
                  </a:lnTo>
                  <a:lnTo>
                    <a:pt x="258368" y="2832100"/>
                  </a:lnTo>
                  <a:lnTo>
                    <a:pt x="251307" y="2819400"/>
                  </a:lnTo>
                  <a:lnTo>
                    <a:pt x="242582" y="2819400"/>
                  </a:lnTo>
                  <a:lnTo>
                    <a:pt x="233133" y="2806700"/>
                  </a:lnTo>
                  <a:lnTo>
                    <a:pt x="223888" y="2806700"/>
                  </a:lnTo>
                  <a:lnTo>
                    <a:pt x="214287" y="2794000"/>
                  </a:lnTo>
                  <a:lnTo>
                    <a:pt x="196240" y="2794000"/>
                  </a:lnTo>
                  <a:lnTo>
                    <a:pt x="174929" y="2806700"/>
                  </a:lnTo>
                  <a:lnTo>
                    <a:pt x="94234" y="2806700"/>
                  </a:lnTo>
                  <a:lnTo>
                    <a:pt x="67119" y="2794000"/>
                  </a:lnTo>
                  <a:lnTo>
                    <a:pt x="65176" y="2768600"/>
                  </a:lnTo>
                  <a:lnTo>
                    <a:pt x="255371" y="2768600"/>
                  </a:lnTo>
                  <a:lnTo>
                    <a:pt x="262267" y="2743200"/>
                  </a:lnTo>
                  <a:lnTo>
                    <a:pt x="273342" y="2730500"/>
                  </a:lnTo>
                  <a:lnTo>
                    <a:pt x="284619" y="2705100"/>
                  </a:lnTo>
                  <a:lnTo>
                    <a:pt x="292138" y="2692400"/>
                  </a:lnTo>
                  <a:lnTo>
                    <a:pt x="335013" y="2692400"/>
                  </a:lnTo>
                  <a:lnTo>
                    <a:pt x="363308" y="2705100"/>
                  </a:lnTo>
                  <a:lnTo>
                    <a:pt x="386880" y="2705100"/>
                  </a:lnTo>
                  <a:lnTo>
                    <a:pt x="406920" y="2717800"/>
                  </a:lnTo>
                  <a:lnTo>
                    <a:pt x="428840" y="2717800"/>
                  </a:lnTo>
                  <a:lnTo>
                    <a:pt x="452018" y="2730500"/>
                  </a:lnTo>
                  <a:lnTo>
                    <a:pt x="475869" y="2730500"/>
                  </a:lnTo>
                  <a:lnTo>
                    <a:pt x="479044" y="2743200"/>
                  </a:lnTo>
                  <a:lnTo>
                    <a:pt x="485673" y="2755900"/>
                  </a:lnTo>
                  <a:lnTo>
                    <a:pt x="558888" y="2755900"/>
                  </a:lnTo>
                  <a:lnTo>
                    <a:pt x="559727" y="2743200"/>
                  </a:lnTo>
                  <a:lnTo>
                    <a:pt x="560578" y="2730500"/>
                  </a:lnTo>
                  <a:lnTo>
                    <a:pt x="550824" y="2730500"/>
                  </a:lnTo>
                  <a:lnTo>
                    <a:pt x="547344" y="2743200"/>
                  </a:lnTo>
                  <a:lnTo>
                    <a:pt x="487400" y="2743200"/>
                  </a:lnTo>
                  <a:lnTo>
                    <a:pt x="484873" y="2730500"/>
                  </a:lnTo>
                  <a:lnTo>
                    <a:pt x="480377" y="2717800"/>
                  </a:lnTo>
                  <a:lnTo>
                    <a:pt x="455383" y="2717800"/>
                  </a:lnTo>
                  <a:lnTo>
                    <a:pt x="411454" y="2705100"/>
                  </a:lnTo>
                  <a:lnTo>
                    <a:pt x="381698" y="2692400"/>
                  </a:lnTo>
                  <a:lnTo>
                    <a:pt x="349364" y="2692400"/>
                  </a:lnTo>
                  <a:lnTo>
                    <a:pt x="297738" y="2679700"/>
                  </a:lnTo>
                  <a:lnTo>
                    <a:pt x="303009" y="2667000"/>
                  </a:lnTo>
                  <a:lnTo>
                    <a:pt x="313385" y="2641600"/>
                  </a:lnTo>
                  <a:lnTo>
                    <a:pt x="334010" y="2603500"/>
                  </a:lnTo>
                  <a:lnTo>
                    <a:pt x="339496" y="2578100"/>
                  </a:lnTo>
                  <a:lnTo>
                    <a:pt x="334302" y="2565400"/>
                  </a:lnTo>
                  <a:lnTo>
                    <a:pt x="325018" y="2540000"/>
                  </a:lnTo>
                  <a:lnTo>
                    <a:pt x="318223" y="2527300"/>
                  </a:lnTo>
                  <a:lnTo>
                    <a:pt x="302564" y="2527300"/>
                  </a:lnTo>
                  <a:lnTo>
                    <a:pt x="298843" y="2514600"/>
                  </a:lnTo>
                  <a:lnTo>
                    <a:pt x="294652" y="2514600"/>
                  </a:lnTo>
                  <a:lnTo>
                    <a:pt x="292125" y="2501900"/>
                  </a:lnTo>
                  <a:lnTo>
                    <a:pt x="288607" y="2501900"/>
                  </a:lnTo>
                  <a:lnTo>
                    <a:pt x="285343" y="2489200"/>
                  </a:lnTo>
                  <a:lnTo>
                    <a:pt x="283603" y="2489200"/>
                  </a:lnTo>
                  <a:lnTo>
                    <a:pt x="283616" y="2476500"/>
                  </a:lnTo>
                  <a:lnTo>
                    <a:pt x="286207" y="2451100"/>
                  </a:lnTo>
                  <a:lnTo>
                    <a:pt x="289318" y="2438400"/>
                  </a:lnTo>
                  <a:lnTo>
                    <a:pt x="290906" y="2425700"/>
                  </a:lnTo>
                  <a:lnTo>
                    <a:pt x="260388" y="2425700"/>
                  </a:lnTo>
                  <a:lnTo>
                    <a:pt x="248793" y="2413000"/>
                  </a:lnTo>
                  <a:lnTo>
                    <a:pt x="240296" y="2400300"/>
                  </a:lnTo>
                  <a:lnTo>
                    <a:pt x="251637" y="2387600"/>
                  </a:lnTo>
                  <a:lnTo>
                    <a:pt x="263512" y="2387600"/>
                  </a:lnTo>
                  <a:lnTo>
                    <a:pt x="287985" y="2362200"/>
                  </a:lnTo>
                  <a:lnTo>
                    <a:pt x="295402" y="2362200"/>
                  </a:lnTo>
                  <a:lnTo>
                    <a:pt x="302158" y="2349500"/>
                  </a:lnTo>
                  <a:lnTo>
                    <a:pt x="310603" y="2349500"/>
                  </a:lnTo>
                  <a:lnTo>
                    <a:pt x="323088" y="2362200"/>
                  </a:lnTo>
                  <a:lnTo>
                    <a:pt x="363397" y="2362200"/>
                  </a:lnTo>
                  <a:lnTo>
                    <a:pt x="366179" y="2349500"/>
                  </a:lnTo>
                  <a:lnTo>
                    <a:pt x="368973" y="2336800"/>
                  </a:lnTo>
                  <a:lnTo>
                    <a:pt x="366382" y="2336800"/>
                  </a:lnTo>
                  <a:lnTo>
                    <a:pt x="360476" y="2324100"/>
                  </a:lnTo>
                  <a:lnTo>
                    <a:pt x="351624" y="2324100"/>
                  </a:lnTo>
                  <a:lnTo>
                    <a:pt x="351485" y="2311400"/>
                  </a:lnTo>
                  <a:lnTo>
                    <a:pt x="351751" y="2298700"/>
                  </a:lnTo>
                  <a:lnTo>
                    <a:pt x="352679" y="2298700"/>
                  </a:lnTo>
                  <a:lnTo>
                    <a:pt x="354914" y="2286000"/>
                  </a:lnTo>
                  <a:lnTo>
                    <a:pt x="357784" y="2286000"/>
                  </a:lnTo>
                  <a:lnTo>
                    <a:pt x="360794" y="2273300"/>
                  </a:lnTo>
                  <a:lnTo>
                    <a:pt x="363435" y="2273300"/>
                  </a:lnTo>
                  <a:lnTo>
                    <a:pt x="340702" y="2260600"/>
                  </a:lnTo>
                  <a:lnTo>
                    <a:pt x="332943" y="2247900"/>
                  </a:lnTo>
                  <a:lnTo>
                    <a:pt x="331127" y="2247900"/>
                  </a:lnTo>
                  <a:lnTo>
                    <a:pt x="326237" y="2235200"/>
                  </a:lnTo>
                  <a:lnTo>
                    <a:pt x="311785" y="2235200"/>
                  </a:lnTo>
                  <a:lnTo>
                    <a:pt x="307581" y="2222500"/>
                  </a:lnTo>
                  <a:lnTo>
                    <a:pt x="305904" y="2222500"/>
                  </a:lnTo>
                  <a:lnTo>
                    <a:pt x="303834" y="2209800"/>
                  </a:lnTo>
                  <a:lnTo>
                    <a:pt x="301828" y="2209800"/>
                  </a:lnTo>
                  <a:lnTo>
                    <a:pt x="300329" y="2197100"/>
                  </a:lnTo>
                  <a:lnTo>
                    <a:pt x="289077" y="2197100"/>
                  </a:lnTo>
                  <a:lnTo>
                    <a:pt x="280606" y="2209800"/>
                  </a:lnTo>
                  <a:lnTo>
                    <a:pt x="258229" y="2209800"/>
                  </a:lnTo>
                  <a:lnTo>
                    <a:pt x="269189" y="2197100"/>
                  </a:lnTo>
                  <a:lnTo>
                    <a:pt x="279476" y="2197100"/>
                  </a:lnTo>
                  <a:lnTo>
                    <a:pt x="291960" y="2184400"/>
                  </a:lnTo>
                  <a:lnTo>
                    <a:pt x="335064" y="2184400"/>
                  </a:lnTo>
                  <a:lnTo>
                    <a:pt x="342493" y="2197100"/>
                  </a:lnTo>
                  <a:lnTo>
                    <a:pt x="353504" y="2197100"/>
                  </a:lnTo>
                  <a:lnTo>
                    <a:pt x="359168" y="2209800"/>
                  </a:lnTo>
                  <a:lnTo>
                    <a:pt x="366649" y="2209800"/>
                  </a:lnTo>
                  <a:lnTo>
                    <a:pt x="375869" y="2197100"/>
                  </a:lnTo>
                  <a:lnTo>
                    <a:pt x="383286" y="2184400"/>
                  </a:lnTo>
                  <a:lnTo>
                    <a:pt x="390423" y="2171700"/>
                  </a:lnTo>
                  <a:lnTo>
                    <a:pt x="398843" y="2159000"/>
                  </a:lnTo>
                  <a:lnTo>
                    <a:pt x="410108" y="2146300"/>
                  </a:lnTo>
                  <a:lnTo>
                    <a:pt x="422287" y="2146300"/>
                  </a:lnTo>
                  <a:lnTo>
                    <a:pt x="433285" y="2133600"/>
                  </a:lnTo>
                  <a:lnTo>
                    <a:pt x="440982" y="2120900"/>
                  </a:lnTo>
                  <a:lnTo>
                    <a:pt x="447738" y="2095500"/>
                  </a:lnTo>
                  <a:lnTo>
                    <a:pt x="453783" y="2070100"/>
                  </a:lnTo>
                  <a:lnTo>
                    <a:pt x="459613" y="2044700"/>
                  </a:lnTo>
                  <a:lnTo>
                    <a:pt x="465658" y="2032000"/>
                  </a:lnTo>
                  <a:lnTo>
                    <a:pt x="468439" y="2019300"/>
                  </a:lnTo>
                  <a:lnTo>
                    <a:pt x="468617" y="2006600"/>
                  </a:lnTo>
                  <a:lnTo>
                    <a:pt x="528459" y="2006600"/>
                  </a:lnTo>
                  <a:lnTo>
                    <a:pt x="539000" y="1993900"/>
                  </a:lnTo>
                  <a:lnTo>
                    <a:pt x="554278" y="2006600"/>
                  </a:lnTo>
                  <a:lnTo>
                    <a:pt x="570128" y="2006600"/>
                  </a:lnTo>
                  <a:lnTo>
                    <a:pt x="584339" y="2019300"/>
                  </a:lnTo>
                  <a:lnTo>
                    <a:pt x="594664" y="2032000"/>
                  </a:lnTo>
                  <a:lnTo>
                    <a:pt x="621461" y="2019300"/>
                  </a:lnTo>
                  <a:lnTo>
                    <a:pt x="630682" y="1993900"/>
                  </a:lnTo>
                  <a:lnTo>
                    <a:pt x="631774" y="1981200"/>
                  </a:lnTo>
                  <a:lnTo>
                    <a:pt x="691362" y="1981200"/>
                  </a:lnTo>
                  <a:lnTo>
                    <a:pt x="694309" y="1993900"/>
                  </a:lnTo>
                  <a:lnTo>
                    <a:pt x="696899" y="1993900"/>
                  </a:lnTo>
                  <a:lnTo>
                    <a:pt x="699503" y="2006600"/>
                  </a:lnTo>
                  <a:lnTo>
                    <a:pt x="700989" y="2006600"/>
                  </a:lnTo>
                  <a:lnTo>
                    <a:pt x="703186" y="2019300"/>
                  </a:lnTo>
                  <a:lnTo>
                    <a:pt x="711276" y="2044700"/>
                  </a:lnTo>
                  <a:lnTo>
                    <a:pt x="719175" y="2070100"/>
                  </a:lnTo>
                  <a:lnTo>
                    <a:pt x="728357" y="2095500"/>
                  </a:lnTo>
                  <a:lnTo>
                    <a:pt x="740308" y="2120900"/>
                  </a:lnTo>
                  <a:lnTo>
                    <a:pt x="763155" y="2133600"/>
                  </a:lnTo>
                  <a:lnTo>
                    <a:pt x="795108" y="2120900"/>
                  </a:lnTo>
                  <a:lnTo>
                    <a:pt x="826490" y="2095500"/>
                  </a:lnTo>
                  <a:lnTo>
                    <a:pt x="847610" y="2082800"/>
                  </a:lnTo>
                  <a:lnTo>
                    <a:pt x="979093" y="2082800"/>
                  </a:lnTo>
                  <a:lnTo>
                    <a:pt x="989660" y="2095500"/>
                  </a:lnTo>
                  <a:lnTo>
                    <a:pt x="1000594" y="2108200"/>
                  </a:lnTo>
                  <a:lnTo>
                    <a:pt x="1014895" y="2120900"/>
                  </a:lnTo>
                  <a:lnTo>
                    <a:pt x="1035519" y="2133600"/>
                  </a:lnTo>
                  <a:lnTo>
                    <a:pt x="1051318" y="2133600"/>
                  </a:lnTo>
                  <a:lnTo>
                    <a:pt x="1066279" y="2146300"/>
                  </a:lnTo>
                  <a:lnTo>
                    <a:pt x="1080160" y="2146300"/>
                  </a:lnTo>
                  <a:lnTo>
                    <a:pt x="1092708" y="2159000"/>
                  </a:lnTo>
                  <a:lnTo>
                    <a:pt x="1097267" y="2159000"/>
                  </a:lnTo>
                  <a:lnTo>
                    <a:pt x="1098854" y="2171700"/>
                  </a:lnTo>
                  <a:lnTo>
                    <a:pt x="1098537" y="2184400"/>
                  </a:lnTo>
                  <a:lnTo>
                    <a:pt x="1051483" y="2184400"/>
                  </a:lnTo>
                  <a:lnTo>
                    <a:pt x="1044651" y="2197100"/>
                  </a:lnTo>
                  <a:lnTo>
                    <a:pt x="1016254" y="2197100"/>
                  </a:lnTo>
                  <a:lnTo>
                    <a:pt x="1008126" y="2209800"/>
                  </a:lnTo>
                  <a:lnTo>
                    <a:pt x="994664" y="2209800"/>
                  </a:lnTo>
                  <a:lnTo>
                    <a:pt x="991971" y="2222500"/>
                  </a:lnTo>
                  <a:lnTo>
                    <a:pt x="977023" y="2260600"/>
                  </a:lnTo>
                  <a:lnTo>
                    <a:pt x="964298" y="2273300"/>
                  </a:lnTo>
                  <a:lnTo>
                    <a:pt x="951014" y="2298700"/>
                  </a:lnTo>
                  <a:lnTo>
                    <a:pt x="937463" y="2311400"/>
                  </a:lnTo>
                  <a:lnTo>
                    <a:pt x="937831" y="2324100"/>
                  </a:lnTo>
                  <a:lnTo>
                    <a:pt x="946175" y="2336800"/>
                  </a:lnTo>
                  <a:lnTo>
                    <a:pt x="956589" y="2336800"/>
                  </a:lnTo>
                  <a:lnTo>
                    <a:pt x="960158" y="2362200"/>
                  </a:lnTo>
                  <a:lnTo>
                    <a:pt x="959535" y="2362200"/>
                  </a:lnTo>
                  <a:lnTo>
                    <a:pt x="966495" y="2374900"/>
                  </a:lnTo>
                  <a:lnTo>
                    <a:pt x="992809" y="2387600"/>
                  </a:lnTo>
                  <a:lnTo>
                    <a:pt x="990904" y="2501900"/>
                  </a:lnTo>
                  <a:lnTo>
                    <a:pt x="990968" y="2514600"/>
                  </a:lnTo>
                  <a:lnTo>
                    <a:pt x="990549" y="2514600"/>
                  </a:lnTo>
                  <a:lnTo>
                    <a:pt x="988314" y="2527300"/>
                  </a:lnTo>
                  <a:lnTo>
                    <a:pt x="982903" y="2540000"/>
                  </a:lnTo>
                  <a:lnTo>
                    <a:pt x="987717" y="2540000"/>
                  </a:lnTo>
                  <a:lnTo>
                    <a:pt x="996505" y="2527300"/>
                  </a:lnTo>
                  <a:lnTo>
                    <a:pt x="1000836" y="2489200"/>
                  </a:lnTo>
                  <a:lnTo>
                    <a:pt x="1001483" y="2463800"/>
                  </a:lnTo>
                  <a:lnTo>
                    <a:pt x="1002360" y="2438400"/>
                  </a:lnTo>
                  <a:lnTo>
                    <a:pt x="1003604" y="2400300"/>
                  </a:lnTo>
                  <a:lnTo>
                    <a:pt x="1005370" y="2374900"/>
                  </a:lnTo>
                  <a:lnTo>
                    <a:pt x="968209" y="2362200"/>
                  </a:lnTo>
                  <a:lnTo>
                    <a:pt x="968362" y="2349500"/>
                  </a:lnTo>
                  <a:lnTo>
                    <a:pt x="967041" y="2336800"/>
                  </a:lnTo>
                  <a:lnTo>
                    <a:pt x="960678" y="2336800"/>
                  </a:lnTo>
                  <a:lnTo>
                    <a:pt x="945718" y="2324100"/>
                  </a:lnTo>
                  <a:lnTo>
                    <a:pt x="953668" y="2311400"/>
                  </a:lnTo>
                  <a:lnTo>
                    <a:pt x="961377" y="2298700"/>
                  </a:lnTo>
                  <a:lnTo>
                    <a:pt x="976604" y="2273300"/>
                  </a:lnTo>
                  <a:lnTo>
                    <a:pt x="986218" y="2260600"/>
                  </a:lnTo>
                  <a:lnTo>
                    <a:pt x="993444" y="2247900"/>
                  </a:lnTo>
                  <a:lnTo>
                    <a:pt x="997915" y="2235200"/>
                  </a:lnTo>
                  <a:lnTo>
                    <a:pt x="999261" y="2222500"/>
                  </a:lnTo>
                  <a:lnTo>
                    <a:pt x="1048245" y="2197100"/>
                  </a:lnTo>
                  <a:lnTo>
                    <a:pt x="1110869" y="2197100"/>
                  </a:lnTo>
                  <a:lnTo>
                    <a:pt x="1127506" y="2209800"/>
                  </a:lnTo>
                  <a:lnTo>
                    <a:pt x="1130160" y="2235200"/>
                  </a:lnTo>
                  <a:lnTo>
                    <a:pt x="1137589" y="2235200"/>
                  </a:lnTo>
                  <a:lnTo>
                    <a:pt x="1198003" y="2273300"/>
                  </a:lnTo>
                  <a:lnTo>
                    <a:pt x="1227061" y="2286000"/>
                  </a:lnTo>
                  <a:lnTo>
                    <a:pt x="1241653" y="2298700"/>
                  </a:lnTo>
                  <a:lnTo>
                    <a:pt x="1253629" y="2286000"/>
                  </a:lnTo>
                  <a:lnTo>
                    <a:pt x="1274851" y="2260600"/>
                  </a:lnTo>
                  <a:lnTo>
                    <a:pt x="1301635" y="2235200"/>
                  </a:lnTo>
                  <a:lnTo>
                    <a:pt x="1310220" y="2235200"/>
                  </a:lnTo>
                  <a:lnTo>
                    <a:pt x="1321066" y="2222500"/>
                  </a:lnTo>
                  <a:lnTo>
                    <a:pt x="1354658" y="2209800"/>
                  </a:lnTo>
                  <a:lnTo>
                    <a:pt x="1364272" y="2197100"/>
                  </a:lnTo>
                  <a:lnTo>
                    <a:pt x="1376133" y="2197100"/>
                  </a:lnTo>
                  <a:lnTo>
                    <a:pt x="1388529" y="2184400"/>
                  </a:lnTo>
                  <a:lnTo>
                    <a:pt x="1466875" y="2184400"/>
                  </a:lnTo>
                  <a:lnTo>
                    <a:pt x="1471752" y="2197100"/>
                  </a:lnTo>
                  <a:lnTo>
                    <a:pt x="1476578" y="2197100"/>
                  </a:lnTo>
                  <a:lnTo>
                    <a:pt x="1480807" y="2209800"/>
                  </a:lnTo>
                  <a:lnTo>
                    <a:pt x="1483931" y="2222500"/>
                  </a:lnTo>
                  <a:lnTo>
                    <a:pt x="1467065" y="2222500"/>
                  </a:lnTo>
                  <a:lnTo>
                    <a:pt x="1460652" y="2235200"/>
                  </a:lnTo>
                  <a:lnTo>
                    <a:pt x="1456740" y="2235200"/>
                  </a:lnTo>
                  <a:lnTo>
                    <a:pt x="1455407" y="2247900"/>
                  </a:lnTo>
                  <a:lnTo>
                    <a:pt x="1454556" y="2260600"/>
                  </a:lnTo>
                  <a:lnTo>
                    <a:pt x="1454048" y="2273300"/>
                  </a:lnTo>
                  <a:lnTo>
                    <a:pt x="1453756" y="2286000"/>
                  </a:lnTo>
                  <a:lnTo>
                    <a:pt x="1450898" y="2324100"/>
                  </a:lnTo>
                  <a:lnTo>
                    <a:pt x="1446809" y="2374900"/>
                  </a:lnTo>
                  <a:lnTo>
                    <a:pt x="1445856" y="2425700"/>
                  </a:lnTo>
                  <a:lnTo>
                    <a:pt x="1452422" y="2463800"/>
                  </a:lnTo>
                  <a:lnTo>
                    <a:pt x="1464551" y="2476500"/>
                  </a:lnTo>
                  <a:lnTo>
                    <a:pt x="1469186" y="2489200"/>
                  </a:lnTo>
                  <a:lnTo>
                    <a:pt x="1469517" y="2514600"/>
                  </a:lnTo>
                  <a:lnTo>
                    <a:pt x="1468691" y="2540000"/>
                  </a:lnTo>
                  <a:lnTo>
                    <a:pt x="1402715" y="2540000"/>
                  </a:lnTo>
                  <a:lnTo>
                    <a:pt x="1392631" y="2552700"/>
                  </a:lnTo>
                  <a:lnTo>
                    <a:pt x="1400124" y="2590800"/>
                  </a:lnTo>
                  <a:lnTo>
                    <a:pt x="1409280" y="2603500"/>
                  </a:lnTo>
                  <a:lnTo>
                    <a:pt x="1446745" y="2603500"/>
                  </a:lnTo>
                  <a:lnTo>
                    <a:pt x="1453349" y="2616200"/>
                  </a:lnTo>
                  <a:lnTo>
                    <a:pt x="1489595" y="2616200"/>
                  </a:lnTo>
                  <a:lnTo>
                    <a:pt x="1492250" y="2628900"/>
                  </a:lnTo>
                  <a:lnTo>
                    <a:pt x="1526921" y="2628900"/>
                  </a:lnTo>
                  <a:lnTo>
                    <a:pt x="1529651" y="2641600"/>
                  </a:lnTo>
                  <a:lnTo>
                    <a:pt x="1610525" y="2641600"/>
                  </a:lnTo>
                  <a:lnTo>
                    <a:pt x="1613890" y="2628900"/>
                  </a:lnTo>
                  <a:lnTo>
                    <a:pt x="1614081" y="2616200"/>
                  </a:lnTo>
                  <a:lnTo>
                    <a:pt x="1613611" y="2616200"/>
                  </a:lnTo>
                  <a:lnTo>
                    <a:pt x="1635645" y="2603500"/>
                  </a:lnTo>
                  <a:lnTo>
                    <a:pt x="1669262" y="2603500"/>
                  </a:lnTo>
                  <a:lnTo>
                    <a:pt x="1685544" y="2616200"/>
                  </a:lnTo>
                  <a:lnTo>
                    <a:pt x="1677162" y="2628900"/>
                  </a:lnTo>
                  <a:lnTo>
                    <a:pt x="1663484" y="2628900"/>
                  </a:lnTo>
                  <a:lnTo>
                    <a:pt x="1644192" y="2641600"/>
                  </a:lnTo>
                  <a:lnTo>
                    <a:pt x="1631505" y="2641600"/>
                  </a:lnTo>
                  <a:lnTo>
                    <a:pt x="1627352" y="2654300"/>
                  </a:lnTo>
                  <a:lnTo>
                    <a:pt x="1625409" y="2654300"/>
                  </a:lnTo>
                  <a:lnTo>
                    <a:pt x="1619338" y="2667000"/>
                  </a:lnTo>
                  <a:lnTo>
                    <a:pt x="1609674" y="2667000"/>
                  </a:lnTo>
                  <a:lnTo>
                    <a:pt x="1593113" y="2679700"/>
                  </a:lnTo>
                  <a:lnTo>
                    <a:pt x="1575689" y="2705100"/>
                  </a:lnTo>
                  <a:lnTo>
                    <a:pt x="1563471" y="2717800"/>
                  </a:lnTo>
                  <a:lnTo>
                    <a:pt x="1558353" y="2717800"/>
                  </a:lnTo>
                  <a:lnTo>
                    <a:pt x="1562417" y="2730500"/>
                  </a:lnTo>
                  <a:lnTo>
                    <a:pt x="1568615" y="2730500"/>
                  </a:lnTo>
                  <a:lnTo>
                    <a:pt x="1569948" y="2743200"/>
                  </a:lnTo>
                  <a:lnTo>
                    <a:pt x="1564220" y="2755900"/>
                  </a:lnTo>
                  <a:lnTo>
                    <a:pt x="1547456" y="2755900"/>
                  </a:lnTo>
                  <a:lnTo>
                    <a:pt x="1540484" y="2743200"/>
                  </a:lnTo>
                  <a:lnTo>
                    <a:pt x="1527403" y="2755900"/>
                  </a:lnTo>
                  <a:lnTo>
                    <a:pt x="1506778" y="2755900"/>
                  </a:lnTo>
                  <a:lnTo>
                    <a:pt x="1485963" y="2768600"/>
                  </a:lnTo>
                  <a:lnTo>
                    <a:pt x="1472285" y="2781300"/>
                  </a:lnTo>
                  <a:lnTo>
                    <a:pt x="1481264" y="2819400"/>
                  </a:lnTo>
                  <a:lnTo>
                    <a:pt x="1473073" y="2832100"/>
                  </a:lnTo>
                  <a:lnTo>
                    <a:pt x="1467929" y="2844800"/>
                  </a:lnTo>
                  <a:lnTo>
                    <a:pt x="1474457" y="2857500"/>
                  </a:lnTo>
                  <a:lnTo>
                    <a:pt x="1486369" y="2870200"/>
                  </a:lnTo>
                  <a:lnTo>
                    <a:pt x="1492161" y="2882900"/>
                  </a:lnTo>
                  <a:lnTo>
                    <a:pt x="1503972" y="2882900"/>
                  </a:lnTo>
                  <a:lnTo>
                    <a:pt x="1509915" y="2895600"/>
                  </a:lnTo>
                  <a:lnTo>
                    <a:pt x="1511109" y="2895600"/>
                  </a:lnTo>
                  <a:lnTo>
                    <a:pt x="1511985" y="2908300"/>
                  </a:lnTo>
                  <a:lnTo>
                    <a:pt x="1510855" y="2908300"/>
                  </a:lnTo>
                  <a:lnTo>
                    <a:pt x="1508099" y="2921000"/>
                  </a:lnTo>
                  <a:lnTo>
                    <a:pt x="1504480" y="2921000"/>
                  </a:lnTo>
                  <a:lnTo>
                    <a:pt x="1501355" y="2933700"/>
                  </a:lnTo>
                  <a:lnTo>
                    <a:pt x="1500136" y="2933700"/>
                  </a:lnTo>
                  <a:lnTo>
                    <a:pt x="1504556" y="2959100"/>
                  </a:lnTo>
                  <a:lnTo>
                    <a:pt x="1511490" y="2971800"/>
                  </a:lnTo>
                  <a:lnTo>
                    <a:pt x="1512468" y="2984500"/>
                  </a:lnTo>
                  <a:lnTo>
                    <a:pt x="1499019" y="2997200"/>
                  </a:lnTo>
                  <a:lnTo>
                    <a:pt x="1518018" y="2997200"/>
                  </a:lnTo>
                  <a:lnTo>
                    <a:pt x="1522437" y="2984500"/>
                  </a:lnTo>
                  <a:lnTo>
                    <a:pt x="1522971" y="2984500"/>
                  </a:lnTo>
                  <a:lnTo>
                    <a:pt x="1520367" y="2971800"/>
                  </a:lnTo>
                  <a:lnTo>
                    <a:pt x="1515376" y="2959100"/>
                  </a:lnTo>
                  <a:lnTo>
                    <a:pt x="1509915" y="2933700"/>
                  </a:lnTo>
                  <a:lnTo>
                    <a:pt x="1511630" y="2933700"/>
                  </a:lnTo>
                  <a:lnTo>
                    <a:pt x="1516634" y="2921000"/>
                  </a:lnTo>
                  <a:lnTo>
                    <a:pt x="1520990" y="2908300"/>
                  </a:lnTo>
                  <a:lnTo>
                    <a:pt x="1519669" y="2895600"/>
                  </a:lnTo>
                  <a:lnTo>
                    <a:pt x="1517751" y="2882900"/>
                  </a:lnTo>
                  <a:lnTo>
                    <a:pt x="1515872" y="2882900"/>
                  </a:lnTo>
                  <a:lnTo>
                    <a:pt x="1508544" y="2870200"/>
                  </a:lnTo>
                  <a:lnTo>
                    <a:pt x="1491310" y="2870200"/>
                  </a:lnTo>
                  <a:lnTo>
                    <a:pt x="1477784" y="2844800"/>
                  </a:lnTo>
                  <a:lnTo>
                    <a:pt x="1487182" y="2832100"/>
                  </a:lnTo>
                  <a:lnTo>
                    <a:pt x="1490243" y="2819400"/>
                  </a:lnTo>
                  <a:lnTo>
                    <a:pt x="1487893" y="2806700"/>
                  </a:lnTo>
                  <a:lnTo>
                    <a:pt x="1481074" y="2781300"/>
                  </a:lnTo>
                  <a:lnTo>
                    <a:pt x="1530019" y="2755900"/>
                  </a:lnTo>
                  <a:lnTo>
                    <a:pt x="1545183" y="2755900"/>
                  </a:lnTo>
                  <a:lnTo>
                    <a:pt x="1563065" y="2768600"/>
                  </a:lnTo>
                  <a:lnTo>
                    <a:pt x="1576362" y="2755900"/>
                  </a:lnTo>
                  <a:lnTo>
                    <a:pt x="1579956" y="2743200"/>
                  </a:lnTo>
                  <a:lnTo>
                    <a:pt x="1568678" y="2717800"/>
                  </a:lnTo>
                  <a:lnTo>
                    <a:pt x="1577479" y="2717800"/>
                  </a:lnTo>
                  <a:lnTo>
                    <a:pt x="1584718" y="2705100"/>
                  </a:lnTo>
                  <a:lnTo>
                    <a:pt x="1591754" y="2692400"/>
                  </a:lnTo>
                  <a:lnTo>
                    <a:pt x="1599946" y="2692400"/>
                  </a:lnTo>
                  <a:lnTo>
                    <a:pt x="1608150" y="2679700"/>
                  </a:lnTo>
                  <a:lnTo>
                    <a:pt x="1617548" y="2679700"/>
                  </a:lnTo>
                  <a:lnTo>
                    <a:pt x="1626095" y="2667000"/>
                  </a:lnTo>
                  <a:lnTo>
                    <a:pt x="1631797" y="2667000"/>
                  </a:lnTo>
                  <a:lnTo>
                    <a:pt x="1634832" y="2654300"/>
                  </a:lnTo>
                  <a:lnTo>
                    <a:pt x="1637004" y="2654300"/>
                  </a:lnTo>
                  <a:lnTo>
                    <a:pt x="1645081" y="2641600"/>
                  </a:lnTo>
                  <a:lnTo>
                    <a:pt x="1683397" y="2641600"/>
                  </a:lnTo>
                  <a:lnTo>
                    <a:pt x="1687182" y="2628900"/>
                  </a:lnTo>
                  <a:lnTo>
                    <a:pt x="1697710" y="2616200"/>
                  </a:lnTo>
                  <a:lnTo>
                    <a:pt x="1714766" y="2628900"/>
                  </a:lnTo>
                  <a:lnTo>
                    <a:pt x="1742135" y="2628900"/>
                  </a:lnTo>
                  <a:lnTo>
                    <a:pt x="1751901" y="2641600"/>
                  </a:lnTo>
                  <a:lnTo>
                    <a:pt x="1764868" y="2641600"/>
                  </a:lnTo>
                  <a:lnTo>
                    <a:pt x="1778330" y="2628900"/>
                  </a:lnTo>
                  <a:lnTo>
                    <a:pt x="1789049" y="2603500"/>
                  </a:lnTo>
                  <a:lnTo>
                    <a:pt x="1800987" y="2590800"/>
                  </a:lnTo>
                  <a:lnTo>
                    <a:pt x="1813052" y="2578100"/>
                  </a:lnTo>
                  <a:lnTo>
                    <a:pt x="1824189" y="2565400"/>
                  </a:lnTo>
                  <a:lnTo>
                    <a:pt x="1849145" y="2578100"/>
                  </a:lnTo>
                  <a:lnTo>
                    <a:pt x="1881035" y="2590800"/>
                  </a:lnTo>
                  <a:lnTo>
                    <a:pt x="1911604" y="2616200"/>
                  </a:lnTo>
                  <a:lnTo>
                    <a:pt x="1939239" y="2616200"/>
                  </a:lnTo>
                  <a:lnTo>
                    <a:pt x="1945030" y="2603500"/>
                  </a:lnTo>
                  <a:lnTo>
                    <a:pt x="1950694" y="2603500"/>
                  </a:lnTo>
                  <a:lnTo>
                    <a:pt x="1957044" y="2590800"/>
                  </a:lnTo>
                  <a:lnTo>
                    <a:pt x="1971090" y="2603500"/>
                  </a:lnTo>
                  <a:lnTo>
                    <a:pt x="1968233" y="2667000"/>
                  </a:lnTo>
                  <a:lnTo>
                    <a:pt x="1999221" y="2679700"/>
                  </a:lnTo>
                  <a:lnTo>
                    <a:pt x="1994306" y="2692400"/>
                  </a:lnTo>
                  <a:lnTo>
                    <a:pt x="1993099" y="2705100"/>
                  </a:lnTo>
                  <a:lnTo>
                    <a:pt x="1992401" y="2705100"/>
                  </a:lnTo>
                  <a:lnTo>
                    <a:pt x="1989035" y="2717800"/>
                  </a:lnTo>
                  <a:lnTo>
                    <a:pt x="1980107" y="2717800"/>
                  </a:lnTo>
                  <a:lnTo>
                    <a:pt x="1972081" y="2730500"/>
                  </a:lnTo>
                  <a:lnTo>
                    <a:pt x="1967407" y="2730500"/>
                  </a:lnTo>
                  <a:lnTo>
                    <a:pt x="1968576" y="2755900"/>
                  </a:lnTo>
                  <a:lnTo>
                    <a:pt x="1970570" y="2768600"/>
                  </a:lnTo>
                  <a:lnTo>
                    <a:pt x="1976551" y="2768600"/>
                  </a:lnTo>
                  <a:lnTo>
                    <a:pt x="1982419" y="2781300"/>
                  </a:lnTo>
                  <a:lnTo>
                    <a:pt x="1979155" y="2794000"/>
                  </a:lnTo>
                  <a:lnTo>
                    <a:pt x="1976767" y="2806700"/>
                  </a:lnTo>
                  <a:lnTo>
                    <a:pt x="1976678" y="2819400"/>
                  </a:lnTo>
                  <a:lnTo>
                    <a:pt x="1980298" y="2832100"/>
                  </a:lnTo>
                  <a:lnTo>
                    <a:pt x="2002434" y="2857500"/>
                  </a:lnTo>
                  <a:lnTo>
                    <a:pt x="2008517" y="2870200"/>
                  </a:lnTo>
                  <a:lnTo>
                    <a:pt x="2006079" y="2882900"/>
                  </a:lnTo>
                  <a:lnTo>
                    <a:pt x="2002637" y="2895600"/>
                  </a:lnTo>
                  <a:lnTo>
                    <a:pt x="2002243" y="2895600"/>
                  </a:lnTo>
                  <a:lnTo>
                    <a:pt x="2006790" y="2908300"/>
                  </a:lnTo>
                  <a:lnTo>
                    <a:pt x="2011921" y="2908300"/>
                  </a:lnTo>
                  <a:lnTo>
                    <a:pt x="2018322" y="2921000"/>
                  </a:lnTo>
                  <a:lnTo>
                    <a:pt x="2037638" y="2921000"/>
                  </a:lnTo>
                  <a:lnTo>
                    <a:pt x="2046554" y="2933700"/>
                  </a:lnTo>
                  <a:lnTo>
                    <a:pt x="2059076" y="2933700"/>
                  </a:lnTo>
                  <a:lnTo>
                    <a:pt x="2056104" y="2921000"/>
                  </a:lnTo>
                  <a:lnTo>
                    <a:pt x="2049157" y="2921000"/>
                  </a:lnTo>
                  <a:lnTo>
                    <a:pt x="2044420" y="2908300"/>
                  </a:lnTo>
                  <a:lnTo>
                    <a:pt x="2018080" y="2908300"/>
                  </a:lnTo>
                  <a:lnTo>
                    <a:pt x="2013216" y="2882900"/>
                  </a:lnTo>
                  <a:lnTo>
                    <a:pt x="2017712" y="2882900"/>
                  </a:lnTo>
                  <a:lnTo>
                    <a:pt x="2018068" y="2870200"/>
                  </a:lnTo>
                  <a:lnTo>
                    <a:pt x="2000859" y="2844800"/>
                  </a:lnTo>
                  <a:lnTo>
                    <a:pt x="1994801" y="2832100"/>
                  </a:lnTo>
                  <a:lnTo>
                    <a:pt x="1989696" y="2819400"/>
                  </a:lnTo>
                  <a:lnTo>
                    <a:pt x="1986851" y="2819400"/>
                  </a:lnTo>
                  <a:lnTo>
                    <a:pt x="1987562" y="2806700"/>
                  </a:lnTo>
                  <a:lnTo>
                    <a:pt x="1990928" y="2781300"/>
                  </a:lnTo>
                  <a:lnTo>
                    <a:pt x="1992376" y="2781300"/>
                  </a:lnTo>
                  <a:lnTo>
                    <a:pt x="1989035" y="2768600"/>
                  </a:lnTo>
                  <a:lnTo>
                    <a:pt x="1978113" y="2768600"/>
                  </a:lnTo>
                  <a:lnTo>
                    <a:pt x="1976843" y="2743200"/>
                  </a:lnTo>
                  <a:lnTo>
                    <a:pt x="1980717" y="2730500"/>
                  </a:lnTo>
                  <a:lnTo>
                    <a:pt x="1991271" y="2717800"/>
                  </a:lnTo>
                  <a:lnTo>
                    <a:pt x="1998421" y="2717800"/>
                  </a:lnTo>
                  <a:lnTo>
                    <a:pt x="2002167" y="2705100"/>
                  </a:lnTo>
                  <a:lnTo>
                    <a:pt x="2005558" y="2692400"/>
                  </a:lnTo>
                  <a:lnTo>
                    <a:pt x="2017649" y="2692400"/>
                  </a:lnTo>
                  <a:lnTo>
                    <a:pt x="2009609" y="2679700"/>
                  </a:lnTo>
                  <a:lnTo>
                    <a:pt x="1999856" y="2679700"/>
                  </a:lnTo>
                  <a:lnTo>
                    <a:pt x="1989061" y="2667000"/>
                  </a:lnTo>
                  <a:lnTo>
                    <a:pt x="1977910" y="2667000"/>
                  </a:lnTo>
                  <a:lnTo>
                    <a:pt x="1980425" y="2616200"/>
                  </a:lnTo>
                  <a:lnTo>
                    <a:pt x="1979879" y="2603500"/>
                  </a:lnTo>
                  <a:lnTo>
                    <a:pt x="1974138" y="2590800"/>
                  </a:lnTo>
                  <a:lnTo>
                    <a:pt x="1961095" y="2590800"/>
                  </a:lnTo>
                  <a:lnTo>
                    <a:pt x="1963559" y="2578100"/>
                  </a:lnTo>
                  <a:lnTo>
                    <a:pt x="1965439" y="2565400"/>
                  </a:lnTo>
                  <a:lnTo>
                    <a:pt x="1968347" y="2552700"/>
                  </a:lnTo>
                  <a:lnTo>
                    <a:pt x="1973910" y="2540000"/>
                  </a:lnTo>
                  <a:lnTo>
                    <a:pt x="1981784" y="2527300"/>
                  </a:lnTo>
                  <a:lnTo>
                    <a:pt x="1989709" y="2527300"/>
                  </a:lnTo>
                  <a:lnTo>
                    <a:pt x="1997951" y="2514600"/>
                  </a:lnTo>
                  <a:lnTo>
                    <a:pt x="2006765" y="2501900"/>
                  </a:lnTo>
                  <a:lnTo>
                    <a:pt x="1993506" y="2501900"/>
                  </a:lnTo>
                  <a:lnTo>
                    <a:pt x="1983092" y="2514600"/>
                  </a:lnTo>
                  <a:lnTo>
                    <a:pt x="1972386" y="2527300"/>
                  </a:lnTo>
                  <a:lnTo>
                    <a:pt x="1963216" y="2540000"/>
                  </a:lnTo>
                  <a:lnTo>
                    <a:pt x="1957451" y="2552700"/>
                  </a:lnTo>
                  <a:lnTo>
                    <a:pt x="1953742" y="2578100"/>
                  </a:lnTo>
                  <a:lnTo>
                    <a:pt x="1949729" y="2590800"/>
                  </a:lnTo>
                  <a:lnTo>
                    <a:pt x="1942617" y="2603500"/>
                  </a:lnTo>
                  <a:lnTo>
                    <a:pt x="1929587" y="2603500"/>
                  </a:lnTo>
                  <a:lnTo>
                    <a:pt x="1857146" y="2565400"/>
                  </a:lnTo>
                  <a:lnTo>
                    <a:pt x="1833575" y="2552700"/>
                  </a:lnTo>
                  <a:lnTo>
                    <a:pt x="1813699" y="2552700"/>
                  </a:lnTo>
                  <a:lnTo>
                    <a:pt x="1795907" y="2578100"/>
                  </a:lnTo>
                  <a:lnTo>
                    <a:pt x="1779536" y="2603500"/>
                  </a:lnTo>
                  <a:lnTo>
                    <a:pt x="1763966" y="2628900"/>
                  </a:lnTo>
                  <a:lnTo>
                    <a:pt x="1749272" y="2628900"/>
                  </a:lnTo>
                  <a:lnTo>
                    <a:pt x="1743430" y="2616200"/>
                  </a:lnTo>
                  <a:lnTo>
                    <a:pt x="1706333" y="2616200"/>
                  </a:lnTo>
                  <a:lnTo>
                    <a:pt x="1677746" y="2603500"/>
                  </a:lnTo>
                  <a:lnTo>
                    <a:pt x="1664970" y="2590800"/>
                  </a:lnTo>
                  <a:lnTo>
                    <a:pt x="1645742" y="2590800"/>
                  </a:lnTo>
                  <a:lnTo>
                    <a:pt x="1630324" y="2603500"/>
                  </a:lnTo>
                  <a:lnTo>
                    <a:pt x="1605851" y="2603500"/>
                  </a:lnTo>
                  <a:lnTo>
                    <a:pt x="1604060" y="2616200"/>
                  </a:lnTo>
                  <a:lnTo>
                    <a:pt x="1604124" y="2628900"/>
                  </a:lnTo>
                  <a:lnTo>
                    <a:pt x="1538097" y="2628900"/>
                  </a:lnTo>
                  <a:lnTo>
                    <a:pt x="1532915" y="2616200"/>
                  </a:lnTo>
                  <a:lnTo>
                    <a:pt x="1491373" y="2616200"/>
                  </a:lnTo>
                  <a:lnTo>
                    <a:pt x="1485442" y="2603500"/>
                  </a:lnTo>
                  <a:lnTo>
                    <a:pt x="1453540" y="2603500"/>
                  </a:lnTo>
                  <a:lnTo>
                    <a:pt x="1448181" y="2590800"/>
                  </a:lnTo>
                  <a:lnTo>
                    <a:pt x="1412062" y="2590800"/>
                  </a:lnTo>
                  <a:lnTo>
                    <a:pt x="1406537" y="2578100"/>
                  </a:lnTo>
                  <a:lnTo>
                    <a:pt x="1403121" y="2552700"/>
                  </a:lnTo>
                  <a:lnTo>
                    <a:pt x="1467751" y="2552700"/>
                  </a:lnTo>
                  <a:lnTo>
                    <a:pt x="1476984" y="2540000"/>
                  </a:lnTo>
                  <a:lnTo>
                    <a:pt x="1478203" y="2527300"/>
                  </a:lnTo>
                  <a:lnTo>
                    <a:pt x="1478648" y="2514600"/>
                  </a:lnTo>
                  <a:lnTo>
                    <a:pt x="1477314" y="2489200"/>
                  </a:lnTo>
                  <a:lnTo>
                    <a:pt x="1473225" y="2476500"/>
                  </a:lnTo>
                  <a:lnTo>
                    <a:pt x="1459712" y="2451100"/>
                  </a:lnTo>
                  <a:lnTo>
                    <a:pt x="1455051" y="2451100"/>
                  </a:lnTo>
                  <a:lnTo>
                    <a:pt x="1455381" y="2438400"/>
                  </a:lnTo>
                  <a:lnTo>
                    <a:pt x="1456829" y="2400300"/>
                  </a:lnTo>
                  <a:lnTo>
                    <a:pt x="1458175" y="2362200"/>
                  </a:lnTo>
                  <a:lnTo>
                    <a:pt x="1460576" y="2324100"/>
                  </a:lnTo>
                  <a:lnTo>
                    <a:pt x="1463484" y="2286000"/>
                  </a:lnTo>
                  <a:lnTo>
                    <a:pt x="1466405" y="2235200"/>
                  </a:lnTo>
                  <a:lnTo>
                    <a:pt x="1488757" y="2222500"/>
                  </a:lnTo>
                  <a:lnTo>
                    <a:pt x="1493532" y="2222500"/>
                  </a:lnTo>
                  <a:lnTo>
                    <a:pt x="1487055" y="2197100"/>
                  </a:lnTo>
                  <a:lnTo>
                    <a:pt x="1475613" y="2184400"/>
                  </a:lnTo>
                  <a:lnTo>
                    <a:pt x="1494967" y="2159000"/>
                  </a:lnTo>
                  <a:lnTo>
                    <a:pt x="1494904" y="2133600"/>
                  </a:lnTo>
                  <a:lnTo>
                    <a:pt x="1487563" y="2120900"/>
                  </a:lnTo>
                  <a:lnTo>
                    <a:pt x="1485099" y="2108200"/>
                  </a:lnTo>
                  <a:lnTo>
                    <a:pt x="1485290" y="2108200"/>
                  </a:lnTo>
                  <a:lnTo>
                    <a:pt x="1490459" y="2095500"/>
                  </a:lnTo>
                  <a:lnTo>
                    <a:pt x="1496923" y="2082800"/>
                  </a:lnTo>
                  <a:lnTo>
                    <a:pt x="1504099" y="2082800"/>
                  </a:lnTo>
                  <a:lnTo>
                    <a:pt x="1512392" y="2095500"/>
                  </a:lnTo>
                  <a:lnTo>
                    <a:pt x="1534477" y="2095500"/>
                  </a:lnTo>
                  <a:lnTo>
                    <a:pt x="1539278" y="2082800"/>
                  </a:lnTo>
                  <a:lnTo>
                    <a:pt x="1561719" y="2082800"/>
                  </a:lnTo>
                  <a:lnTo>
                    <a:pt x="1558124" y="2070100"/>
                  </a:lnTo>
                  <a:lnTo>
                    <a:pt x="1546428" y="2070100"/>
                  </a:lnTo>
                  <a:lnTo>
                    <a:pt x="1538782" y="2082800"/>
                  </a:lnTo>
                  <a:lnTo>
                    <a:pt x="1517637" y="2082800"/>
                  </a:lnTo>
                  <a:lnTo>
                    <a:pt x="1503349" y="2070100"/>
                  </a:lnTo>
                  <a:lnTo>
                    <a:pt x="1488249" y="2070100"/>
                  </a:lnTo>
                  <a:lnTo>
                    <a:pt x="1482661" y="2082800"/>
                  </a:lnTo>
                  <a:lnTo>
                    <a:pt x="1480972" y="2095500"/>
                  </a:lnTo>
                  <a:lnTo>
                    <a:pt x="1476248" y="2095500"/>
                  </a:lnTo>
                  <a:lnTo>
                    <a:pt x="1474254" y="2108200"/>
                  </a:lnTo>
                  <a:lnTo>
                    <a:pt x="1474635" y="2108200"/>
                  </a:lnTo>
                  <a:lnTo>
                    <a:pt x="1476717" y="2120900"/>
                  </a:lnTo>
                  <a:lnTo>
                    <a:pt x="1479804" y="2120900"/>
                  </a:lnTo>
                  <a:lnTo>
                    <a:pt x="1484693" y="2146300"/>
                  </a:lnTo>
                  <a:lnTo>
                    <a:pt x="1482877" y="2159000"/>
                  </a:lnTo>
                  <a:lnTo>
                    <a:pt x="1476032" y="2159000"/>
                  </a:lnTo>
                  <a:lnTo>
                    <a:pt x="1465834" y="2171700"/>
                  </a:lnTo>
                  <a:lnTo>
                    <a:pt x="1401749" y="2171700"/>
                  </a:lnTo>
                  <a:lnTo>
                    <a:pt x="1384592" y="2184400"/>
                  </a:lnTo>
                  <a:lnTo>
                    <a:pt x="1371460" y="2184400"/>
                  </a:lnTo>
                  <a:lnTo>
                    <a:pt x="1357058" y="2197100"/>
                  </a:lnTo>
                  <a:lnTo>
                    <a:pt x="1342644" y="2197100"/>
                  </a:lnTo>
                  <a:lnTo>
                    <a:pt x="1329461" y="2209800"/>
                  </a:lnTo>
                  <a:lnTo>
                    <a:pt x="1300010" y="2222500"/>
                  </a:lnTo>
                  <a:lnTo>
                    <a:pt x="1278191" y="2247900"/>
                  </a:lnTo>
                  <a:lnTo>
                    <a:pt x="1258874" y="2273300"/>
                  </a:lnTo>
                  <a:lnTo>
                    <a:pt x="1236916" y="2286000"/>
                  </a:lnTo>
                  <a:lnTo>
                    <a:pt x="1137932" y="2235200"/>
                  </a:lnTo>
                  <a:lnTo>
                    <a:pt x="1136472" y="2209800"/>
                  </a:lnTo>
                  <a:lnTo>
                    <a:pt x="1132141" y="2197100"/>
                  </a:lnTo>
                  <a:lnTo>
                    <a:pt x="1123264" y="2197100"/>
                  </a:lnTo>
                  <a:lnTo>
                    <a:pt x="1108151" y="2184400"/>
                  </a:lnTo>
                  <a:lnTo>
                    <a:pt x="1107922" y="2171700"/>
                  </a:lnTo>
                  <a:lnTo>
                    <a:pt x="1106043" y="2159000"/>
                  </a:lnTo>
                  <a:lnTo>
                    <a:pt x="1100505" y="2159000"/>
                  </a:lnTo>
                  <a:lnTo>
                    <a:pt x="1089317" y="2146300"/>
                  </a:lnTo>
                  <a:lnTo>
                    <a:pt x="1064437" y="2133600"/>
                  </a:lnTo>
                  <a:lnTo>
                    <a:pt x="1042136" y="2120900"/>
                  </a:lnTo>
                  <a:lnTo>
                    <a:pt x="1023073" y="2120900"/>
                  </a:lnTo>
                  <a:lnTo>
                    <a:pt x="1007922" y="2108200"/>
                  </a:lnTo>
                  <a:lnTo>
                    <a:pt x="990917" y="2082800"/>
                  </a:lnTo>
                  <a:lnTo>
                    <a:pt x="978281" y="2070100"/>
                  </a:lnTo>
                  <a:lnTo>
                    <a:pt x="849299" y="2070100"/>
                  </a:lnTo>
                  <a:lnTo>
                    <a:pt x="827874" y="2082800"/>
                  </a:lnTo>
                  <a:lnTo>
                    <a:pt x="805713" y="2095500"/>
                  </a:lnTo>
                  <a:lnTo>
                    <a:pt x="781050" y="2108200"/>
                  </a:lnTo>
                  <a:lnTo>
                    <a:pt x="752119" y="2120900"/>
                  </a:lnTo>
                  <a:lnTo>
                    <a:pt x="737349" y="2095500"/>
                  </a:lnTo>
                  <a:lnTo>
                    <a:pt x="724636" y="2057400"/>
                  </a:lnTo>
                  <a:lnTo>
                    <a:pt x="713232" y="2019300"/>
                  </a:lnTo>
                  <a:lnTo>
                    <a:pt x="702462" y="1981200"/>
                  </a:lnTo>
                  <a:lnTo>
                    <a:pt x="727456" y="1981200"/>
                  </a:lnTo>
                  <a:lnTo>
                    <a:pt x="728637" y="1968500"/>
                  </a:lnTo>
                  <a:lnTo>
                    <a:pt x="727354" y="1944357"/>
                  </a:lnTo>
                  <a:lnTo>
                    <a:pt x="727278" y="1943100"/>
                  </a:lnTo>
                  <a:lnTo>
                    <a:pt x="723976" y="1930400"/>
                  </a:lnTo>
                  <a:lnTo>
                    <a:pt x="719315" y="1905000"/>
                  </a:lnTo>
                  <a:lnTo>
                    <a:pt x="749465" y="1905000"/>
                  </a:lnTo>
                  <a:lnTo>
                    <a:pt x="758875" y="1892300"/>
                  </a:lnTo>
                  <a:lnTo>
                    <a:pt x="772706" y="1892300"/>
                  </a:lnTo>
                  <a:lnTo>
                    <a:pt x="780237" y="1879600"/>
                  </a:lnTo>
                  <a:lnTo>
                    <a:pt x="784809" y="1879600"/>
                  </a:lnTo>
                  <a:lnTo>
                    <a:pt x="784898" y="1854200"/>
                  </a:lnTo>
                  <a:lnTo>
                    <a:pt x="784313" y="1816100"/>
                  </a:lnTo>
                  <a:lnTo>
                    <a:pt x="782447" y="1778000"/>
                  </a:lnTo>
                  <a:lnTo>
                    <a:pt x="760882" y="1727200"/>
                  </a:lnTo>
                  <a:lnTo>
                    <a:pt x="712800" y="1676400"/>
                  </a:lnTo>
                  <a:lnTo>
                    <a:pt x="682180" y="1638300"/>
                  </a:lnTo>
                  <a:lnTo>
                    <a:pt x="661390" y="1612900"/>
                  </a:lnTo>
                  <a:lnTo>
                    <a:pt x="621157" y="1574800"/>
                  </a:lnTo>
                  <a:lnTo>
                    <a:pt x="600583" y="1549400"/>
                  </a:lnTo>
                  <a:lnTo>
                    <a:pt x="587984" y="1536700"/>
                  </a:lnTo>
                  <a:lnTo>
                    <a:pt x="577850" y="1511300"/>
                  </a:lnTo>
                  <a:lnTo>
                    <a:pt x="569341" y="1485900"/>
                  </a:lnTo>
                  <a:lnTo>
                    <a:pt x="558241" y="1447800"/>
                  </a:lnTo>
                  <a:lnTo>
                    <a:pt x="535241" y="1447800"/>
                  </a:lnTo>
                  <a:lnTo>
                    <a:pt x="532104" y="1435100"/>
                  </a:lnTo>
                  <a:lnTo>
                    <a:pt x="527291" y="1422400"/>
                  </a:lnTo>
                  <a:lnTo>
                    <a:pt x="521804" y="1409700"/>
                  </a:lnTo>
                  <a:lnTo>
                    <a:pt x="486968" y="1409700"/>
                  </a:lnTo>
                  <a:lnTo>
                    <a:pt x="484251" y="1397000"/>
                  </a:lnTo>
                  <a:lnTo>
                    <a:pt x="477977" y="1397000"/>
                  </a:lnTo>
                  <a:lnTo>
                    <a:pt x="468553" y="1384300"/>
                  </a:lnTo>
                  <a:lnTo>
                    <a:pt x="468210" y="1371600"/>
                  </a:lnTo>
                  <a:lnTo>
                    <a:pt x="472071" y="1346200"/>
                  </a:lnTo>
                  <a:lnTo>
                    <a:pt x="475284" y="1320800"/>
                  </a:lnTo>
                  <a:lnTo>
                    <a:pt x="697814" y="1333500"/>
                  </a:lnTo>
                  <a:lnTo>
                    <a:pt x="699668" y="1333500"/>
                  </a:lnTo>
                  <a:lnTo>
                    <a:pt x="645375" y="1320800"/>
                  </a:lnTo>
                  <a:lnTo>
                    <a:pt x="534936" y="1320800"/>
                  </a:lnTo>
                  <a:lnTo>
                    <a:pt x="489699" y="1308100"/>
                  </a:lnTo>
                  <a:lnTo>
                    <a:pt x="477621" y="1308100"/>
                  </a:lnTo>
                  <a:lnTo>
                    <a:pt x="473113" y="1320800"/>
                  </a:lnTo>
                  <a:lnTo>
                    <a:pt x="456996" y="1320800"/>
                  </a:lnTo>
                  <a:lnTo>
                    <a:pt x="458139" y="1308100"/>
                  </a:lnTo>
                  <a:lnTo>
                    <a:pt x="461619" y="1282700"/>
                  </a:lnTo>
                  <a:lnTo>
                    <a:pt x="465747" y="1270000"/>
                  </a:lnTo>
                  <a:lnTo>
                    <a:pt x="468871" y="1257300"/>
                  </a:lnTo>
                  <a:lnTo>
                    <a:pt x="453136" y="1244600"/>
                  </a:lnTo>
                  <a:lnTo>
                    <a:pt x="437413" y="1231900"/>
                  </a:lnTo>
                  <a:lnTo>
                    <a:pt x="419785" y="1219200"/>
                  </a:lnTo>
                  <a:lnTo>
                    <a:pt x="405206" y="1219200"/>
                  </a:lnTo>
                  <a:lnTo>
                    <a:pt x="382727" y="1257300"/>
                  </a:lnTo>
                  <a:lnTo>
                    <a:pt x="345579" y="1257300"/>
                  </a:lnTo>
                  <a:lnTo>
                    <a:pt x="338340" y="1231900"/>
                  </a:lnTo>
                  <a:lnTo>
                    <a:pt x="325666" y="1231900"/>
                  </a:lnTo>
                  <a:lnTo>
                    <a:pt x="308952" y="1244600"/>
                  </a:lnTo>
                  <a:lnTo>
                    <a:pt x="293039" y="1257300"/>
                  </a:lnTo>
                  <a:lnTo>
                    <a:pt x="282778" y="1257300"/>
                  </a:lnTo>
                  <a:lnTo>
                    <a:pt x="290360" y="1282700"/>
                  </a:lnTo>
                  <a:lnTo>
                    <a:pt x="273608" y="1295400"/>
                  </a:lnTo>
                  <a:lnTo>
                    <a:pt x="264947" y="1295400"/>
                  </a:lnTo>
                  <a:lnTo>
                    <a:pt x="261035" y="1308100"/>
                  </a:lnTo>
                  <a:lnTo>
                    <a:pt x="258495" y="1333500"/>
                  </a:lnTo>
                  <a:lnTo>
                    <a:pt x="273304" y="1333500"/>
                  </a:lnTo>
                  <a:lnTo>
                    <a:pt x="272199" y="1346200"/>
                  </a:lnTo>
                  <a:lnTo>
                    <a:pt x="270637" y="1346200"/>
                  </a:lnTo>
                  <a:lnTo>
                    <a:pt x="268122" y="1358900"/>
                  </a:lnTo>
                  <a:lnTo>
                    <a:pt x="264147" y="1358900"/>
                  </a:lnTo>
                  <a:lnTo>
                    <a:pt x="258038" y="1371600"/>
                  </a:lnTo>
                  <a:lnTo>
                    <a:pt x="255574" y="1384300"/>
                  </a:lnTo>
                  <a:lnTo>
                    <a:pt x="252222" y="1384300"/>
                  </a:lnTo>
                  <a:lnTo>
                    <a:pt x="199351" y="1397000"/>
                  </a:lnTo>
                  <a:lnTo>
                    <a:pt x="204660" y="1384300"/>
                  </a:lnTo>
                  <a:lnTo>
                    <a:pt x="213918" y="1384300"/>
                  </a:lnTo>
                  <a:lnTo>
                    <a:pt x="224421" y="1371600"/>
                  </a:lnTo>
                  <a:lnTo>
                    <a:pt x="233464" y="1371600"/>
                  </a:lnTo>
                  <a:lnTo>
                    <a:pt x="231597" y="1358900"/>
                  </a:lnTo>
                  <a:lnTo>
                    <a:pt x="228257" y="1346200"/>
                  </a:lnTo>
                  <a:lnTo>
                    <a:pt x="223926" y="1333500"/>
                  </a:lnTo>
                  <a:lnTo>
                    <a:pt x="219100" y="1320800"/>
                  </a:lnTo>
                  <a:lnTo>
                    <a:pt x="206679" y="1320800"/>
                  </a:lnTo>
                  <a:lnTo>
                    <a:pt x="196646" y="1333500"/>
                  </a:lnTo>
                  <a:lnTo>
                    <a:pt x="176504" y="1333500"/>
                  </a:lnTo>
                  <a:lnTo>
                    <a:pt x="165544" y="1320800"/>
                  </a:lnTo>
                  <a:lnTo>
                    <a:pt x="156692" y="1320800"/>
                  </a:lnTo>
                  <a:lnTo>
                    <a:pt x="146977" y="1308100"/>
                  </a:lnTo>
                  <a:lnTo>
                    <a:pt x="133413" y="1308100"/>
                  </a:lnTo>
                  <a:lnTo>
                    <a:pt x="102222" y="1295400"/>
                  </a:lnTo>
                  <a:lnTo>
                    <a:pt x="90030" y="1270000"/>
                  </a:lnTo>
                  <a:lnTo>
                    <a:pt x="88671" y="1244600"/>
                  </a:lnTo>
                  <a:lnTo>
                    <a:pt x="90017" y="1231900"/>
                  </a:lnTo>
                  <a:lnTo>
                    <a:pt x="100812" y="1206500"/>
                  </a:lnTo>
                  <a:lnTo>
                    <a:pt x="126111" y="1181100"/>
                  </a:lnTo>
                  <a:lnTo>
                    <a:pt x="155244" y="1168400"/>
                  </a:lnTo>
                  <a:lnTo>
                    <a:pt x="177546" y="1155700"/>
                  </a:lnTo>
                  <a:lnTo>
                    <a:pt x="198488" y="1143000"/>
                  </a:lnTo>
                  <a:lnTo>
                    <a:pt x="212496" y="1117600"/>
                  </a:lnTo>
                  <a:lnTo>
                    <a:pt x="223735" y="1104900"/>
                  </a:lnTo>
                  <a:lnTo>
                    <a:pt x="236435" y="1092200"/>
                  </a:lnTo>
                  <a:lnTo>
                    <a:pt x="270141" y="1092200"/>
                  </a:lnTo>
                  <a:lnTo>
                    <a:pt x="270243" y="1041400"/>
                  </a:lnTo>
                  <a:lnTo>
                    <a:pt x="270306" y="1016000"/>
                  </a:lnTo>
                  <a:lnTo>
                    <a:pt x="247180" y="1003300"/>
                  </a:lnTo>
                  <a:lnTo>
                    <a:pt x="198577" y="1003300"/>
                  </a:lnTo>
                  <a:lnTo>
                    <a:pt x="194957" y="863600"/>
                  </a:lnTo>
                  <a:lnTo>
                    <a:pt x="159029" y="850900"/>
                  </a:lnTo>
                  <a:lnTo>
                    <a:pt x="169519" y="800100"/>
                  </a:lnTo>
                  <a:lnTo>
                    <a:pt x="120764" y="800100"/>
                  </a:lnTo>
                  <a:lnTo>
                    <a:pt x="121183" y="774700"/>
                  </a:lnTo>
                  <a:lnTo>
                    <a:pt x="124714" y="711200"/>
                  </a:lnTo>
                  <a:lnTo>
                    <a:pt x="125260" y="685800"/>
                  </a:lnTo>
                  <a:lnTo>
                    <a:pt x="124675" y="673100"/>
                  </a:lnTo>
                  <a:lnTo>
                    <a:pt x="124269" y="660400"/>
                  </a:lnTo>
                  <a:lnTo>
                    <a:pt x="125209" y="647700"/>
                  </a:lnTo>
                  <a:lnTo>
                    <a:pt x="128676" y="647700"/>
                  </a:lnTo>
                  <a:lnTo>
                    <a:pt x="147510" y="596900"/>
                  </a:lnTo>
                  <a:lnTo>
                    <a:pt x="167386" y="558800"/>
                  </a:lnTo>
                  <a:lnTo>
                    <a:pt x="187934" y="508000"/>
                  </a:lnTo>
                  <a:lnTo>
                    <a:pt x="208762" y="469900"/>
                  </a:lnTo>
                  <a:lnTo>
                    <a:pt x="229476" y="419100"/>
                  </a:lnTo>
                  <a:lnTo>
                    <a:pt x="249669" y="381000"/>
                  </a:lnTo>
                  <a:lnTo>
                    <a:pt x="268986" y="330200"/>
                  </a:lnTo>
                  <a:lnTo>
                    <a:pt x="287007" y="292100"/>
                  </a:lnTo>
                  <a:lnTo>
                    <a:pt x="303034" y="254000"/>
                  </a:lnTo>
                  <a:lnTo>
                    <a:pt x="325285" y="203200"/>
                  </a:lnTo>
                  <a:lnTo>
                    <a:pt x="346011" y="165100"/>
                  </a:lnTo>
                  <a:lnTo>
                    <a:pt x="357505" y="127000"/>
                  </a:lnTo>
                  <a:lnTo>
                    <a:pt x="511200" y="127000"/>
                  </a:lnTo>
                  <a:lnTo>
                    <a:pt x="514540" y="139700"/>
                  </a:lnTo>
                  <a:lnTo>
                    <a:pt x="514718" y="139700"/>
                  </a:lnTo>
                  <a:lnTo>
                    <a:pt x="516636" y="152400"/>
                  </a:lnTo>
                  <a:lnTo>
                    <a:pt x="525208" y="152400"/>
                  </a:lnTo>
                  <a:lnTo>
                    <a:pt x="533273" y="165100"/>
                  </a:lnTo>
                  <a:lnTo>
                    <a:pt x="564146" y="165100"/>
                  </a:lnTo>
                  <a:lnTo>
                    <a:pt x="571931" y="177800"/>
                  </a:lnTo>
                  <a:lnTo>
                    <a:pt x="596938" y="177800"/>
                  </a:lnTo>
                  <a:lnTo>
                    <a:pt x="614337" y="190500"/>
                  </a:lnTo>
                  <a:lnTo>
                    <a:pt x="624509" y="203200"/>
                  </a:lnTo>
                  <a:lnTo>
                    <a:pt x="627773" y="215900"/>
                  </a:lnTo>
                  <a:lnTo>
                    <a:pt x="617829" y="228600"/>
                  </a:lnTo>
                  <a:lnTo>
                    <a:pt x="606653" y="228600"/>
                  </a:lnTo>
                  <a:lnTo>
                    <a:pt x="595058" y="241300"/>
                  </a:lnTo>
                  <a:lnTo>
                    <a:pt x="583857" y="241300"/>
                  </a:lnTo>
                  <a:lnTo>
                    <a:pt x="582599" y="266700"/>
                  </a:lnTo>
                  <a:lnTo>
                    <a:pt x="580047" y="292100"/>
                  </a:lnTo>
                  <a:lnTo>
                    <a:pt x="577126" y="304800"/>
                  </a:lnTo>
                  <a:lnTo>
                    <a:pt x="574738" y="330200"/>
                  </a:lnTo>
                  <a:lnTo>
                    <a:pt x="560146" y="457200"/>
                  </a:lnTo>
                  <a:lnTo>
                    <a:pt x="562000" y="469900"/>
                  </a:lnTo>
                  <a:lnTo>
                    <a:pt x="566077" y="469900"/>
                  </a:lnTo>
                  <a:lnTo>
                    <a:pt x="570979" y="482600"/>
                  </a:lnTo>
                  <a:lnTo>
                    <a:pt x="575284" y="482600"/>
                  </a:lnTo>
                  <a:lnTo>
                    <a:pt x="577176" y="508000"/>
                  </a:lnTo>
                  <a:lnTo>
                    <a:pt x="572884" y="508000"/>
                  </a:lnTo>
                  <a:lnTo>
                    <a:pt x="574852" y="520700"/>
                  </a:lnTo>
                  <a:lnTo>
                    <a:pt x="595515" y="546100"/>
                  </a:lnTo>
                  <a:lnTo>
                    <a:pt x="614768" y="546100"/>
                  </a:lnTo>
                  <a:lnTo>
                    <a:pt x="631875" y="533400"/>
                  </a:lnTo>
                  <a:lnTo>
                    <a:pt x="649617" y="520700"/>
                  </a:lnTo>
                  <a:lnTo>
                    <a:pt x="670775" y="533400"/>
                  </a:lnTo>
                  <a:lnTo>
                    <a:pt x="681875" y="546100"/>
                  </a:lnTo>
                  <a:lnTo>
                    <a:pt x="700417" y="546100"/>
                  </a:lnTo>
                  <a:lnTo>
                    <a:pt x="715289" y="533400"/>
                  </a:lnTo>
                  <a:lnTo>
                    <a:pt x="763854" y="533400"/>
                  </a:lnTo>
                  <a:lnTo>
                    <a:pt x="815809" y="520700"/>
                  </a:lnTo>
                  <a:lnTo>
                    <a:pt x="868603" y="520700"/>
                  </a:lnTo>
                  <a:lnTo>
                    <a:pt x="919708" y="508000"/>
                  </a:lnTo>
                  <a:lnTo>
                    <a:pt x="966558" y="508000"/>
                  </a:lnTo>
                  <a:lnTo>
                    <a:pt x="992200" y="558800"/>
                  </a:lnTo>
                  <a:lnTo>
                    <a:pt x="1008278" y="584200"/>
                  </a:lnTo>
                  <a:lnTo>
                    <a:pt x="1013904" y="596900"/>
                  </a:lnTo>
                  <a:lnTo>
                    <a:pt x="1008227" y="609600"/>
                  </a:lnTo>
                  <a:lnTo>
                    <a:pt x="990396" y="635000"/>
                  </a:lnTo>
                  <a:lnTo>
                    <a:pt x="971384" y="660400"/>
                  </a:lnTo>
                  <a:lnTo>
                    <a:pt x="941120" y="711200"/>
                  </a:lnTo>
                  <a:lnTo>
                    <a:pt x="908431" y="762000"/>
                  </a:lnTo>
                  <a:lnTo>
                    <a:pt x="882091" y="812800"/>
                  </a:lnTo>
                  <a:lnTo>
                    <a:pt x="870953" y="825500"/>
                  </a:lnTo>
                  <a:lnTo>
                    <a:pt x="873709" y="850900"/>
                  </a:lnTo>
                  <a:lnTo>
                    <a:pt x="880618" y="876300"/>
                  </a:lnTo>
                  <a:lnTo>
                    <a:pt x="888263" y="914400"/>
                  </a:lnTo>
                  <a:lnTo>
                    <a:pt x="893229" y="939800"/>
                  </a:lnTo>
                  <a:lnTo>
                    <a:pt x="885596" y="927100"/>
                  </a:lnTo>
                  <a:lnTo>
                    <a:pt x="866775" y="927100"/>
                  </a:lnTo>
                  <a:lnTo>
                    <a:pt x="859015" y="939800"/>
                  </a:lnTo>
                  <a:lnTo>
                    <a:pt x="849693" y="965200"/>
                  </a:lnTo>
                  <a:lnTo>
                    <a:pt x="841209" y="977900"/>
                  </a:lnTo>
                  <a:lnTo>
                    <a:pt x="835939" y="990600"/>
                  </a:lnTo>
                  <a:lnTo>
                    <a:pt x="825411" y="990600"/>
                  </a:lnTo>
                  <a:lnTo>
                    <a:pt x="823442" y="977900"/>
                  </a:lnTo>
                  <a:lnTo>
                    <a:pt x="821804" y="977900"/>
                  </a:lnTo>
                  <a:lnTo>
                    <a:pt x="821105" y="965200"/>
                  </a:lnTo>
                  <a:lnTo>
                    <a:pt x="809129" y="965200"/>
                  </a:lnTo>
                  <a:lnTo>
                    <a:pt x="813765" y="977900"/>
                  </a:lnTo>
                  <a:lnTo>
                    <a:pt x="819315" y="990600"/>
                  </a:lnTo>
                  <a:lnTo>
                    <a:pt x="828852" y="1003300"/>
                  </a:lnTo>
                  <a:lnTo>
                    <a:pt x="845477" y="1003300"/>
                  </a:lnTo>
                  <a:lnTo>
                    <a:pt x="849007" y="990600"/>
                  </a:lnTo>
                  <a:lnTo>
                    <a:pt x="851281" y="990600"/>
                  </a:lnTo>
                  <a:lnTo>
                    <a:pt x="853478" y="977900"/>
                  </a:lnTo>
                  <a:lnTo>
                    <a:pt x="856729" y="965200"/>
                  </a:lnTo>
                  <a:lnTo>
                    <a:pt x="860132" y="952500"/>
                  </a:lnTo>
                  <a:lnTo>
                    <a:pt x="863371" y="952500"/>
                  </a:lnTo>
                  <a:lnTo>
                    <a:pt x="866495" y="939800"/>
                  </a:lnTo>
                  <a:lnTo>
                    <a:pt x="886637" y="939800"/>
                  </a:lnTo>
                  <a:lnTo>
                    <a:pt x="894638" y="952500"/>
                  </a:lnTo>
                  <a:lnTo>
                    <a:pt x="902131" y="939800"/>
                  </a:lnTo>
                  <a:lnTo>
                    <a:pt x="903833" y="939800"/>
                  </a:lnTo>
                  <a:lnTo>
                    <a:pt x="902881" y="927100"/>
                  </a:lnTo>
                  <a:lnTo>
                    <a:pt x="900874" y="927100"/>
                  </a:lnTo>
                  <a:lnTo>
                    <a:pt x="882827" y="838200"/>
                  </a:lnTo>
                  <a:lnTo>
                    <a:pt x="886180" y="825500"/>
                  </a:lnTo>
                  <a:lnTo>
                    <a:pt x="897864" y="800100"/>
                  </a:lnTo>
                  <a:lnTo>
                    <a:pt x="913041" y="774700"/>
                  </a:lnTo>
                  <a:lnTo>
                    <a:pt x="926896" y="762000"/>
                  </a:lnTo>
                  <a:lnTo>
                    <a:pt x="947623" y="723900"/>
                  </a:lnTo>
                  <a:lnTo>
                    <a:pt x="978484" y="673100"/>
                  </a:lnTo>
                  <a:lnTo>
                    <a:pt x="1008938" y="622300"/>
                  </a:lnTo>
                  <a:lnTo>
                    <a:pt x="1028458" y="596900"/>
                  </a:lnTo>
                  <a:lnTo>
                    <a:pt x="1017143" y="584200"/>
                  </a:lnTo>
                  <a:lnTo>
                    <a:pt x="1000594" y="546100"/>
                  </a:lnTo>
                  <a:lnTo>
                    <a:pt x="985786" y="520700"/>
                  </a:lnTo>
                  <a:lnTo>
                    <a:pt x="979703" y="508000"/>
                  </a:lnTo>
                  <a:lnTo>
                    <a:pt x="997508" y="508000"/>
                  </a:lnTo>
                  <a:lnTo>
                    <a:pt x="1015098" y="520700"/>
                  </a:lnTo>
                  <a:lnTo>
                    <a:pt x="1029360" y="533400"/>
                  </a:lnTo>
                  <a:lnTo>
                    <a:pt x="1037145" y="546100"/>
                  </a:lnTo>
                  <a:lnTo>
                    <a:pt x="1060538" y="609600"/>
                  </a:lnTo>
                  <a:lnTo>
                    <a:pt x="1156335" y="609600"/>
                  </a:lnTo>
                  <a:lnTo>
                    <a:pt x="1225029" y="622300"/>
                  </a:lnTo>
                  <a:lnTo>
                    <a:pt x="1462265" y="622300"/>
                  </a:lnTo>
                  <a:lnTo>
                    <a:pt x="1482394" y="635000"/>
                  </a:lnTo>
                  <a:lnTo>
                    <a:pt x="1492275" y="622300"/>
                  </a:lnTo>
                  <a:lnTo>
                    <a:pt x="1499133" y="622300"/>
                  </a:lnTo>
                  <a:lnTo>
                    <a:pt x="1510220" y="609600"/>
                  </a:lnTo>
                  <a:lnTo>
                    <a:pt x="1519186" y="596900"/>
                  </a:lnTo>
                  <a:lnTo>
                    <a:pt x="1527708" y="596900"/>
                  </a:lnTo>
                  <a:lnTo>
                    <a:pt x="1535811" y="584200"/>
                  </a:lnTo>
                  <a:lnTo>
                    <a:pt x="1543469" y="571500"/>
                  </a:lnTo>
                  <a:lnTo>
                    <a:pt x="1537017" y="571500"/>
                  </a:lnTo>
                  <a:lnTo>
                    <a:pt x="1534896" y="558800"/>
                  </a:lnTo>
                  <a:lnTo>
                    <a:pt x="1609128" y="495300"/>
                  </a:lnTo>
                  <a:lnTo>
                    <a:pt x="1636674" y="482600"/>
                  </a:lnTo>
                  <a:lnTo>
                    <a:pt x="1748104" y="482600"/>
                  </a:lnTo>
                  <a:lnTo>
                    <a:pt x="1802485" y="495300"/>
                  </a:lnTo>
                  <a:lnTo>
                    <a:pt x="2153259" y="495300"/>
                  </a:lnTo>
                  <a:lnTo>
                    <a:pt x="2178685" y="508000"/>
                  </a:lnTo>
                  <a:lnTo>
                    <a:pt x="2193328" y="508000"/>
                  </a:lnTo>
                  <a:lnTo>
                    <a:pt x="2181123" y="520700"/>
                  </a:lnTo>
                  <a:lnTo>
                    <a:pt x="2168080" y="533400"/>
                  </a:lnTo>
                  <a:lnTo>
                    <a:pt x="2159165" y="546100"/>
                  </a:lnTo>
                  <a:lnTo>
                    <a:pt x="2147201" y="558800"/>
                  </a:lnTo>
                  <a:lnTo>
                    <a:pt x="2143595" y="571500"/>
                  </a:lnTo>
                  <a:lnTo>
                    <a:pt x="2145271" y="596900"/>
                  </a:lnTo>
                  <a:lnTo>
                    <a:pt x="2149132" y="609600"/>
                  </a:lnTo>
                  <a:lnTo>
                    <a:pt x="2155748" y="647700"/>
                  </a:lnTo>
                  <a:lnTo>
                    <a:pt x="2156637" y="673100"/>
                  </a:lnTo>
                  <a:lnTo>
                    <a:pt x="2143976" y="698500"/>
                  </a:lnTo>
                  <a:lnTo>
                    <a:pt x="2110016" y="736600"/>
                  </a:lnTo>
                  <a:lnTo>
                    <a:pt x="2104732" y="736600"/>
                  </a:lnTo>
                  <a:lnTo>
                    <a:pt x="2100046" y="749300"/>
                  </a:lnTo>
                  <a:lnTo>
                    <a:pt x="2095385" y="749300"/>
                  </a:lnTo>
                  <a:lnTo>
                    <a:pt x="2090191" y="762000"/>
                  </a:lnTo>
                  <a:lnTo>
                    <a:pt x="2055291" y="762000"/>
                  </a:lnTo>
                  <a:lnTo>
                    <a:pt x="2047989" y="774700"/>
                  </a:lnTo>
                  <a:lnTo>
                    <a:pt x="2022043" y="774700"/>
                  </a:lnTo>
                  <a:lnTo>
                    <a:pt x="2005596" y="787400"/>
                  </a:lnTo>
                  <a:lnTo>
                    <a:pt x="1993099" y="800100"/>
                  </a:lnTo>
                  <a:lnTo>
                    <a:pt x="1979853" y="812800"/>
                  </a:lnTo>
                  <a:lnTo>
                    <a:pt x="1961134" y="850900"/>
                  </a:lnTo>
                  <a:lnTo>
                    <a:pt x="1949856" y="863600"/>
                  </a:lnTo>
                  <a:lnTo>
                    <a:pt x="1945246" y="876300"/>
                  </a:lnTo>
                  <a:lnTo>
                    <a:pt x="1948929" y="889000"/>
                  </a:lnTo>
                  <a:lnTo>
                    <a:pt x="1962569" y="901700"/>
                  </a:lnTo>
                  <a:lnTo>
                    <a:pt x="1953412" y="914400"/>
                  </a:lnTo>
                  <a:lnTo>
                    <a:pt x="1939467" y="927100"/>
                  </a:lnTo>
                  <a:lnTo>
                    <a:pt x="1924304" y="939800"/>
                  </a:lnTo>
                  <a:lnTo>
                    <a:pt x="1911515" y="952500"/>
                  </a:lnTo>
                  <a:lnTo>
                    <a:pt x="1903006" y="952500"/>
                  </a:lnTo>
                  <a:lnTo>
                    <a:pt x="1900694" y="965200"/>
                  </a:lnTo>
                  <a:lnTo>
                    <a:pt x="1872272" y="965200"/>
                  </a:lnTo>
                  <a:lnTo>
                    <a:pt x="1848434" y="977900"/>
                  </a:lnTo>
                  <a:lnTo>
                    <a:pt x="1850161" y="977900"/>
                  </a:lnTo>
                  <a:lnTo>
                    <a:pt x="1862416" y="1003300"/>
                  </a:lnTo>
                  <a:lnTo>
                    <a:pt x="1870151" y="1028700"/>
                  </a:lnTo>
                  <a:lnTo>
                    <a:pt x="1846338" y="1028700"/>
                  </a:lnTo>
                  <a:lnTo>
                    <a:pt x="1846199" y="1041400"/>
                  </a:lnTo>
                  <a:lnTo>
                    <a:pt x="1843151" y="1066800"/>
                  </a:lnTo>
                  <a:lnTo>
                    <a:pt x="1836547" y="1066800"/>
                  </a:lnTo>
                  <a:lnTo>
                    <a:pt x="1833676" y="1079500"/>
                  </a:lnTo>
                  <a:lnTo>
                    <a:pt x="1841842" y="1104900"/>
                  </a:lnTo>
                  <a:lnTo>
                    <a:pt x="1827911" y="1104900"/>
                  </a:lnTo>
                  <a:lnTo>
                    <a:pt x="1808937" y="1117600"/>
                  </a:lnTo>
                  <a:lnTo>
                    <a:pt x="1791042" y="1130300"/>
                  </a:lnTo>
                  <a:lnTo>
                    <a:pt x="1780425" y="1143000"/>
                  </a:lnTo>
                  <a:lnTo>
                    <a:pt x="1768195" y="1168400"/>
                  </a:lnTo>
                  <a:lnTo>
                    <a:pt x="1767281" y="1181100"/>
                  </a:lnTo>
                  <a:lnTo>
                    <a:pt x="1774558" y="1193800"/>
                  </a:lnTo>
                  <a:lnTo>
                    <a:pt x="1786877" y="1206500"/>
                  </a:lnTo>
                  <a:lnTo>
                    <a:pt x="1778292" y="1219200"/>
                  </a:lnTo>
                  <a:lnTo>
                    <a:pt x="1772373" y="1219200"/>
                  </a:lnTo>
                  <a:lnTo>
                    <a:pt x="1771230" y="1206500"/>
                  </a:lnTo>
                  <a:lnTo>
                    <a:pt x="1763928" y="1206500"/>
                  </a:lnTo>
                  <a:lnTo>
                    <a:pt x="1755101" y="1219200"/>
                  </a:lnTo>
                  <a:lnTo>
                    <a:pt x="1744281" y="1219200"/>
                  </a:lnTo>
                  <a:lnTo>
                    <a:pt x="1740560" y="1231900"/>
                  </a:lnTo>
                  <a:lnTo>
                    <a:pt x="1724698" y="1231900"/>
                  </a:lnTo>
                  <a:lnTo>
                    <a:pt x="1721129" y="1244600"/>
                  </a:lnTo>
                  <a:lnTo>
                    <a:pt x="1725536" y="1282700"/>
                  </a:lnTo>
                  <a:lnTo>
                    <a:pt x="1722653" y="1295400"/>
                  </a:lnTo>
                  <a:lnTo>
                    <a:pt x="1711528" y="1320800"/>
                  </a:lnTo>
                  <a:lnTo>
                    <a:pt x="1697367" y="1358900"/>
                  </a:lnTo>
                  <a:lnTo>
                    <a:pt x="1685391" y="1384300"/>
                  </a:lnTo>
                  <a:lnTo>
                    <a:pt x="1381213" y="1371600"/>
                  </a:lnTo>
                  <a:lnTo>
                    <a:pt x="1374508" y="1384300"/>
                  </a:lnTo>
                  <a:lnTo>
                    <a:pt x="1290688" y="1384300"/>
                  </a:lnTo>
                  <a:lnTo>
                    <a:pt x="1248943" y="1346200"/>
                  </a:lnTo>
                  <a:lnTo>
                    <a:pt x="1236040" y="1333500"/>
                  </a:lnTo>
                  <a:lnTo>
                    <a:pt x="1223759" y="1320800"/>
                  </a:lnTo>
                  <a:lnTo>
                    <a:pt x="1210602" y="1308100"/>
                  </a:lnTo>
                  <a:lnTo>
                    <a:pt x="1195070" y="1295400"/>
                  </a:lnTo>
                  <a:lnTo>
                    <a:pt x="1176578" y="1282700"/>
                  </a:lnTo>
                  <a:lnTo>
                    <a:pt x="1084097" y="1282700"/>
                  </a:lnTo>
                  <a:lnTo>
                    <a:pt x="958329" y="1270000"/>
                  </a:lnTo>
                  <a:lnTo>
                    <a:pt x="748931" y="1270000"/>
                  </a:lnTo>
                  <a:lnTo>
                    <a:pt x="729386" y="1244600"/>
                  </a:lnTo>
                  <a:lnTo>
                    <a:pt x="739635" y="1231900"/>
                  </a:lnTo>
                  <a:lnTo>
                    <a:pt x="753656" y="1219200"/>
                  </a:lnTo>
                  <a:lnTo>
                    <a:pt x="766165" y="1206500"/>
                  </a:lnTo>
                  <a:lnTo>
                    <a:pt x="771855" y="1193800"/>
                  </a:lnTo>
                  <a:lnTo>
                    <a:pt x="768413" y="1168400"/>
                  </a:lnTo>
                  <a:lnTo>
                    <a:pt x="760107" y="1155700"/>
                  </a:lnTo>
                  <a:lnTo>
                    <a:pt x="753389" y="1130300"/>
                  </a:lnTo>
                  <a:lnTo>
                    <a:pt x="754697" y="1117600"/>
                  </a:lnTo>
                  <a:lnTo>
                    <a:pt x="763866" y="1104900"/>
                  </a:lnTo>
                  <a:lnTo>
                    <a:pt x="775093" y="1079500"/>
                  </a:lnTo>
                  <a:lnTo>
                    <a:pt x="784098" y="1066800"/>
                  </a:lnTo>
                  <a:lnTo>
                    <a:pt x="786587" y="1054100"/>
                  </a:lnTo>
                  <a:lnTo>
                    <a:pt x="784098" y="1041400"/>
                  </a:lnTo>
                  <a:lnTo>
                    <a:pt x="780859" y="1028700"/>
                  </a:lnTo>
                  <a:lnTo>
                    <a:pt x="778827" y="1028700"/>
                  </a:lnTo>
                  <a:lnTo>
                    <a:pt x="780021" y="1016000"/>
                  </a:lnTo>
                  <a:lnTo>
                    <a:pt x="784923" y="1003300"/>
                  </a:lnTo>
                  <a:lnTo>
                    <a:pt x="786091" y="1003300"/>
                  </a:lnTo>
                  <a:lnTo>
                    <a:pt x="782815" y="990600"/>
                  </a:lnTo>
                  <a:lnTo>
                    <a:pt x="774344" y="977900"/>
                  </a:lnTo>
                  <a:lnTo>
                    <a:pt x="809129" y="965200"/>
                  </a:lnTo>
                  <a:lnTo>
                    <a:pt x="789139" y="965200"/>
                  </a:lnTo>
                  <a:lnTo>
                    <a:pt x="773912" y="977900"/>
                  </a:lnTo>
                  <a:lnTo>
                    <a:pt x="763701" y="977900"/>
                  </a:lnTo>
                  <a:lnTo>
                    <a:pt x="764794" y="990600"/>
                  </a:lnTo>
                  <a:lnTo>
                    <a:pt x="768350" y="990600"/>
                  </a:lnTo>
                  <a:lnTo>
                    <a:pt x="776097" y="1003300"/>
                  </a:lnTo>
                  <a:lnTo>
                    <a:pt x="773150" y="1003300"/>
                  </a:lnTo>
                  <a:lnTo>
                    <a:pt x="770369" y="1016000"/>
                  </a:lnTo>
                  <a:lnTo>
                    <a:pt x="768832" y="1016000"/>
                  </a:lnTo>
                  <a:lnTo>
                    <a:pt x="769607" y="1028700"/>
                  </a:lnTo>
                  <a:lnTo>
                    <a:pt x="772414" y="1041400"/>
                  </a:lnTo>
                  <a:lnTo>
                    <a:pt x="775144" y="1041400"/>
                  </a:lnTo>
                  <a:lnTo>
                    <a:pt x="776084" y="1054100"/>
                  </a:lnTo>
                  <a:lnTo>
                    <a:pt x="773544" y="1066800"/>
                  </a:lnTo>
                  <a:lnTo>
                    <a:pt x="765352" y="1079500"/>
                  </a:lnTo>
                  <a:lnTo>
                    <a:pt x="754684" y="1092200"/>
                  </a:lnTo>
                  <a:lnTo>
                    <a:pt x="745388" y="1104900"/>
                  </a:lnTo>
                  <a:lnTo>
                    <a:pt x="741299" y="1117600"/>
                  </a:lnTo>
                  <a:lnTo>
                    <a:pt x="744778" y="1143000"/>
                  </a:lnTo>
                  <a:lnTo>
                    <a:pt x="752462" y="1155700"/>
                  </a:lnTo>
                  <a:lnTo>
                    <a:pt x="759358" y="1181100"/>
                  </a:lnTo>
                  <a:lnTo>
                    <a:pt x="760463" y="1193800"/>
                  </a:lnTo>
                  <a:lnTo>
                    <a:pt x="754049" y="1206500"/>
                  </a:lnTo>
                  <a:lnTo>
                    <a:pt x="728433" y="1231900"/>
                  </a:lnTo>
                  <a:lnTo>
                    <a:pt x="718756" y="1244600"/>
                  </a:lnTo>
                  <a:lnTo>
                    <a:pt x="722083" y="1257300"/>
                  </a:lnTo>
                  <a:lnTo>
                    <a:pt x="726351" y="1257300"/>
                  </a:lnTo>
                  <a:lnTo>
                    <a:pt x="731354" y="1270000"/>
                  </a:lnTo>
                  <a:lnTo>
                    <a:pt x="736866" y="1270000"/>
                  </a:lnTo>
                  <a:lnTo>
                    <a:pt x="742556" y="1282700"/>
                  </a:lnTo>
                  <a:lnTo>
                    <a:pt x="743839" y="1282700"/>
                  </a:lnTo>
                  <a:lnTo>
                    <a:pt x="745401" y="1295400"/>
                  </a:lnTo>
                  <a:lnTo>
                    <a:pt x="751916" y="1295400"/>
                  </a:lnTo>
                  <a:lnTo>
                    <a:pt x="758774" y="1308100"/>
                  </a:lnTo>
                  <a:lnTo>
                    <a:pt x="766610" y="1308100"/>
                  </a:lnTo>
                  <a:lnTo>
                    <a:pt x="751725" y="1320800"/>
                  </a:lnTo>
                  <a:lnTo>
                    <a:pt x="751001" y="1320800"/>
                  </a:lnTo>
                  <a:lnTo>
                    <a:pt x="746099" y="1333500"/>
                  </a:lnTo>
                  <a:lnTo>
                    <a:pt x="717410" y="1333500"/>
                  </a:lnTo>
                  <a:lnTo>
                    <a:pt x="734669" y="1346200"/>
                  </a:lnTo>
                  <a:lnTo>
                    <a:pt x="748398" y="1333500"/>
                  </a:lnTo>
                  <a:lnTo>
                    <a:pt x="757377" y="1333500"/>
                  </a:lnTo>
                  <a:lnTo>
                    <a:pt x="761149" y="1320800"/>
                  </a:lnTo>
                  <a:lnTo>
                    <a:pt x="784847" y="1320800"/>
                  </a:lnTo>
                  <a:lnTo>
                    <a:pt x="775119" y="1308100"/>
                  </a:lnTo>
                  <a:lnTo>
                    <a:pt x="765073" y="1295400"/>
                  </a:lnTo>
                  <a:lnTo>
                    <a:pt x="756716" y="1295400"/>
                  </a:lnTo>
                  <a:lnTo>
                    <a:pt x="752094" y="1282700"/>
                  </a:lnTo>
                  <a:lnTo>
                    <a:pt x="1075474" y="1282700"/>
                  </a:lnTo>
                  <a:lnTo>
                    <a:pt x="1125537" y="1295400"/>
                  </a:lnTo>
                  <a:lnTo>
                    <a:pt x="1179995" y="1295400"/>
                  </a:lnTo>
                  <a:lnTo>
                    <a:pt x="1196987" y="1308100"/>
                  </a:lnTo>
                  <a:lnTo>
                    <a:pt x="1204582" y="1320800"/>
                  </a:lnTo>
                  <a:lnTo>
                    <a:pt x="1211834" y="1320800"/>
                  </a:lnTo>
                  <a:lnTo>
                    <a:pt x="1218717" y="1333500"/>
                  </a:lnTo>
                  <a:lnTo>
                    <a:pt x="1225219" y="1333500"/>
                  </a:lnTo>
                  <a:lnTo>
                    <a:pt x="1273975" y="1384300"/>
                  </a:lnTo>
                  <a:lnTo>
                    <a:pt x="1284706" y="1397000"/>
                  </a:lnTo>
                  <a:lnTo>
                    <a:pt x="1377911" y="1397000"/>
                  </a:lnTo>
                  <a:lnTo>
                    <a:pt x="1383576" y="1384300"/>
                  </a:lnTo>
                  <a:lnTo>
                    <a:pt x="1387525" y="1384300"/>
                  </a:lnTo>
                  <a:lnTo>
                    <a:pt x="1679524" y="1397000"/>
                  </a:lnTo>
                  <a:lnTo>
                    <a:pt x="1675828" y="1409700"/>
                  </a:lnTo>
                  <a:lnTo>
                    <a:pt x="1669948" y="1422400"/>
                  </a:lnTo>
                  <a:lnTo>
                    <a:pt x="1663522" y="1435100"/>
                  </a:lnTo>
                  <a:lnTo>
                    <a:pt x="1658188" y="1447800"/>
                  </a:lnTo>
                  <a:lnTo>
                    <a:pt x="1653870" y="1460500"/>
                  </a:lnTo>
                  <a:lnTo>
                    <a:pt x="1651596" y="1473200"/>
                  </a:lnTo>
                  <a:lnTo>
                    <a:pt x="1649514" y="1498600"/>
                  </a:lnTo>
                  <a:lnTo>
                    <a:pt x="1645754" y="1511300"/>
                  </a:lnTo>
                  <a:lnTo>
                    <a:pt x="1637690" y="1511300"/>
                  </a:lnTo>
                  <a:lnTo>
                    <a:pt x="1635912" y="1524000"/>
                  </a:lnTo>
                  <a:lnTo>
                    <a:pt x="1637601" y="1524000"/>
                  </a:lnTo>
                  <a:lnTo>
                    <a:pt x="1647825" y="1549400"/>
                  </a:lnTo>
                  <a:lnTo>
                    <a:pt x="1657337" y="1549400"/>
                  </a:lnTo>
                  <a:lnTo>
                    <a:pt x="1667014" y="1562100"/>
                  </a:lnTo>
                  <a:lnTo>
                    <a:pt x="1677695" y="1562100"/>
                  </a:lnTo>
                  <a:lnTo>
                    <a:pt x="1702727" y="1574800"/>
                  </a:lnTo>
                  <a:lnTo>
                    <a:pt x="1697456" y="1587500"/>
                  </a:lnTo>
                  <a:lnTo>
                    <a:pt x="1700250" y="1600200"/>
                  </a:lnTo>
                  <a:lnTo>
                    <a:pt x="1707311" y="1612900"/>
                  </a:lnTo>
                  <a:lnTo>
                    <a:pt x="1714830" y="1612900"/>
                  </a:lnTo>
                  <a:lnTo>
                    <a:pt x="1699793" y="1638300"/>
                  </a:lnTo>
                  <a:lnTo>
                    <a:pt x="1709051" y="1638300"/>
                  </a:lnTo>
                  <a:lnTo>
                    <a:pt x="1717598" y="1625600"/>
                  </a:lnTo>
                  <a:lnTo>
                    <a:pt x="1724152" y="1612900"/>
                  </a:lnTo>
                  <a:lnTo>
                    <a:pt x="1724748" y="1600200"/>
                  </a:lnTo>
                  <a:lnTo>
                    <a:pt x="1706918" y="1600200"/>
                  </a:lnTo>
                  <a:lnTo>
                    <a:pt x="1708518" y="1587500"/>
                  </a:lnTo>
                  <a:lnTo>
                    <a:pt x="1710677" y="1574800"/>
                  </a:lnTo>
                  <a:lnTo>
                    <a:pt x="1711871" y="1562100"/>
                  </a:lnTo>
                  <a:lnTo>
                    <a:pt x="1697240" y="1562100"/>
                  </a:lnTo>
                  <a:lnTo>
                    <a:pt x="1687055" y="1549400"/>
                  </a:lnTo>
                  <a:lnTo>
                    <a:pt x="1660004" y="1549400"/>
                  </a:lnTo>
                  <a:lnTo>
                    <a:pt x="1655572" y="1536700"/>
                  </a:lnTo>
                  <a:lnTo>
                    <a:pt x="1651596" y="1536700"/>
                  </a:lnTo>
                  <a:lnTo>
                    <a:pt x="1648358" y="1524000"/>
                  </a:lnTo>
                  <a:lnTo>
                    <a:pt x="1646135" y="1511300"/>
                  </a:lnTo>
                  <a:lnTo>
                    <a:pt x="1657845" y="1498600"/>
                  </a:lnTo>
                  <a:lnTo>
                    <a:pt x="1660118" y="1485900"/>
                  </a:lnTo>
                  <a:lnTo>
                    <a:pt x="1660474" y="1473200"/>
                  </a:lnTo>
                  <a:lnTo>
                    <a:pt x="1666405" y="1447800"/>
                  </a:lnTo>
                  <a:lnTo>
                    <a:pt x="1724761" y="1320800"/>
                  </a:lnTo>
                  <a:lnTo>
                    <a:pt x="1734134" y="1295400"/>
                  </a:lnTo>
                  <a:lnTo>
                    <a:pt x="1735188" y="1282700"/>
                  </a:lnTo>
                  <a:lnTo>
                    <a:pt x="1732610" y="1270000"/>
                  </a:lnTo>
                  <a:lnTo>
                    <a:pt x="1731098" y="1244600"/>
                  </a:lnTo>
                  <a:lnTo>
                    <a:pt x="1747456" y="1244600"/>
                  </a:lnTo>
                  <a:lnTo>
                    <a:pt x="1751584" y="1231900"/>
                  </a:lnTo>
                  <a:lnTo>
                    <a:pt x="1752942" y="1231900"/>
                  </a:lnTo>
                  <a:lnTo>
                    <a:pt x="1760969" y="1219200"/>
                  </a:lnTo>
                  <a:lnTo>
                    <a:pt x="1768741" y="1219200"/>
                  </a:lnTo>
                  <a:lnTo>
                    <a:pt x="1770824" y="1231900"/>
                  </a:lnTo>
                  <a:lnTo>
                    <a:pt x="1774672" y="1231900"/>
                  </a:lnTo>
                  <a:lnTo>
                    <a:pt x="1794344" y="1219200"/>
                  </a:lnTo>
                  <a:lnTo>
                    <a:pt x="1794217" y="1206500"/>
                  </a:lnTo>
                  <a:lnTo>
                    <a:pt x="1794103" y="1193800"/>
                  </a:lnTo>
                  <a:lnTo>
                    <a:pt x="1784362" y="1181100"/>
                  </a:lnTo>
                  <a:lnTo>
                    <a:pt x="1775510" y="1168400"/>
                  </a:lnTo>
                  <a:lnTo>
                    <a:pt x="1782483" y="1155700"/>
                  </a:lnTo>
                  <a:lnTo>
                    <a:pt x="1788490" y="1155700"/>
                  </a:lnTo>
                  <a:lnTo>
                    <a:pt x="1796072" y="1143000"/>
                  </a:lnTo>
                  <a:lnTo>
                    <a:pt x="1807781" y="1130300"/>
                  </a:lnTo>
                  <a:lnTo>
                    <a:pt x="1840382" y="1117600"/>
                  </a:lnTo>
                  <a:lnTo>
                    <a:pt x="1851152" y="1104900"/>
                  </a:lnTo>
                  <a:lnTo>
                    <a:pt x="1849018" y="1092200"/>
                  </a:lnTo>
                  <a:lnTo>
                    <a:pt x="1842897" y="1079500"/>
                  </a:lnTo>
                  <a:lnTo>
                    <a:pt x="1850047" y="1066800"/>
                  </a:lnTo>
                  <a:lnTo>
                    <a:pt x="1855304" y="1066800"/>
                  </a:lnTo>
                  <a:lnTo>
                    <a:pt x="1857489" y="1054100"/>
                  </a:lnTo>
                  <a:lnTo>
                    <a:pt x="1855381" y="1041400"/>
                  </a:lnTo>
                  <a:lnTo>
                    <a:pt x="1877885" y="1041400"/>
                  </a:lnTo>
                  <a:lnTo>
                    <a:pt x="1880730" y="1028700"/>
                  </a:lnTo>
                  <a:lnTo>
                    <a:pt x="1878507" y="1016000"/>
                  </a:lnTo>
                  <a:lnTo>
                    <a:pt x="1874596" y="1003300"/>
                  </a:lnTo>
                  <a:lnTo>
                    <a:pt x="1871040" y="990600"/>
                  </a:lnTo>
                  <a:lnTo>
                    <a:pt x="1866747" y="990600"/>
                  </a:lnTo>
                  <a:lnTo>
                    <a:pt x="1860677" y="977900"/>
                  </a:lnTo>
                  <a:lnTo>
                    <a:pt x="1904555" y="977900"/>
                  </a:lnTo>
                  <a:lnTo>
                    <a:pt x="1911946" y="965200"/>
                  </a:lnTo>
                  <a:lnTo>
                    <a:pt x="1918538" y="952500"/>
                  </a:lnTo>
                  <a:lnTo>
                    <a:pt x="1927860" y="952500"/>
                  </a:lnTo>
                  <a:lnTo>
                    <a:pt x="1943404" y="927100"/>
                  </a:lnTo>
                  <a:lnTo>
                    <a:pt x="1962327" y="914400"/>
                  </a:lnTo>
                  <a:lnTo>
                    <a:pt x="1971167" y="901700"/>
                  </a:lnTo>
                  <a:lnTo>
                    <a:pt x="1999411" y="901700"/>
                  </a:lnTo>
                  <a:lnTo>
                    <a:pt x="2003488" y="914400"/>
                  </a:lnTo>
                  <a:lnTo>
                    <a:pt x="2009813" y="927100"/>
                  </a:lnTo>
                  <a:lnTo>
                    <a:pt x="2017788" y="927100"/>
                  </a:lnTo>
                  <a:lnTo>
                    <a:pt x="2026894" y="939800"/>
                  </a:lnTo>
                  <a:lnTo>
                    <a:pt x="2023859" y="952500"/>
                  </a:lnTo>
                  <a:lnTo>
                    <a:pt x="2027859" y="952500"/>
                  </a:lnTo>
                  <a:lnTo>
                    <a:pt x="2034997" y="965200"/>
                  </a:lnTo>
                  <a:lnTo>
                    <a:pt x="2038261" y="965200"/>
                  </a:lnTo>
                  <a:lnTo>
                    <a:pt x="2040331" y="977900"/>
                  </a:lnTo>
                  <a:lnTo>
                    <a:pt x="2041791" y="990600"/>
                  </a:lnTo>
                  <a:lnTo>
                    <a:pt x="2020684" y="990600"/>
                  </a:lnTo>
                  <a:lnTo>
                    <a:pt x="2011616" y="1003300"/>
                  </a:lnTo>
                  <a:lnTo>
                    <a:pt x="2002078" y="1003300"/>
                  </a:lnTo>
                  <a:lnTo>
                    <a:pt x="2009203" y="1016000"/>
                  </a:lnTo>
                  <a:lnTo>
                    <a:pt x="2019960" y="1028700"/>
                  </a:lnTo>
                  <a:lnTo>
                    <a:pt x="2022817" y="1028700"/>
                  </a:lnTo>
                  <a:lnTo>
                    <a:pt x="2023122" y="1041400"/>
                  </a:lnTo>
                  <a:lnTo>
                    <a:pt x="2026196" y="1054100"/>
                  </a:lnTo>
                  <a:lnTo>
                    <a:pt x="2030945" y="1079500"/>
                  </a:lnTo>
                  <a:lnTo>
                    <a:pt x="2035835" y="1092200"/>
                  </a:lnTo>
                  <a:lnTo>
                    <a:pt x="2068715" y="1092200"/>
                  </a:lnTo>
                  <a:lnTo>
                    <a:pt x="2070061" y="1104900"/>
                  </a:lnTo>
                  <a:lnTo>
                    <a:pt x="2056180" y="1117600"/>
                  </a:lnTo>
                  <a:lnTo>
                    <a:pt x="2047824" y="1117600"/>
                  </a:lnTo>
                  <a:lnTo>
                    <a:pt x="2041207" y="1130300"/>
                  </a:lnTo>
                  <a:lnTo>
                    <a:pt x="2032571" y="1155700"/>
                  </a:lnTo>
                  <a:lnTo>
                    <a:pt x="2018144" y="1219200"/>
                  </a:lnTo>
                  <a:lnTo>
                    <a:pt x="2015045" y="1231900"/>
                  </a:lnTo>
                  <a:lnTo>
                    <a:pt x="2012302" y="1244600"/>
                  </a:lnTo>
                  <a:lnTo>
                    <a:pt x="2006917" y="1244600"/>
                  </a:lnTo>
                  <a:lnTo>
                    <a:pt x="1995868" y="1257300"/>
                  </a:lnTo>
                  <a:lnTo>
                    <a:pt x="1996363" y="1270000"/>
                  </a:lnTo>
                  <a:lnTo>
                    <a:pt x="1998065" y="1270000"/>
                  </a:lnTo>
                  <a:lnTo>
                    <a:pt x="2001786" y="1282700"/>
                  </a:lnTo>
                  <a:lnTo>
                    <a:pt x="2020582" y="1282700"/>
                  </a:lnTo>
                  <a:lnTo>
                    <a:pt x="2025878" y="1295400"/>
                  </a:lnTo>
                  <a:lnTo>
                    <a:pt x="2038502" y="1320800"/>
                  </a:lnTo>
                  <a:lnTo>
                    <a:pt x="2042883" y="1333500"/>
                  </a:lnTo>
                  <a:lnTo>
                    <a:pt x="2046325" y="1333500"/>
                  </a:lnTo>
                  <a:lnTo>
                    <a:pt x="2050948" y="1346200"/>
                  </a:lnTo>
                  <a:lnTo>
                    <a:pt x="2058911" y="1346200"/>
                  </a:lnTo>
                  <a:lnTo>
                    <a:pt x="2059203" y="1358900"/>
                  </a:lnTo>
                  <a:lnTo>
                    <a:pt x="2060155" y="1371600"/>
                  </a:lnTo>
                  <a:lnTo>
                    <a:pt x="2062302" y="1384300"/>
                  </a:lnTo>
                  <a:lnTo>
                    <a:pt x="2066201" y="1397000"/>
                  </a:lnTo>
                  <a:lnTo>
                    <a:pt x="2080729" y="1422400"/>
                  </a:lnTo>
                  <a:lnTo>
                    <a:pt x="2093290" y="1422400"/>
                  </a:lnTo>
                  <a:lnTo>
                    <a:pt x="2080552" y="1397000"/>
                  </a:lnTo>
                  <a:lnTo>
                    <a:pt x="2073579" y="1384300"/>
                  </a:lnTo>
                  <a:lnTo>
                    <a:pt x="2070049" y="1371600"/>
                  </a:lnTo>
                  <a:lnTo>
                    <a:pt x="2067648" y="1346200"/>
                  </a:lnTo>
                  <a:lnTo>
                    <a:pt x="2050059" y="1320800"/>
                  </a:lnTo>
                  <a:lnTo>
                    <a:pt x="2042502" y="1308100"/>
                  </a:lnTo>
                  <a:lnTo>
                    <a:pt x="2037029" y="1295400"/>
                  </a:lnTo>
                  <a:lnTo>
                    <a:pt x="2025726" y="1270000"/>
                  </a:lnTo>
                  <a:lnTo>
                    <a:pt x="2007933" y="1270000"/>
                  </a:lnTo>
                  <a:lnTo>
                    <a:pt x="2007095" y="1257300"/>
                  </a:lnTo>
                  <a:lnTo>
                    <a:pt x="2011540" y="1257300"/>
                  </a:lnTo>
                  <a:lnTo>
                    <a:pt x="2018207" y="1244600"/>
                  </a:lnTo>
                  <a:lnTo>
                    <a:pt x="2024049" y="1244600"/>
                  </a:lnTo>
                  <a:lnTo>
                    <a:pt x="2026208" y="1231900"/>
                  </a:lnTo>
                  <a:lnTo>
                    <a:pt x="2028177" y="1219200"/>
                  </a:lnTo>
                  <a:lnTo>
                    <a:pt x="2030095" y="1206500"/>
                  </a:lnTo>
                  <a:lnTo>
                    <a:pt x="2032165" y="1206500"/>
                  </a:lnTo>
                  <a:lnTo>
                    <a:pt x="2036330" y="1181100"/>
                  </a:lnTo>
                  <a:lnTo>
                    <a:pt x="2040509" y="1168400"/>
                  </a:lnTo>
                  <a:lnTo>
                    <a:pt x="2044928" y="1143000"/>
                  </a:lnTo>
                  <a:lnTo>
                    <a:pt x="2049792" y="1130300"/>
                  </a:lnTo>
                  <a:lnTo>
                    <a:pt x="2058479" y="1117600"/>
                  </a:lnTo>
                  <a:lnTo>
                    <a:pt x="2077415" y="1117600"/>
                  </a:lnTo>
                  <a:lnTo>
                    <a:pt x="2079637" y="1104900"/>
                  </a:lnTo>
                  <a:lnTo>
                    <a:pt x="2077580" y="1092200"/>
                  </a:lnTo>
                  <a:lnTo>
                    <a:pt x="2073478" y="1092200"/>
                  </a:lnTo>
                  <a:lnTo>
                    <a:pt x="2067306" y="1079500"/>
                  </a:lnTo>
                  <a:lnTo>
                    <a:pt x="2040686" y="1079500"/>
                  </a:lnTo>
                  <a:lnTo>
                    <a:pt x="2040280" y="1074420"/>
                  </a:lnTo>
                  <a:lnTo>
                    <a:pt x="2040331" y="1079500"/>
                  </a:lnTo>
                  <a:lnTo>
                    <a:pt x="2039683" y="1066800"/>
                  </a:lnTo>
                  <a:lnTo>
                    <a:pt x="2040280" y="1074420"/>
                  </a:lnTo>
                  <a:lnTo>
                    <a:pt x="2040216" y="1066800"/>
                  </a:lnTo>
                  <a:lnTo>
                    <a:pt x="2035378" y="1054100"/>
                  </a:lnTo>
                  <a:lnTo>
                    <a:pt x="2033485" y="1041400"/>
                  </a:lnTo>
                  <a:lnTo>
                    <a:pt x="2029256" y="1028700"/>
                  </a:lnTo>
                  <a:lnTo>
                    <a:pt x="2017369" y="1003300"/>
                  </a:lnTo>
                  <a:lnTo>
                    <a:pt x="2052320" y="1003300"/>
                  </a:lnTo>
                  <a:lnTo>
                    <a:pt x="2051354" y="977900"/>
                  </a:lnTo>
                  <a:lnTo>
                    <a:pt x="2045703" y="965200"/>
                  </a:lnTo>
                  <a:lnTo>
                    <a:pt x="2039378" y="952500"/>
                  </a:lnTo>
                  <a:lnTo>
                    <a:pt x="2036457" y="939800"/>
                  </a:lnTo>
                  <a:lnTo>
                    <a:pt x="2037867" y="927100"/>
                  </a:lnTo>
                  <a:lnTo>
                    <a:pt x="2029777" y="927100"/>
                  </a:lnTo>
                  <a:lnTo>
                    <a:pt x="2021878" y="914400"/>
                  </a:lnTo>
                  <a:lnTo>
                    <a:pt x="2015121" y="914400"/>
                  </a:lnTo>
                  <a:lnTo>
                    <a:pt x="2010435" y="901700"/>
                  </a:lnTo>
                  <a:lnTo>
                    <a:pt x="2007552" y="901700"/>
                  </a:lnTo>
                  <a:lnTo>
                    <a:pt x="2004796" y="889000"/>
                  </a:lnTo>
                  <a:lnTo>
                    <a:pt x="1964169" y="889000"/>
                  </a:lnTo>
                  <a:lnTo>
                    <a:pt x="1954923" y="876300"/>
                  </a:lnTo>
                  <a:lnTo>
                    <a:pt x="2011705" y="787400"/>
                  </a:lnTo>
                  <a:lnTo>
                    <a:pt x="2051608" y="787400"/>
                  </a:lnTo>
                  <a:lnTo>
                    <a:pt x="2053183" y="774700"/>
                  </a:lnTo>
                  <a:lnTo>
                    <a:pt x="2088553" y="774700"/>
                  </a:lnTo>
                  <a:lnTo>
                    <a:pt x="2100097" y="762000"/>
                  </a:lnTo>
                  <a:lnTo>
                    <a:pt x="2127948" y="736600"/>
                  </a:lnTo>
                  <a:lnTo>
                    <a:pt x="2142071" y="711200"/>
                  </a:lnTo>
                  <a:lnTo>
                    <a:pt x="2156371" y="698500"/>
                  </a:lnTo>
                  <a:lnTo>
                    <a:pt x="2164499" y="685800"/>
                  </a:lnTo>
                  <a:lnTo>
                    <a:pt x="2167280" y="685800"/>
                  </a:lnTo>
                  <a:lnTo>
                    <a:pt x="2166556" y="673100"/>
                  </a:lnTo>
                  <a:lnTo>
                    <a:pt x="2155837" y="596900"/>
                  </a:lnTo>
                  <a:lnTo>
                    <a:pt x="2153920" y="571500"/>
                  </a:lnTo>
                  <a:lnTo>
                    <a:pt x="2163508" y="558800"/>
                  </a:lnTo>
                  <a:lnTo>
                    <a:pt x="2189619" y="533400"/>
                  </a:lnTo>
                  <a:lnTo>
                    <a:pt x="2196427" y="520700"/>
                  </a:lnTo>
                  <a:lnTo>
                    <a:pt x="2202853" y="520700"/>
                  </a:lnTo>
                  <a:lnTo>
                    <a:pt x="2209469" y="508000"/>
                  </a:lnTo>
                  <a:lnTo>
                    <a:pt x="2216886" y="495300"/>
                  </a:lnTo>
                  <a:lnTo>
                    <a:pt x="2224443" y="495300"/>
                  </a:lnTo>
                  <a:lnTo>
                    <a:pt x="2231860" y="482600"/>
                  </a:lnTo>
                  <a:lnTo>
                    <a:pt x="2239378" y="482600"/>
                  </a:lnTo>
                  <a:lnTo>
                    <a:pt x="2247227" y="469900"/>
                  </a:lnTo>
                  <a:lnTo>
                    <a:pt x="2341181" y="393700"/>
                  </a:lnTo>
                  <a:lnTo>
                    <a:pt x="2349817" y="381000"/>
                  </a:lnTo>
                  <a:lnTo>
                    <a:pt x="2368766" y="381000"/>
                  </a:lnTo>
                  <a:lnTo>
                    <a:pt x="2379472" y="368300"/>
                  </a:lnTo>
                  <a:lnTo>
                    <a:pt x="2389543" y="368300"/>
                  </a:lnTo>
                  <a:lnTo>
                    <a:pt x="2399411" y="355600"/>
                  </a:lnTo>
                  <a:lnTo>
                    <a:pt x="2417686" y="355600"/>
                  </a:lnTo>
                  <a:lnTo>
                    <a:pt x="2452928" y="330200"/>
                  </a:lnTo>
                  <a:lnTo>
                    <a:pt x="2458262" y="317500"/>
                  </a:lnTo>
                  <a:lnTo>
                    <a:pt x="2455888" y="304800"/>
                  </a:lnTo>
                  <a:lnTo>
                    <a:pt x="2467991" y="279400"/>
                  </a:lnTo>
                  <a:lnTo>
                    <a:pt x="2472372" y="266700"/>
                  </a:lnTo>
                  <a:lnTo>
                    <a:pt x="2477744" y="266700"/>
                  </a:lnTo>
                  <a:lnTo>
                    <a:pt x="2482240" y="254000"/>
                  </a:lnTo>
                  <a:lnTo>
                    <a:pt x="2485961" y="254000"/>
                  </a:lnTo>
                  <a:lnTo>
                    <a:pt x="2489606" y="241300"/>
                  </a:lnTo>
                  <a:lnTo>
                    <a:pt x="2493480" y="241300"/>
                  </a:lnTo>
                  <a:lnTo>
                    <a:pt x="2497886" y="228600"/>
                  </a:lnTo>
                  <a:lnTo>
                    <a:pt x="2506827" y="228600"/>
                  </a:lnTo>
                  <a:lnTo>
                    <a:pt x="2517127" y="215900"/>
                  </a:lnTo>
                  <a:lnTo>
                    <a:pt x="2537612" y="203200"/>
                  </a:lnTo>
                  <a:lnTo>
                    <a:pt x="2551265" y="203200"/>
                  </a:lnTo>
                  <a:lnTo>
                    <a:pt x="2564536" y="190500"/>
                  </a:lnTo>
                  <a:lnTo>
                    <a:pt x="2601772" y="190500"/>
                  </a:lnTo>
                  <a:lnTo>
                    <a:pt x="2605671" y="177800"/>
                  </a:lnTo>
                  <a:lnTo>
                    <a:pt x="2609024" y="177800"/>
                  </a:lnTo>
                  <a:lnTo>
                    <a:pt x="2610980" y="165100"/>
                  </a:lnTo>
                  <a:lnTo>
                    <a:pt x="2610231" y="165100"/>
                  </a:lnTo>
                  <a:lnTo>
                    <a:pt x="2607881" y="152400"/>
                  </a:lnTo>
                  <a:lnTo>
                    <a:pt x="2606344" y="139700"/>
                  </a:lnTo>
                  <a:lnTo>
                    <a:pt x="2608046" y="139700"/>
                  </a:lnTo>
                  <a:lnTo>
                    <a:pt x="2632392" y="101600"/>
                  </a:lnTo>
                  <a:lnTo>
                    <a:pt x="2658783" y="63500"/>
                  </a:lnTo>
                  <a:lnTo>
                    <a:pt x="2683840" y="38100"/>
                  </a:lnTo>
                  <a:lnTo>
                    <a:pt x="2704173" y="25400"/>
                  </a:lnTo>
                  <a:lnTo>
                    <a:pt x="2735592" y="50800"/>
                  </a:lnTo>
                  <a:lnTo>
                    <a:pt x="2759113" y="88900"/>
                  </a:lnTo>
                  <a:lnTo>
                    <a:pt x="2771749" y="114300"/>
                  </a:lnTo>
                  <a:lnTo>
                    <a:pt x="2770543" y="127000"/>
                  </a:lnTo>
                  <a:lnTo>
                    <a:pt x="2664536" y="254000"/>
                  </a:lnTo>
                  <a:lnTo>
                    <a:pt x="2685758" y="292100"/>
                  </a:lnTo>
                  <a:lnTo>
                    <a:pt x="2719159" y="342900"/>
                  </a:lnTo>
                  <a:lnTo>
                    <a:pt x="2751594" y="381000"/>
                  </a:lnTo>
                  <a:lnTo>
                    <a:pt x="2769920" y="406400"/>
                  </a:lnTo>
                  <a:lnTo>
                    <a:pt x="2758389" y="419100"/>
                  </a:lnTo>
                  <a:lnTo>
                    <a:pt x="2740241" y="444500"/>
                  </a:lnTo>
                  <a:lnTo>
                    <a:pt x="2720390" y="457200"/>
                  </a:lnTo>
                  <a:lnTo>
                    <a:pt x="2697454" y="482600"/>
                  </a:lnTo>
                  <a:lnTo>
                    <a:pt x="2691244" y="495300"/>
                  </a:lnTo>
                  <a:lnTo>
                    <a:pt x="2685923" y="495300"/>
                  </a:lnTo>
                  <a:lnTo>
                    <a:pt x="2682303" y="508000"/>
                  </a:lnTo>
                  <a:lnTo>
                    <a:pt x="2701239" y="520700"/>
                  </a:lnTo>
                  <a:lnTo>
                    <a:pt x="2739987" y="546100"/>
                  </a:lnTo>
                  <a:lnTo>
                    <a:pt x="2790685" y="584200"/>
                  </a:lnTo>
                  <a:lnTo>
                    <a:pt x="2845524" y="622300"/>
                  </a:lnTo>
                  <a:lnTo>
                    <a:pt x="2896654" y="647700"/>
                  </a:lnTo>
                  <a:lnTo>
                    <a:pt x="2936252" y="673100"/>
                  </a:lnTo>
                  <a:lnTo>
                    <a:pt x="2956483" y="685800"/>
                  </a:lnTo>
                  <a:lnTo>
                    <a:pt x="2967456" y="1016000"/>
                  </a:lnTo>
                  <a:lnTo>
                    <a:pt x="3052762" y="1016000"/>
                  </a:lnTo>
                  <a:lnTo>
                    <a:pt x="3058884" y="1041400"/>
                  </a:lnTo>
                  <a:lnTo>
                    <a:pt x="3070999" y="1079500"/>
                  </a:lnTo>
                  <a:lnTo>
                    <a:pt x="3083687" y="1117600"/>
                  </a:lnTo>
                  <a:lnTo>
                    <a:pt x="3091548" y="1130300"/>
                  </a:lnTo>
                  <a:lnTo>
                    <a:pt x="3073946" y="1168400"/>
                  </a:lnTo>
                  <a:lnTo>
                    <a:pt x="3071799" y="1181100"/>
                  </a:lnTo>
                  <a:lnTo>
                    <a:pt x="3072892" y="1193800"/>
                  </a:lnTo>
                  <a:lnTo>
                    <a:pt x="3064992" y="1206500"/>
                  </a:lnTo>
                  <a:lnTo>
                    <a:pt x="3037700" y="1206500"/>
                  </a:lnTo>
                  <a:lnTo>
                    <a:pt x="3026994" y="1219200"/>
                  </a:lnTo>
                  <a:lnTo>
                    <a:pt x="3025724" y="1231900"/>
                  </a:lnTo>
                  <a:lnTo>
                    <a:pt x="3042120" y="1257300"/>
                  </a:lnTo>
                  <a:lnTo>
                    <a:pt x="3084411" y="1308100"/>
                  </a:lnTo>
                  <a:lnTo>
                    <a:pt x="3072206" y="1308100"/>
                  </a:lnTo>
                  <a:lnTo>
                    <a:pt x="3052661" y="1320800"/>
                  </a:lnTo>
                  <a:lnTo>
                    <a:pt x="3033420" y="1333500"/>
                  </a:lnTo>
                  <a:lnTo>
                    <a:pt x="3022117" y="1346200"/>
                  </a:lnTo>
                  <a:lnTo>
                    <a:pt x="3042970" y="1346200"/>
                  </a:lnTo>
                  <a:lnTo>
                    <a:pt x="3064548" y="1333500"/>
                  </a:lnTo>
                  <a:lnTo>
                    <a:pt x="3084944" y="1320800"/>
                  </a:lnTo>
                  <a:lnTo>
                    <a:pt x="3095841" y="1308100"/>
                  </a:lnTo>
                  <a:lnTo>
                    <a:pt x="3085871" y="1295400"/>
                  </a:lnTo>
                  <a:lnTo>
                    <a:pt x="3066262" y="1270000"/>
                  </a:lnTo>
                  <a:lnTo>
                    <a:pt x="3045815" y="1244600"/>
                  </a:lnTo>
                  <a:lnTo>
                    <a:pt x="3033357" y="1231900"/>
                  </a:lnTo>
                  <a:lnTo>
                    <a:pt x="3043555" y="1219200"/>
                  </a:lnTo>
                  <a:lnTo>
                    <a:pt x="3059480" y="1219200"/>
                  </a:lnTo>
                  <a:lnTo>
                    <a:pt x="3082442" y="1193800"/>
                  </a:lnTo>
                  <a:lnTo>
                    <a:pt x="3083572" y="1181100"/>
                  </a:lnTo>
                  <a:lnTo>
                    <a:pt x="3081540" y="1168400"/>
                  </a:lnTo>
                  <a:lnTo>
                    <a:pt x="3095079" y="1143000"/>
                  </a:lnTo>
                  <a:lnTo>
                    <a:pt x="3133191" y="1257300"/>
                  </a:lnTo>
                  <a:lnTo>
                    <a:pt x="3209302" y="1257300"/>
                  </a:lnTo>
                  <a:lnTo>
                    <a:pt x="3224085" y="1282700"/>
                  </a:lnTo>
                  <a:lnTo>
                    <a:pt x="3247707" y="1320800"/>
                  </a:lnTo>
                  <a:lnTo>
                    <a:pt x="3288055" y="1409700"/>
                  </a:lnTo>
                  <a:lnTo>
                    <a:pt x="3308286" y="1485900"/>
                  </a:lnTo>
                  <a:lnTo>
                    <a:pt x="3323259" y="1549400"/>
                  </a:lnTo>
                  <a:lnTo>
                    <a:pt x="3338195" y="1600200"/>
                  </a:lnTo>
                  <a:lnTo>
                    <a:pt x="3350628" y="1663700"/>
                  </a:lnTo>
                  <a:lnTo>
                    <a:pt x="3358121" y="1689100"/>
                  </a:lnTo>
                  <a:lnTo>
                    <a:pt x="3361093" y="1701800"/>
                  </a:lnTo>
                  <a:lnTo>
                    <a:pt x="3363518" y="1714500"/>
                  </a:lnTo>
                  <a:lnTo>
                    <a:pt x="3367417" y="1727200"/>
                  </a:lnTo>
                  <a:lnTo>
                    <a:pt x="3374796" y="1727200"/>
                  </a:lnTo>
                  <a:lnTo>
                    <a:pt x="3383864" y="1739900"/>
                  </a:lnTo>
                  <a:lnTo>
                    <a:pt x="3389846" y="1752600"/>
                  </a:lnTo>
                  <a:lnTo>
                    <a:pt x="3392030" y="1752600"/>
                  </a:lnTo>
                  <a:lnTo>
                    <a:pt x="3389757" y="1765300"/>
                  </a:lnTo>
                  <a:lnTo>
                    <a:pt x="3388080" y="1790700"/>
                  </a:lnTo>
                  <a:lnTo>
                    <a:pt x="3391027" y="1790700"/>
                  </a:lnTo>
                  <a:lnTo>
                    <a:pt x="3394722" y="1803400"/>
                  </a:lnTo>
                  <a:lnTo>
                    <a:pt x="3395307" y="1816100"/>
                  </a:lnTo>
                  <a:lnTo>
                    <a:pt x="3391484" y="1828800"/>
                  </a:lnTo>
                  <a:lnTo>
                    <a:pt x="3388753" y="1828800"/>
                  </a:lnTo>
                  <a:lnTo>
                    <a:pt x="3389896" y="1841500"/>
                  </a:lnTo>
                  <a:lnTo>
                    <a:pt x="3405098" y="1879600"/>
                  </a:lnTo>
                  <a:lnTo>
                    <a:pt x="3412388" y="1930400"/>
                  </a:lnTo>
                  <a:lnTo>
                    <a:pt x="3413760" y="1955800"/>
                  </a:lnTo>
                  <a:lnTo>
                    <a:pt x="3094990" y="1955800"/>
                  </a:lnTo>
                  <a:lnTo>
                    <a:pt x="3041078" y="1968500"/>
                  </a:lnTo>
                  <a:lnTo>
                    <a:pt x="3400221" y="1968500"/>
                  </a:lnTo>
                  <a:lnTo>
                    <a:pt x="3388639" y="1981200"/>
                  </a:lnTo>
                  <a:lnTo>
                    <a:pt x="3375799" y="1993900"/>
                  </a:lnTo>
                  <a:lnTo>
                    <a:pt x="3348647" y="2019300"/>
                  </a:lnTo>
                  <a:lnTo>
                    <a:pt x="3340366" y="2019300"/>
                  </a:lnTo>
                  <a:lnTo>
                    <a:pt x="3339604" y="2032000"/>
                  </a:lnTo>
                  <a:lnTo>
                    <a:pt x="3339515" y="2044700"/>
                  </a:lnTo>
                  <a:lnTo>
                    <a:pt x="3293211" y="2044700"/>
                  </a:lnTo>
                  <a:lnTo>
                    <a:pt x="3280892" y="2070100"/>
                  </a:lnTo>
                  <a:lnTo>
                    <a:pt x="3269538" y="2082800"/>
                  </a:lnTo>
                  <a:lnTo>
                    <a:pt x="3259010" y="2108200"/>
                  </a:lnTo>
                  <a:lnTo>
                    <a:pt x="3249155" y="2133600"/>
                  </a:lnTo>
                  <a:lnTo>
                    <a:pt x="3241433" y="2146300"/>
                  </a:lnTo>
                  <a:lnTo>
                    <a:pt x="3230689" y="2146300"/>
                  </a:lnTo>
                  <a:lnTo>
                    <a:pt x="3218434" y="2159000"/>
                  </a:lnTo>
                  <a:lnTo>
                    <a:pt x="3206153" y="2159000"/>
                  </a:lnTo>
                  <a:lnTo>
                    <a:pt x="3180778" y="2171700"/>
                  </a:lnTo>
                  <a:lnTo>
                    <a:pt x="3168256" y="2184400"/>
                  </a:lnTo>
                  <a:lnTo>
                    <a:pt x="3155175" y="2184400"/>
                  </a:lnTo>
                  <a:lnTo>
                    <a:pt x="3167761" y="2273300"/>
                  </a:lnTo>
                  <a:lnTo>
                    <a:pt x="3181629" y="2273300"/>
                  </a:lnTo>
                  <a:lnTo>
                    <a:pt x="3195866" y="2260600"/>
                  </a:lnTo>
                  <a:lnTo>
                    <a:pt x="3224492" y="2260600"/>
                  </a:lnTo>
                  <a:lnTo>
                    <a:pt x="3227209" y="2247900"/>
                  </a:lnTo>
                  <a:lnTo>
                    <a:pt x="3228314" y="2235200"/>
                  </a:lnTo>
                  <a:lnTo>
                    <a:pt x="3237928" y="2235200"/>
                  </a:lnTo>
                  <a:lnTo>
                    <a:pt x="3249612" y="2222500"/>
                  </a:lnTo>
                  <a:lnTo>
                    <a:pt x="3261474" y="2222500"/>
                  </a:lnTo>
                  <a:lnTo>
                    <a:pt x="3268916" y="2235200"/>
                  </a:lnTo>
                  <a:lnTo>
                    <a:pt x="3275761" y="2235200"/>
                  </a:lnTo>
                  <a:lnTo>
                    <a:pt x="3280918" y="2247900"/>
                  </a:lnTo>
                  <a:lnTo>
                    <a:pt x="3287699" y="2235200"/>
                  </a:lnTo>
                  <a:lnTo>
                    <a:pt x="3293757" y="2235200"/>
                  </a:lnTo>
                  <a:lnTo>
                    <a:pt x="3307816" y="2260600"/>
                  </a:lnTo>
                  <a:lnTo>
                    <a:pt x="3316186" y="2311400"/>
                  </a:lnTo>
                  <a:lnTo>
                    <a:pt x="3320326" y="2362200"/>
                  </a:lnTo>
                  <a:lnTo>
                    <a:pt x="3321647" y="2400300"/>
                  </a:lnTo>
                  <a:lnTo>
                    <a:pt x="3339452" y="2400300"/>
                  </a:lnTo>
                  <a:lnTo>
                    <a:pt x="3347720" y="2387600"/>
                  </a:lnTo>
                  <a:lnTo>
                    <a:pt x="3357181" y="2387600"/>
                  </a:lnTo>
                  <a:lnTo>
                    <a:pt x="3360877" y="2400300"/>
                  </a:lnTo>
                  <a:lnTo>
                    <a:pt x="3365233" y="2400300"/>
                  </a:lnTo>
                  <a:lnTo>
                    <a:pt x="3374580" y="2425700"/>
                  </a:lnTo>
                  <a:lnTo>
                    <a:pt x="3392957" y="2451100"/>
                  </a:lnTo>
                  <a:lnTo>
                    <a:pt x="3445840" y="2489200"/>
                  </a:lnTo>
                  <a:lnTo>
                    <a:pt x="3458743" y="2501900"/>
                  </a:lnTo>
                  <a:lnTo>
                    <a:pt x="3458743" y="2479306"/>
                  </a:lnTo>
                  <a:lnTo>
                    <a:pt x="3444354" y="2463800"/>
                  </a:lnTo>
                  <a:lnTo>
                    <a:pt x="3403346" y="2438400"/>
                  </a:lnTo>
                  <a:lnTo>
                    <a:pt x="3393325" y="2413000"/>
                  </a:lnTo>
                  <a:lnTo>
                    <a:pt x="3381705" y="2400300"/>
                  </a:lnTo>
                  <a:lnTo>
                    <a:pt x="3376638" y="2387600"/>
                  </a:lnTo>
                  <a:lnTo>
                    <a:pt x="3371570" y="2374900"/>
                  </a:lnTo>
                  <a:lnTo>
                    <a:pt x="3366033" y="2362200"/>
                  </a:lnTo>
                  <a:lnTo>
                    <a:pt x="3351987" y="2362200"/>
                  </a:lnTo>
                  <a:lnTo>
                    <a:pt x="3346691" y="2374900"/>
                  </a:lnTo>
                  <a:lnTo>
                    <a:pt x="3338931" y="2374900"/>
                  </a:lnTo>
                  <a:lnTo>
                    <a:pt x="3338588" y="2362200"/>
                  </a:lnTo>
                  <a:lnTo>
                    <a:pt x="3337776" y="2336800"/>
                  </a:lnTo>
                  <a:lnTo>
                    <a:pt x="3336798" y="2324100"/>
                  </a:lnTo>
                  <a:lnTo>
                    <a:pt x="3335972" y="2311400"/>
                  </a:lnTo>
                  <a:lnTo>
                    <a:pt x="3334689" y="2298700"/>
                  </a:lnTo>
                  <a:lnTo>
                    <a:pt x="3332835" y="2286000"/>
                  </a:lnTo>
                  <a:lnTo>
                    <a:pt x="3330270" y="2273300"/>
                  </a:lnTo>
                  <a:lnTo>
                    <a:pt x="3326879" y="2260600"/>
                  </a:lnTo>
                  <a:lnTo>
                    <a:pt x="3332670" y="2273300"/>
                  </a:lnTo>
                  <a:lnTo>
                    <a:pt x="3353993" y="2273300"/>
                  </a:lnTo>
                  <a:lnTo>
                    <a:pt x="3353574" y="2260600"/>
                  </a:lnTo>
                  <a:lnTo>
                    <a:pt x="3352381" y="2247900"/>
                  </a:lnTo>
                  <a:lnTo>
                    <a:pt x="3350476" y="2235200"/>
                  </a:lnTo>
                  <a:lnTo>
                    <a:pt x="3347961" y="2222500"/>
                  </a:lnTo>
                  <a:lnTo>
                    <a:pt x="3319538" y="2222500"/>
                  </a:lnTo>
                  <a:lnTo>
                    <a:pt x="3306013" y="2209800"/>
                  </a:lnTo>
                  <a:lnTo>
                    <a:pt x="3259658" y="2209800"/>
                  </a:lnTo>
                  <a:lnTo>
                    <a:pt x="3254603" y="2197100"/>
                  </a:lnTo>
                  <a:lnTo>
                    <a:pt x="3245053" y="2209800"/>
                  </a:lnTo>
                  <a:lnTo>
                    <a:pt x="3235655" y="2209800"/>
                  </a:lnTo>
                  <a:lnTo>
                    <a:pt x="3226181" y="2222500"/>
                  </a:lnTo>
                  <a:lnTo>
                    <a:pt x="3216376" y="2222500"/>
                  </a:lnTo>
                  <a:lnTo>
                    <a:pt x="3208388" y="2235200"/>
                  </a:lnTo>
                  <a:lnTo>
                    <a:pt x="3205340" y="2235200"/>
                  </a:lnTo>
                  <a:lnTo>
                    <a:pt x="3199307" y="2247900"/>
                  </a:lnTo>
                  <a:lnTo>
                    <a:pt x="3182328" y="2247900"/>
                  </a:lnTo>
                  <a:lnTo>
                    <a:pt x="3181388" y="2235200"/>
                  </a:lnTo>
                  <a:lnTo>
                    <a:pt x="3177248" y="2209800"/>
                  </a:lnTo>
                  <a:lnTo>
                    <a:pt x="3176308" y="2197100"/>
                  </a:lnTo>
                  <a:lnTo>
                    <a:pt x="3219361" y="2171700"/>
                  </a:lnTo>
                  <a:lnTo>
                    <a:pt x="3241827" y="2171700"/>
                  </a:lnTo>
                  <a:lnTo>
                    <a:pt x="3253498" y="2159000"/>
                  </a:lnTo>
                  <a:lnTo>
                    <a:pt x="3264204" y="2146300"/>
                  </a:lnTo>
                  <a:lnTo>
                    <a:pt x="3283724" y="2108200"/>
                  </a:lnTo>
                  <a:lnTo>
                    <a:pt x="3289185" y="2095500"/>
                  </a:lnTo>
                  <a:lnTo>
                    <a:pt x="3294443" y="2082800"/>
                  </a:lnTo>
                  <a:lnTo>
                    <a:pt x="3299853" y="2070100"/>
                  </a:lnTo>
                  <a:lnTo>
                    <a:pt x="3305797" y="2057400"/>
                  </a:lnTo>
                  <a:lnTo>
                    <a:pt x="3360001" y="2057400"/>
                  </a:lnTo>
                  <a:lnTo>
                    <a:pt x="3362426" y="2032000"/>
                  </a:lnTo>
                  <a:lnTo>
                    <a:pt x="3369945" y="2019300"/>
                  </a:lnTo>
                  <a:lnTo>
                    <a:pt x="3382835" y="2006600"/>
                  </a:lnTo>
                  <a:lnTo>
                    <a:pt x="3401441" y="1993900"/>
                  </a:lnTo>
                  <a:lnTo>
                    <a:pt x="3418598" y="1981200"/>
                  </a:lnTo>
                  <a:lnTo>
                    <a:pt x="3429127" y="1968500"/>
                  </a:lnTo>
                  <a:lnTo>
                    <a:pt x="3433318" y="1955800"/>
                  </a:lnTo>
                  <a:lnTo>
                    <a:pt x="3431451" y="1917700"/>
                  </a:lnTo>
                  <a:lnTo>
                    <a:pt x="3429990" y="1905000"/>
                  </a:lnTo>
                  <a:lnTo>
                    <a:pt x="3428504" y="1892300"/>
                  </a:lnTo>
                  <a:lnTo>
                    <a:pt x="3425964" y="1879600"/>
                  </a:lnTo>
                  <a:lnTo>
                    <a:pt x="3421392" y="1854200"/>
                  </a:lnTo>
                  <a:lnTo>
                    <a:pt x="3411220" y="1841500"/>
                  </a:lnTo>
                  <a:lnTo>
                    <a:pt x="3409912" y="1828800"/>
                  </a:lnTo>
                  <a:lnTo>
                    <a:pt x="3412934" y="1828800"/>
                  </a:lnTo>
                  <a:lnTo>
                    <a:pt x="3415779" y="1803400"/>
                  </a:lnTo>
                  <a:lnTo>
                    <a:pt x="3414941" y="1803400"/>
                  </a:lnTo>
                  <a:lnTo>
                    <a:pt x="3412515" y="1790700"/>
                  </a:lnTo>
                  <a:lnTo>
                    <a:pt x="3409581" y="1790700"/>
                  </a:lnTo>
                  <a:lnTo>
                    <a:pt x="3407245" y="1778000"/>
                  </a:lnTo>
                  <a:lnTo>
                    <a:pt x="3407537" y="1778000"/>
                  </a:lnTo>
                  <a:lnTo>
                    <a:pt x="3411156" y="1765300"/>
                  </a:lnTo>
                  <a:lnTo>
                    <a:pt x="3413671" y="1752600"/>
                  </a:lnTo>
                  <a:lnTo>
                    <a:pt x="3410699" y="1739900"/>
                  </a:lnTo>
                  <a:lnTo>
                    <a:pt x="3404819" y="1739900"/>
                  </a:lnTo>
                  <a:lnTo>
                    <a:pt x="3398266" y="1727200"/>
                  </a:lnTo>
                  <a:lnTo>
                    <a:pt x="3391674" y="1727200"/>
                  </a:lnTo>
                  <a:lnTo>
                    <a:pt x="3385705" y="1714500"/>
                  </a:lnTo>
                  <a:lnTo>
                    <a:pt x="3382226" y="1714500"/>
                  </a:lnTo>
                  <a:lnTo>
                    <a:pt x="3380232" y="1701800"/>
                  </a:lnTo>
                  <a:lnTo>
                    <a:pt x="3378873" y="1701800"/>
                  </a:lnTo>
                  <a:lnTo>
                    <a:pt x="3377323" y="1689100"/>
                  </a:lnTo>
                  <a:lnTo>
                    <a:pt x="3369500" y="1651000"/>
                  </a:lnTo>
                  <a:lnTo>
                    <a:pt x="3361093" y="1612900"/>
                  </a:lnTo>
                  <a:lnTo>
                    <a:pt x="3352254" y="1574800"/>
                  </a:lnTo>
                  <a:lnTo>
                    <a:pt x="3343148" y="1549400"/>
                  </a:lnTo>
                  <a:lnTo>
                    <a:pt x="3330346" y="1485900"/>
                  </a:lnTo>
                  <a:lnTo>
                    <a:pt x="3322586" y="1460500"/>
                  </a:lnTo>
                  <a:lnTo>
                    <a:pt x="3315055" y="1435100"/>
                  </a:lnTo>
                  <a:lnTo>
                    <a:pt x="3302914" y="1397000"/>
                  </a:lnTo>
                  <a:lnTo>
                    <a:pt x="3281362" y="1346200"/>
                  </a:lnTo>
                  <a:lnTo>
                    <a:pt x="3277628" y="1346200"/>
                  </a:lnTo>
                  <a:lnTo>
                    <a:pt x="3273272" y="1333500"/>
                  </a:lnTo>
                  <a:lnTo>
                    <a:pt x="3269589" y="1333500"/>
                  </a:lnTo>
                  <a:lnTo>
                    <a:pt x="3258172" y="1308100"/>
                  </a:lnTo>
                  <a:lnTo>
                    <a:pt x="3243580" y="1282700"/>
                  </a:lnTo>
                  <a:lnTo>
                    <a:pt x="3229978" y="1257300"/>
                  </a:lnTo>
                  <a:lnTo>
                    <a:pt x="3225723" y="1244600"/>
                  </a:lnTo>
                  <a:lnTo>
                    <a:pt x="3221482" y="1231900"/>
                  </a:lnTo>
                  <a:lnTo>
                    <a:pt x="3185236" y="1231900"/>
                  </a:lnTo>
                  <a:lnTo>
                    <a:pt x="3166668" y="1244600"/>
                  </a:lnTo>
                  <a:lnTo>
                    <a:pt x="3146196" y="1244600"/>
                  </a:lnTo>
                  <a:lnTo>
                    <a:pt x="3133877" y="1193800"/>
                  </a:lnTo>
                  <a:lnTo>
                    <a:pt x="3116415" y="1143000"/>
                  </a:lnTo>
                  <a:lnTo>
                    <a:pt x="3097263" y="1092200"/>
                  </a:lnTo>
                  <a:lnTo>
                    <a:pt x="3079927" y="1041400"/>
                  </a:lnTo>
                  <a:lnTo>
                    <a:pt x="3067888" y="1003300"/>
                  </a:lnTo>
                  <a:lnTo>
                    <a:pt x="3040367" y="1003300"/>
                  </a:lnTo>
                  <a:lnTo>
                    <a:pt x="3028696" y="990600"/>
                  </a:lnTo>
                  <a:lnTo>
                    <a:pt x="2986595" y="990600"/>
                  </a:lnTo>
                  <a:lnTo>
                    <a:pt x="2985897" y="952500"/>
                  </a:lnTo>
                  <a:lnTo>
                    <a:pt x="2984169" y="901700"/>
                  </a:lnTo>
                  <a:lnTo>
                    <a:pt x="2981947" y="850900"/>
                  </a:lnTo>
                  <a:lnTo>
                    <a:pt x="2979750" y="812800"/>
                  </a:lnTo>
                  <a:lnTo>
                    <a:pt x="2978124" y="762000"/>
                  </a:lnTo>
                  <a:lnTo>
                    <a:pt x="2977616" y="711200"/>
                  </a:lnTo>
                  <a:lnTo>
                    <a:pt x="2977921" y="698500"/>
                  </a:lnTo>
                  <a:lnTo>
                    <a:pt x="2977197" y="685800"/>
                  </a:lnTo>
                  <a:lnTo>
                    <a:pt x="2973019" y="685800"/>
                  </a:lnTo>
                  <a:lnTo>
                    <a:pt x="2964319" y="673100"/>
                  </a:lnTo>
                  <a:lnTo>
                    <a:pt x="2953410" y="660400"/>
                  </a:lnTo>
                  <a:lnTo>
                    <a:pt x="2942628" y="660400"/>
                  </a:lnTo>
                  <a:lnTo>
                    <a:pt x="2921101" y="647700"/>
                  </a:lnTo>
                  <a:lnTo>
                    <a:pt x="2880487" y="622300"/>
                  </a:lnTo>
                  <a:lnTo>
                    <a:pt x="2829890" y="584200"/>
                  </a:lnTo>
                  <a:lnTo>
                    <a:pt x="2778455" y="546100"/>
                  </a:lnTo>
                  <a:lnTo>
                    <a:pt x="2735300" y="520700"/>
                  </a:lnTo>
                  <a:lnTo>
                    <a:pt x="2709545" y="508000"/>
                  </a:lnTo>
                  <a:lnTo>
                    <a:pt x="2717977" y="495300"/>
                  </a:lnTo>
                  <a:lnTo>
                    <a:pt x="2729153" y="482600"/>
                  </a:lnTo>
                  <a:lnTo>
                    <a:pt x="2740876" y="469900"/>
                  </a:lnTo>
                  <a:lnTo>
                    <a:pt x="2750947" y="457200"/>
                  </a:lnTo>
                  <a:lnTo>
                    <a:pt x="2767698" y="444500"/>
                  </a:lnTo>
                  <a:lnTo>
                    <a:pt x="2777909" y="431800"/>
                  </a:lnTo>
                  <a:lnTo>
                    <a:pt x="2779547" y="431800"/>
                  </a:lnTo>
                  <a:lnTo>
                    <a:pt x="2783814" y="419100"/>
                  </a:lnTo>
                  <a:lnTo>
                    <a:pt x="2792285" y="406400"/>
                  </a:lnTo>
                  <a:lnTo>
                    <a:pt x="2788132" y="393700"/>
                  </a:lnTo>
                  <a:lnTo>
                    <a:pt x="2743238" y="330200"/>
                  </a:lnTo>
                  <a:lnTo>
                    <a:pt x="2729941" y="317500"/>
                  </a:lnTo>
                  <a:lnTo>
                    <a:pt x="2712199" y="292100"/>
                  </a:lnTo>
                  <a:lnTo>
                    <a:pt x="2696387" y="266700"/>
                  </a:lnTo>
                  <a:lnTo>
                    <a:pt x="2688894" y="254000"/>
                  </a:lnTo>
                  <a:lnTo>
                    <a:pt x="2709532" y="241300"/>
                  </a:lnTo>
                  <a:lnTo>
                    <a:pt x="2741231" y="190500"/>
                  </a:lnTo>
                  <a:lnTo>
                    <a:pt x="2772359" y="152400"/>
                  </a:lnTo>
                  <a:lnTo>
                    <a:pt x="2791307" y="127000"/>
                  </a:lnTo>
                  <a:lnTo>
                    <a:pt x="2793149" y="127000"/>
                  </a:lnTo>
                  <a:lnTo>
                    <a:pt x="2788628" y="101600"/>
                  </a:lnTo>
                  <a:lnTo>
                    <a:pt x="2779890" y="88900"/>
                  </a:lnTo>
                  <a:lnTo>
                    <a:pt x="2769108" y="63500"/>
                  </a:lnTo>
                  <a:lnTo>
                    <a:pt x="2731300" y="25400"/>
                  </a:lnTo>
                  <a:lnTo>
                    <a:pt x="2706090" y="0"/>
                  </a:lnTo>
                  <a:lnTo>
                    <a:pt x="2684195" y="0"/>
                  </a:lnTo>
                  <a:lnTo>
                    <a:pt x="2661335" y="25400"/>
                  </a:lnTo>
                  <a:lnTo>
                    <a:pt x="2637205" y="63500"/>
                  </a:lnTo>
                  <a:lnTo>
                    <a:pt x="2611539" y="101600"/>
                  </a:lnTo>
                  <a:lnTo>
                    <a:pt x="2594254" y="127000"/>
                  </a:lnTo>
                  <a:lnTo>
                    <a:pt x="2591397" y="127000"/>
                  </a:lnTo>
                  <a:lnTo>
                    <a:pt x="2592705" y="139700"/>
                  </a:lnTo>
                  <a:lnTo>
                    <a:pt x="2587904" y="177800"/>
                  </a:lnTo>
                  <a:lnTo>
                    <a:pt x="2539390" y="177800"/>
                  </a:lnTo>
                  <a:lnTo>
                    <a:pt x="2518689" y="190500"/>
                  </a:lnTo>
                  <a:lnTo>
                    <a:pt x="2485834" y="215900"/>
                  </a:lnTo>
                  <a:lnTo>
                    <a:pt x="2461209" y="254000"/>
                  </a:lnTo>
                  <a:lnTo>
                    <a:pt x="2452878" y="266700"/>
                  </a:lnTo>
                  <a:lnTo>
                    <a:pt x="2442184" y="279400"/>
                  </a:lnTo>
                  <a:lnTo>
                    <a:pt x="2437092" y="279400"/>
                  </a:lnTo>
                  <a:lnTo>
                    <a:pt x="2435555" y="304800"/>
                  </a:lnTo>
                  <a:lnTo>
                    <a:pt x="2435504" y="317500"/>
                  </a:lnTo>
                  <a:lnTo>
                    <a:pt x="2395118" y="342900"/>
                  </a:lnTo>
                  <a:lnTo>
                    <a:pt x="2371991" y="355600"/>
                  </a:lnTo>
                  <a:lnTo>
                    <a:pt x="2355164" y="368300"/>
                  </a:lnTo>
                  <a:lnTo>
                    <a:pt x="2333663" y="381000"/>
                  </a:lnTo>
                  <a:lnTo>
                    <a:pt x="2296528" y="406400"/>
                  </a:lnTo>
                  <a:lnTo>
                    <a:pt x="2276259" y="419100"/>
                  </a:lnTo>
                  <a:lnTo>
                    <a:pt x="2256015" y="444500"/>
                  </a:lnTo>
                  <a:lnTo>
                    <a:pt x="2236025" y="457200"/>
                  </a:lnTo>
                  <a:lnTo>
                    <a:pt x="2216518" y="482600"/>
                  </a:lnTo>
                  <a:lnTo>
                    <a:pt x="2004771" y="482600"/>
                  </a:lnTo>
                  <a:lnTo>
                    <a:pt x="1790230" y="469900"/>
                  </a:lnTo>
                  <a:lnTo>
                    <a:pt x="1605241" y="469900"/>
                  </a:lnTo>
                  <a:lnTo>
                    <a:pt x="1589709" y="482600"/>
                  </a:lnTo>
                  <a:lnTo>
                    <a:pt x="1524673" y="533400"/>
                  </a:lnTo>
                  <a:lnTo>
                    <a:pt x="1518780" y="546100"/>
                  </a:lnTo>
                  <a:lnTo>
                    <a:pt x="1507985" y="546100"/>
                  </a:lnTo>
                  <a:lnTo>
                    <a:pt x="1512531" y="558800"/>
                  </a:lnTo>
                  <a:lnTo>
                    <a:pt x="1514741" y="558800"/>
                  </a:lnTo>
                  <a:lnTo>
                    <a:pt x="1520024" y="571500"/>
                  </a:lnTo>
                  <a:lnTo>
                    <a:pt x="1514589" y="584200"/>
                  </a:lnTo>
                  <a:lnTo>
                    <a:pt x="1506385" y="584200"/>
                  </a:lnTo>
                  <a:lnTo>
                    <a:pt x="1497711" y="596900"/>
                  </a:lnTo>
                  <a:lnTo>
                    <a:pt x="1490891" y="609600"/>
                  </a:lnTo>
                  <a:lnTo>
                    <a:pt x="1375384" y="609600"/>
                  </a:lnTo>
                  <a:lnTo>
                    <a:pt x="1139774" y="596900"/>
                  </a:lnTo>
                  <a:lnTo>
                    <a:pt x="1077341" y="596900"/>
                  </a:lnTo>
                  <a:lnTo>
                    <a:pt x="1075194" y="584200"/>
                  </a:lnTo>
                  <a:lnTo>
                    <a:pt x="1072794" y="584200"/>
                  </a:lnTo>
                  <a:lnTo>
                    <a:pt x="1070114" y="571500"/>
                  </a:lnTo>
                  <a:lnTo>
                    <a:pt x="1067193" y="558800"/>
                  </a:lnTo>
                  <a:lnTo>
                    <a:pt x="1057897" y="546100"/>
                  </a:lnTo>
                  <a:lnTo>
                    <a:pt x="1048524" y="520700"/>
                  </a:lnTo>
                  <a:lnTo>
                    <a:pt x="1034910" y="508000"/>
                  </a:lnTo>
                  <a:lnTo>
                    <a:pt x="1012913" y="495300"/>
                  </a:lnTo>
                  <a:lnTo>
                    <a:pt x="1005814" y="482600"/>
                  </a:lnTo>
                  <a:lnTo>
                    <a:pt x="986167" y="482600"/>
                  </a:lnTo>
                  <a:lnTo>
                    <a:pt x="874344" y="495300"/>
                  </a:lnTo>
                  <a:lnTo>
                    <a:pt x="834872" y="508000"/>
                  </a:lnTo>
                  <a:lnTo>
                    <a:pt x="777455" y="508000"/>
                  </a:lnTo>
                  <a:lnTo>
                    <a:pt x="722210" y="520700"/>
                  </a:lnTo>
                  <a:lnTo>
                    <a:pt x="675944" y="520700"/>
                  </a:lnTo>
                  <a:lnTo>
                    <a:pt x="662178" y="508000"/>
                  </a:lnTo>
                  <a:lnTo>
                    <a:pt x="626745" y="508000"/>
                  </a:lnTo>
                  <a:lnTo>
                    <a:pt x="620433" y="520700"/>
                  </a:lnTo>
                  <a:lnTo>
                    <a:pt x="606310" y="520700"/>
                  </a:lnTo>
                  <a:lnTo>
                    <a:pt x="598538" y="533400"/>
                  </a:lnTo>
                  <a:lnTo>
                    <a:pt x="594436" y="520700"/>
                  </a:lnTo>
                  <a:lnTo>
                    <a:pt x="596328" y="508000"/>
                  </a:lnTo>
                  <a:lnTo>
                    <a:pt x="599757" y="508000"/>
                  </a:lnTo>
                  <a:lnTo>
                    <a:pt x="600290" y="495300"/>
                  </a:lnTo>
                  <a:lnTo>
                    <a:pt x="597281" y="482600"/>
                  </a:lnTo>
                  <a:lnTo>
                    <a:pt x="591616" y="482600"/>
                  </a:lnTo>
                  <a:lnTo>
                    <a:pt x="585685" y="469900"/>
                  </a:lnTo>
                  <a:lnTo>
                    <a:pt x="581888" y="457200"/>
                  </a:lnTo>
                  <a:lnTo>
                    <a:pt x="581748" y="444500"/>
                  </a:lnTo>
                  <a:lnTo>
                    <a:pt x="584288" y="419100"/>
                  </a:lnTo>
                  <a:lnTo>
                    <a:pt x="587654" y="393700"/>
                  </a:lnTo>
                  <a:lnTo>
                    <a:pt x="590029" y="368300"/>
                  </a:lnTo>
                  <a:lnTo>
                    <a:pt x="592747" y="342900"/>
                  </a:lnTo>
                  <a:lnTo>
                    <a:pt x="595884" y="317500"/>
                  </a:lnTo>
                  <a:lnTo>
                    <a:pt x="598868" y="304800"/>
                  </a:lnTo>
                  <a:lnTo>
                    <a:pt x="602564" y="266700"/>
                  </a:lnTo>
                  <a:lnTo>
                    <a:pt x="605040" y="254000"/>
                  </a:lnTo>
                  <a:lnTo>
                    <a:pt x="610489" y="254000"/>
                  </a:lnTo>
                  <a:lnTo>
                    <a:pt x="620788" y="241300"/>
                  </a:lnTo>
                  <a:lnTo>
                    <a:pt x="628421" y="241300"/>
                  </a:lnTo>
                  <a:lnTo>
                    <a:pt x="636524" y="228600"/>
                  </a:lnTo>
                  <a:lnTo>
                    <a:pt x="652741" y="228600"/>
                  </a:lnTo>
                  <a:lnTo>
                    <a:pt x="651929" y="215900"/>
                  </a:lnTo>
                  <a:lnTo>
                    <a:pt x="649757" y="203200"/>
                  </a:lnTo>
                  <a:lnTo>
                    <a:pt x="646645" y="203200"/>
                  </a:lnTo>
                  <a:lnTo>
                    <a:pt x="643013" y="190500"/>
                  </a:lnTo>
                  <a:lnTo>
                    <a:pt x="632866" y="177800"/>
                  </a:lnTo>
                  <a:lnTo>
                    <a:pt x="617829" y="165100"/>
                  </a:lnTo>
                  <a:lnTo>
                    <a:pt x="600760" y="165100"/>
                  </a:lnTo>
                  <a:lnTo>
                    <a:pt x="584555" y="152400"/>
                  </a:lnTo>
                  <a:lnTo>
                    <a:pt x="576122" y="152400"/>
                  </a:lnTo>
                  <a:lnTo>
                    <a:pt x="573214" y="139700"/>
                  </a:lnTo>
                  <a:lnTo>
                    <a:pt x="567474" y="139700"/>
                  </a:lnTo>
                  <a:lnTo>
                    <a:pt x="565404" y="127000"/>
                  </a:lnTo>
                  <a:lnTo>
                    <a:pt x="545782" y="127000"/>
                  </a:lnTo>
                  <a:lnTo>
                    <a:pt x="535292" y="139700"/>
                  </a:lnTo>
                  <a:lnTo>
                    <a:pt x="537210" y="127000"/>
                  </a:lnTo>
                  <a:lnTo>
                    <a:pt x="537400" y="114300"/>
                  </a:lnTo>
                  <a:lnTo>
                    <a:pt x="354609" y="114300"/>
                  </a:lnTo>
                  <a:lnTo>
                    <a:pt x="354609" y="127000"/>
                  </a:lnTo>
                  <a:lnTo>
                    <a:pt x="338518" y="127000"/>
                  </a:lnTo>
                  <a:lnTo>
                    <a:pt x="334213" y="139700"/>
                  </a:lnTo>
                  <a:lnTo>
                    <a:pt x="328777" y="152400"/>
                  </a:lnTo>
                  <a:lnTo>
                    <a:pt x="310972" y="190500"/>
                  </a:lnTo>
                  <a:lnTo>
                    <a:pt x="291973" y="228600"/>
                  </a:lnTo>
                  <a:lnTo>
                    <a:pt x="273088" y="279400"/>
                  </a:lnTo>
                  <a:lnTo>
                    <a:pt x="255651" y="317500"/>
                  </a:lnTo>
                  <a:lnTo>
                    <a:pt x="234810" y="368300"/>
                  </a:lnTo>
                  <a:lnTo>
                    <a:pt x="210464" y="419100"/>
                  </a:lnTo>
                  <a:lnTo>
                    <a:pt x="185508" y="469900"/>
                  </a:lnTo>
                  <a:lnTo>
                    <a:pt x="162864" y="520700"/>
                  </a:lnTo>
                  <a:lnTo>
                    <a:pt x="158216" y="533400"/>
                  </a:lnTo>
                  <a:lnTo>
                    <a:pt x="153987" y="533400"/>
                  </a:lnTo>
                  <a:lnTo>
                    <a:pt x="149872" y="546100"/>
                  </a:lnTo>
                  <a:lnTo>
                    <a:pt x="145554" y="558800"/>
                  </a:lnTo>
                  <a:lnTo>
                    <a:pt x="108521" y="635000"/>
                  </a:lnTo>
                  <a:lnTo>
                    <a:pt x="103530" y="660400"/>
                  </a:lnTo>
                  <a:lnTo>
                    <a:pt x="103466" y="673100"/>
                  </a:lnTo>
                  <a:lnTo>
                    <a:pt x="103365" y="698500"/>
                  </a:lnTo>
                  <a:lnTo>
                    <a:pt x="104698" y="723900"/>
                  </a:lnTo>
                  <a:lnTo>
                    <a:pt x="104216" y="749300"/>
                  </a:lnTo>
                  <a:lnTo>
                    <a:pt x="102641" y="762000"/>
                  </a:lnTo>
                  <a:lnTo>
                    <a:pt x="100812" y="787400"/>
                  </a:lnTo>
                  <a:lnTo>
                    <a:pt x="99275" y="800100"/>
                  </a:lnTo>
                  <a:lnTo>
                    <a:pt x="98640" y="812800"/>
                  </a:lnTo>
                  <a:lnTo>
                    <a:pt x="135001" y="812800"/>
                  </a:lnTo>
                  <a:lnTo>
                    <a:pt x="146824" y="825500"/>
                  </a:lnTo>
                  <a:lnTo>
                    <a:pt x="143814" y="825500"/>
                  </a:lnTo>
                  <a:lnTo>
                    <a:pt x="140893" y="838200"/>
                  </a:lnTo>
                  <a:lnTo>
                    <a:pt x="138671" y="850900"/>
                  </a:lnTo>
                  <a:lnTo>
                    <a:pt x="137795" y="863600"/>
                  </a:lnTo>
                  <a:lnTo>
                    <a:pt x="176796" y="876300"/>
                  </a:lnTo>
                  <a:lnTo>
                    <a:pt x="176834" y="889000"/>
                  </a:lnTo>
                  <a:lnTo>
                    <a:pt x="176936" y="952500"/>
                  </a:lnTo>
                  <a:lnTo>
                    <a:pt x="177355" y="977900"/>
                  </a:lnTo>
                  <a:lnTo>
                    <a:pt x="179463" y="1016000"/>
                  </a:lnTo>
                  <a:lnTo>
                    <a:pt x="179946" y="1028700"/>
                  </a:lnTo>
                  <a:lnTo>
                    <a:pt x="205943" y="1028700"/>
                  </a:lnTo>
                  <a:lnTo>
                    <a:pt x="214388" y="1016000"/>
                  </a:lnTo>
                  <a:lnTo>
                    <a:pt x="238582" y="1016000"/>
                  </a:lnTo>
                  <a:lnTo>
                    <a:pt x="249212" y="1028700"/>
                  </a:lnTo>
                  <a:lnTo>
                    <a:pt x="250545" y="1041400"/>
                  </a:lnTo>
                  <a:lnTo>
                    <a:pt x="251993" y="1066800"/>
                  </a:lnTo>
                  <a:lnTo>
                    <a:pt x="249720" y="1066800"/>
                  </a:lnTo>
                  <a:lnTo>
                    <a:pt x="239890" y="1079500"/>
                  </a:lnTo>
                  <a:lnTo>
                    <a:pt x="214693" y="1079500"/>
                  </a:lnTo>
                  <a:lnTo>
                    <a:pt x="207200" y="1092200"/>
                  </a:lnTo>
                  <a:lnTo>
                    <a:pt x="200380" y="1104900"/>
                  </a:lnTo>
                  <a:lnTo>
                    <a:pt x="193738" y="1117600"/>
                  </a:lnTo>
                  <a:lnTo>
                    <a:pt x="183324" y="1130300"/>
                  </a:lnTo>
                  <a:lnTo>
                    <a:pt x="172046" y="1130300"/>
                  </a:lnTo>
                  <a:lnTo>
                    <a:pt x="159854" y="1143000"/>
                  </a:lnTo>
                  <a:lnTo>
                    <a:pt x="146697" y="1155700"/>
                  </a:lnTo>
                  <a:lnTo>
                    <a:pt x="132956" y="1155700"/>
                  </a:lnTo>
                  <a:lnTo>
                    <a:pt x="120065" y="1168400"/>
                  </a:lnTo>
                  <a:lnTo>
                    <a:pt x="107899" y="1168400"/>
                  </a:lnTo>
                  <a:lnTo>
                    <a:pt x="96367" y="1181100"/>
                  </a:lnTo>
                  <a:lnTo>
                    <a:pt x="82550" y="1193800"/>
                  </a:lnTo>
                  <a:lnTo>
                    <a:pt x="75069" y="1206500"/>
                  </a:lnTo>
                  <a:lnTo>
                    <a:pt x="72021" y="1219200"/>
                  </a:lnTo>
                  <a:lnTo>
                    <a:pt x="71526" y="1244600"/>
                  </a:lnTo>
                  <a:lnTo>
                    <a:pt x="70840" y="1270000"/>
                  </a:lnTo>
                  <a:lnTo>
                    <a:pt x="71234" y="1282700"/>
                  </a:lnTo>
                  <a:lnTo>
                    <a:pt x="76822" y="1295400"/>
                  </a:lnTo>
                  <a:lnTo>
                    <a:pt x="91744" y="1308100"/>
                  </a:lnTo>
                  <a:lnTo>
                    <a:pt x="115506" y="1320800"/>
                  </a:lnTo>
                  <a:lnTo>
                    <a:pt x="126326" y="1333500"/>
                  </a:lnTo>
                  <a:lnTo>
                    <a:pt x="149034" y="1333500"/>
                  </a:lnTo>
                  <a:lnTo>
                    <a:pt x="165557" y="1346200"/>
                  </a:lnTo>
                  <a:lnTo>
                    <a:pt x="207048" y="1346200"/>
                  </a:lnTo>
                  <a:lnTo>
                    <a:pt x="208699" y="1358900"/>
                  </a:lnTo>
                  <a:lnTo>
                    <a:pt x="210058" y="1358900"/>
                  </a:lnTo>
                  <a:lnTo>
                    <a:pt x="200850" y="1371600"/>
                  </a:lnTo>
                  <a:lnTo>
                    <a:pt x="187020" y="1371600"/>
                  </a:lnTo>
                  <a:lnTo>
                    <a:pt x="176936" y="1384300"/>
                  </a:lnTo>
                  <a:lnTo>
                    <a:pt x="176936" y="1422400"/>
                  </a:lnTo>
                  <a:lnTo>
                    <a:pt x="202806" y="1422400"/>
                  </a:lnTo>
                  <a:lnTo>
                    <a:pt x="214325" y="1409700"/>
                  </a:lnTo>
                  <a:lnTo>
                    <a:pt x="279323" y="1409700"/>
                  </a:lnTo>
                  <a:lnTo>
                    <a:pt x="279323" y="1397000"/>
                  </a:lnTo>
                  <a:lnTo>
                    <a:pt x="276606" y="1384300"/>
                  </a:lnTo>
                  <a:lnTo>
                    <a:pt x="277012" y="1384300"/>
                  </a:lnTo>
                  <a:lnTo>
                    <a:pt x="277964" y="1371600"/>
                  </a:lnTo>
                  <a:lnTo>
                    <a:pt x="286435" y="1371600"/>
                  </a:lnTo>
                  <a:lnTo>
                    <a:pt x="289941" y="1358900"/>
                  </a:lnTo>
                  <a:lnTo>
                    <a:pt x="292417" y="1346200"/>
                  </a:lnTo>
                  <a:lnTo>
                    <a:pt x="293890" y="1333500"/>
                  </a:lnTo>
                  <a:lnTo>
                    <a:pt x="294386" y="1320800"/>
                  </a:lnTo>
                  <a:lnTo>
                    <a:pt x="282448" y="1320800"/>
                  </a:lnTo>
                  <a:lnTo>
                    <a:pt x="282333" y="1308100"/>
                  </a:lnTo>
                  <a:lnTo>
                    <a:pt x="290677" y="1308100"/>
                  </a:lnTo>
                  <a:lnTo>
                    <a:pt x="299859" y="1295400"/>
                  </a:lnTo>
                  <a:lnTo>
                    <a:pt x="315468" y="1295400"/>
                  </a:lnTo>
                  <a:lnTo>
                    <a:pt x="314248" y="1282700"/>
                  </a:lnTo>
                  <a:lnTo>
                    <a:pt x="312204" y="1282700"/>
                  </a:lnTo>
                  <a:lnTo>
                    <a:pt x="309524" y="1270000"/>
                  </a:lnTo>
                  <a:lnTo>
                    <a:pt x="306425" y="1270000"/>
                  </a:lnTo>
                  <a:lnTo>
                    <a:pt x="324434" y="1257300"/>
                  </a:lnTo>
                  <a:lnTo>
                    <a:pt x="326834" y="1257300"/>
                  </a:lnTo>
                  <a:lnTo>
                    <a:pt x="327507" y="1270000"/>
                  </a:lnTo>
                  <a:lnTo>
                    <a:pt x="397040" y="1270000"/>
                  </a:lnTo>
                  <a:lnTo>
                    <a:pt x="405536" y="1257300"/>
                  </a:lnTo>
                  <a:lnTo>
                    <a:pt x="408813" y="1244600"/>
                  </a:lnTo>
                  <a:lnTo>
                    <a:pt x="421297" y="1244600"/>
                  </a:lnTo>
                  <a:lnTo>
                    <a:pt x="436562" y="1257300"/>
                  </a:lnTo>
                  <a:lnTo>
                    <a:pt x="447954" y="1257300"/>
                  </a:lnTo>
                  <a:lnTo>
                    <a:pt x="438962" y="1295400"/>
                  </a:lnTo>
                  <a:lnTo>
                    <a:pt x="434835" y="1320800"/>
                  </a:lnTo>
                  <a:lnTo>
                    <a:pt x="432904" y="1333500"/>
                  </a:lnTo>
                  <a:lnTo>
                    <a:pt x="453986" y="1333500"/>
                  </a:lnTo>
                  <a:lnTo>
                    <a:pt x="452869" y="1346200"/>
                  </a:lnTo>
                  <a:lnTo>
                    <a:pt x="450507" y="1371600"/>
                  </a:lnTo>
                  <a:lnTo>
                    <a:pt x="447611" y="1384300"/>
                  </a:lnTo>
                  <a:lnTo>
                    <a:pt x="444944" y="1397000"/>
                  </a:lnTo>
                  <a:lnTo>
                    <a:pt x="456438" y="1397000"/>
                  </a:lnTo>
                  <a:lnTo>
                    <a:pt x="465023" y="1409700"/>
                  </a:lnTo>
                  <a:lnTo>
                    <a:pt x="470750" y="1409700"/>
                  </a:lnTo>
                  <a:lnTo>
                    <a:pt x="475043" y="1422400"/>
                  </a:lnTo>
                  <a:lnTo>
                    <a:pt x="478713" y="1422400"/>
                  </a:lnTo>
                  <a:lnTo>
                    <a:pt x="481088" y="1435100"/>
                  </a:lnTo>
                  <a:lnTo>
                    <a:pt x="494296" y="1435100"/>
                  </a:lnTo>
                  <a:lnTo>
                    <a:pt x="501027" y="1422400"/>
                  </a:lnTo>
                  <a:lnTo>
                    <a:pt x="508190" y="1422400"/>
                  </a:lnTo>
                  <a:lnTo>
                    <a:pt x="509816" y="1435100"/>
                  </a:lnTo>
                  <a:lnTo>
                    <a:pt x="512965" y="1447800"/>
                  </a:lnTo>
                  <a:lnTo>
                    <a:pt x="516712" y="1447800"/>
                  </a:lnTo>
                  <a:lnTo>
                    <a:pt x="520166" y="1460500"/>
                  </a:lnTo>
                  <a:lnTo>
                    <a:pt x="537692" y="1460500"/>
                  </a:lnTo>
                  <a:lnTo>
                    <a:pt x="543255" y="1473200"/>
                  </a:lnTo>
                  <a:lnTo>
                    <a:pt x="546277" y="1485900"/>
                  </a:lnTo>
                  <a:lnTo>
                    <a:pt x="548982" y="1485900"/>
                  </a:lnTo>
                  <a:lnTo>
                    <a:pt x="559473" y="1524000"/>
                  </a:lnTo>
                  <a:lnTo>
                    <a:pt x="584238" y="1562100"/>
                  </a:lnTo>
                  <a:lnTo>
                    <a:pt x="669620" y="1651000"/>
                  </a:lnTo>
                  <a:lnTo>
                    <a:pt x="702119" y="1689100"/>
                  </a:lnTo>
                  <a:lnTo>
                    <a:pt x="732955" y="1714500"/>
                  </a:lnTo>
                  <a:lnTo>
                    <a:pt x="752195" y="1752600"/>
                  </a:lnTo>
                  <a:lnTo>
                    <a:pt x="762190" y="1778000"/>
                  </a:lnTo>
                  <a:lnTo>
                    <a:pt x="765403" y="1803400"/>
                  </a:lnTo>
                  <a:lnTo>
                    <a:pt x="764997" y="1841500"/>
                  </a:lnTo>
                  <a:lnTo>
                    <a:pt x="764159" y="1866900"/>
                  </a:lnTo>
                  <a:lnTo>
                    <a:pt x="754049" y="1879600"/>
                  </a:lnTo>
                  <a:lnTo>
                    <a:pt x="716089" y="1879600"/>
                  </a:lnTo>
                  <a:lnTo>
                    <a:pt x="707694" y="1892300"/>
                  </a:lnTo>
                  <a:lnTo>
                    <a:pt x="700532" y="1905000"/>
                  </a:lnTo>
                  <a:lnTo>
                    <a:pt x="694905" y="1905000"/>
                  </a:lnTo>
                  <a:lnTo>
                    <a:pt x="697420" y="1917700"/>
                  </a:lnTo>
                  <a:lnTo>
                    <a:pt x="703275" y="1917700"/>
                  </a:lnTo>
                  <a:lnTo>
                    <a:pt x="705827" y="1930400"/>
                  </a:lnTo>
                  <a:lnTo>
                    <a:pt x="706996" y="1943100"/>
                  </a:lnTo>
                  <a:lnTo>
                    <a:pt x="707275" y="1943100"/>
                  </a:lnTo>
                  <a:lnTo>
                    <a:pt x="706945" y="1968500"/>
                  </a:lnTo>
                  <a:lnTo>
                    <a:pt x="660311" y="1968500"/>
                  </a:lnTo>
                  <a:lnTo>
                    <a:pt x="654405" y="1955800"/>
                  </a:lnTo>
                  <a:lnTo>
                    <a:pt x="611390" y="1955800"/>
                  </a:lnTo>
                  <a:lnTo>
                    <a:pt x="609790" y="1968500"/>
                  </a:lnTo>
                  <a:lnTo>
                    <a:pt x="610577" y="1993900"/>
                  </a:lnTo>
                  <a:lnTo>
                    <a:pt x="598995" y="2006600"/>
                  </a:lnTo>
                  <a:lnTo>
                    <a:pt x="587756" y="2006600"/>
                  </a:lnTo>
                  <a:lnTo>
                    <a:pt x="576795" y="1993900"/>
                  </a:lnTo>
                  <a:lnTo>
                    <a:pt x="566051" y="1981200"/>
                  </a:lnTo>
                  <a:lnTo>
                    <a:pt x="467677" y="1981200"/>
                  </a:lnTo>
                  <a:lnTo>
                    <a:pt x="460819" y="1968500"/>
                  </a:lnTo>
                  <a:lnTo>
                    <a:pt x="457479" y="1955800"/>
                  </a:lnTo>
                  <a:lnTo>
                    <a:pt x="453885" y="1955800"/>
                  </a:lnTo>
                  <a:lnTo>
                    <a:pt x="445312" y="1943100"/>
                  </a:lnTo>
                  <a:lnTo>
                    <a:pt x="419074" y="1943100"/>
                  </a:lnTo>
                  <a:lnTo>
                    <a:pt x="396773" y="1930400"/>
                  </a:lnTo>
                  <a:lnTo>
                    <a:pt x="397256" y="1955800"/>
                  </a:lnTo>
                  <a:lnTo>
                    <a:pt x="399046" y="1968500"/>
                  </a:lnTo>
                  <a:lnTo>
                    <a:pt x="402653" y="1981200"/>
                  </a:lnTo>
                  <a:lnTo>
                    <a:pt x="408609" y="1993900"/>
                  </a:lnTo>
                  <a:lnTo>
                    <a:pt x="422122" y="1993900"/>
                  </a:lnTo>
                  <a:lnTo>
                    <a:pt x="437019" y="2006600"/>
                  </a:lnTo>
                  <a:lnTo>
                    <a:pt x="438531" y="2006600"/>
                  </a:lnTo>
                  <a:lnTo>
                    <a:pt x="447954" y="2019300"/>
                  </a:lnTo>
                  <a:lnTo>
                    <a:pt x="442760" y="2044700"/>
                  </a:lnTo>
                  <a:lnTo>
                    <a:pt x="436397" y="2070100"/>
                  </a:lnTo>
                  <a:lnTo>
                    <a:pt x="429387" y="2095500"/>
                  </a:lnTo>
                  <a:lnTo>
                    <a:pt x="422236" y="2120900"/>
                  </a:lnTo>
                  <a:lnTo>
                    <a:pt x="416369" y="2120900"/>
                  </a:lnTo>
                  <a:lnTo>
                    <a:pt x="408241" y="2133600"/>
                  </a:lnTo>
                  <a:lnTo>
                    <a:pt x="399097" y="2133600"/>
                  </a:lnTo>
                  <a:lnTo>
                    <a:pt x="390182" y="2146300"/>
                  </a:lnTo>
                  <a:lnTo>
                    <a:pt x="383400" y="2146300"/>
                  </a:lnTo>
                  <a:lnTo>
                    <a:pt x="376186" y="2159000"/>
                  </a:lnTo>
                  <a:lnTo>
                    <a:pt x="369341" y="2171700"/>
                  </a:lnTo>
                  <a:lnTo>
                    <a:pt x="363639" y="2184400"/>
                  </a:lnTo>
                  <a:lnTo>
                    <a:pt x="354190" y="2171700"/>
                  </a:lnTo>
                  <a:lnTo>
                    <a:pt x="268478" y="2171700"/>
                  </a:lnTo>
                  <a:lnTo>
                    <a:pt x="248259" y="2197100"/>
                  </a:lnTo>
                  <a:lnTo>
                    <a:pt x="233934" y="2197100"/>
                  </a:lnTo>
                  <a:lnTo>
                    <a:pt x="227850" y="2209800"/>
                  </a:lnTo>
                  <a:lnTo>
                    <a:pt x="222110" y="2222500"/>
                  </a:lnTo>
                  <a:lnTo>
                    <a:pt x="252120" y="2222500"/>
                  </a:lnTo>
                  <a:lnTo>
                    <a:pt x="264007" y="2235200"/>
                  </a:lnTo>
                  <a:lnTo>
                    <a:pt x="271386" y="2235200"/>
                  </a:lnTo>
                  <a:lnTo>
                    <a:pt x="278180" y="2222500"/>
                  </a:lnTo>
                  <a:lnTo>
                    <a:pt x="288353" y="2222500"/>
                  </a:lnTo>
                  <a:lnTo>
                    <a:pt x="290512" y="2235200"/>
                  </a:lnTo>
                  <a:lnTo>
                    <a:pt x="295935" y="2247900"/>
                  </a:lnTo>
                  <a:lnTo>
                    <a:pt x="310172" y="2247900"/>
                  </a:lnTo>
                  <a:lnTo>
                    <a:pt x="310083" y="2260600"/>
                  </a:lnTo>
                  <a:lnTo>
                    <a:pt x="311277" y="2260600"/>
                  </a:lnTo>
                  <a:lnTo>
                    <a:pt x="318503" y="2273300"/>
                  </a:lnTo>
                  <a:lnTo>
                    <a:pt x="336537" y="2273300"/>
                  </a:lnTo>
                  <a:lnTo>
                    <a:pt x="334848" y="2286000"/>
                  </a:lnTo>
                  <a:lnTo>
                    <a:pt x="332867" y="2298700"/>
                  </a:lnTo>
                  <a:lnTo>
                    <a:pt x="331203" y="2324100"/>
                  </a:lnTo>
                  <a:lnTo>
                    <a:pt x="330517" y="2336800"/>
                  </a:lnTo>
                  <a:lnTo>
                    <a:pt x="290322" y="2336800"/>
                  </a:lnTo>
                  <a:lnTo>
                    <a:pt x="238099" y="2374900"/>
                  </a:lnTo>
                  <a:lnTo>
                    <a:pt x="232257" y="2387600"/>
                  </a:lnTo>
                  <a:lnTo>
                    <a:pt x="230835" y="2387600"/>
                  </a:lnTo>
                  <a:lnTo>
                    <a:pt x="218122" y="2400300"/>
                  </a:lnTo>
                  <a:lnTo>
                    <a:pt x="213067" y="2400300"/>
                  </a:lnTo>
                  <a:lnTo>
                    <a:pt x="218897" y="2413000"/>
                  </a:lnTo>
                  <a:lnTo>
                    <a:pt x="225399" y="2413000"/>
                  </a:lnTo>
                  <a:lnTo>
                    <a:pt x="232321" y="2425700"/>
                  </a:lnTo>
                  <a:lnTo>
                    <a:pt x="239420" y="2425700"/>
                  </a:lnTo>
                  <a:lnTo>
                    <a:pt x="246151" y="2438400"/>
                  </a:lnTo>
                  <a:lnTo>
                    <a:pt x="250215" y="2438400"/>
                  </a:lnTo>
                  <a:lnTo>
                    <a:pt x="266750" y="2451100"/>
                  </a:lnTo>
                  <a:lnTo>
                    <a:pt x="262826" y="2438400"/>
                  </a:lnTo>
                  <a:lnTo>
                    <a:pt x="267271" y="2451100"/>
                  </a:lnTo>
                  <a:lnTo>
                    <a:pt x="265163" y="2476500"/>
                  </a:lnTo>
                  <a:lnTo>
                    <a:pt x="262877" y="2489200"/>
                  </a:lnTo>
                  <a:lnTo>
                    <a:pt x="266484" y="2501900"/>
                  </a:lnTo>
                  <a:lnTo>
                    <a:pt x="282054" y="2527300"/>
                  </a:lnTo>
                  <a:lnTo>
                    <a:pt x="287096" y="2540000"/>
                  </a:lnTo>
                  <a:lnTo>
                    <a:pt x="298577" y="2540000"/>
                  </a:lnTo>
                  <a:lnTo>
                    <a:pt x="304457" y="2552700"/>
                  </a:lnTo>
                  <a:lnTo>
                    <a:pt x="312610" y="2565400"/>
                  </a:lnTo>
                  <a:lnTo>
                    <a:pt x="318287" y="2578100"/>
                  </a:lnTo>
                  <a:lnTo>
                    <a:pt x="316750" y="2590800"/>
                  </a:lnTo>
                  <a:lnTo>
                    <a:pt x="298513" y="2628900"/>
                  </a:lnTo>
                  <a:lnTo>
                    <a:pt x="280390" y="2667000"/>
                  </a:lnTo>
                  <a:lnTo>
                    <a:pt x="262064" y="2705100"/>
                  </a:lnTo>
                  <a:lnTo>
                    <a:pt x="243179" y="2743200"/>
                  </a:lnTo>
                  <a:lnTo>
                    <a:pt x="44437" y="2743200"/>
                  </a:lnTo>
                  <a:lnTo>
                    <a:pt x="44348" y="2755900"/>
                  </a:lnTo>
                  <a:lnTo>
                    <a:pt x="44272" y="2768600"/>
                  </a:lnTo>
                  <a:lnTo>
                    <a:pt x="44183" y="2781300"/>
                  </a:lnTo>
                  <a:lnTo>
                    <a:pt x="46596" y="2806700"/>
                  </a:lnTo>
                  <a:lnTo>
                    <a:pt x="56413" y="2819400"/>
                  </a:lnTo>
                  <a:lnTo>
                    <a:pt x="176999" y="2819400"/>
                  </a:lnTo>
                  <a:lnTo>
                    <a:pt x="205994" y="2806700"/>
                  </a:lnTo>
                  <a:lnTo>
                    <a:pt x="210248" y="2806700"/>
                  </a:lnTo>
                  <a:lnTo>
                    <a:pt x="219976" y="2819400"/>
                  </a:lnTo>
                  <a:lnTo>
                    <a:pt x="229590" y="2819400"/>
                  </a:lnTo>
                  <a:lnTo>
                    <a:pt x="233565" y="2832100"/>
                  </a:lnTo>
                  <a:lnTo>
                    <a:pt x="205422" y="2832100"/>
                  </a:lnTo>
                  <a:lnTo>
                    <a:pt x="195910" y="2844800"/>
                  </a:lnTo>
                  <a:lnTo>
                    <a:pt x="190055" y="2844800"/>
                  </a:lnTo>
                  <a:lnTo>
                    <a:pt x="183540" y="2857500"/>
                  </a:lnTo>
                  <a:lnTo>
                    <a:pt x="157441" y="2857500"/>
                  </a:lnTo>
                  <a:lnTo>
                    <a:pt x="153352" y="2844800"/>
                  </a:lnTo>
                  <a:lnTo>
                    <a:pt x="149098" y="2832100"/>
                  </a:lnTo>
                  <a:lnTo>
                    <a:pt x="122377" y="2832100"/>
                  </a:lnTo>
                  <a:lnTo>
                    <a:pt x="103492" y="2844800"/>
                  </a:lnTo>
                  <a:lnTo>
                    <a:pt x="80581" y="2844800"/>
                  </a:lnTo>
                  <a:lnTo>
                    <a:pt x="83934" y="2857500"/>
                  </a:lnTo>
                  <a:lnTo>
                    <a:pt x="85293" y="2857500"/>
                  </a:lnTo>
                  <a:lnTo>
                    <a:pt x="88773" y="2870200"/>
                  </a:lnTo>
                  <a:lnTo>
                    <a:pt x="94373" y="2895600"/>
                  </a:lnTo>
                  <a:lnTo>
                    <a:pt x="89204" y="2895600"/>
                  </a:lnTo>
                  <a:lnTo>
                    <a:pt x="79629" y="2908300"/>
                  </a:lnTo>
                  <a:lnTo>
                    <a:pt x="72021" y="2921000"/>
                  </a:lnTo>
                  <a:lnTo>
                    <a:pt x="71958" y="2933700"/>
                  </a:lnTo>
                  <a:lnTo>
                    <a:pt x="71882" y="2946400"/>
                  </a:lnTo>
                  <a:lnTo>
                    <a:pt x="74968" y="2971800"/>
                  </a:lnTo>
                  <a:lnTo>
                    <a:pt x="80746" y="3009900"/>
                  </a:lnTo>
                  <a:lnTo>
                    <a:pt x="88722" y="3022600"/>
                  </a:lnTo>
                  <a:lnTo>
                    <a:pt x="127622" y="3048000"/>
                  </a:lnTo>
                  <a:lnTo>
                    <a:pt x="174866" y="3048000"/>
                  </a:lnTo>
                  <a:lnTo>
                    <a:pt x="190995" y="3073400"/>
                  </a:lnTo>
                  <a:lnTo>
                    <a:pt x="191617" y="3086100"/>
                  </a:lnTo>
                  <a:lnTo>
                    <a:pt x="182867" y="3111500"/>
                  </a:lnTo>
                  <a:lnTo>
                    <a:pt x="170929" y="3124200"/>
                  </a:lnTo>
                  <a:lnTo>
                    <a:pt x="165773" y="3136900"/>
                  </a:lnTo>
                  <a:lnTo>
                    <a:pt x="159435" y="3149600"/>
                  </a:lnTo>
                  <a:lnTo>
                    <a:pt x="153568" y="3149600"/>
                  </a:lnTo>
                  <a:lnTo>
                    <a:pt x="149834" y="3162300"/>
                  </a:lnTo>
                  <a:lnTo>
                    <a:pt x="96100" y="3162300"/>
                  </a:lnTo>
                  <a:lnTo>
                    <a:pt x="71983" y="3175000"/>
                  </a:lnTo>
                  <a:lnTo>
                    <a:pt x="55930" y="3187700"/>
                  </a:lnTo>
                  <a:lnTo>
                    <a:pt x="26365" y="3225800"/>
                  </a:lnTo>
                  <a:lnTo>
                    <a:pt x="20840" y="3225800"/>
                  </a:lnTo>
                  <a:lnTo>
                    <a:pt x="4521" y="3251200"/>
                  </a:lnTo>
                  <a:lnTo>
                    <a:pt x="0" y="3263900"/>
                  </a:lnTo>
                  <a:lnTo>
                    <a:pt x="4559" y="3289300"/>
                  </a:lnTo>
                  <a:lnTo>
                    <a:pt x="15468" y="3314700"/>
                  </a:lnTo>
                  <a:lnTo>
                    <a:pt x="21691" y="3327400"/>
                  </a:lnTo>
                  <a:lnTo>
                    <a:pt x="23304" y="3340100"/>
                  </a:lnTo>
                  <a:lnTo>
                    <a:pt x="21869" y="3340100"/>
                  </a:lnTo>
                  <a:lnTo>
                    <a:pt x="18910" y="3352800"/>
                  </a:lnTo>
                  <a:lnTo>
                    <a:pt x="18211" y="3365500"/>
                  </a:lnTo>
                  <a:lnTo>
                    <a:pt x="20345" y="3365500"/>
                  </a:lnTo>
                  <a:lnTo>
                    <a:pt x="17818" y="3378200"/>
                  </a:lnTo>
                  <a:lnTo>
                    <a:pt x="8851" y="3378200"/>
                  </a:lnTo>
                  <a:lnTo>
                    <a:pt x="5283" y="3390900"/>
                  </a:lnTo>
                  <a:lnTo>
                    <a:pt x="19240" y="3403600"/>
                  </a:lnTo>
                  <a:lnTo>
                    <a:pt x="68732" y="3429000"/>
                  </a:lnTo>
                  <a:lnTo>
                    <a:pt x="83578" y="3441700"/>
                  </a:lnTo>
                  <a:lnTo>
                    <a:pt x="102285" y="3429000"/>
                  </a:lnTo>
                  <a:lnTo>
                    <a:pt x="119697" y="3416300"/>
                  </a:lnTo>
                  <a:lnTo>
                    <a:pt x="138607" y="3403600"/>
                  </a:lnTo>
                  <a:lnTo>
                    <a:pt x="204038" y="3403600"/>
                  </a:lnTo>
                  <a:lnTo>
                    <a:pt x="203835" y="3416300"/>
                  </a:lnTo>
                  <a:lnTo>
                    <a:pt x="204838" y="3429000"/>
                  </a:lnTo>
                  <a:lnTo>
                    <a:pt x="209461" y="3441700"/>
                  </a:lnTo>
                  <a:lnTo>
                    <a:pt x="220103" y="3454400"/>
                  </a:lnTo>
                  <a:lnTo>
                    <a:pt x="226174" y="3467100"/>
                  </a:lnTo>
                  <a:lnTo>
                    <a:pt x="233184" y="3479800"/>
                  </a:lnTo>
                  <a:lnTo>
                    <a:pt x="240068" y="3492500"/>
                  </a:lnTo>
                  <a:lnTo>
                    <a:pt x="245770" y="3505200"/>
                  </a:lnTo>
                  <a:lnTo>
                    <a:pt x="247129" y="3517900"/>
                  </a:lnTo>
                  <a:lnTo>
                    <a:pt x="266865" y="3517900"/>
                  </a:lnTo>
                  <a:lnTo>
                    <a:pt x="267055" y="3530600"/>
                  </a:lnTo>
                  <a:lnTo>
                    <a:pt x="267131" y="3556000"/>
                  </a:lnTo>
                  <a:lnTo>
                    <a:pt x="267271" y="3568700"/>
                  </a:lnTo>
                  <a:lnTo>
                    <a:pt x="275501" y="3581400"/>
                  </a:lnTo>
                  <a:lnTo>
                    <a:pt x="291680" y="3581400"/>
                  </a:lnTo>
                  <a:lnTo>
                    <a:pt x="300405" y="3594100"/>
                  </a:lnTo>
                  <a:lnTo>
                    <a:pt x="300113" y="3606800"/>
                  </a:lnTo>
                  <a:lnTo>
                    <a:pt x="300355" y="3619500"/>
                  </a:lnTo>
                  <a:lnTo>
                    <a:pt x="301421" y="3632200"/>
                  </a:lnTo>
                  <a:lnTo>
                    <a:pt x="304292" y="3644900"/>
                  </a:lnTo>
                  <a:lnTo>
                    <a:pt x="309232" y="3657600"/>
                  </a:lnTo>
                  <a:lnTo>
                    <a:pt x="315290" y="3657600"/>
                  </a:lnTo>
                  <a:lnTo>
                    <a:pt x="321487" y="3670300"/>
                  </a:lnTo>
                  <a:lnTo>
                    <a:pt x="314413" y="3670300"/>
                  </a:lnTo>
                  <a:lnTo>
                    <a:pt x="313042" y="3683000"/>
                  </a:lnTo>
                  <a:lnTo>
                    <a:pt x="312204" y="3683000"/>
                  </a:lnTo>
                  <a:lnTo>
                    <a:pt x="312572" y="3708400"/>
                  </a:lnTo>
                  <a:lnTo>
                    <a:pt x="314096" y="3733800"/>
                  </a:lnTo>
                  <a:lnTo>
                    <a:pt x="310426" y="3746500"/>
                  </a:lnTo>
                  <a:lnTo>
                    <a:pt x="295211" y="3784600"/>
                  </a:lnTo>
                  <a:lnTo>
                    <a:pt x="292557" y="3797300"/>
                  </a:lnTo>
                  <a:lnTo>
                    <a:pt x="290487" y="3797300"/>
                  </a:lnTo>
                  <a:lnTo>
                    <a:pt x="289483" y="3810000"/>
                  </a:lnTo>
                  <a:lnTo>
                    <a:pt x="290068" y="3810000"/>
                  </a:lnTo>
                  <a:lnTo>
                    <a:pt x="293814" y="3822700"/>
                  </a:lnTo>
                  <a:lnTo>
                    <a:pt x="299173" y="3835400"/>
                  </a:lnTo>
                  <a:lnTo>
                    <a:pt x="305562" y="3848100"/>
                  </a:lnTo>
                  <a:lnTo>
                    <a:pt x="312445" y="3860800"/>
                  </a:lnTo>
                  <a:lnTo>
                    <a:pt x="309003" y="3873500"/>
                  </a:lnTo>
                  <a:lnTo>
                    <a:pt x="314286" y="3911600"/>
                  </a:lnTo>
                  <a:lnTo>
                    <a:pt x="326644" y="3937000"/>
                  </a:lnTo>
                  <a:lnTo>
                    <a:pt x="332486" y="3949700"/>
                  </a:lnTo>
                  <a:lnTo>
                    <a:pt x="336334" y="3962400"/>
                  </a:lnTo>
                  <a:lnTo>
                    <a:pt x="339115" y="3975100"/>
                  </a:lnTo>
                  <a:lnTo>
                    <a:pt x="344398" y="3987800"/>
                  </a:lnTo>
                  <a:lnTo>
                    <a:pt x="351447" y="4000500"/>
                  </a:lnTo>
                  <a:lnTo>
                    <a:pt x="359549" y="4013200"/>
                  </a:lnTo>
                  <a:lnTo>
                    <a:pt x="389166" y="4013200"/>
                  </a:lnTo>
                  <a:lnTo>
                    <a:pt x="408774" y="4025900"/>
                  </a:lnTo>
                  <a:lnTo>
                    <a:pt x="423875" y="4025900"/>
                  </a:lnTo>
                  <a:lnTo>
                    <a:pt x="434162" y="4038600"/>
                  </a:lnTo>
                  <a:lnTo>
                    <a:pt x="441604" y="4038600"/>
                  </a:lnTo>
                  <a:lnTo>
                    <a:pt x="441947" y="4051300"/>
                  </a:lnTo>
                  <a:lnTo>
                    <a:pt x="455028" y="4051300"/>
                  </a:lnTo>
                  <a:lnTo>
                    <a:pt x="459397" y="4064000"/>
                  </a:lnTo>
                  <a:lnTo>
                    <a:pt x="466026" y="4064000"/>
                  </a:lnTo>
                  <a:lnTo>
                    <a:pt x="466598" y="4074122"/>
                  </a:lnTo>
                  <a:lnTo>
                    <a:pt x="466699" y="4089400"/>
                  </a:lnTo>
                  <a:lnTo>
                    <a:pt x="405803" y="4089400"/>
                  </a:lnTo>
                  <a:lnTo>
                    <a:pt x="399948" y="4152900"/>
                  </a:lnTo>
                  <a:lnTo>
                    <a:pt x="397891" y="4191000"/>
                  </a:lnTo>
                  <a:lnTo>
                    <a:pt x="395884" y="4216400"/>
                  </a:lnTo>
                  <a:lnTo>
                    <a:pt x="394360" y="4241800"/>
                  </a:lnTo>
                  <a:lnTo>
                    <a:pt x="393763" y="4267200"/>
                  </a:lnTo>
                  <a:lnTo>
                    <a:pt x="408813" y="4267200"/>
                  </a:lnTo>
                  <a:lnTo>
                    <a:pt x="408813" y="4318000"/>
                  </a:lnTo>
                  <a:lnTo>
                    <a:pt x="426783" y="4318000"/>
                  </a:lnTo>
                  <a:lnTo>
                    <a:pt x="426885" y="4343400"/>
                  </a:lnTo>
                  <a:lnTo>
                    <a:pt x="408914" y="4356100"/>
                  </a:lnTo>
                  <a:lnTo>
                    <a:pt x="409143" y="4368800"/>
                  </a:lnTo>
                  <a:lnTo>
                    <a:pt x="409854" y="4381500"/>
                  </a:lnTo>
                  <a:lnTo>
                    <a:pt x="411835" y="4394200"/>
                  </a:lnTo>
                  <a:lnTo>
                    <a:pt x="375691" y="4394200"/>
                  </a:lnTo>
                  <a:lnTo>
                    <a:pt x="373443" y="4381500"/>
                  </a:lnTo>
                  <a:lnTo>
                    <a:pt x="361657" y="4368800"/>
                  </a:lnTo>
                  <a:lnTo>
                    <a:pt x="279323" y="4368800"/>
                  </a:lnTo>
                  <a:lnTo>
                    <a:pt x="279793" y="4394200"/>
                  </a:lnTo>
                  <a:lnTo>
                    <a:pt x="281863" y="4432300"/>
                  </a:lnTo>
                  <a:lnTo>
                    <a:pt x="282333" y="4445000"/>
                  </a:lnTo>
                  <a:lnTo>
                    <a:pt x="291731" y="4445000"/>
                  </a:lnTo>
                  <a:lnTo>
                    <a:pt x="305320" y="4457700"/>
                  </a:lnTo>
                  <a:lnTo>
                    <a:pt x="327507" y="4457700"/>
                  </a:lnTo>
                  <a:lnTo>
                    <a:pt x="328002" y="4483239"/>
                  </a:lnTo>
                  <a:lnTo>
                    <a:pt x="330047" y="4495800"/>
                  </a:lnTo>
                  <a:lnTo>
                    <a:pt x="330517" y="4508500"/>
                  </a:lnTo>
                  <a:lnTo>
                    <a:pt x="327317" y="4521200"/>
                  </a:lnTo>
                  <a:lnTo>
                    <a:pt x="323748" y="4521200"/>
                  </a:lnTo>
                  <a:lnTo>
                    <a:pt x="320929" y="4533900"/>
                  </a:lnTo>
                  <a:lnTo>
                    <a:pt x="319938" y="4546600"/>
                  </a:lnTo>
                  <a:lnTo>
                    <a:pt x="320154" y="4546600"/>
                  </a:lnTo>
                  <a:lnTo>
                    <a:pt x="322173" y="4559300"/>
                  </a:lnTo>
                  <a:lnTo>
                    <a:pt x="342569" y="4559300"/>
                  </a:lnTo>
                  <a:lnTo>
                    <a:pt x="342569" y="4572000"/>
                  </a:lnTo>
                  <a:lnTo>
                    <a:pt x="357619" y="4572000"/>
                  </a:lnTo>
                  <a:lnTo>
                    <a:pt x="357162" y="4597400"/>
                  </a:lnTo>
                  <a:lnTo>
                    <a:pt x="357365" y="4610100"/>
                  </a:lnTo>
                  <a:lnTo>
                    <a:pt x="360578" y="4622800"/>
                  </a:lnTo>
                  <a:lnTo>
                    <a:pt x="369163" y="4622800"/>
                  </a:lnTo>
                  <a:lnTo>
                    <a:pt x="375259" y="4635500"/>
                  </a:lnTo>
                  <a:lnTo>
                    <a:pt x="384759" y="4648200"/>
                  </a:lnTo>
                  <a:lnTo>
                    <a:pt x="394119" y="4660900"/>
                  </a:lnTo>
                  <a:lnTo>
                    <a:pt x="399783" y="4660900"/>
                  </a:lnTo>
                  <a:lnTo>
                    <a:pt x="409892" y="4648200"/>
                  </a:lnTo>
                  <a:lnTo>
                    <a:pt x="418617" y="4648200"/>
                  </a:lnTo>
                  <a:lnTo>
                    <a:pt x="426783" y="4635500"/>
                  </a:lnTo>
                  <a:lnTo>
                    <a:pt x="435216" y="4622800"/>
                  </a:lnTo>
                  <a:lnTo>
                    <a:pt x="446443" y="4610100"/>
                  </a:lnTo>
                  <a:lnTo>
                    <a:pt x="453059" y="4597400"/>
                  </a:lnTo>
                  <a:lnTo>
                    <a:pt x="456196" y="4584700"/>
                  </a:lnTo>
                  <a:lnTo>
                    <a:pt x="456996" y="4559300"/>
                  </a:lnTo>
                  <a:lnTo>
                    <a:pt x="469519" y="4572000"/>
                  </a:lnTo>
                  <a:lnTo>
                    <a:pt x="509600" y="4572000"/>
                  </a:lnTo>
                  <a:lnTo>
                    <a:pt x="511200" y="4584700"/>
                  </a:lnTo>
                  <a:lnTo>
                    <a:pt x="554609" y="4584700"/>
                  </a:lnTo>
                  <a:lnTo>
                    <a:pt x="568426" y="4597400"/>
                  </a:lnTo>
                  <a:lnTo>
                    <a:pt x="572071" y="4648200"/>
                  </a:lnTo>
                  <a:lnTo>
                    <a:pt x="594271" y="4648200"/>
                  </a:lnTo>
                  <a:lnTo>
                    <a:pt x="631075" y="4635500"/>
                  </a:lnTo>
                  <a:lnTo>
                    <a:pt x="740067" y="4635500"/>
                  </a:lnTo>
                  <a:lnTo>
                    <a:pt x="744715" y="4622800"/>
                  </a:lnTo>
                  <a:lnTo>
                    <a:pt x="750112" y="4610100"/>
                  </a:lnTo>
                  <a:lnTo>
                    <a:pt x="749973" y="4597400"/>
                  </a:lnTo>
                  <a:lnTo>
                    <a:pt x="738009" y="4572000"/>
                  </a:lnTo>
                  <a:lnTo>
                    <a:pt x="733704" y="4559300"/>
                  </a:lnTo>
                  <a:lnTo>
                    <a:pt x="737628" y="4533900"/>
                  </a:lnTo>
                  <a:lnTo>
                    <a:pt x="744512" y="4521200"/>
                  </a:lnTo>
                  <a:lnTo>
                    <a:pt x="749109" y="4495800"/>
                  </a:lnTo>
                  <a:lnTo>
                    <a:pt x="764413" y="4495800"/>
                  </a:lnTo>
                  <a:lnTo>
                    <a:pt x="769937" y="4508500"/>
                  </a:lnTo>
                  <a:lnTo>
                    <a:pt x="776617" y="4508500"/>
                  </a:lnTo>
                  <a:lnTo>
                    <a:pt x="819391" y="4521200"/>
                  </a:lnTo>
                  <a:lnTo>
                    <a:pt x="836676" y="4533900"/>
                  </a:lnTo>
                  <a:lnTo>
                    <a:pt x="844804" y="4521200"/>
                  </a:lnTo>
                  <a:lnTo>
                    <a:pt x="860145" y="4521200"/>
                  </a:lnTo>
                  <a:lnTo>
                    <a:pt x="870699" y="4533900"/>
                  </a:lnTo>
                  <a:lnTo>
                    <a:pt x="882840" y="4533900"/>
                  </a:lnTo>
                  <a:lnTo>
                    <a:pt x="904519" y="4559300"/>
                  </a:lnTo>
                  <a:lnTo>
                    <a:pt x="916000" y="4559300"/>
                  </a:lnTo>
                  <a:lnTo>
                    <a:pt x="917790" y="4572000"/>
                  </a:lnTo>
                  <a:lnTo>
                    <a:pt x="922274" y="4584700"/>
                  </a:lnTo>
                  <a:lnTo>
                    <a:pt x="941832" y="4597400"/>
                  </a:lnTo>
                  <a:lnTo>
                    <a:pt x="941743" y="4610100"/>
                  </a:lnTo>
                  <a:lnTo>
                    <a:pt x="943508" y="4610100"/>
                  </a:lnTo>
                  <a:lnTo>
                    <a:pt x="950137" y="4622800"/>
                  </a:lnTo>
                  <a:lnTo>
                    <a:pt x="964653" y="4622800"/>
                  </a:lnTo>
                  <a:lnTo>
                    <a:pt x="974890" y="4635500"/>
                  </a:lnTo>
                  <a:lnTo>
                    <a:pt x="985507" y="4635500"/>
                  </a:lnTo>
                  <a:lnTo>
                    <a:pt x="996543" y="4648200"/>
                  </a:lnTo>
                  <a:lnTo>
                    <a:pt x="1008087" y="4648200"/>
                  </a:lnTo>
                  <a:lnTo>
                    <a:pt x="1010881" y="4635500"/>
                  </a:lnTo>
                  <a:lnTo>
                    <a:pt x="1014336" y="4622800"/>
                  </a:lnTo>
                  <a:lnTo>
                    <a:pt x="1018146" y="4622800"/>
                  </a:lnTo>
                  <a:lnTo>
                    <a:pt x="1021981" y="4610100"/>
                  </a:lnTo>
                  <a:lnTo>
                    <a:pt x="1026121" y="4597400"/>
                  </a:lnTo>
                  <a:lnTo>
                    <a:pt x="1030325" y="4584700"/>
                  </a:lnTo>
                  <a:lnTo>
                    <a:pt x="1033665" y="4572000"/>
                  </a:lnTo>
                  <a:lnTo>
                    <a:pt x="1035189" y="4559300"/>
                  </a:lnTo>
                  <a:lnTo>
                    <a:pt x="1018032" y="4559300"/>
                  </a:lnTo>
                  <a:lnTo>
                    <a:pt x="1011885" y="4556023"/>
                  </a:lnTo>
                  <a:lnTo>
                    <a:pt x="1011885" y="4572000"/>
                  </a:lnTo>
                  <a:lnTo>
                    <a:pt x="1009561" y="4584700"/>
                  </a:lnTo>
                  <a:lnTo>
                    <a:pt x="1005332" y="4597400"/>
                  </a:lnTo>
                  <a:lnTo>
                    <a:pt x="1000277" y="4610100"/>
                  </a:lnTo>
                  <a:lnTo>
                    <a:pt x="995514" y="4622800"/>
                  </a:lnTo>
                  <a:lnTo>
                    <a:pt x="971918" y="4610100"/>
                  </a:lnTo>
                  <a:lnTo>
                    <a:pt x="962558" y="4610100"/>
                  </a:lnTo>
                  <a:lnTo>
                    <a:pt x="961377" y="4597400"/>
                  </a:lnTo>
                  <a:lnTo>
                    <a:pt x="962291" y="4584700"/>
                  </a:lnTo>
                  <a:lnTo>
                    <a:pt x="945515" y="4572000"/>
                  </a:lnTo>
                  <a:lnTo>
                    <a:pt x="939965" y="4572000"/>
                  </a:lnTo>
                  <a:lnTo>
                    <a:pt x="939088" y="4559300"/>
                  </a:lnTo>
                  <a:lnTo>
                    <a:pt x="936358" y="4546600"/>
                  </a:lnTo>
                  <a:lnTo>
                    <a:pt x="954938" y="4559300"/>
                  </a:lnTo>
                  <a:lnTo>
                    <a:pt x="974026" y="4559300"/>
                  </a:lnTo>
                  <a:lnTo>
                    <a:pt x="993165" y="4572000"/>
                  </a:lnTo>
                  <a:lnTo>
                    <a:pt x="1011885" y="4572000"/>
                  </a:lnTo>
                  <a:lnTo>
                    <a:pt x="1011885" y="4556023"/>
                  </a:lnTo>
                  <a:lnTo>
                    <a:pt x="994295" y="4546600"/>
                  </a:lnTo>
                  <a:lnTo>
                    <a:pt x="970673" y="4546600"/>
                  </a:lnTo>
                  <a:lnTo>
                    <a:pt x="953884" y="4533900"/>
                  </a:lnTo>
                  <a:lnTo>
                    <a:pt x="965644" y="4508500"/>
                  </a:lnTo>
                  <a:lnTo>
                    <a:pt x="978458" y="4483239"/>
                  </a:lnTo>
                  <a:lnTo>
                    <a:pt x="981748" y="4470400"/>
                  </a:lnTo>
                  <a:lnTo>
                    <a:pt x="984973" y="4457700"/>
                  </a:lnTo>
                  <a:lnTo>
                    <a:pt x="977404" y="4445000"/>
                  </a:lnTo>
                  <a:lnTo>
                    <a:pt x="968794" y="4432300"/>
                  </a:lnTo>
                  <a:lnTo>
                    <a:pt x="958837" y="4419600"/>
                  </a:lnTo>
                  <a:lnTo>
                    <a:pt x="949452" y="4406900"/>
                  </a:lnTo>
                  <a:lnTo>
                    <a:pt x="942606" y="4394200"/>
                  </a:lnTo>
                  <a:lnTo>
                    <a:pt x="989685" y="4394200"/>
                  </a:lnTo>
                  <a:lnTo>
                    <a:pt x="1000658" y="4406900"/>
                  </a:lnTo>
                  <a:lnTo>
                    <a:pt x="1010246" y="4406900"/>
                  </a:lnTo>
                  <a:lnTo>
                    <a:pt x="1019098" y="4419600"/>
                  </a:lnTo>
                  <a:lnTo>
                    <a:pt x="1027874" y="4419600"/>
                  </a:lnTo>
                  <a:lnTo>
                    <a:pt x="1046048" y="4432300"/>
                  </a:lnTo>
                  <a:lnTo>
                    <a:pt x="1053338" y="4445000"/>
                  </a:lnTo>
                  <a:lnTo>
                    <a:pt x="1055090" y="4457700"/>
                  </a:lnTo>
                  <a:lnTo>
                    <a:pt x="1056716" y="4483239"/>
                  </a:lnTo>
                  <a:lnTo>
                    <a:pt x="1057579" y="4483239"/>
                  </a:lnTo>
                  <a:lnTo>
                    <a:pt x="1058405" y="4495800"/>
                  </a:lnTo>
                  <a:lnTo>
                    <a:pt x="1059027" y="4495800"/>
                  </a:lnTo>
                  <a:lnTo>
                    <a:pt x="1059281" y="4508500"/>
                  </a:lnTo>
                  <a:lnTo>
                    <a:pt x="1075143" y="4508500"/>
                  </a:lnTo>
                  <a:lnTo>
                    <a:pt x="1083373" y="4521200"/>
                  </a:lnTo>
                  <a:lnTo>
                    <a:pt x="1080947" y="4533900"/>
                  </a:lnTo>
                  <a:lnTo>
                    <a:pt x="1075410" y="4546600"/>
                  </a:lnTo>
                  <a:lnTo>
                    <a:pt x="1068590" y="4559300"/>
                  </a:lnTo>
                  <a:lnTo>
                    <a:pt x="1062291" y="4572000"/>
                  </a:lnTo>
                  <a:lnTo>
                    <a:pt x="1089291" y="4597400"/>
                  </a:lnTo>
                  <a:lnTo>
                    <a:pt x="1110869" y="4610100"/>
                  </a:lnTo>
                  <a:lnTo>
                    <a:pt x="1133602" y="4622800"/>
                  </a:lnTo>
                  <a:lnTo>
                    <a:pt x="1175194" y="4622800"/>
                  </a:lnTo>
                  <a:lnTo>
                    <a:pt x="1184948" y="4635500"/>
                  </a:lnTo>
                  <a:lnTo>
                    <a:pt x="1191945" y="4635500"/>
                  </a:lnTo>
                  <a:lnTo>
                    <a:pt x="1194790" y="4648200"/>
                  </a:lnTo>
                  <a:lnTo>
                    <a:pt x="1184046" y="4648200"/>
                  </a:lnTo>
                  <a:lnTo>
                    <a:pt x="1173683" y="4635500"/>
                  </a:lnTo>
                  <a:lnTo>
                    <a:pt x="1152639" y="4635500"/>
                  </a:lnTo>
                  <a:lnTo>
                    <a:pt x="1149261" y="4648200"/>
                  </a:lnTo>
                  <a:lnTo>
                    <a:pt x="1109738" y="4648200"/>
                  </a:lnTo>
                  <a:lnTo>
                    <a:pt x="1105192" y="4660900"/>
                  </a:lnTo>
                  <a:lnTo>
                    <a:pt x="1101585" y="4673600"/>
                  </a:lnTo>
                  <a:lnTo>
                    <a:pt x="1100658" y="4686300"/>
                  </a:lnTo>
                  <a:lnTo>
                    <a:pt x="1104760" y="4686300"/>
                  </a:lnTo>
                  <a:lnTo>
                    <a:pt x="1110030" y="4699000"/>
                  </a:lnTo>
                  <a:lnTo>
                    <a:pt x="1114564" y="4699000"/>
                  </a:lnTo>
                  <a:lnTo>
                    <a:pt x="1116495" y="4724400"/>
                  </a:lnTo>
                  <a:lnTo>
                    <a:pt x="1136243" y="4737100"/>
                  </a:lnTo>
                  <a:lnTo>
                    <a:pt x="1139812" y="4749800"/>
                  </a:lnTo>
                  <a:lnTo>
                    <a:pt x="1131138" y="4775200"/>
                  </a:lnTo>
                  <a:lnTo>
                    <a:pt x="1114221" y="4813300"/>
                  </a:lnTo>
                  <a:lnTo>
                    <a:pt x="1111694" y="4826000"/>
                  </a:lnTo>
                  <a:lnTo>
                    <a:pt x="1114640" y="4826000"/>
                  </a:lnTo>
                  <a:lnTo>
                    <a:pt x="1121130" y="4838700"/>
                  </a:lnTo>
                  <a:lnTo>
                    <a:pt x="1129233" y="4851400"/>
                  </a:lnTo>
                  <a:lnTo>
                    <a:pt x="1144270" y="4864100"/>
                  </a:lnTo>
                  <a:lnTo>
                    <a:pt x="1157363" y="4876800"/>
                  </a:lnTo>
                  <a:lnTo>
                    <a:pt x="1204633" y="4876800"/>
                  </a:lnTo>
                  <a:lnTo>
                    <a:pt x="1207897" y="4864100"/>
                  </a:lnTo>
                  <a:lnTo>
                    <a:pt x="1211059" y="4851400"/>
                  </a:lnTo>
                  <a:lnTo>
                    <a:pt x="1214577" y="4838700"/>
                  </a:lnTo>
                  <a:lnTo>
                    <a:pt x="1218488" y="4838700"/>
                  </a:lnTo>
                  <a:lnTo>
                    <a:pt x="1222057" y="4826000"/>
                  </a:lnTo>
                  <a:lnTo>
                    <a:pt x="1225219" y="4813300"/>
                  </a:lnTo>
                  <a:lnTo>
                    <a:pt x="1227924" y="4800600"/>
                  </a:lnTo>
                  <a:lnTo>
                    <a:pt x="1248308" y="4813300"/>
                  </a:lnTo>
                  <a:lnTo>
                    <a:pt x="1309103" y="4838700"/>
                  </a:lnTo>
                  <a:lnTo>
                    <a:pt x="1330312" y="4851400"/>
                  </a:lnTo>
                  <a:lnTo>
                    <a:pt x="1336065" y="4826000"/>
                  </a:lnTo>
                  <a:lnTo>
                    <a:pt x="1338948" y="4813300"/>
                  </a:lnTo>
                  <a:lnTo>
                    <a:pt x="1342910" y="4800600"/>
                  </a:lnTo>
                  <a:lnTo>
                    <a:pt x="1339951" y="4775200"/>
                  </a:lnTo>
                  <a:lnTo>
                    <a:pt x="1327759" y="4749800"/>
                  </a:lnTo>
                  <a:lnTo>
                    <a:pt x="1316977" y="4724400"/>
                  </a:lnTo>
                  <a:lnTo>
                    <a:pt x="1305204" y="4724400"/>
                  </a:lnTo>
                  <a:lnTo>
                    <a:pt x="1289621" y="4711700"/>
                  </a:lnTo>
                  <a:lnTo>
                    <a:pt x="1239964" y="4711700"/>
                  </a:lnTo>
                  <a:lnTo>
                    <a:pt x="1241958" y="4699000"/>
                  </a:lnTo>
                  <a:lnTo>
                    <a:pt x="1245933" y="4686300"/>
                  </a:lnTo>
                  <a:lnTo>
                    <a:pt x="1250594" y="4673600"/>
                  </a:lnTo>
                  <a:lnTo>
                    <a:pt x="1254645" y="4660900"/>
                  </a:lnTo>
                  <a:lnTo>
                    <a:pt x="1278077" y="4648200"/>
                  </a:lnTo>
                  <a:lnTo>
                    <a:pt x="1332204" y="4648200"/>
                  </a:lnTo>
                  <a:lnTo>
                    <a:pt x="1360678" y="4660900"/>
                  </a:lnTo>
                  <a:lnTo>
                    <a:pt x="1396060" y="4660900"/>
                  </a:lnTo>
                  <a:lnTo>
                    <a:pt x="1402588" y="4673600"/>
                  </a:lnTo>
                  <a:lnTo>
                    <a:pt x="1480870" y="4673600"/>
                  </a:lnTo>
                  <a:lnTo>
                    <a:pt x="1482572" y="4686300"/>
                  </a:lnTo>
                  <a:lnTo>
                    <a:pt x="1483474" y="4699000"/>
                  </a:lnTo>
                  <a:lnTo>
                    <a:pt x="1483829" y="4711700"/>
                  </a:lnTo>
                  <a:lnTo>
                    <a:pt x="1483893" y="4724400"/>
                  </a:lnTo>
                  <a:lnTo>
                    <a:pt x="1516557" y="4737100"/>
                  </a:lnTo>
                  <a:lnTo>
                    <a:pt x="1530324" y="4749800"/>
                  </a:lnTo>
                  <a:lnTo>
                    <a:pt x="1532928" y="4762500"/>
                  </a:lnTo>
                  <a:lnTo>
                    <a:pt x="1532077" y="4787900"/>
                  </a:lnTo>
                  <a:lnTo>
                    <a:pt x="1557820" y="4800600"/>
                  </a:lnTo>
                  <a:lnTo>
                    <a:pt x="1611820" y="4826000"/>
                  </a:lnTo>
                  <a:lnTo>
                    <a:pt x="1638503" y="4826000"/>
                  </a:lnTo>
                  <a:lnTo>
                    <a:pt x="1664944" y="4838700"/>
                  </a:lnTo>
                  <a:lnTo>
                    <a:pt x="1760270" y="4838700"/>
                  </a:lnTo>
                  <a:lnTo>
                    <a:pt x="1760943" y="4826000"/>
                  </a:lnTo>
                  <a:lnTo>
                    <a:pt x="1775942" y="4826000"/>
                  </a:lnTo>
                  <a:lnTo>
                    <a:pt x="1783372" y="4838700"/>
                  </a:lnTo>
                  <a:lnTo>
                    <a:pt x="1810321" y="4838700"/>
                  </a:lnTo>
                  <a:lnTo>
                    <a:pt x="1821357" y="4851400"/>
                  </a:lnTo>
                  <a:lnTo>
                    <a:pt x="1833219" y="4851400"/>
                  </a:lnTo>
                  <a:lnTo>
                    <a:pt x="1832279" y="4826000"/>
                  </a:lnTo>
                  <a:lnTo>
                    <a:pt x="1828126" y="4800600"/>
                  </a:lnTo>
                  <a:lnTo>
                    <a:pt x="1827187" y="4787900"/>
                  </a:lnTo>
                  <a:lnTo>
                    <a:pt x="1840484" y="4775200"/>
                  </a:lnTo>
                  <a:lnTo>
                    <a:pt x="1855571" y="4775200"/>
                  </a:lnTo>
                  <a:lnTo>
                    <a:pt x="1866341" y="4787900"/>
                  </a:lnTo>
                  <a:lnTo>
                    <a:pt x="1874761" y="4775200"/>
                  </a:lnTo>
                  <a:lnTo>
                    <a:pt x="1882216" y="4775200"/>
                  </a:lnTo>
                  <a:lnTo>
                    <a:pt x="1889150" y="4762500"/>
                  </a:lnTo>
                  <a:lnTo>
                    <a:pt x="1896008" y="4749800"/>
                  </a:lnTo>
                  <a:lnTo>
                    <a:pt x="1905723" y="4749800"/>
                  </a:lnTo>
                  <a:lnTo>
                    <a:pt x="1911324" y="4737100"/>
                  </a:lnTo>
                  <a:lnTo>
                    <a:pt x="1913890" y="4737100"/>
                  </a:lnTo>
                  <a:lnTo>
                    <a:pt x="1914512" y="4711700"/>
                  </a:lnTo>
                  <a:lnTo>
                    <a:pt x="1927872" y="4711700"/>
                  </a:lnTo>
                  <a:lnTo>
                    <a:pt x="1931504" y="4724400"/>
                  </a:lnTo>
                  <a:lnTo>
                    <a:pt x="1949691" y="4724400"/>
                  </a:lnTo>
                  <a:lnTo>
                    <a:pt x="1956689" y="4737100"/>
                  </a:lnTo>
                  <a:lnTo>
                    <a:pt x="1949488" y="4762500"/>
                  </a:lnTo>
                  <a:lnTo>
                    <a:pt x="1942477" y="4813300"/>
                  </a:lnTo>
                  <a:lnTo>
                    <a:pt x="1936064" y="4851400"/>
                  </a:lnTo>
                  <a:lnTo>
                    <a:pt x="1930679" y="4889500"/>
                  </a:lnTo>
                  <a:lnTo>
                    <a:pt x="1928126" y="4902200"/>
                  </a:lnTo>
                  <a:lnTo>
                    <a:pt x="1924227" y="4914900"/>
                  </a:lnTo>
                  <a:lnTo>
                    <a:pt x="1917077" y="4914900"/>
                  </a:lnTo>
                  <a:lnTo>
                    <a:pt x="1904771" y="4902200"/>
                  </a:lnTo>
                  <a:lnTo>
                    <a:pt x="1766963" y="4902200"/>
                  </a:lnTo>
                  <a:lnTo>
                    <a:pt x="1765846" y="4914900"/>
                  </a:lnTo>
                  <a:lnTo>
                    <a:pt x="1763445" y="4914900"/>
                  </a:lnTo>
                  <a:lnTo>
                    <a:pt x="1757870" y="4940300"/>
                  </a:lnTo>
                  <a:lnTo>
                    <a:pt x="1754657" y="4953000"/>
                  </a:lnTo>
                  <a:lnTo>
                    <a:pt x="1753806" y="4965700"/>
                  </a:lnTo>
                  <a:lnTo>
                    <a:pt x="1755000" y="4965700"/>
                  </a:lnTo>
                  <a:lnTo>
                    <a:pt x="1757934" y="4978400"/>
                  </a:lnTo>
                  <a:lnTo>
                    <a:pt x="1750174" y="4978400"/>
                  </a:lnTo>
                  <a:lnTo>
                    <a:pt x="1743392" y="4991100"/>
                  </a:lnTo>
                  <a:lnTo>
                    <a:pt x="1714284" y="4991100"/>
                  </a:lnTo>
                  <a:lnTo>
                    <a:pt x="1707235" y="5003800"/>
                  </a:lnTo>
                  <a:lnTo>
                    <a:pt x="1700720" y="5003800"/>
                  </a:lnTo>
                  <a:lnTo>
                    <a:pt x="1705635" y="5029200"/>
                  </a:lnTo>
                  <a:lnTo>
                    <a:pt x="1700936" y="5054600"/>
                  </a:lnTo>
                  <a:lnTo>
                    <a:pt x="1693100" y="5080000"/>
                  </a:lnTo>
                  <a:lnTo>
                    <a:pt x="1688668" y="5105400"/>
                  </a:lnTo>
                  <a:lnTo>
                    <a:pt x="1674279" y="5105400"/>
                  </a:lnTo>
                  <a:lnTo>
                    <a:pt x="1661414" y="5118100"/>
                  </a:lnTo>
                  <a:lnTo>
                    <a:pt x="1634464" y="5118100"/>
                  </a:lnTo>
                  <a:lnTo>
                    <a:pt x="1634464" y="5156200"/>
                  </a:lnTo>
                  <a:lnTo>
                    <a:pt x="1649514" y="5156200"/>
                  </a:lnTo>
                  <a:lnTo>
                    <a:pt x="1648231" y="5181600"/>
                  </a:lnTo>
                  <a:lnTo>
                    <a:pt x="1645094" y="5194300"/>
                  </a:lnTo>
                  <a:lnTo>
                    <a:pt x="1641157" y="5207000"/>
                  </a:lnTo>
                  <a:lnTo>
                    <a:pt x="1637474" y="5232400"/>
                  </a:lnTo>
                  <a:lnTo>
                    <a:pt x="1654949" y="5232400"/>
                  </a:lnTo>
                  <a:lnTo>
                    <a:pt x="1673034" y="5245100"/>
                  </a:lnTo>
                  <a:lnTo>
                    <a:pt x="1689366" y="5245100"/>
                  </a:lnTo>
                  <a:lnTo>
                    <a:pt x="1701571" y="5257800"/>
                  </a:lnTo>
                  <a:lnTo>
                    <a:pt x="1706499" y="5270500"/>
                  </a:lnTo>
                  <a:lnTo>
                    <a:pt x="1712302" y="5270500"/>
                  </a:lnTo>
                  <a:lnTo>
                    <a:pt x="1718551" y="5283200"/>
                  </a:lnTo>
                  <a:lnTo>
                    <a:pt x="1724812" y="5283200"/>
                  </a:lnTo>
                  <a:lnTo>
                    <a:pt x="1721548" y="5295900"/>
                  </a:lnTo>
                  <a:lnTo>
                    <a:pt x="1709991" y="5321300"/>
                  </a:lnTo>
                  <a:lnTo>
                    <a:pt x="1706740" y="5334000"/>
                  </a:lnTo>
                  <a:lnTo>
                    <a:pt x="1723326" y="5346700"/>
                  </a:lnTo>
                  <a:lnTo>
                    <a:pt x="1741297" y="5359400"/>
                  </a:lnTo>
                  <a:lnTo>
                    <a:pt x="1758556" y="5372100"/>
                  </a:lnTo>
                  <a:lnTo>
                    <a:pt x="1785454" y="5372100"/>
                  </a:lnTo>
                  <a:lnTo>
                    <a:pt x="1804466" y="5359400"/>
                  </a:lnTo>
                  <a:lnTo>
                    <a:pt x="1822602" y="5334000"/>
                  </a:lnTo>
                  <a:lnTo>
                    <a:pt x="1832457" y="5321300"/>
                  </a:lnTo>
                  <a:lnTo>
                    <a:pt x="1852815" y="5308600"/>
                  </a:lnTo>
                  <a:lnTo>
                    <a:pt x="1866049" y="5295900"/>
                  </a:lnTo>
                  <a:lnTo>
                    <a:pt x="1873224" y="5283200"/>
                  </a:lnTo>
                  <a:lnTo>
                    <a:pt x="1875383" y="5257800"/>
                  </a:lnTo>
                  <a:lnTo>
                    <a:pt x="1886712" y="5257800"/>
                  </a:lnTo>
                  <a:lnTo>
                    <a:pt x="1896618" y="5245100"/>
                  </a:lnTo>
                  <a:lnTo>
                    <a:pt x="1910473" y="5245100"/>
                  </a:lnTo>
                  <a:lnTo>
                    <a:pt x="1915998" y="5219700"/>
                  </a:lnTo>
                  <a:lnTo>
                    <a:pt x="1920557" y="5194300"/>
                  </a:lnTo>
                  <a:lnTo>
                    <a:pt x="1963902" y="5194300"/>
                  </a:lnTo>
                  <a:lnTo>
                    <a:pt x="1977212" y="5207000"/>
                  </a:lnTo>
                  <a:lnTo>
                    <a:pt x="1987194" y="5219700"/>
                  </a:lnTo>
                  <a:lnTo>
                    <a:pt x="1996808" y="5219700"/>
                  </a:lnTo>
                  <a:lnTo>
                    <a:pt x="2006549" y="5232400"/>
                  </a:lnTo>
                  <a:lnTo>
                    <a:pt x="2016912" y="5232400"/>
                  </a:lnTo>
                  <a:lnTo>
                    <a:pt x="2032584" y="5207000"/>
                  </a:lnTo>
                  <a:lnTo>
                    <a:pt x="2040432" y="5194300"/>
                  </a:lnTo>
                  <a:lnTo>
                    <a:pt x="2046846" y="5181600"/>
                  </a:lnTo>
                  <a:lnTo>
                    <a:pt x="2053158" y="5181600"/>
                  </a:lnTo>
                  <a:lnTo>
                    <a:pt x="2059266" y="5168900"/>
                  </a:lnTo>
                  <a:lnTo>
                    <a:pt x="2065096" y="5156200"/>
                  </a:lnTo>
                  <a:lnTo>
                    <a:pt x="2081339" y="5156200"/>
                  </a:lnTo>
                  <a:lnTo>
                    <a:pt x="2108860" y="5168900"/>
                  </a:lnTo>
                  <a:lnTo>
                    <a:pt x="2149411" y="5168900"/>
                  </a:lnTo>
                  <a:lnTo>
                    <a:pt x="2150859" y="5181600"/>
                  </a:lnTo>
                  <a:lnTo>
                    <a:pt x="2150694" y="5194300"/>
                  </a:lnTo>
                  <a:lnTo>
                    <a:pt x="2149894" y="5219700"/>
                  </a:lnTo>
                  <a:lnTo>
                    <a:pt x="2149411" y="5232400"/>
                  </a:lnTo>
                  <a:lnTo>
                    <a:pt x="2157857" y="5232400"/>
                  </a:lnTo>
                  <a:lnTo>
                    <a:pt x="2167077" y="5245100"/>
                  </a:lnTo>
                  <a:lnTo>
                    <a:pt x="2194382" y="5245100"/>
                  </a:lnTo>
                  <a:lnTo>
                    <a:pt x="2203793" y="5257800"/>
                  </a:lnTo>
                  <a:lnTo>
                    <a:pt x="2224697" y="5257800"/>
                  </a:lnTo>
                  <a:lnTo>
                    <a:pt x="2226627" y="5245100"/>
                  </a:lnTo>
                  <a:lnTo>
                    <a:pt x="2229878" y="5232400"/>
                  </a:lnTo>
                  <a:lnTo>
                    <a:pt x="2233549" y="5232400"/>
                  </a:lnTo>
                  <a:lnTo>
                    <a:pt x="2236736" y="5219700"/>
                  </a:lnTo>
                  <a:lnTo>
                    <a:pt x="2256853" y="5219700"/>
                  </a:lnTo>
                  <a:lnTo>
                    <a:pt x="2260104" y="5232400"/>
                  </a:lnTo>
                  <a:lnTo>
                    <a:pt x="2260841" y="5245100"/>
                  </a:lnTo>
                  <a:lnTo>
                    <a:pt x="2284933" y="5245100"/>
                  </a:lnTo>
                  <a:lnTo>
                    <a:pt x="2284463" y="5257800"/>
                  </a:lnTo>
                  <a:lnTo>
                    <a:pt x="2283422" y="5270500"/>
                  </a:lnTo>
                  <a:lnTo>
                    <a:pt x="2282380" y="5270500"/>
                  </a:lnTo>
                  <a:lnTo>
                    <a:pt x="2281910" y="5283200"/>
                  </a:lnTo>
                  <a:lnTo>
                    <a:pt x="2303005" y="5283200"/>
                  </a:lnTo>
                  <a:lnTo>
                    <a:pt x="2299436" y="5321300"/>
                  </a:lnTo>
                  <a:lnTo>
                    <a:pt x="2317229" y="5321300"/>
                  </a:lnTo>
                  <a:lnTo>
                    <a:pt x="2355037" y="5346700"/>
                  </a:lnTo>
                  <a:lnTo>
                    <a:pt x="2372258" y="5359400"/>
                  </a:lnTo>
                  <a:lnTo>
                    <a:pt x="2391549" y="5334000"/>
                  </a:lnTo>
                  <a:lnTo>
                    <a:pt x="2412555" y="5295900"/>
                  </a:lnTo>
                  <a:lnTo>
                    <a:pt x="2429980" y="5257800"/>
                  </a:lnTo>
                  <a:lnTo>
                    <a:pt x="2438514" y="5219700"/>
                  </a:lnTo>
                  <a:lnTo>
                    <a:pt x="2414422" y="5219700"/>
                  </a:lnTo>
                  <a:lnTo>
                    <a:pt x="2414422" y="5194300"/>
                  </a:lnTo>
                  <a:lnTo>
                    <a:pt x="2402370" y="5194300"/>
                  </a:lnTo>
                  <a:lnTo>
                    <a:pt x="2405608" y="5168900"/>
                  </a:lnTo>
                  <a:lnTo>
                    <a:pt x="2408517" y="5156200"/>
                  </a:lnTo>
                  <a:lnTo>
                    <a:pt x="2410612" y="5130800"/>
                  </a:lnTo>
                  <a:lnTo>
                    <a:pt x="2411412" y="5118100"/>
                  </a:lnTo>
                  <a:lnTo>
                    <a:pt x="2468029" y="5130800"/>
                  </a:lnTo>
                  <a:lnTo>
                    <a:pt x="2498890" y="5143500"/>
                  </a:lnTo>
                  <a:lnTo>
                    <a:pt x="2522829" y="5143500"/>
                  </a:lnTo>
                  <a:lnTo>
                    <a:pt x="2525966" y="5118100"/>
                  </a:lnTo>
                  <a:lnTo>
                    <a:pt x="2532138" y="5092700"/>
                  </a:lnTo>
                  <a:lnTo>
                    <a:pt x="2538184" y="5067300"/>
                  </a:lnTo>
                  <a:lnTo>
                    <a:pt x="2540901" y="5041900"/>
                  </a:lnTo>
                  <a:lnTo>
                    <a:pt x="2601125" y="5041900"/>
                  </a:lnTo>
                  <a:lnTo>
                    <a:pt x="2607729" y="5029200"/>
                  </a:lnTo>
                  <a:lnTo>
                    <a:pt x="2613406" y="5003800"/>
                  </a:lnTo>
                  <a:lnTo>
                    <a:pt x="2617457" y="4991100"/>
                  </a:lnTo>
                  <a:lnTo>
                    <a:pt x="2619197" y="4965700"/>
                  </a:lnTo>
                  <a:lnTo>
                    <a:pt x="2722359" y="4965700"/>
                  </a:lnTo>
                  <a:lnTo>
                    <a:pt x="2736519" y="4978400"/>
                  </a:lnTo>
                  <a:lnTo>
                    <a:pt x="2750032" y="4991100"/>
                  </a:lnTo>
                  <a:lnTo>
                    <a:pt x="2763748" y="5003800"/>
                  </a:lnTo>
                  <a:lnTo>
                    <a:pt x="2799384" y="4978400"/>
                  </a:lnTo>
                  <a:lnTo>
                    <a:pt x="2843301" y="4940300"/>
                  </a:lnTo>
                  <a:lnTo>
                    <a:pt x="2888208" y="4889500"/>
                  </a:lnTo>
                  <a:lnTo>
                    <a:pt x="2926804" y="4864100"/>
                  </a:lnTo>
                  <a:lnTo>
                    <a:pt x="2966123" y="4826000"/>
                  </a:lnTo>
                  <a:lnTo>
                    <a:pt x="2981414" y="4813300"/>
                  </a:lnTo>
                  <a:lnTo>
                    <a:pt x="3012922" y="4813300"/>
                  </a:lnTo>
                  <a:lnTo>
                    <a:pt x="3024746" y="4800600"/>
                  </a:lnTo>
                  <a:lnTo>
                    <a:pt x="3031604" y="4787900"/>
                  </a:lnTo>
                  <a:lnTo>
                    <a:pt x="3031058" y="4775200"/>
                  </a:lnTo>
                  <a:lnTo>
                    <a:pt x="3025343" y="4775200"/>
                  </a:lnTo>
                  <a:lnTo>
                    <a:pt x="3016707" y="4762500"/>
                  </a:lnTo>
                  <a:lnTo>
                    <a:pt x="3012516" y="4749800"/>
                  </a:lnTo>
                  <a:lnTo>
                    <a:pt x="3008680" y="4749800"/>
                  </a:lnTo>
                  <a:lnTo>
                    <a:pt x="3004782" y="4737100"/>
                  </a:lnTo>
                  <a:lnTo>
                    <a:pt x="3000375" y="4737100"/>
                  </a:lnTo>
                  <a:lnTo>
                    <a:pt x="2995968" y="4724400"/>
                  </a:lnTo>
                  <a:lnTo>
                    <a:pt x="2987484" y="4724400"/>
                  </a:lnTo>
                  <a:lnTo>
                    <a:pt x="2983585" y="4711700"/>
                  </a:lnTo>
                  <a:lnTo>
                    <a:pt x="2997746" y="4699000"/>
                  </a:lnTo>
                  <a:lnTo>
                    <a:pt x="3020060" y="4686300"/>
                  </a:lnTo>
                  <a:lnTo>
                    <a:pt x="3043707" y="4673600"/>
                  </a:lnTo>
                  <a:lnTo>
                    <a:pt x="3061868" y="4660900"/>
                  </a:lnTo>
                  <a:lnTo>
                    <a:pt x="3098012" y="4673600"/>
                  </a:lnTo>
                  <a:lnTo>
                    <a:pt x="3165818" y="4648200"/>
                  </a:lnTo>
                  <a:lnTo>
                    <a:pt x="3179318" y="4648200"/>
                  </a:lnTo>
                  <a:lnTo>
                    <a:pt x="3177616" y="4622800"/>
                  </a:lnTo>
                  <a:lnTo>
                    <a:pt x="3173526" y="4597400"/>
                  </a:lnTo>
                  <a:lnTo>
                    <a:pt x="3164243" y="4546600"/>
                  </a:lnTo>
                  <a:lnTo>
                    <a:pt x="3161982" y="4508500"/>
                  </a:lnTo>
                  <a:lnTo>
                    <a:pt x="3160064" y="4432300"/>
                  </a:lnTo>
                  <a:lnTo>
                    <a:pt x="3158731" y="4368800"/>
                  </a:lnTo>
                  <a:lnTo>
                    <a:pt x="3158604" y="4356100"/>
                  </a:lnTo>
                  <a:lnTo>
                    <a:pt x="3158477" y="4343400"/>
                  </a:lnTo>
                  <a:lnTo>
                    <a:pt x="3158363" y="4330700"/>
                  </a:lnTo>
                  <a:lnTo>
                    <a:pt x="3158236" y="4318000"/>
                  </a:lnTo>
                  <a:lnTo>
                    <a:pt x="3158185" y="4267200"/>
                  </a:lnTo>
                  <a:lnTo>
                    <a:pt x="3158617" y="4241800"/>
                  </a:lnTo>
                  <a:lnTo>
                    <a:pt x="3160750" y="4216400"/>
                  </a:lnTo>
                  <a:lnTo>
                    <a:pt x="3161131" y="4206481"/>
                  </a:lnTo>
                  <a:lnTo>
                    <a:pt x="3161246" y="4203700"/>
                  </a:lnTo>
                  <a:lnTo>
                    <a:pt x="3233521" y="4203700"/>
                  </a:lnTo>
                  <a:lnTo>
                    <a:pt x="3233521" y="4191000"/>
                  </a:lnTo>
                  <a:lnTo>
                    <a:pt x="3233521" y="4152900"/>
                  </a:lnTo>
                  <a:lnTo>
                    <a:pt x="3240684" y="4140200"/>
                  </a:lnTo>
                  <a:lnTo>
                    <a:pt x="3251593" y="4140200"/>
                  </a:lnTo>
                  <a:lnTo>
                    <a:pt x="3248012" y="4127500"/>
                  </a:lnTo>
                  <a:lnTo>
                    <a:pt x="3241878" y="4114800"/>
                  </a:lnTo>
                  <a:lnTo>
                    <a:pt x="3236087" y="4102100"/>
                  </a:lnTo>
                  <a:lnTo>
                    <a:pt x="3233521" y="4076700"/>
                  </a:lnTo>
                  <a:lnTo>
                    <a:pt x="3221812" y="4076700"/>
                  </a:lnTo>
                  <a:lnTo>
                    <a:pt x="3215932" y="4064000"/>
                  </a:lnTo>
                  <a:lnTo>
                    <a:pt x="3213087" y="4064000"/>
                  </a:lnTo>
                  <a:lnTo>
                    <a:pt x="3217659" y="4051300"/>
                  </a:lnTo>
                  <a:lnTo>
                    <a:pt x="3221888" y="4038600"/>
                  </a:lnTo>
                  <a:lnTo>
                    <a:pt x="3224492" y="4025900"/>
                  </a:lnTo>
                  <a:lnTo>
                    <a:pt x="3164268" y="4025900"/>
                  </a:lnTo>
                  <a:lnTo>
                    <a:pt x="3160738" y="4051300"/>
                  </a:lnTo>
                  <a:lnTo>
                    <a:pt x="3146196" y="4051300"/>
                  </a:lnTo>
                  <a:lnTo>
                    <a:pt x="3144913" y="4025900"/>
                  </a:lnTo>
                  <a:lnTo>
                    <a:pt x="3141408" y="4013200"/>
                  </a:lnTo>
                  <a:lnTo>
                    <a:pt x="3136227" y="3987800"/>
                  </a:lnTo>
                  <a:lnTo>
                    <a:pt x="3129889" y="3962400"/>
                  </a:lnTo>
                  <a:lnTo>
                    <a:pt x="3122244" y="3937000"/>
                  </a:lnTo>
                  <a:lnTo>
                    <a:pt x="3117608" y="3924300"/>
                  </a:lnTo>
                  <a:lnTo>
                    <a:pt x="3111944" y="3911600"/>
                  </a:lnTo>
                  <a:lnTo>
                    <a:pt x="3092335" y="3911600"/>
                  </a:lnTo>
                  <a:lnTo>
                    <a:pt x="3082772" y="3898900"/>
                  </a:lnTo>
                  <a:lnTo>
                    <a:pt x="3063583" y="3898900"/>
                  </a:lnTo>
                  <a:lnTo>
                    <a:pt x="3054362" y="3911600"/>
                  </a:lnTo>
                  <a:lnTo>
                    <a:pt x="3037776" y="3911600"/>
                  </a:lnTo>
                  <a:lnTo>
                    <a:pt x="3021355" y="3886200"/>
                  </a:lnTo>
                  <a:lnTo>
                    <a:pt x="3019793" y="3860800"/>
                  </a:lnTo>
                  <a:lnTo>
                    <a:pt x="3029470" y="3848100"/>
                  </a:lnTo>
                  <a:lnTo>
                    <a:pt x="3046819" y="3822700"/>
                  </a:lnTo>
                  <a:lnTo>
                    <a:pt x="2926372" y="3822700"/>
                  </a:lnTo>
                  <a:lnTo>
                    <a:pt x="2927972" y="3810000"/>
                  </a:lnTo>
                  <a:lnTo>
                    <a:pt x="2930448" y="3797300"/>
                  </a:lnTo>
                  <a:lnTo>
                    <a:pt x="2933192" y="3784600"/>
                  </a:lnTo>
                  <a:lnTo>
                    <a:pt x="2935643" y="3771900"/>
                  </a:lnTo>
                  <a:lnTo>
                    <a:pt x="2937421" y="3771900"/>
                  </a:lnTo>
                  <a:lnTo>
                    <a:pt x="2937040" y="3759200"/>
                  </a:lnTo>
                  <a:lnTo>
                    <a:pt x="2948190" y="3759200"/>
                  </a:lnTo>
                  <a:lnTo>
                    <a:pt x="2959570" y="3746500"/>
                  </a:lnTo>
                  <a:lnTo>
                    <a:pt x="2965513" y="3746500"/>
                  </a:lnTo>
                  <a:lnTo>
                    <a:pt x="2963811" y="3733800"/>
                  </a:lnTo>
                  <a:lnTo>
                    <a:pt x="2960103" y="3721100"/>
                  </a:lnTo>
                  <a:lnTo>
                    <a:pt x="2950832" y="3683000"/>
                  </a:lnTo>
                  <a:lnTo>
                    <a:pt x="2944203" y="3670300"/>
                  </a:lnTo>
                  <a:lnTo>
                    <a:pt x="2938576" y="3657600"/>
                  </a:lnTo>
                  <a:lnTo>
                    <a:pt x="2911310" y="3657600"/>
                  </a:lnTo>
                  <a:lnTo>
                    <a:pt x="2911310" y="3606800"/>
                  </a:lnTo>
                  <a:lnTo>
                    <a:pt x="2884208" y="3606800"/>
                  </a:lnTo>
                  <a:lnTo>
                    <a:pt x="2884157" y="3594100"/>
                  </a:lnTo>
                  <a:lnTo>
                    <a:pt x="2881185" y="3594100"/>
                  </a:lnTo>
                  <a:lnTo>
                    <a:pt x="2886214" y="3581400"/>
                  </a:lnTo>
                  <a:lnTo>
                    <a:pt x="2899257" y="3581400"/>
                  </a:lnTo>
                  <a:lnTo>
                    <a:pt x="2896539" y="3568700"/>
                  </a:lnTo>
                  <a:lnTo>
                    <a:pt x="2892018" y="3556000"/>
                  </a:lnTo>
                  <a:lnTo>
                    <a:pt x="2887383" y="3556000"/>
                  </a:lnTo>
                  <a:lnTo>
                    <a:pt x="2884309" y="3543300"/>
                  </a:lnTo>
                  <a:lnTo>
                    <a:pt x="2884271" y="3530600"/>
                  </a:lnTo>
                  <a:lnTo>
                    <a:pt x="2886316" y="3517900"/>
                  </a:lnTo>
                  <a:lnTo>
                    <a:pt x="2888577" y="3505200"/>
                  </a:lnTo>
                  <a:lnTo>
                    <a:pt x="2889173" y="3492500"/>
                  </a:lnTo>
                  <a:lnTo>
                    <a:pt x="2886811" y="3492500"/>
                  </a:lnTo>
                  <a:lnTo>
                    <a:pt x="2881782" y="3479800"/>
                  </a:lnTo>
                  <a:lnTo>
                    <a:pt x="2876194" y="3467100"/>
                  </a:lnTo>
                  <a:lnTo>
                    <a:pt x="2872194" y="3467100"/>
                  </a:lnTo>
                  <a:lnTo>
                    <a:pt x="2867368" y="3454400"/>
                  </a:lnTo>
                  <a:lnTo>
                    <a:pt x="2861970" y="3441700"/>
                  </a:lnTo>
                  <a:lnTo>
                    <a:pt x="2842044" y="3441700"/>
                  </a:lnTo>
                  <a:lnTo>
                    <a:pt x="2842044" y="3416300"/>
                  </a:lnTo>
                  <a:lnTo>
                    <a:pt x="2829953" y="3403600"/>
                  </a:lnTo>
                  <a:lnTo>
                    <a:pt x="2824772" y="3403600"/>
                  </a:lnTo>
                  <a:lnTo>
                    <a:pt x="2823705" y="3390900"/>
                  </a:lnTo>
                  <a:lnTo>
                    <a:pt x="2823972" y="3365500"/>
                  </a:lnTo>
                  <a:lnTo>
                    <a:pt x="2802725" y="3365500"/>
                  </a:lnTo>
                  <a:lnTo>
                    <a:pt x="2791968" y="3352800"/>
                  </a:lnTo>
                  <a:lnTo>
                    <a:pt x="2781808" y="3352800"/>
                  </a:lnTo>
                  <a:lnTo>
                    <a:pt x="2827667" y="3302000"/>
                  </a:lnTo>
                  <a:lnTo>
                    <a:pt x="2825013" y="3302000"/>
                  </a:lnTo>
                  <a:lnTo>
                    <a:pt x="2821838" y="3289300"/>
                  </a:lnTo>
                  <a:lnTo>
                    <a:pt x="2818396" y="3276600"/>
                  </a:lnTo>
                  <a:lnTo>
                    <a:pt x="2814942" y="3276600"/>
                  </a:lnTo>
                  <a:lnTo>
                    <a:pt x="2833230" y="3263900"/>
                  </a:lnTo>
                  <a:lnTo>
                    <a:pt x="2858312" y="3251200"/>
                  </a:lnTo>
                  <a:lnTo>
                    <a:pt x="2881528" y="3225800"/>
                  </a:lnTo>
                  <a:lnTo>
                    <a:pt x="2894241" y="3213100"/>
                  </a:lnTo>
                  <a:lnTo>
                    <a:pt x="2897035" y="3213100"/>
                  </a:lnTo>
                  <a:lnTo>
                    <a:pt x="2899613" y="3200400"/>
                  </a:lnTo>
                  <a:lnTo>
                    <a:pt x="2901518" y="3187700"/>
                  </a:lnTo>
                  <a:lnTo>
                    <a:pt x="2902267" y="3175000"/>
                  </a:lnTo>
                  <a:lnTo>
                    <a:pt x="2884652" y="3175000"/>
                  </a:lnTo>
                  <a:lnTo>
                    <a:pt x="2877578" y="3162300"/>
                  </a:lnTo>
                  <a:lnTo>
                    <a:pt x="2854833" y="3162300"/>
                  </a:lnTo>
                  <a:lnTo>
                    <a:pt x="2843619" y="3175000"/>
                  </a:lnTo>
                  <a:lnTo>
                    <a:pt x="2820962" y="3175000"/>
                  </a:lnTo>
                  <a:lnTo>
                    <a:pt x="2819311" y="3149600"/>
                  </a:lnTo>
                  <a:lnTo>
                    <a:pt x="2815501" y="3149600"/>
                  </a:lnTo>
                  <a:lnTo>
                    <a:pt x="2809900" y="3136900"/>
                  </a:lnTo>
                  <a:lnTo>
                    <a:pt x="2802890" y="3136900"/>
                  </a:lnTo>
                  <a:lnTo>
                    <a:pt x="2809278" y="3124200"/>
                  </a:lnTo>
                  <a:lnTo>
                    <a:pt x="2829991" y="3124200"/>
                  </a:lnTo>
                  <a:lnTo>
                    <a:pt x="2828861" y="3111500"/>
                  </a:lnTo>
                  <a:lnTo>
                    <a:pt x="2827947" y="3111500"/>
                  </a:lnTo>
                  <a:lnTo>
                    <a:pt x="2829915" y="3098800"/>
                  </a:lnTo>
                  <a:lnTo>
                    <a:pt x="2843428" y="3098800"/>
                  </a:lnTo>
                  <a:lnTo>
                    <a:pt x="2848508" y="3086100"/>
                  </a:lnTo>
                  <a:lnTo>
                    <a:pt x="2852978" y="3086100"/>
                  </a:lnTo>
                  <a:lnTo>
                    <a:pt x="2857093" y="3073400"/>
                  </a:lnTo>
                  <a:lnTo>
                    <a:pt x="2850807" y="3073400"/>
                  </a:lnTo>
                  <a:lnTo>
                    <a:pt x="2843809" y="3060700"/>
                  </a:lnTo>
                  <a:lnTo>
                    <a:pt x="2832011" y="3060700"/>
                  </a:lnTo>
                  <a:lnTo>
                    <a:pt x="2808935" y="3035300"/>
                  </a:lnTo>
                  <a:lnTo>
                    <a:pt x="2796870" y="3022600"/>
                  </a:lnTo>
                  <a:lnTo>
                    <a:pt x="2799016" y="3022600"/>
                  </a:lnTo>
                  <a:lnTo>
                    <a:pt x="2801239" y="3009900"/>
                  </a:lnTo>
                  <a:lnTo>
                    <a:pt x="2792933" y="3009900"/>
                  </a:lnTo>
                  <a:lnTo>
                    <a:pt x="2786049" y="2997200"/>
                  </a:lnTo>
                  <a:lnTo>
                    <a:pt x="2773997" y="2997200"/>
                  </a:lnTo>
                  <a:lnTo>
                    <a:pt x="2766758" y="2984500"/>
                  </a:lnTo>
                  <a:lnTo>
                    <a:pt x="2802318" y="2984500"/>
                  </a:lnTo>
                  <a:lnTo>
                    <a:pt x="2815336" y="2997200"/>
                  </a:lnTo>
                  <a:lnTo>
                    <a:pt x="2837586" y="2997200"/>
                  </a:lnTo>
                  <a:lnTo>
                    <a:pt x="2864472" y="2984500"/>
                  </a:lnTo>
                  <a:lnTo>
                    <a:pt x="2914688" y="2984500"/>
                  </a:lnTo>
                  <a:lnTo>
                    <a:pt x="2928175" y="2971800"/>
                  </a:lnTo>
                  <a:lnTo>
                    <a:pt x="2930893" y="2959100"/>
                  </a:lnTo>
                  <a:lnTo>
                    <a:pt x="2928429" y="2933700"/>
                  </a:lnTo>
                  <a:lnTo>
                    <a:pt x="2926372" y="2882900"/>
                  </a:lnTo>
                  <a:lnTo>
                    <a:pt x="2918371" y="2895600"/>
                  </a:lnTo>
                  <a:lnTo>
                    <a:pt x="2905290" y="2895600"/>
                  </a:lnTo>
                  <a:lnTo>
                    <a:pt x="2897759" y="2882900"/>
                  </a:lnTo>
                  <a:lnTo>
                    <a:pt x="2888932" y="2882900"/>
                  </a:lnTo>
                  <a:lnTo>
                    <a:pt x="2879991" y="2870200"/>
                  </a:lnTo>
                  <a:lnTo>
                    <a:pt x="2872155" y="2857500"/>
                  </a:lnTo>
                  <a:lnTo>
                    <a:pt x="2874124" y="2857500"/>
                  </a:lnTo>
                  <a:lnTo>
                    <a:pt x="2876346" y="2844800"/>
                  </a:lnTo>
                  <a:lnTo>
                    <a:pt x="2878836" y="2844800"/>
                  </a:lnTo>
                  <a:lnTo>
                    <a:pt x="2881617" y="2832100"/>
                  </a:lnTo>
                  <a:lnTo>
                    <a:pt x="2883789" y="2832100"/>
                  </a:lnTo>
                  <a:lnTo>
                    <a:pt x="2886786" y="2819400"/>
                  </a:lnTo>
                  <a:lnTo>
                    <a:pt x="2889872" y="2806700"/>
                  </a:lnTo>
                  <a:lnTo>
                    <a:pt x="2892310" y="2806700"/>
                  </a:lnTo>
                  <a:lnTo>
                    <a:pt x="2896641" y="2794000"/>
                  </a:lnTo>
                  <a:lnTo>
                    <a:pt x="2892856" y="2806700"/>
                  </a:lnTo>
                  <a:lnTo>
                    <a:pt x="2906928" y="2794000"/>
                  </a:lnTo>
                  <a:lnTo>
                    <a:pt x="2924632" y="2794000"/>
                  </a:lnTo>
                  <a:lnTo>
                    <a:pt x="2929979" y="2781300"/>
                  </a:lnTo>
                  <a:lnTo>
                    <a:pt x="2940735" y="2781300"/>
                  </a:lnTo>
                  <a:lnTo>
                    <a:pt x="2985236" y="2730500"/>
                  </a:lnTo>
                  <a:lnTo>
                    <a:pt x="2993593" y="2717800"/>
                  </a:lnTo>
                  <a:lnTo>
                    <a:pt x="2999676" y="2705100"/>
                  </a:lnTo>
                  <a:lnTo>
                    <a:pt x="3003397" y="2705100"/>
                  </a:lnTo>
                  <a:lnTo>
                    <a:pt x="3004655" y="2692400"/>
                  </a:lnTo>
                  <a:lnTo>
                    <a:pt x="3013214" y="2679700"/>
                  </a:lnTo>
                  <a:lnTo>
                    <a:pt x="3037776" y="2679700"/>
                  </a:lnTo>
                  <a:lnTo>
                    <a:pt x="3038043" y="2667000"/>
                  </a:lnTo>
                  <a:lnTo>
                    <a:pt x="3067139" y="2667000"/>
                  </a:lnTo>
                  <a:lnTo>
                    <a:pt x="3077146" y="2654300"/>
                  </a:lnTo>
                  <a:lnTo>
                    <a:pt x="3088271" y="2654300"/>
                  </a:lnTo>
                  <a:lnTo>
                    <a:pt x="3095815" y="2641600"/>
                  </a:lnTo>
                  <a:lnTo>
                    <a:pt x="3096107" y="2641600"/>
                  </a:lnTo>
                  <a:lnTo>
                    <a:pt x="3097733" y="2628900"/>
                  </a:lnTo>
                  <a:lnTo>
                    <a:pt x="3109290" y="2616200"/>
                  </a:lnTo>
                  <a:lnTo>
                    <a:pt x="3116580" y="2603500"/>
                  </a:lnTo>
                  <a:lnTo>
                    <a:pt x="3121482" y="2603500"/>
                  </a:lnTo>
                  <a:lnTo>
                    <a:pt x="3124250" y="2590800"/>
                  </a:lnTo>
                  <a:lnTo>
                    <a:pt x="3125114" y="2578100"/>
                  </a:lnTo>
                  <a:lnTo>
                    <a:pt x="3150412" y="2578100"/>
                  </a:lnTo>
                  <a:lnTo>
                    <a:pt x="3192640" y="2590800"/>
                  </a:lnTo>
                  <a:lnTo>
                    <a:pt x="3234093" y="2590800"/>
                  </a:lnTo>
                  <a:lnTo>
                    <a:pt x="3257067" y="2578100"/>
                  </a:lnTo>
                  <a:lnTo>
                    <a:pt x="3262757" y="2578100"/>
                  </a:lnTo>
                  <a:lnTo>
                    <a:pt x="3267100" y="2565400"/>
                  </a:lnTo>
                  <a:lnTo>
                    <a:pt x="3271774" y="2552700"/>
                  </a:lnTo>
                  <a:lnTo>
                    <a:pt x="3275914" y="2540000"/>
                  </a:lnTo>
                  <a:lnTo>
                    <a:pt x="3344951" y="2540000"/>
                  </a:lnTo>
                  <a:lnTo>
                    <a:pt x="3346158" y="2552700"/>
                  </a:lnTo>
                  <a:lnTo>
                    <a:pt x="3349752" y="2565400"/>
                  </a:lnTo>
                  <a:lnTo>
                    <a:pt x="3350971" y="2578100"/>
                  </a:lnTo>
                  <a:lnTo>
                    <a:pt x="3357676" y="2565400"/>
                  </a:lnTo>
                  <a:lnTo>
                    <a:pt x="3369449" y="2565400"/>
                  </a:lnTo>
                  <a:lnTo>
                    <a:pt x="3375482" y="2552700"/>
                  </a:lnTo>
                  <a:lnTo>
                    <a:pt x="3387509" y="2552700"/>
                  </a:lnTo>
                  <a:lnTo>
                    <a:pt x="3394316" y="2540000"/>
                  </a:lnTo>
                  <a:lnTo>
                    <a:pt x="3413506" y="2540000"/>
                  </a:lnTo>
                  <a:lnTo>
                    <a:pt x="3436988" y="2527300"/>
                  </a:lnTo>
                  <a:lnTo>
                    <a:pt x="3474428" y="2527300"/>
                  </a:lnTo>
                  <a:lnTo>
                    <a:pt x="3476968" y="25019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30120" y="4005839"/>
              <a:ext cx="920115" cy="824865"/>
            </a:xfrm>
            <a:custGeom>
              <a:avLst/>
              <a:gdLst/>
              <a:ahLst/>
              <a:cxnLst/>
              <a:rect l="l" t="t" r="r" b="b"/>
              <a:pathLst>
                <a:path w="920114" h="824864">
                  <a:moveTo>
                    <a:pt x="271267" y="0"/>
                  </a:moveTo>
                  <a:lnTo>
                    <a:pt x="263763" y="13023"/>
                  </a:lnTo>
                  <a:lnTo>
                    <a:pt x="252490" y="35199"/>
                  </a:lnTo>
                  <a:lnTo>
                    <a:pt x="241417" y="58416"/>
                  </a:lnTo>
                  <a:lnTo>
                    <a:pt x="234513" y="74561"/>
                  </a:lnTo>
                  <a:lnTo>
                    <a:pt x="44318" y="74472"/>
                  </a:lnTo>
                  <a:lnTo>
                    <a:pt x="46261" y="109042"/>
                  </a:lnTo>
                  <a:lnTo>
                    <a:pt x="73372" y="120203"/>
                  </a:lnTo>
                  <a:lnTo>
                    <a:pt x="98051" y="122153"/>
                  </a:lnTo>
                  <a:lnTo>
                    <a:pt x="123788" y="118252"/>
                  </a:lnTo>
                  <a:lnTo>
                    <a:pt x="175389" y="107250"/>
                  </a:lnTo>
                  <a:lnTo>
                    <a:pt x="186366" y="105363"/>
                  </a:lnTo>
                  <a:lnTo>
                    <a:pt x="193435" y="107523"/>
                  </a:lnTo>
                  <a:lnTo>
                    <a:pt x="203030" y="115049"/>
                  </a:lnTo>
                  <a:lnTo>
                    <a:pt x="212275" y="121975"/>
                  </a:lnTo>
                  <a:lnTo>
                    <a:pt x="221727" y="128689"/>
                  </a:lnTo>
                  <a:lnTo>
                    <a:pt x="230451" y="135812"/>
                  </a:lnTo>
                  <a:lnTo>
                    <a:pt x="237510" y="143967"/>
                  </a:lnTo>
                  <a:lnTo>
                    <a:pt x="230728" y="146291"/>
                  </a:lnTo>
                  <a:lnTo>
                    <a:pt x="215463" y="148767"/>
                  </a:lnTo>
                  <a:lnTo>
                    <a:pt x="210078" y="149148"/>
                  </a:lnTo>
                  <a:lnTo>
                    <a:pt x="195926" y="150976"/>
                  </a:lnTo>
                  <a:lnTo>
                    <a:pt x="190349" y="152482"/>
                  </a:lnTo>
                  <a:lnTo>
                    <a:pt x="185581" y="155598"/>
                  </a:lnTo>
                  <a:lnTo>
                    <a:pt x="179649" y="161531"/>
                  </a:lnTo>
                  <a:lnTo>
                    <a:pt x="167637" y="174429"/>
                  </a:lnTo>
                  <a:lnTo>
                    <a:pt x="159835" y="179516"/>
                  </a:lnTo>
                  <a:lnTo>
                    <a:pt x="148650" y="180156"/>
                  </a:lnTo>
                  <a:lnTo>
                    <a:pt x="126487" y="179717"/>
                  </a:lnTo>
                  <a:lnTo>
                    <a:pt x="119794" y="162331"/>
                  </a:lnTo>
                  <a:lnTo>
                    <a:pt x="102401" y="165393"/>
                  </a:lnTo>
                  <a:lnTo>
                    <a:pt x="94126" y="167633"/>
                  </a:lnTo>
                  <a:lnTo>
                    <a:pt x="86799" y="171284"/>
                  </a:lnTo>
                  <a:lnTo>
                    <a:pt x="98140" y="203860"/>
                  </a:lnTo>
                  <a:lnTo>
                    <a:pt x="87858" y="214671"/>
                  </a:lnTo>
                  <a:lnTo>
                    <a:pt x="78252" y="225805"/>
                  </a:lnTo>
                  <a:lnTo>
                    <a:pt x="73431" y="232875"/>
                  </a:lnTo>
                  <a:lnTo>
                    <a:pt x="71334" y="239350"/>
                  </a:lnTo>
                  <a:lnTo>
                    <a:pt x="71051" y="247215"/>
                  </a:lnTo>
                  <a:lnTo>
                    <a:pt x="73728" y="290261"/>
                  </a:lnTo>
                  <a:lnTo>
                    <a:pt x="78185" y="312540"/>
                  </a:lnTo>
                  <a:lnTo>
                    <a:pt x="88886" y="327723"/>
                  </a:lnTo>
                  <a:lnTo>
                    <a:pt x="109672" y="338239"/>
                  </a:lnTo>
                  <a:lnTo>
                    <a:pt x="118304" y="339592"/>
                  </a:lnTo>
                  <a:lnTo>
                    <a:pt x="126104" y="338534"/>
                  </a:lnTo>
                  <a:lnTo>
                    <a:pt x="133673" y="336613"/>
                  </a:lnTo>
                  <a:lnTo>
                    <a:pt x="141612" y="335381"/>
                  </a:lnTo>
                  <a:lnTo>
                    <a:pt x="153965" y="337200"/>
                  </a:lnTo>
                  <a:lnTo>
                    <a:pt x="163509" y="343277"/>
                  </a:lnTo>
                  <a:lnTo>
                    <a:pt x="173922" y="352512"/>
                  </a:lnTo>
                  <a:lnTo>
                    <a:pt x="188882" y="363804"/>
                  </a:lnTo>
                  <a:lnTo>
                    <a:pt x="190584" y="375260"/>
                  </a:lnTo>
                  <a:lnTo>
                    <a:pt x="192401" y="384592"/>
                  </a:lnTo>
                  <a:lnTo>
                    <a:pt x="192316" y="393845"/>
                  </a:lnTo>
                  <a:lnTo>
                    <a:pt x="188310" y="405066"/>
                  </a:lnTo>
                  <a:lnTo>
                    <a:pt x="137307" y="495833"/>
                  </a:lnTo>
                  <a:lnTo>
                    <a:pt x="58999" y="496277"/>
                  </a:lnTo>
                  <a:lnTo>
                    <a:pt x="52593" y="505929"/>
                  </a:lnTo>
                  <a:lnTo>
                    <a:pt x="43672" y="517369"/>
                  </a:lnTo>
                  <a:lnTo>
                    <a:pt x="5860" y="563569"/>
                  </a:lnTo>
                  <a:lnTo>
                    <a:pt x="0" y="577511"/>
                  </a:lnTo>
                  <a:lnTo>
                    <a:pt x="5919" y="597528"/>
                  </a:lnTo>
                  <a:lnTo>
                    <a:pt x="20670" y="640956"/>
                  </a:lnTo>
                  <a:lnTo>
                    <a:pt x="23466" y="653451"/>
                  </a:lnTo>
                  <a:lnTo>
                    <a:pt x="22567" y="658849"/>
                  </a:lnTo>
                  <a:lnTo>
                    <a:pt x="20133" y="662825"/>
                  </a:lnTo>
                  <a:lnTo>
                    <a:pt x="18321" y="671055"/>
                  </a:lnTo>
                  <a:lnTo>
                    <a:pt x="18646" y="678405"/>
                  </a:lnTo>
                  <a:lnTo>
                    <a:pt x="19683" y="681094"/>
                  </a:lnTo>
                  <a:lnTo>
                    <a:pt x="19267" y="685517"/>
                  </a:lnTo>
                  <a:lnTo>
                    <a:pt x="15235" y="698068"/>
                  </a:lnTo>
                  <a:lnTo>
                    <a:pt x="42647" y="719940"/>
                  </a:lnTo>
                  <a:lnTo>
                    <a:pt x="58685" y="727648"/>
                  </a:lnTo>
                  <a:lnTo>
                    <a:pt x="69031" y="725509"/>
                  </a:lnTo>
                  <a:lnTo>
                    <a:pt x="79370" y="717842"/>
                  </a:lnTo>
                  <a:lnTo>
                    <a:pt x="100024" y="701912"/>
                  </a:lnTo>
                  <a:lnTo>
                    <a:pt x="112904" y="693989"/>
                  </a:lnTo>
                  <a:lnTo>
                    <a:pt x="129708" y="691065"/>
                  </a:lnTo>
                  <a:lnTo>
                    <a:pt x="162136" y="690130"/>
                  </a:lnTo>
                  <a:lnTo>
                    <a:pt x="190402" y="692621"/>
                  </a:lnTo>
                  <a:lnTo>
                    <a:pt x="199369" y="702714"/>
                  </a:lnTo>
                  <a:lnTo>
                    <a:pt x="202187" y="721654"/>
                  </a:lnTo>
                  <a:lnTo>
                    <a:pt x="212009" y="750684"/>
                  </a:lnTo>
                  <a:lnTo>
                    <a:pt x="247708" y="823848"/>
                  </a:lnTo>
                  <a:lnTo>
                    <a:pt x="247365" y="815733"/>
                  </a:lnTo>
                  <a:lnTo>
                    <a:pt x="246629" y="824547"/>
                  </a:lnTo>
                  <a:lnTo>
                    <a:pt x="254388" y="824547"/>
                  </a:lnTo>
                  <a:lnTo>
                    <a:pt x="281742" y="819382"/>
                  </a:lnTo>
                  <a:lnTo>
                    <a:pt x="301335" y="815497"/>
                  </a:lnTo>
                  <a:lnTo>
                    <a:pt x="313416" y="814019"/>
                  </a:lnTo>
                  <a:lnTo>
                    <a:pt x="325610" y="813036"/>
                  </a:lnTo>
                  <a:lnTo>
                    <a:pt x="336748" y="812482"/>
                  </a:lnTo>
                  <a:lnTo>
                    <a:pt x="339925" y="789090"/>
                  </a:lnTo>
                  <a:lnTo>
                    <a:pt x="341382" y="776261"/>
                  </a:lnTo>
                  <a:lnTo>
                    <a:pt x="341625" y="767270"/>
                  </a:lnTo>
                  <a:lnTo>
                    <a:pt x="338518" y="758951"/>
                  </a:lnTo>
                  <a:lnTo>
                    <a:pt x="328500" y="746312"/>
                  </a:lnTo>
                  <a:lnTo>
                    <a:pt x="327515" y="741514"/>
                  </a:lnTo>
                  <a:lnTo>
                    <a:pt x="328363" y="733935"/>
                  </a:lnTo>
                  <a:lnTo>
                    <a:pt x="329439" y="731032"/>
                  </a:lnTo>
                  <a:lnTo>
                    <a:pt x="339136" y="724407"/>
                  </a:lnTo>
                  <a:lnTo>
                    <a:pt x="348584" y="716800"/>
                  </a:lnTo>
                  <a:lnTo>
                    <a:pt x="346133" y="717461"/>
                  </a:lnTo>
                  <a:lnTo>
                    <a:pt x="356115" y="712889"/>
                  </a:lnTo>
                  <a:lnTo>
                    <a:pt x="371726" y="725324"/>
                  </a:lnTo>
                  <a:lnTo>
                    <a:pt x="377134" y="730021"/>
                  </a:lnTo>
                  <a:lnTo>
                    <a:pt x="386400" y="738993"/>
                  </a:lnTo>
                  <a:lnTo>
                    <a:pt x="391491" y="742951"/>
                  </a:lnTo>
                  <a:lnTo>
                    <a:pt x="397924" y="746213"/>
                  </a:lnTo>
                  <a:lnTo>
                    <a:pt x="410812" y="731969"/>
                  </a:lnTo>
                  <a:lnTo>
                    <a:pt x="429696" y="713074"/>
                  </a:lnTo>
                  <a:lnTo>
                    <a:pt x="449023" y="695516"/>
                  </a:lnTo>
                  <a:lnTo>
                    <a:pt x="463240" y="685279"/>
                  </a:lnTo>
                  <a:lnTo>
                    <a:pt x="473564" y="688237"/>
                  </a:lnTo>
                  <a:lnTo>
                    <a:pt x="477669" y="691853"/>
                  </a:lnTo>
                  <a:lnTo>
                    <a:pt x="483033" y="694271"/>
                  </a:lnTo>
                  <a:lnTo>
                    <a:pt x="497136" y="693635"/>
                  </a:lnTo>
                  <a:lnTo>
                    <a:pt x="522948" y="685879"/>
                  </a:lnTo>
                  <a:lnTo>
                    <a:pt x="545611" y="676625"/>
                  </a:lnTo>
                  <a:lnTo>
                    <a:pt x="566089" y="675899"/>
                  </a:lnTo>
                  <a:lnTo>
                    <a:pt x="585350" y="693724"/>
                  </a:lnTo>
                  <a:lnTo>
                    <a:pt x="588757" y="701784"/>
                  </a:lnTo>
                  <a:lnTo>
                    <a:pt x="588299" y="712836"/>
                  </a:lnTo>
                  <a:lnTo>
                    <a:pt x="592285" y="722388"/>
                  </a:lnTo>
                  <a:lnTo>
                    <a:pt x="609016" y="737067"/>
                  </a:lnTo>
                  <a:lnTo>
                    <a:pt x="627507" y="739995"/>
                  </a:lnTo>
                  <a:lnTo>
                    <a:pt x="645575" y="746864"/>
                  </a:lnTo>
                  <a:lnTo>
                    <a:pt x="661042" y="773366"/>
                  </a:lnTo>
                  <a:lnTo>
                    <a:pt x="680319" y="777690"/>
                  </a:lnTo>
                  <a:lnTo>
                    <a:pt x="690697" y="782219"/>
                  </a:lnTo>
                  <a:lnTo>
                    <a:pt x="697008" y="791066"/>
                  </a:lnTo>
                  <a:lnTo>
                    <a:pt x="704083" y="808342"/>
                  </a:lnTo>
                  <a:lnTo>
                    <a:pt x="770402" y="798055"/>
                  </a:lnTo>
                  <a:lnTo>
                    <a:pt x="771926" y="793241"/>
                  </a:lnTo>
                  <a:lnTo>
                    <a:pt x="774427" y="780316"/>
                  </a:lnTo>
                  <a:lnTo>
                    <a:pt x="774304" y="777932"/>
                  </a:lnTo>
                  <a:lnTo>
                    <a:pt x="775577" y="776700"/>
                  </a:lnTo>
                  <a:lnTo>
                    <a:pt x="782264" y="767232"/>
                  </a:lnTo>
                  <a:lnTo>
                    <a:pt x="787192" y="757821"/>
                  </a:lnTo>
                  <a:lnTo>
                    <a:pt x="783763" y="760412"/>
                  </a:lnTo>
                  <a:lnTo>
                    <a:pt x="788474" y="752906"/>
                  </a:lnTo>
                  <a:lnTo>
                    <a:pt x="804864" y="748996"/>
                  </a:lnTo>
                  <a:lnTo>
                    <a:pt x="824310" y="748210"/>
                  </a:lnTo>
                  <a:lnTo>
                    <a:pt x="844524" y="748706"/>
                  </a:lnTo>
                  <a:lnTo>
                    <a:pt x="863214" y="748639"/>
                  </a:lnTo>
                  <a:lnTo>
                    <a:pt x="861671" y="735654"/>
                  </a:lnTo>
                  <a:lnTo>
                    <a:pt x="860566" y="724242"/>
                  </a:lnTo>
                  <a:lnTo>
                    <a:pt x="862071" y="714288"/>
                  </a:lnTo>
                  <a:lnTo>
                    <a:pt x="868357" y="705675"/>
                  </a:lnTo>
                  <a:lnTo>
                    <a:pt x="875388" y="700069"/>
                  </a:lnTo>
                  <a:lnTo>
                    <a:pt x="889915" y="689203"/>
                  </a:lnTo>
                  <a:lnTo>
                    <a:pt x="897339" y="683018"/>
                  </a:lnTo>
                  <a:lnTo>
                    <a:pt x="891244" y="660050"/>
                  </a:lnTo>
                  <a:lnTo>
                    <a:pt x="893983" y="650939"/>
                  </a:lnTo>
                  <a:lnTo>
                    <a:pt x="906686" y="641464"/>
                  </a:lnTo>
                  <a:lnTo>
                    <a:pt x="918344" y="634834"/>
                  </a:lnTo>
                  <a:lnTo>
                    <a:pt x="914417" y="612695"/>
                  </a:lnTo>
                  <a:lnTo>
                    <a:pt x="916044" y="608703"/>
                  </a:lnTo>
                  <a:lnTo>
                    <a:pt x="919107" y="607736"/>
                  </a:lnTo>
                  <a:lnTo>
                    <a:pt x="919487" y="594677"/>
                  </a:lnTo>
                  <a:lnTo>
                    <a:pt x="911817" y="547674"/>
                  </a:lnTo>
                  <a:lnTo>
                    <a:pt x="894383" y="505967"/>
                  </a:lnTo>
                  <a:lnTo>
                    <a:pt x="884363" y="496100"/>
                  </a:lnTo>
                  <a:lnTo>
                    <a:pt x="875253" y="481253"/>
                  </a:lnTo>
                  <a:lnTo>
                    <a:pt x="880803" y="473251"/>
                  </a:lnTo>
                  <a:lnTo>
                    <a:pt x="887048" y="468888"/>
                  </a:lnTo>
                  <a:lnTo>
                    <a:pt x="894156" y="464685"/>
                  </a:lnTo>
                  <a:lnTo>
                    <a:pt x="902292" y="457161"/>
                  </a:lnTo>
                  <a:lnTo>
                    <a:pt x="893199" y="444999"/>
                  </a:lnTo>
                  <a:lnTo>
                    <a:pt x="883178" y="432835"/>
                  </a:lnTo>
                  <a:lnTo>
                    <a:pt x="876110" y="420803"/>
                  </a:lnTo>
                  <a:lnTo>
                    <a:pt x="875876" y="409041"/>
                  </a:lnTo>
                  <a:lnTo>
                    <a:pt x="882179" y="394679"/>
                  </a:lnTo>
                  <a:lnTo>
                    <a:pt x="883285" y="388270"/>
                  </a:lnTo>
                  <a:lnTo>
                    <a:pt x="878806" y="376766"/>
                  </a:lnTo>
                  <a:lnTo>
                    <a:pt x="868357" y="347116"/>
                  </a:lnTo>
                  <a:lnTo>
                    <a:pt x="845064" y="342274"/>
                  </a:lnTo>
                  <a:lnTo>
                    <a:pt x="839523" y="337050"/>
                  </a:lnTo>
                  <a:lnTo>
                    <a:pt x="834258" y="323964"/>
                  </a:lnTo>
                  <a:lnTo>
                    <a:pt x="823680" y="291374"/>
                  </a:lnTo>
                  <a:lnTo>
                    <a:pt x="820097" y="281177"/>
                  </a:lnTo>
                  <a:lnTo>
                    <a:pt x="806285" y="278994"/>
                  </a:lnTo>
                  <a:lnTo>
                    <a:pt x="792530" y="279550"/>
                  </a:lnTo>
                  <a:lnTo>
                    <a:pt x="779555" y="282905"/>
                  </a:lnTo>
                  <a:lnTo>
                    <a:pt x="768078" y="289115"/>
                  </a:lnTo>
                  <a:lnTo>
                    <a:pt x="756196" y="293163"/>
                  </a:lnTo>
                  <a:lnTo>
                    <a:pt x="741668" y="292514"/>
                  </a:lnTo>
                  <a:lnTo>
                    <a:pt x="728770" y="287952"/>
                  </a:lnTo>
                  <a:lnTo>
                    <a:pt x="721774" y="280263"/>
                  </a:lnTo>
                  <a:lnTo>
                    <a:pt x="719564" y="207327"/>
                  </a:lnTo>
                  <a:lnTo>
                    <a:pt x="696902" y="207273"/>
                  </a:lnTo>
                  <a:lnTo>
                    <a:pt x="667710" y="206260"/>
                  </a:lnTo>
                  <a:lnTo>
                    <a:pt x="662376" y="205638"/>
                  </a:lnTo>
                  <a:lnTo>
                    <a:pt x="655683" y="205333"/>
                  </a:lnTo>
                  <a:lnTo>
                    <a:pt x="640279" y="206493"/>
                  </a:lnTo>
                  <a:lnTo>
                    <a:pt x="632593" y="209219"/>
                  </a:lnTo>
                  <a:lnTo>
                    <a:pt x="624095" y="209355"/>
                  </a:lnTo>
                  <a:lnTo>
                    <a:pt x="606255" y="202742"/>
                  </a:lnTo>
                  <a:lnTo>
                    <a:pt x="594648" y="194608"/>
                  </a:lnTo>
                  <a:lnTo>
                    <a:pt x="588789" y="184340"/>
                  </a:lnTo>
                  <a:lnTo>
                    <a:pt x="582859" y="170995"/>
                  </a:lnTo>
                  <a:lnTo>
                    <a:pt x="571038" y="153631"/>
                  </a:lnTo>
                  <a:lnTo>
                    <a:pt x="564333" y="136083"/>
                  </a:lnTo>
                  <a:lnTo>
                    <a:pt x="565184" y="111885"/>
                  </a:lnTo>
                  <a:lnTo>
                    <a:pt x="569039" y="81246"/>
                  </a:lnTo>
                  <a:lnTo>
                    <a:pt x="571342" y="44373"/>
                  </a:lnTo>
                  <a:lnTo>
                    <a:pt x="539719" y="46367"/>
                  </a:lnTo>
                  <a:lnTo>
                    <a:pt x="538025" y="60137"/>
                  </a:lnTo>
                  <a:lnTo>
                    <a:pt x="535909" y="66787"/>
                  </a:lnTo>
                  <a:lnTo>
                    <a:pt x="524907" y="67968"/>
                  </a:lnTo>
                  <a:lnTo>
                    <a:pt x="496552" y="65328"/>
                  </a:lnTo>
                  <a:lnTo>
                    <a:pt x="476915" y="64164"/>
                  </a:lnTo>
                  <a:lnTo>
                    <a:pt x="464804" y="62428"/>
                  </a:lnTo>
                  <a:lnTo>
                    <a:pt x="458181" y="55493"/>
                  </a:lnTo>
                  <a:lnTo>
                    <a:pt x="455010" y="38734"/>
                  </a:lnTo>
                  <a:lnTo>
                    <a:pt x="431156" y="35006"/>
                  </a:lnTo>
                  <a:lnTo>
                    <a:pt x="407977" y="29249"/>
                  </a:lnTo>
                  <a:lnTo>
                    <a:pt x="386068" y="22381"/>
                  </a:lnTo>
                  <a:lnTo>
                    <a:pt x="366021" y="15316"/>
                  </a:lnTo>
                  <a:lnTo>
                    <a:pt x="342449" y="9958"/>
                  </a:lnTo>
                  <a:lnTo>
                    <a:pt x="314153" y="6619"/>
                  </a:lnTo>
                  <a:lnTo>
                    <a:pt x="288103" y="3800"/>
                  </a:lnTo>
                  <a:lnTo>
                    <a:pt x="271267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35499"/>
              <a:ext cx="6519253" cy="2222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09498" y="5345123"/>
              <a:ext cx="662940" cy="603250"/>
            </a:xfrm>
            <a:custGeom>
              <a:avLst/>
              <a:gdLst/>
              <a:ahLst/>
              <a:cxnLst/>
              <a:rect l="l" t="t" r="r" b="b"/>
              <a:pathLst>
                <a:path w="662939" h="603250">
                  <a:moveTo>
                    <a:pt x="139476" y="527264"/>
                  </a:moveTo>
                  <a:lnTo>
                    <a:pt x="73088" y="527264"/>
                  </a:lnTo>
                  <a:lnTo>
                    <a:pt x="78397" y="530223"/>
                  </a:lnTo>
                  <a:lnTo>
                    <a:pt x="78377" y="531353"/>
                  </a:lnTo>
                  <a:lnTo>
                    <a:pt x="78251" y="538427"/>
                  </a:lnTo>
                  <a:lnTo>
                    <a:pt x="78147" y="544286"/>
                  </a:lnTo>
                  <a:lnTo>
                    <a:pt x="78039" y="550346"/>
                  </a:lnTo>
                  <a:lnTo>
                    <a:pt x="77987" y="553273"/>
                  </a:lnTo>
                  <a:lnTo>
                    <a:pt x="77887" y="571684"/>
                  </a:lnTo>
                  <a:lnTo>
                    <a:pt x="83328" y="587578"/>
                  </a:lnTo>
                  <a:lnTo>
                    <a:pt x="99542" y="602905"/>
                  </a:lnTo>
                  <a:lnTo>
                    <a:pt x="107725" y="596807"/>
                  </a:lnTo>
                  <a:lnTo>
                    <a:pt x="137311" y="557852"/>
                  </a:lnTo>
                  <a:lnTo>
                    <a:pt x="139075" y="531353"/>
                  </a:lnTo>
                  <a:lnTo>
                    <a:pt x="139421" y="527823"/>
                  </a:lnTo>
                  <a:lnTo>
                    <a:pt x="139476" y="527264"/>
                  </a:lnTo>
                  <a:close/>
                </a:path>
                <a:path w="662939" h="603250">
                  <a:moveTo>
                    <a:pt x="415762" y="516431"/>
                  </a:moveTo>
                  <a:lnTo>
                    <a:pt x="140538" y="516431"/>
                  </a:lnTo>
                  <a:lnTo>
                    <a:pt x="223431" y="521600"/>
                  </a:lnTo>
                  <a:lnTo>
                    <a:pt x="228942" y="536649"/>
                  </a:lnTo>
                  <a:lnTo>
                    <a:pt x="267611" y="544286"/>
                  </a:lnTo>
                  <a:lnTo>
                    <a:pt x="283486" y="550346"/>
                  </a:lnTo>
                  <a:lnTo>
                    <a:pt x="287268" y="564207"/>
                  </a:lnTo>
                  <a:lnTo>
                    <a:pt x="287364" y="564560"/>
                  </a:lnTo>
                  <a:lnTo>
                    <a:pt x="290042" y="596657"/>
                  </a:lnTo>
                  <a:lnTo>
                    <a:pt x="425119" y="590865"/>
                  </a:lnTo>
                  <a:lnTo>
                    <a:pt x="429247" y="578210"/>
                  </a:lnTo>
                  <a:lnTo>
                    <a:pt x="431444" y="570922"/>
                  </a:lnTo>
                  <a:lnTo>
                    <a:pt x="429997" y="564560"/>
                  </a:lnTo>
                  <a:lnTo>
                    <a:pt x="429916" y="564207"/>
                  </a:lnTo>
                  <a:lnTo>
                    <a:pt x="422871" y="553273"/>
                  </a:lnTo>
                  <a:lnTo>
                    <a:pt x="416381" y="544654"/>
                  </a:lnTo>
                  <a:lnTo>
                    <a:pt x="412611" y="538427"/>
                  </a:lnTo>
                  <a:lnTo>
                    <a:pt x="412031" y="532567"/>
                  </a:lnTo>
                  <a:lnTo>
                    <a:pt x="411911" y="531353"/>
                  </a:lnTo>
                  <a:lnTo>
                    <a:pt x="414629" y="520190"/>
                  </a:lnTo>
                  <a:lnTo>
                    <a:pt x="415762" y="516431"/>
                  </a:lnTo>
                  <a:close/>
                </a:path>
                <a:path w="662939" h="603250">
                  <a:moveTo>
                    <a:pt x="53886" y="362431"/>
                  </a:moveTo>
                  <a:lnTo>
                    <a:pt x="0" y="362786"/>
                  </a:lnTo>
                  <a:lnTo>
                    <a:pt x="1054" y="403413"/>
                  </a:lnTo>
                  <a:lnTo>
                    <a:pt x="10385" y="407606"/>
                  </a:lnTo>
                  <a:lnTo>
                    <a:pt x="22336" y="412062"/>
                  </a:lnTo>
                  <a:lnTo>
                    <a:pt x="34615" y="416147"/>
                  </a:lnTo>
                  <a:lnTo>
                    <a:pt x="44932" y="419225"/>
                  </a:lnTo>
                  <a:lnTo>
                    <a:pt x="49911" y="470888"/>
                  </a:lnTo>
                  <a:lnTo>
                    <a:pt x="48733" y="490967"/>
                  </a:lnTo>
                  <a:lnTo>
                    <a:pt x="48674" y="491983"/>
                  </a:lnTo>
                  <a:lnTo>
                    <a:pt x="44048" y="499181"/>
                  </a:lnTo>
                  <a:lnTo>
                    <a:pt x="38862" y="509154"/>
                  </a:lnTo>
                  <a:lnTo>
                    <a:pt x="43916" y="512075"/>
                  </a:lnTo>
                  <a:lnTo>
                    <a:pt x="45948" y="512456"/>
                  </a:lnTo>
                  <a:lnTo>
                    <a:pt x="59994" y="513014"/>
                  </a:lnTo>
                  <a:lnTo>
                    <a:pt x="61506" y="526667"/>
                  </a:lnTo>
                  <a:lnTo>
                    <a:pt x="69507" y="527823"/>
                  </a:lnTo>
                  <a:lnTo>
                    <a:pt x="73088" y="527264"/>
                  </a:lnTo>
                  <a:lnTo>
                    <a:pt x="139476" y="527264"/>
                  </a:lnTo>
                  <a:lnTo>
                    <a:pt x="140538" y="516431"/>
                  </a:lnTo>
                  <a:lnTo>
                    <a:pt x="415762" y="516431"/>
                  </a:lnTo>
                  <a:lnTo>
                    <a:pt x="426966" y="479264"/>
                  </a:lnTo>
                  <a:lnTo>
                    <a:pt x="434133" y="457243"/>
                  </a:lnTo>
                  <a:lnTo>
                    <a:pt x="439826" y="443711"/>
                  </a:lnTo>
                  <a:lnTo>
                    <a:pt x="660117" y="443711"/>
                  </a:lnTo>
                  <a:lnTo>
                    <a:pt x="662493" y="436225"/>
                  </a:lnTo>
                  <a:lnTo>
                    <a:pt x="661187" y="423530"/>
                  </a:lnTo>
                  <a:lnTo>
                    <a:pt x="650925" y="410518"/>
                  </a:lnTo>
                  <a:lnTo>
                    <a:pt x="630362" y="387005"/>
                  </a:lnTo>
                  <a:lnTo>
                    <a:pt x="129667" y="387005"/>
                  </a:lnTo>
                  <a:lnTo>
                    <a:pt x="54902" y="386103"/>
                  </a:lnTo>
                  <a:lnTo>
                    <a:pt x="53901" y="362786"/>
                  </a:lnTo>
                  <a:lnTo>
                    <a:pt x="53886" y="362431"/>
                  </a:lnTo>
                  <a:close/>
                </a:path>
                <a:path w="662939" h="603250">
                  <a:moveTo>
                    <a:pt x="645972" y="478304"/>
                  </a:moveTo>
                  <a:lnTo>
                    <a:pt x="565824" y="478304"/>
                  </a:lnTo>
                  <a:lnTo>
                    <a:pt x="573745" y="481225"/>
                  </a:lnTo>
                  <a:lnTo>
                    <a:pt x="587616" y="490967"/>
                  </a:lnTo>
                  <a:lnTo>
                    <a:pt x="607040" y="505502"/>
                  </a:lnTo>
                  <a:lnTo>
                    <a:pt x="617541" y="512784"/>
                  </a:lnTo>
                  <a:lnTo>
                    <a:pt x="626541" y="517980"/>
                  </a:lnTo>
                  <a:lnTo>
                    <a:pt x="630570" y="512784"/>
                  </a:lnTo>
                  <a:lnTo>
                    <a:pt x="630765" y="512456"/>
                  </a:lnTo>
                  <a:lnTo>
                    <a:pt x="633707" y="506887"/>
                  </a:lnTo>
                  <a:lnTo>
                    <a:pt x="636257" y="500678"/>
                  </a:lnTo>
                  <a:lnTo>
                    <a:pt x="638797" y="494193"/>
                  </a:lnTo>
                  <a:lnTo>
                    <a:pt x="645972" y="478304"/>
                  </a:lnTo>
                  <a:close/>
                </a:path>
                <a:path w="662939" h="603250">
                  <a:moveTo>
                    <a:pt x="660117" y="443711"/>
                  </a:moveTo>
                  <a:lnTo>
                    <a:pt x="439826" y="443711"/>
                  </a:lnTo>
                  <a:lnTo>
                    <a:pt x="461115" y="451975"/>
                  </a:lnTo>
                  <a:lnTo>
                    <a:pt x="490124" y="464248"/>
                  </a:lnTo>
                  <a:lnTo>
                    <a:pt x="518829" y="475352"/>
                  </a:lnTo>
                  <a:lnTo>
                    <a:pt x="539203" y="480109"/>
                  </a:lnTo>
                  <a:lnTo>
                    <a:pt x="556696" y="479000"/>
                  </a:lnTo>
                  <a:lnTo>
                    <a:pt x="565824" y="478304"/>
                  </a:lnTo>
                  <a:lnTo>
                    <a:pt x="645972" y="478304"/>
                  </a:lnTo>
                  <a:lnTo>
                    <a:pt x="656783" y="454213"/>
                  </a:lnTo>
                  <a:lnTo>
                    <a:pt x="660117" y="443711"/>
                  </a:lnTo>
                  <a:close/>
                </a:path>
                <a:path w="662939" h="603250">
                  <a:moveTo>
                    <a:pt x="628769" y="275893"/>
                  </a:moveTo>
                  <a:lnTo>
                    <a:pt x="144043" y="275893"/>
                  </a:lnTo>
                  <a:lnTo>
                    <a:pt x="146456" y="283386"/>
                  </a:lnTo>
                  <a:lnTo>
                    <a:pt x="146385" y="320811"/>
                  </a:lnTo>
                  <a:lnTo>
                    <a:pt x="144819" y="327985"/>
                  </a:lnTo>
                  <a:lnTo>
                    <a:pt x="139741" y="331658"/>
                  </a:lnTo>
                  <a:lnTo>
                    <a:pt x="129120" y="337513"/>
                  </a:lnTo>
                  <a:lnTo>
                    <a:pt x="129191" y="343939"/>
                  </a:lnTo>
                  <a:lnTo>
                    <a:pt x="129316" y="355263"/>
                  </a:lnTo>
                  <a:lnTo>
                    <a:pt x="129435" y="366063"/>
                  </a:lnTo>
                  <a:lnTo>
                    <a:pt x="129557" y="377074"/>
                  </a:lnTo>
                  <a:lnTo>
                    <a:pt x="129667" y="387005"/>
                  </a:lnTo>
                  <a:lnTo>
                    <a:pt x="630362" y="387005"/>
                  </a:lnTo>
                  <a:lnTo>
                    <a:pt x="621625" y="377074"/>
                  </a:lnTo>
                  <a:lnTo>
                    <a:pt x="612749" y="366063"/>
                  </a:lnTo>
                  <a:lnTo>
                    <a:pt x="609361" y="359557"/>
                  </a:lnTo>
                  <a:lnTo>
                    <a:pt x="609377" y="355263"/>
                  </a:lnTo>
                  <a:lnTo>
                    <a:pt x="611670" y="350838"/>
                  </a:lnTo>
                  <a:lnTo>
                    <a:pt x="615111" y="343939"/>
                  </a:lnTo>
                  <a:lnTo>
                    <a:pt x="648478" y="343939"/>
                  </a:lnTo>
                  <a:lnTo>
                    <a:pt x="631452" y="337088"/>
                  </a:lnTo>
                  <a:lnTo>
                    <a:pt x="624595" y="327228"/>
                  </a:lnTo>
                  <a:lnTo>
                    <a:pt x="626401" y="312788"/>
                  </a:lnTo>
                  <a:lnTo>
                    <a:pt x="630631" y="290295"/>
                  </a:lnTo>
                  <a:lnTo>
                    <a:pt x="630493" y="283386"/>
                  </a:lnTo>
                  <a:lnTo>
                    <a:pt x="630427" y="280098"/>
                  </a:lnTo>
                  <a:lnTo>
                    <a:pt x="628769" y="275893"/>
                  </a:lnTo>
                  <a:close/>
                </a:path>
                <a:path w="662939" h="603250">
                  <a:moveTo>
                    <a:pt x="648478" y="343939"/>
                  </a:moveTo>
                  <a:lnTo>
                    <a:pt x="615111" y="343939"/>
                  </a:lnTo>
                  <a:lnTo>
                    <a:pt x="653211" y="345844"/>
                  </a:lnTo>
                  <a:lnTo>
                    <a:pt x="648478" y="343939"/>
                  </a:lnTo>
                  <a:close/>
                </a:path>
                <a:path w="662939" h="603250">
                  <a:moveTo>
                    <a:pt x="630892" y="225601"/>
                  </a:moveTo>
                  <a:lnTo>
                    <a:pt x="122097" y="225601"/>
                  </a:lnTo>
                  <a:lnTo>
                    <a:pt x="128689" y="229563"/>
                  </a:lnTo>
                  <a:lnTo>
                    <a:pt x="128762" y="246699"/>
                  </a:lnTo>
                  <a:lnTo>
                    <a:pt x="128867" y="271468"/>
                  </a:lnTo>
                  <a:lnTo>
                    <a:pt x="129187" y="271468"/>
                  </a:lnTo>
                  <a:lnTo>
                    <a:pt x="136469" y="273923"/>
                  </a:lnTo>
                  <a:lnTo>
                    <a:pt x="143840" y="276883"/>
                  </a:lnTo>
                  <a:lnTo>
                    <a:pt x="144043" y="275893"/>
                  </a:lnTo>
                  <a:lnTo>
                    <a:pt x="628769" y="275893"/>
                  </a:lnTo>
                  <a:lnTo>
                    <a:pt x="627992" y="273923"/>
                  </a:lnTo>
                  <a:lnTo>
                    <a:pt x="625448" y="268669"/>
                  </a:lnTo>
                  <a:lnTo>
                    <a:pt x="624916" y="261237"/>
                  </a:lnTo>
                  <a:lnTo>
                    <a:pt x="626633" y="254693"/>
                  </a:lnTo>
                  <a:lnTo>
                    <a:pt x="629691" y="246699"/>
                  </a:lnTo>
                  <a:lnTo>
                    <a:pt x="633006" y="237938"/>
                  </a:lnTo>
                  <a:lnTo>
                    <a:pt x="635495" y="229093"/>
                  </a:lnTo>
                  <a:lnTo>
                    <a:pt x="630892" y="225601"/>
                  </a:lnTo>
                  <a:close/>
                </a:path>
                <a:path w="662939" h="603250">
                  <a:moveTo>
                    <a:pt x="127289" y="270832"/>
                  </a:moveTo>
                  <a:lnTo>
                    <a:pt x="130065" y="272970"/>
                  </a:lnTo>
                  <a:lnTo>
                    <a:pt x="134095" y="274896"/>
                  </a:lnTo>
                  <a:lnTo>
                    <a:pt x="129187" y="271468"/>
                  </a:lnTo>
                  <a:lnTo>
                    <a:pt x="127289" y="270832"/>
                  </a:lnTo>
                  <a:close/>
                </a:path>
                <a:path w="662939" h="603250">
                  <a:moveTo>
                    <a:pt x="118567" y="148359"/>
                  </a:moveTo>
                  <a:lnTo>
                    <a:pt x="114108" y="221630"/>
                  </a:lnTo>
                  <a:lnTo>
                    <a:pt x="114020" y="223073"/>
                  </a:lnTo>
                  <a:lnTo>
                    <a:pt x="121615" y="227633"/>
                  </a:lnTo>
                  <a:lnTo>
                    <a:pt x="122097" y="225601"/>
                  </a:lnTo>
                  <a:lnTo>
                    <a:pt x="630892" y="225601"/>
                  </a:lnTo>
                  <a:lnTo>
                    <a:pt x="613133" y="212239"/>
                  </a:lnTo>
                  <a:lnTo>
                    <a:pt x="601841" y="203188"/>
                  </a:lnTo>
                  <a:lnTo>
                    <a:pt x="595706" y="196746"/>
                  </a:lnTo>
                  <a:lnTo>
                    <a:pt x="592340" y="190117"/>
                  </a:lnTo>
                  <a:lnTo>
                    <a:pt x="593625" y="190117"/>
                  </a:lnTo>
                  <a:lnTo>
                    <a:pt x="590981" y="181699"/>
                  </a:lnTo>
                  <a:lnTo>
                    <a:pt x="590410" y="180846"/>
                  </a:lnTo>
                  <a:lnTo>
                    <a:pt x="571680" y="180846"/>
                  </a:lnTo>
                  <a:lnTo>
                    <a:pt x="549867" y="180274"/>
                  </a:lnTo>
                  <a:lnTo>
                    <a:pt x="529318" y="178038"/>
                  </a:lnTo>
                  <a:lnTo>
                    <a:pt x="519643" y="174875"/>
                  </a:lnTo>
                  <a:lnTo>
                    <a:pt x="254061" y="174875"/>
                  </a:lnTo>
                  <a:lnTo>
                    <a:pt x="233616" y="173569"/>
                  </a:lnTo>
                  <a:lnTo>
                    <a:pt x="174805" y="158959"/>
                  </a:lnTo>
                  <a:lnTo>
                    <a:pt x="142740" y="151882"/>
                  </a:lnTo>
                  <a:lnTo>
                    <a:pt x="118567" y="148359"/>
                  </a:lnTo>
                  <a:close/>
                </a:path>
                <a:path w="662939" h="603250">
                  <a:moveTo>
                    <a:pt x="593625" y="190117"/>
                  </a:moveTo>
                  <a:lnTo>
                    <a:pt x="592340" y="190117"/>
                  </a:lnTo>
                  <a:lnTo>
                    <a:pt x="594982" y="194435"/>
                  </a:lnTo>
                  <a:lnTo>
                    <a:pt x="593625" y="190117"/>
                  </a:lnTo>
                  <a:close/>
                </a:path>
                <a:path w="662939" h="603250">
                  <a:moveTo>
                    <a:pt x="590799" y="180846"/>
                  </a:moveTo>
                  <a:lnTo>
                    <a:pt x="590981" y="181699"/>
                  </a:lnTo>
                  <a:lnTo>
                    <a:pt x="593572" y="185570"/>
                  </a:lnTo>
                  <a:lnTo>
                    <a:pt x="590799" y="180846"/>
                  </a:lnTo>
                  <a:close/>
                </a:path>
                <a:path w="662939" h="603250">
                  <a:moveTo>
                    <a:pt x="395537" y="0"/>
                  </a:moveTo>
                  <a:lnTo>
                    <a:pt x="385826" y="0"/>
                  </a:lnTo>
                  <a:lnTo>
                    <a:pt x="380115" y="1786"/>
                  </a:lnTo>
                  <a:lnTo>
                    <a:pt x="373900" y="6577"/>
                  </a:lnTo>
                  <a:lnTo>
                    <a:pt x="342410" y="42909"/>
                  </a:lnTo>
                  <a:lnTo>
                    <a:pt x="334879" y="66619"/>
                  </a:lnTo>
                  <a:lnTo>
                    <a:pt x="340675" y="82875"/>
                  </a:lnTo>
                  <a:lnTo>
                    <a:pt x="349161" y="96848"/>
                  </a:lnTo>
                  <a:lnTo>
                    <a:pt x="349074" y="107350"/>
                  </a:lnTo>
                  <a:lnTo>
                    <a:pt x="341604" y="116274"/>
                  </a:lnTo>
                  <a:lnTo>
                    <a:pt x="330705" y="123953"/>
                  </a:lnTo>
                  <a:lnTo>
                    <a:pt x="320332" y="130719"/>
                  </a:lnTo>
                  <a:lnTo>
                    <a:pt x="291679" y="152788"/>
                  </a:lnTo>
                  <a:lnTo>
                    <a:pt x="271502" y="167727"/>
                  </a:lnTo>
                  <a:lnTo>
                    <a:pt x="254061" y="174875"/>
                  </a:lnTo>
                  <a:lnTo>
                    <a:pt x="519643" y="174875"/>
                  </a:lnTo>
                  <a:lnTo>
                    <a:pt x="490452" y="138208"/>
                  </a:lnTo>
                  <a:lnTo>
                    <a:pt x="485876" y="119759"/>
                  </a:lnTo>
                  <a:lnTo>
                    <a:pt x="475794" y="89252"/>
                  </a:lnTo>
                  <a:lnTo>
                    <a:pt x="463345" y="59877"/>
                  </a:lnTo>
                  <a:lnTo>
                    <a:pt x="450473" y="30785"/>
                  </a:lnTo>
                  <a:lnTo>
                    <a:pt x="439127" y="1128"/>
                  </a:lnTo>
                  <a:lnTo>
                    <a:pt x="430286" y="504"/>
                  </a:lnTo>
                  <a:lnTo>
                    <a:pt x="421411" y="285"/>
                  </a:lnTo>
                  <a:lnTo>
                    <a:pt x="404685" y="285"/>
                  </a:lnTo>
                  <a:lnTo>
                    <a:pt x="395537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56929" y="4763274"/>
              <a:ext cx="1807210" cy="1910714"/>
            </a:xfrm>
            <a:custGeom>
              <a:avLst/>
              <a:gdLst/>
              <a:ahLst/>
              <a:cxnLst/>
              <a:rect l="l" t="t" r="r" b="b"/>
              <a:pathLst>
                <a:path w="1807210" h="1910715">
                  <a:moveTo>
                    <a:pt x="49009" y="140195"/>
                  </a:moveTo>
                  <a:lnTo>
                    <a:pt x="46951" y="143751"/>
                  </a:lnTo>
                  <a:lnTo>
                    <a:pt x="48361" y="141884"/>
                  </a:lnTo>
                  <a:lnTo>
                    <a:pt x="49009" y="140195"/>
                  </a:lnTo>
                  <a:close/>
                </a:path>
                <a:path w="1807210" h="1910715">
                  <a:moveTo>
                    <a:pt x="458685" y="253885"/>
                  </a:moveTo>
                  <a:lnTo>
                    <a:pt x="458571" y="253415"/>
                  </a:lnTo>
                  <a:lnTo>
                    <a:pt x="445973" y="199745"/>
                  </a:lnTo>
                  <a:lnTo>
                    <a:pt x="445096" y="174307"/>
                  </a:lnTo>
                  <a:lnTo>
                    <a:pt x="445008" y="171958"/>
                  </a:lnTo>
                  <a:lnTo>
                    <a:pt x="447751" y="153860"/>
                  </a:lnTo>
                  <a:lnTo>
                    <a:pt x="446443" y="133616"/>
                  </a:lnTo>
                  <a:lnTo>
                    <a:pt x="446341" y="131965"/>
                  </a:lnTo>
                  <a:lnTo>
                    <a:pt x="446239" y="130390"/>
                  </a:lnTo>
                  <a:lnTo>
                    <a:pt x="446138" y="128816"/>
                  </a:lnTo>
                  <a:lnTo>
                    <a:pt x="431546" y="125730"/>
                  </a:lnTo>
                  <a:lnTo>
                    <a:pt x="414845" y="127012"/>
                  </a:lnTo>
                  <a:lnTo>
                    <a:pt x="381520" y="133616"/>
                  </a:lnTo>
                  <a:lnTo>
                    <a:pt x="355295" y="131965"/>
                  </a:lnTo>
                  <a:lnTo>
                    <a:pt x="340588" y="120840"/>
                  </a:lnTo>
                  <a:lnTo>
                    <a:pt x="327507" y="107810"/>
                  </a:lnTo>
                  <a:lnTo>
                    <a:pt x="288658" y="94348"/>
                  </a:lnTo>
                  <a:lnTo>
                    <a:pt x="288810" y="79171"/>
                  </a:lnTo>
                  <a:lnTo>
                    <a:pt x="292328" y="52806"/>
                  </a:lnTo>
                  <a:lnTo>
                    <a:pt x="284924" y="13157"/>
                  </a:lnTo>
                  <a:lnTo>
                    <a:pt x="259461" y="12534"/>
                  </a:lnTo>
                  <a:lnTo>
                    <a:pt x="250571" y="11214"/>
                  </a:lnTo>
                  <a:lnTo>
                    <a:pt x="247738" y="8445"/>
                  </a:lnTo>
                  <a:lnTo>
                    <a:pt x="240512" y="3492"/>
                  </a:lnTo>
                  <a:lnTo>
                    <a:pt x="229450" y="596"/>
                  </a:lnTo>
                  <a:lnTo>
                    <a:pt x="215849" y="0"/>
                  </a:lnTo>
                  <a:lnTo>
                    <a:pt x="199440" y="596"/>
                  </a:lnTo>
                  <a:lnTo>
                    <a:pt x="188760" y="939"/>
                  </a:lnTo>
                  <a:lnTo>
                    <a:pt x="174129" y="939"/>
                  </a:lnTo>
                  <a:lnTo>
                    <a:pt x="169506" y="1955"/>
                  </a:lnTo>
                  <a:lnTo>
                    <a:pt x="167563" y="6451"/>
                  </a:lnTo>
                  <a:lnTo>
                    <a:pt x="162433" y="16573"/>
                  </a:lnTo>
                  <a:lnTo>
                    <a:pt x="158826" y="21437"/>
                  </a:lnTo>
                  <a:lnTo>
                    <a:pt x="157543" y="22555"/>
                  </a:lnTo>
                  <a:lnTo>
                    <a:pt x="157073" y="24333"/>
                  </a:lnTo>
                  <a:lnTo>
                    <a:pt x="155854" y="31165"/>
                  </a:lnTo>
                  <a:lnTo>
                    <a:pt x="155346" y="36588"/>
                  </a:lnTo>
                  <a:lnTo>
                    <a:pt x="155740" y="38925"/>
                  </a:lnTo>
                  <a:lnTo>
                    <a:pt x="155308" y="41008"/>
                  </a:lnTo>
                  <a:lnTo>
                    <a:pt x="152336" y="45631"/>
                  </a:lnTo>
                  <a:lnTo>
                    <a:pt x="138633" y="52489"/>
                  </a:lnTo>
                  <a:lnTo>
                    <a:pt x="120230" y="55714"/>
                  </a:lnTo>
                  <a:lnTo>
                    <a:pt x="100634" y="57632"/>
                  </a:lnTo>
                  <a:lnTo>
                    <a:pt x="83362" y="60540"/>
                  </a:lnTo>
                  <a:lnTo>
                    <a:pt x="77444" y="72440"/>
                  </a:lnTo>
                  <a:lnTo>
                    <a:pt x="69723" y="95364"/>
                  </a:lnTo>
                  <a:lnTo>
                    <a:pt x="62026" y="119087"/>
                  </a:lnTo>
                  <a:lnTo>
                    <a:pt x="56197" y="133362"/>
                  </a:lnTo>
                  <a:lnTo>
                    <a:pt x="54381" y="135978"/>
                  </a:lnTo>
                  <a:lnTo>
                    <a:pt x="50152" y="139496"/>
                  </a:lnTo>
                  <a:lnTo>
                    <a:pt x="48361" y="141884"/>
                  </a:lnTo>
                  <a:lnTo>
                    <a:pt x="46037" y="147916"/>
                  </a:lnTo>
                  <a:lnTo>
                    <a:pt x="41846" y="157162"/>
                  </a:lnTo>
                  <a:lnTo>
                    <a:pt x="39344" y="159600"/>
                  </a:lnTo>
                  <a:lnTo>
                    <a:pt x="37007" y="160451"/>
                  </a:lnTo>
                  <a:lnTo>
                    <a:pt x="33286" y="164934"/>
                  </a:lnTo>
                  <a:lnTo>
                    <a:pt x="32740" y="165849"/>
                  </a:lnTo>
                  <a:lnTo>
                    <a:pt x="29984" y="174307"/>
                  </a:lnTo>
                  <a:lnTo>
                    <a:pt x="27990" y="179819"/>
                  </a:lnTo>
                  <a:lnTo>
                    <a:pt x="27825" y="180898"/>
                  </a:lnTo>
                  <a:lnTo>
                    <a:pt x="1473" y="181495"/>
                  </a:lnTo>
                  <a:lnTo>
                    <a:pt x="5435" y="195884"/>
                  </a:lnTo>
                  <a:lnTo>
                    <a:pt x="10693" y="210870"/>
                  </a:lnTo>
                  <a:lnTo>
                    <a:pt x="15252" y="224688"/>
                  </a:lnTo>
                  <a:lnTo>
                    <a:pt x="17094" y="235635"/>
                  </a:lnTo>
                  <a:lnTo>
                    <a:pt x="16065" y="244246"/>
                  </a:lnTo>
                  <a:lnTo>
                    <a:pt x="14884" y="249097"/>
                  </a:lnTo>
                  <a:lnTo>
                    <a:pt x="15557" y="253415"/>
                  </a:lnTo>
                  <a:lnTo>
                    <a:pt x="15633" y="253885"/>
                  </a:lnTo>
                  <a:lnTo>
                    <a:pt x="20408" y="262343"/>
                  </a:lnTo>
                  <a:lnTo>
                    <a:pt x="24434" y="268376"/>
                  </a:lnTo>
                  <a:lnTo>
                    <a:pt x="26543" y="272288"/>
                  </a:lnTo>
                  <a:lnTo>
                    <a:pt x="27368" y="276974"/>
                  </a:lnTo>
                  <a:lnTo>
                    <a:pt x="27470" y="280885"/>
                  </a:lnTo>
                  <a:lnTo>
                    <a:pt x="27571" y="285318"/>
                  </a:lnTo>
                  <a:lnTo>
                    <a:pt x="21920" y="289598"/>
                  </a:lnTo>
                  <a:lnTo>
                    <a:pt x="16281" y="292557"/>
                  </a:lnTo>
                  <a:lnTo>
                    <a:pt x="10337" y="295059"/>
                  </a:lnTo>
                  <a:lnTo>
                    <a:pt x="3771" y="297929"/>
                  </a:lnTo>
                  <a:lnTo>
                    <a:pt x="635" y="309029"/>
                  </a:lnTo>
                  <a:lnTo>
                    <a:pt x="0" y="318833"/>
                  </a:lnTo>
                  <a:lnTo>
                    <a:pt x="4483" y="325653"/>
                  </a:lnTo>
                  <a:lnTo>
                    <a:pt x="16738" y="327812"/>
                  </a:lnTo>
                  <a:lnTo>
                    <a:pt x="28117" y="323265"/>
                  </a:lnTo>
                  <a:lnTo>
                    <a:pt x="42075" y="316534"/>
                  </a:lnTo>
                  <a:lnTo>
                    <a:pt x="55689" y="316534"/>
                  </a:lnTo>
                  <a:lnTo>
                    <a:pt x="65214" y="332574"/>
                  </a:lnTo>
                  <a:lnTo>
                    <a:pt x="66903" y="339661"/>
                  </a:lnTo>
                  <a:lnTo>
                    <a:pt x="67360" y="348919"/>
                  </a:lnTo>
                  <a:lnTo>
                    <a:pt x="67551" y="357479"/>
                  </a:lnTo>
                  <a:lnTo>
                    <a:pt x="80238" y="362242"/>
                  </a:lnTo>
                  <a:lnTo>
                    <a:pt x="82359" y="372376"/>
                  </a:lnTo>
                  <a:lnTo>
                    <a:pt x="85001" y="383336"/>
                  </a:lnTo>
                  <a:lnTo>
                    <a:pt x="86969" y="392938"/>
                  </a:lnTo>
                  <a:lnTo>
                    <a:pt x="87071" y="399021"/>
                  </a:lnTo>
                  <a:lnTo>
                    <a:pt x="82867" y="405803"/>
                  </a:lnTo>
                  <a:lnTo>
                    <a:pt x="76885" y="411251"/>
                  </a:lnTo>
                  <a:lnTo>
                    <a:pt x="70726" y="417195"/>
                  </a:lnTo>
                  <a:lnTo>
                    <a:pt x="65976" y="425475"/>
                  </a:lnTo>
                  <a:lnTo>
                    <a:pt x="71678" y="431927"/>
                  </a:lnTo>
                  <a:lnTo>
                    <a:pt x="74777" y="432689"/>
                  </a:lnTo>
                  <a:lnTo>
                    <a:pt x="78663" y="430974"/>
                  </a:lnTo>
                  <a:lnTo>
                    <a:pt x="86766" y="430047"/>
                  </a:lnTo>
                  <a:lnTo>
                    <a:pt x="98209" y="438404"/>
                  </a:lnTo>
                  <a:lnTo>
                    <a:pt x="99072" y="456882"/>
                  </a:lnTo>
                  <a:lnTo>
                    <a:pt x="98679" y="474459"/>
                  </a:lnTo>
                  <a:lnTo>
                    <a:pt x="98590" y="478434"/>
                  </a:lnTo>
                  <a:lnTo>
                    <a:pt x="106032" y="496036"/>
                  </a:lnTo>
                  <a:lnTo>
                    <a:pt x="117271" y="504012"/>
                  </a:lnTo>
                  <a:lnTo>
                    <a:pt x="126695" y="510374"/>
                  </a:lnTo>
                  <a:lnTo>
                    <a:pt x="130937" y="519239"/>
                  </a:lnTo>
                  <a:lnTo>
                    <a:pt x="114122" y="559092"/>
                  </a:lnTo>
                  <a:lnTo>
                    <a:pt x="100050" y="579056"/>
                  </a:lnTo>
                  <a:lnTo>
                    <a:pt x="111734" y="608203"/>
                  </a:lnTo>
                  <a:lnTo>
                    <a:pt x="124637" y="637425"/>
                  </a:lnTo>
                  <a:lnTo>
                    <a:pt x="136969" y="666775"/>
                  </a:lnTo>
                  <a:lnTo>
                    <a:pt x="146926" y="696277"/>
                  </a:lnTo>
                  <a:lnTo>
                    <a:pt x="156629" y="730008"/>
                  </a:lnTo>
                  <a:lnTo>
                    <a:pt x="168897" y="745959"/>
                  </a:lnTo>
                  <a:lnTo>
                    <a:pt x="195694" y="751395"/>
                  </a:lnTo>
                  <a:lnTo>
                    <a:pt x="249034" y="753592"/>
                  </a:lnTo>
                  <a:lnTo>
                    <a:pt x="251447" y="746887"/>
                  </a:lnTo>
                  <a:lnTo>
                    <a:pt x="256159" y="734148"/>
                  </a:lnTo>
                  <a:lnTo>
                    <a:pt x="258635" y="727329"/>
                  </a:lnTo>
                  <a:lnTo>
                    <a:pt x="262750" y="715162"/>
                  </a:lnTo>
                  <a:lnTo>
                    <a:pt x="266852" y="707491"/>
                  </a:lnTo>
                  <a:lnTo>
                    <a:pt x="273951" y="704430"/>
                  </a:lnTo>
                  <a:lnTo>
                    <a:pt x="287070" y="706107"/>
                  </a:lnTo>
                  <a:lnTo>
                    <a:pt x="299415" y="709320"/>
                  </a:lnTo>
                  <a:lnTo>
                    <a:pt x="312572" y="712876"/>
                  </a:lnTo>
                  <a:lnTo>
                    <a:pt x="325501" y="716051"/>
                  </a:lnTo>
                  <a:lnTo>
                    <a:pt x="337172" y="718121"/>
                  </a:lnTo>
                  <a:lnTo>
                    <a:pt x="340779" y="710958"/>
                  </a:lnTo>
                  <a:lnTo>
                    <a:pt x="345033" y="704430"/>
                  </a:lnTo>
                  <a:lnTo>
                    <a:pt x="349859" y="697433"/>
                  </a:lnTo>
                  <a:lnTo>
                    <a:pt x="354126" y="690486"/>
                  </a:lnTo>
                  <a:lnTo>
                    <a:pt x="344119" y="674065"/>
                  </a:lnTo>
                  <a:lnTo>
                    <a:pt x="342290" y="665988"/>
                  </a:lnTo>
                  <a:lnTo>
                    <a:pt x="341185" y="661327"/>
                  </a:lnTo>
                  <a:lnTo>
                    <a:pt x="333349" y="655142"/>
                  </a:lnTo>
                  <a:lnTo>
                    <a:pt x="339242" y="641565"/>
                  </a:lnTo>
                  <a:lnTo>
                    <a:pt x="346798" y="626186"/>
                  </a:lnTo>
                  <a:lnTo>
                    <a:pt x="353669" y="611416"/>
                  </a:lnTo>
                  <a:lnTo>
                    <a:pt x="357492" y="599630"/>
                  </a:lnTo>
                  <a:lnTo>
                    <a:pt x="356806" y="579259"/>
                  </a:lnTo>
                  <a:lnTo>
                    <a:pt x="349935" y="564388"/>
                  </a:lnTo>
                  <a:lnTo>
                    <a:pt x="340969" y="553593"/>
                  </a:lnTo>
                  <a:lnTo>
                    <a:pt x="333971" y="545426"/>
                  </a:lnTo>
                  <a:lnTo>
                    <a:pt x="340868" y="534733"/>
                  </a:lnTo>
                  <a:lnTo>
                    <a:pt x="343649" y="532066"/>
                  </a:lnTo>
                  <a:lnTo>
                    <a:pt x="344474" y="530936"/>
                  </a:lnTo>
                  <a:lnTo>
                    <a:pt x="345478" y="524852"/>
                  </a:lnTo>
                  <a:lnTo>
                    <a:pt x="334391" y="522173"/>
                  </a:lnTo>
                  <a:lnTo>
                    <a:pt x="333463" y="521944"/>
                  </a:lnTo>
                  <a:lnTo>
                    <a:pt x="320713" y="522173"/>
                  </a:lnTo>
                  <a:lnTo>
                    <a:pt x="309422" y="520319"/>
                  </a:lnTo>
                  <a:lnTo>
                    <a:pt x="301777" y="511162"/>
                  </a:lnTo>
                  <a:lnTo>
                    <a:pt x="300850" y="502081"/>
                  </a:lnTo>
                  <a:lnTo>
                    <a:pt x="303491" y="495274"/>
                  </a:lnTo>
                  <a:lnTo>
                    <a:pt x="307162" y="490855"/>
                  </a:lnTo>
                  <a:lnTo>
                    <a:pt x="309283" y="488873"/>
                  </a:lnTo>
                  <a:lnTo>
                    <a:pt x="315048" y="474459"/>
                  </a:lnTo>
                  <a:lnTo>
                    <a:pt x="330123" y="430047"/>
                  </a:lnTo>
                  <a:lnTo>
                    <a:pt x="354291" y="422440"/>
                  </a:lnTo>
                  <a:lnTo>
                    <a:pt x="361835" y="420204"/>
                  </a:lnTo>
                  <a:lnTo>
                    <a:pt x="365074" y="408774"/>
                  </a:lnTo>
                  <a:lnTo>
                    <a:pt x="364070" y="383603"/>
                  </a:lnTo>
                  <a:lnTo>
                    <a:pt x="370459" y="374523"/>
                  </a:lnTo>
                  <a:lnTo>
                    <a:pt x="389686" y="349338"/>
                  </a:lnTo>
                  <a:lnTo>
                    <a:pt x="399897" y="326644"/>
                  </a:lnTo>
                  <a:lnTo>
                    <a:pt x="401231" y="316534"/>
                  </a:lnTo>
                  <a:lnTo>
                    <a:pt x="402132" y="309803"/>
                  </a:lnTo>
                  <a:lnTo>
                    <a:pt x="409765" y="299351"/>
                  </a:lnTo>
                  <a:lnTo>
                    <a:pt x="436168" y="295859"/>
                  </a:lnTo>
                  <a:lnTo>
                    <a:pt x="437515" y="288759"/>
                  </a:lnTo>
                  <a:lnTo>
                    <a:pt x="449491" y="253415"/>
                  </a:lnTo>
                  <a:lnTo>
                    <a:pt x="453809" y="254342"/>
                  </a:lnTo>
                  <a:lnTo>
                    <a:pt x="458050" y="253885"/>
                  </a:lnTo>
                  <a:lnTo>
                    <a:pt x="458685" y="253885"/>
                  </a:lnTo>
                  <a:close/>
                </a:path>
                <a:path w="1807210" h="1910715">
                  <a:moveTo>
                    <a:pt x="1010970" y="1682496"/>
                  </a:moveTo>
                  <a:lnTo>
                    <a:pt x="1007757" y="1686369"/>
                  </a:lnTo>
                  <a:lnTo>
                    <a:pt x="1009396" y="1685683"/>
                  </a:lnTo>
                  <a:lnTo>
                    <a:pt x="1010970" y="1682496"/>
                  </a:lnTo>
                  <a:close/>
                </a:path>
                <a:path w="1807210" h="1910715">
                  <a:moveTo>
                    <a:pt x="1807070" y="1473479"/>
                  </a:moveTo>
                  <a:lnTo>
                    <a:pt x="1803730" y="1466049"/>
                  </a:lnTo>
                  <a:lnTo>
                    <a:pt x="1799640" y="1464729"/>
                  </a:lnTo>
                  <a:lnTo>
                    <a:pt x="1795868" y="1456309"/>
                  </a:lnTo>
                  <a:lnTo>
                    <a:pt x="1793468" y="1427556"/>
                  </a:lnTo>
                  <a:lnTo>
                    <a:pt x="1724710" y="1410195"/>
                  </a:lnTo>
                  <a:lnTo>
                    <a:pt x="1729727" y="1397622"/>
                  </a:lnTo>
                  <a:lnTo>
                    <a:pt x="1738617" y="1385290"/>
                  </a:lnTo>
                  <a:lnTo>
                    <a:pt x="1748675" y="1373365"/>
                  </a:lnTo>
                  <a:lnTo>
                    <a:pt x="1753616" y="1366761"/>
                  </a:lnTo>
                  <a:lnTo>
                    <a:pt x="1757172" y="1362024"/>
                  </a:lnTo>
                  <a:lnTo>
                    <a:pt x="1752117" y="1357147"/>
                  </a:lnTo>
                  <a:lnTo>
                    <a:pt x="1746300" y="1351521"/>
                  </a:lnTo>
                  <a:lnTo>
                    <a:pt x="1733448" y="1349171"/>
                  </a:lnTo>
                  <a:lnTo>
                    <a:pt x="1711604" y="1346403"/>
                  </a:lnTo>
                  <a:lnTo>
                    <a:pt x="1660042" y="1330274"/>
                  </a:lnTo>
                  <a:lnTo>
                    <a:pt x="1650072" y="1329105"/>
                  </a:lnTo>
                  <a:lnTo>
                    <a:pt x="1623402" y="1329105"/>
                  </a:lnTo>
                  <a:lnTo>
                    <a:pt x="1609801" y="1327429"/>
                  </a:lnTo>
                  <a:lnTo>
                    <a:pt x="1598637" y="1325181"/>
                  </a:lnTo>
                  <a:lnTo>
                    <a:pt x="1587779" y="1323848"/>
                  </a:lnTo>
                  <a:lnTo>
                    <a:pt x="1575562" y="1325181"/>
                  </a:lnTo>
                  <a:lnTo>
                    <a:pt x="1576260" y="1325181"/>
                  </a:lnTo>
                  <a:lnTo>
                    <a:pt x="1564513" y="1332433"/>
                  </a:lnTo>
                  <a:lnTo>
                    <a:pt x="1536992" y="1357147"/>
                  </a:lnTo>
                  <a:lnTo>
                    <a:pt x="1523796" y="1356499"/>
                  </a:lnTo>
                  <a:lnTo>
                    <a:pt x="1511452" y="1354264"/>
                  </a:lnTo>
                  <a:lnTo>
                    <a:pt x="1500974" y="1350441"/>
                  </a:lnTo>
                  <a:lnTo>
                    <a:pt x="1490586" y="1347444"/>
                  </a:lnTo>
                  <a:lnTo>
                    <a:pt x="1481353" y="1348765"/>
                  </a:lnTo>
                  <a:lnTo>
                    <a:pt x="1460487" y="1356956"/>
                  </a:lnTo>
                  <a:lnTo>
                    <a:pt x="1450759" y="1360068"/>
                  </a:lnTo>
                  <a:lnTo>
                    <a:pt x="1439748" y="1363294"/>
                  </a:lnTo>
                  <a:lnTo>
                    <a:pt x="1428673" y="1365808"/>
                  </a:lnTo>
                  <a:lnTo>
                    <a:pt x="1418767" y="1366761"/>
                  </a:lnTo>
                  <a:lnTo>
                    <a:pt x="1418653" y="1360068"/>
                  </a:lnTo>
                  <a:lnTo>
                    <a:pt x="1418526" y="1352524"/>
                  </a:lnTo>
                  <a:lnTo>
                    <a:pt x="1418463" y="1348765"/>
                  </a:lnTo>
                  <a:lnTo>
                    <a:pt x="1420545" y="1330274"/>
                  </a:lnTo>
                  <a:lnTo>
                    <a:pt x="1422298" y="1310932"/>
                  </a:lnTo>
                  <a:lnTo>
                    <a:pt x="1420545" y="1294777"/>
                  </a:lnTo>
                  <a:lnTo>
                    <a:pt x="1328826" y="1279499"/>
                  </a:lnTo>
                  <a:lnTo>
                    <a:pt x="1320914" y="1325181"/>
                  </a:lnTo>
                  <a:lnTo>
                    <a:pt x="1311744" y="1387754"/>
                  </a:lnTo>
                  <a:lnTo>
                    <a:pt x="1302461" y="1445983"/>
                  </a:lnTo>
                  <a:lnTo>
                    <a:pt x="1293939" y="1480477"/>
                  </a:lnTo>
                  <a:lnTo>
                    <a:pt x="1134160" y="1472819"/>
                  </a:lnTo>
                  <a:lnTo>
                    <a:pt x="1132446" y="1482763"/>
                  </a:lnTo>
                  <a:lnTo>
                    <a:pt x="1129893" y="1492618"/>
                  </a:lnTo>
                  <a:lnTo>
                    <a:pt x="1127404" y="1501990"/>
                  </a:lnTo>
                  <a:lnTo>
                    <a:pt x="1125943" y="1510436"/>
                  </a:lnTo>
                  <a:lnTo>
                    <a:pt x="1126553" y="1519809"/>
                  </a:lnTo>
                  <a:lnTo>
                    <a:pt x="1129182" y="1526565"/>
                  </a:lnTo>
                  <a:lnTo>
                    <a:pt x="1132154" y="1533512"/>
                  </a:lnTo>
                  <a:lnTo>
                    <a:pt x="1133792" y="1543443"/>
                  </a:lnTo>
                  <a:lnTo>
                    <a:pt x="1104671" y="1553489"/>
                  </a:lnTo>
                  <a:lnTo>
                    <a:pt x="1089304" y="1560372"/>
                  </a:lnTo>
                  <a:lnTo>
                    <a:pt x="1081163" y="1567649"/>
                  </a:lnTo>
                  <a:lnTo>
                    <a:pt x="1055649" y="1674723"/>
                  </a:lnTo>
                  <a:lnTo>
                    <a:pt x="1015860" y="1682991"/>
                  </a:lnTo>
                  <a:lnTo>
                    <a:pt x="1009396" y="1685683"/>
                  </a:lnTo>
                  <a:lnTo>
                    <a:pt x="1007148" y="1690268"/>
                  </a:lnTo>
                  <a:lnTo>
                    <a:pt x="1010742" y="1695792"/>
                  </a:lnTo>
                  <a:lnTo>
                    <a:pt x="1014603" y="1697913"/>
                  </a:lnTo>
                  <a:lnTo>
                    <a:pt x="1019187" y="1699196"/>
                  </a:lnTo>
                  <a:lnTo>
                    <a:pt x="1024966" y="1702269"/>
                  </a:lnTo>
                  <a:lnTo>
                    <a:pt x="1011707" y="1767916"/>
                  </a:lnTo>
                  <a:lnTo>
                    <a:pt x="1023010" y="1774418"/>
                  </a:lnTo>
                  <a:lnTo>
                    <a:pt x="1036320" y="1780882"/>
                  </a:lnTo>
                  <a:lnTo>
                    <a:pt x="1049807" y="1787144"/>
                  </a:lnTo>
                  <a:lnTo>
                    <a:pt x="1069086" y="1796719"/>
                  </a:lnTo>
                  <a:lnTo>
                    <a:pt x="1070152" y="1797227"/>
                  </a:lnTo>
                  <a:lnTo>
                    <a:pt x="1069428" y="1798434"/>
                  </a:lnTo>
                  <a:lnTo>
                    <a:pt x="1071524" y="1804200"/>
                  </a:lnTo>
                  <a:lnTo>
                    <a:pt x="1079461" y="1814741"/>
                  </a:lnTo>
                  <a:lnTo>
                    <a:pt x="1087805" y="1821053"/>
                  </a:lnTo>
                  <a:lnTo>
                    <a:pt x="1094943" y="1825586"/>
                  </a:lnTo>
                  <a:lnTo>
                    <a:pt x="1099273" y="1830730"/>
                  </a:lnTo>
                  <a:lnTo>
                    <a:pt x="1097153" y="1841385"/>
                  </a:lnTo>
                  <a:lnTo>
                    <a:pt x="1091819" y="1853565"/>
                  </a:lnTo>
                  <a:lnTo>
                    <a:pt x="1085951" y="1866849"/>
                  </a:lnTo>
                  <a:lnTo>
                    <a:pt x="1083398" y="1876526"/>
                  </a:lnTo>
                  <a:lnTo>
                    <a:pt x="1082344" y="1880857"/>
                  </a:lnTo>
                  <a:lnTo>
                    <a:pt x="1125308" y="1910143"/>
                  </a:lnTo>
                  <a:lnTo>
                    <a:pt x="1166164" y="1871002"/>
                  </a:lnTo>
                  <a:lnTo>
                    <a:pt x="1191387" y="1849361"/>
                  </a:lnTo>
                  <a:lnTo>
                    <a:pt x="1204836" y="1828203"/>
                  </a:lnTo>
                  <a:lnTo>
                    <a:pt x="1210348" y="1790446"/>
                  </a:lnTo>
                  <a:lnTo>
                    <a:pt x="1246124" y="1783956"/>
                  </a:lnTo>
                  <a:lnTo>
                    <a:pt x="1247914" y="1772881"/>
                  </a:lnTo>
                  <a:lnTo>
                    <a:pt x="1251762" y="1755648"/>
                  </a:lnTo>
                  <a:lnTo>
                    <a:pt x="1257223" y="1739366"/>
                  </a:lnTo>
                  <a:lnTo>
                    <a:pt x="1263726" y="1731251"/>
                  </a:lnTo>
                  <a:lnTo>
                    <a:pt x="1263840" y="1731098"/>
                  </a:lnTo>
                  <a:lnTo>
                    <a:pt x="1311275" y="1731251"/>
                  </a:lnTo>
                  <a:lnTo>
                    <a:pt x="1343444" y="1747469"/>
                  </a:lnTo>
                  <a:lnTo>
                    <a:pt x="1353007" y="1754289"/>
                  </a:lnTo>
                  <a:lnTo>
                    <a:pt x="1364005" y="1760347"/>
                  </a:lnTo>
                  <a:lnTo>
                    <a:pt x="1384427" y="1730298"/>
                  </a:lnTo>
                  <a:lnTo>
                    <a:pt x="1411490" y="1690497"/>
                  </a:lnTo>
                  <a:lnTo>
                    <a:pt x="1522552" y="1709978"/>
                  </a:lnTo>
                  <a:lnTo>
                    <a:pt x="1521434" y="1754289"/>
                  </a:lnTo>
                  <a:lnTo>
                    <a:pt x="1521396" y="1755648"/>
                  </a:lnTo>
                  <a:lnTo>
                    <a:pt x="1521294" y="1759572"/>
                  </a:lnTo>
                  <a:lnTo>
                    <a:pt x="1521180" y="1764334"/>
                  </a:lnTo>
                  <a:lnTo>
                    <a:pt x="1521091" y="1767916"/>
                  </a:lnTo>
                  <a:lnTo>
                    <a:pt x="1520964" y="1772881"/>
                  </a:lnTo>
                  <a:lnTo>
                    <a:pt x="1520939" y="1773974"/>
                  </a:lnTo>
                  <a:lnTo>
                    <a:pt x="1563344" y="1786128"/>
                  </a:lnTo>
                  <a:lnTo>
                    <a:pt x="1578051" y="1745068"/>
                  </a:lnTo>
                  <a:lnTo>
                    <a:pt x="1633931" y="1760347"/>
                  </a:lnTo>
                  <a:lnTo>
                    <a:pt x="1633613" y="1760347"/>
                  </a:lnTo>
                  <a:lnTo>
                    <a:pt x="1635544" y="1779892"/>
                  </a:lnTo>
                  <a:lnTo>
                    <a:pt x="1658658" y="1786890"/>
                  </a:lnTo>
                  <a:lnTo>
                    <a:pt x="1655292" y="1819757"/>
                  </a:lnTo>
                  <a:lnTo>
                    <a:pt x="1676717" y="1820252"/>
                  </a:lnTo>
                  <a:lnTo>
                    <a:pt x="1673352" y="1855889"/>
                  </a:lnTo>
                  <a:lnTo>
                    <a:pt x="1682673" y="1863420"/>
                  </a:lnTo>
                  <a:lnTo>
                    <a:pt x="1695183" y="1872538"/>
                  </a:lnTo>
                  <a:lnTo>
                    <a:pt x="1708086" y="1880857"/>
                  </a:lnTo>
                  <a:lnTo>
                    <a:pt x="1718564" y="1885988"/>
                  </a:lnTo>
                  <a:lnTo>
                    <a:pt x="1723644" y="1881162"/>
                  </a:lnTo>
                  <a:lnTo>
                    <a:pt x="1742795" y="1848192"/>
                  </a:lnTo>
                  <a:lnTo>
                    <a:pt x="1759686" y="1810397"/>
                  </a:lnTo>
                  <a:lnTo>
                    <a:pt x="1764538" y="1793976"/>
                  </a:lnTo>
                  <a:lnTo>
                    <a:pt x="1765020" y="1792351"/>
                  </a:lnTo>
                  <a:lnTo>
                    <a:pt x="1754098" y="1792351"/>
                  </a:lnTo>
                  <a:lnTo>
                    <a:pt x="1753247" y="1793976"/>
                  </a:lnTo>
                  <a:lnTo>
                    <a:pt x="1746123" y="1789645"/>
                  </a:lnTo>
                  <a:lnTo>
                    <a:pt x="1745551" y="1767916"/>
                  </a:lnTo>
                  <a:lnTo>
                    <a:pt x="1745500" y="1765566"/>
                  </a:lnTo>
                  <a:lnTo>
                    <a:pt x="1743163" y="1764334"/>
                  </a:lnTo>
                  <a:lnTo>
                    <a:pt x="1738566" y="1761909"/>
                  </a:lnTo>
                  <a:lnTo>
                    <a:pt x="1739823" y="1764334"/>
                  </a:lnTo>
                  <a:lnTo>
                    <a:pt x="1734375" y="1759572"/>
                  </a:lnTo>
                  <a:lnTo>
                    <a:pt x="1735950" y="1745068"/>
                  </a:lnTo>
                  <a:lnTo>
                    <a:pt x="1741893" y="1690497"/>
                  </a:lnTo>
                  <a:lnTo>
                    <a:pt x="1746504" y="1648282"/>
                  </a:lnTo>
                  <a:lnTo>
                    <a:pt x="1765617" y="1650072"/>
                  </a:lnTo>
                  <a:lnTo>
                    <a:pt x="1765554" y="1648282"/>
                  </a:lnTo>
                  <a:lnTo>
                    <a:pt x="1765388" y="1642364"/>
                  </a:lnTo>
                  <a:lnTo>
                    <a:pt x="1767674" y="1633651"/>
                  </a:lnTo>
                  <a:lnTo>
                    <a:pt x="1770786" y="1624495"/>
                  </a:lnTo>
                  <a:lnTo>
                    <a:pt x="1773072" y="1615414"/>
                  </a:lnTo>
                  <a:lnTo>
                    <a:pt x="1772208" y="1605343"/>
                  </a:lnTo>
                  <a:lnTo>
                    <a:pt x="1767687" y="1602016"/>
                  </a:lnTo>
                  <a:lnTo>
                    <a:pt x="1765223" y="1586661"/>
                  </a:lnTo>
                  <a:lnTo>
                    <a:pt x="1770507" y="1540510"/>
                  </a:lnTo>
                  <a:lnTo>
                    <a:pt x="1793430" y="1523352"/>
                  </a:lnTo>
                  <a:lnTo>
                    <a:pt x="1793773" y="1523733"/>
                  </a:lnTo>
                  <a:lnTo>
                    <a:pt x="1794230" y="1523580"/>
                  </a:lnTo>
                  <a:lnTo>
                    <a:pt x="1794649" y="1523352"/>
                  </a:lnTo>
                  <a:lnTo>
                    <a:pt x="1797888" y="1521637"/>
                  </a:lnTo>
                  <a:lnTo>
                    <a:pt x="1800047" y="1512303"/>
                  </a:lnTo>
                  <a:lnTo>
                    <a:pt x="1803273" y="1496872"/>
                  </a:lnTo>
                  <a:lnTo>
                    <a:pt x="1806117" y="1481772"/>
                  </a:lnTo>
                  <a:lnTo>
                    <a:pt x="1806257" y="1480477"/>
                  </a:lnTo>
                  <a:lnTo>
                    <a:pt x="1807070" y="1473479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67217" y="4947133"/>
              <a:ext cx="518795" cy="438150"/>
            </a:xfrm>
            <a:custGeom>
              <a:avLst/>
              <a:gdLst/>
              <a:ahLst/>
              <a:cxnLst/>
              <a:rect l="l" t="t" r="r" b="b"/>
              <a:pathLst>
                <a:path w="518795" h="438150">
                  <a:moveTo>
                    <a:pt x="453663" y="0"/>
                  </a:moveTo>
                  <a:lnTo>
                    <a:pt x="448506" y="15100"/>
                  </a:lnTo>
                  <a:lnTo>
                    <a:pt x="444651" y="17416"/>
                  </a:lnTo>
                  <a:lnTo>
                    <a:pt x="434778" y="20904"/>
                  </a:lnTo>
                  <a:lnTo>
                    <a:pt x="426854" y="24903"/>
                  </a:lnTo>
                  <a:lnTo>
                    <a:pt x="424062" y="28660"/>
                  </a:lnTo>
                  <a:lnTo>
                    <a:pt x="422065" y="33041"/>
                  </a:lnTo>
                  <a:lnTo>
                    <a:pt x="416528" y="38912"/>
                  </a:lnTo>
                  <a:lnTo>
                    <a:pt x="401440" y="47086"/>
                  </a:lnTo>
                  <a:lnTo>
                    <a:pt x="392047" y="44530"/>
                  </a:lnTo>
                  <a:lnTo>
                    <a:pt x="382404" y="37868"/>
                  </a:lnTo>
                  <a:lnTo>
                    <a:pt x="366566" y="33718"/>
                  </a:lnTo>
                  <a:lnTo>
                    <a:pt x="336559" y="35812"/>
                  </a:lnTo>
                  <a:lnTo>
                    <a:pt x="327153" y="41167"/>
                  </a:lnTo>
                  <a:lnTo>
                    <a:pt x="323512" y="43959"/>
                  </a:lnTo>
                  <a:lnTo>
                    <a:pt x="310800" y="38366"/>
                  </a:lnTo>
                  <a:lnTo>
                    <a:pt x="299022" y="36708"/>
                  </a:lnTo>
                  <a:lnTo>
                    <a:pt x="283713" y="39511"/>
                  </a:lnTo>
                  <a:lnTo>
                    <a:pt x="254082" y="47790"/>
                  </a:lnTo>
                  <a:lnTo>
                    <a:pt x="248330" y="66362"/>
                  </a:lnTo>
                  <a:lnTo>
                    <a:pt x="240056" y="73585"/>
                  </a:lnTo>
                  <a:lnTo>
                    <a:pt x="225795" y="74666"/>
                  </a:lnTo>
                  <a:lnTo>
                    <a:pt x="202076" y="74815"/>
                  </a:lnTo>
                  <a:lnTo>
                    <a:pt x="173351" y="75313"/>
                  </a:lnTo>
                  <a:lnTo>
                    <a:pt x="156140" y="76181"/>
                  </a:lnTo>
                  <a:lnTo>
                    <a:pt x="154200" y="76473"/>
                  </a:lnTo>
                  <a:lnTo>
                    <a:pt x="153274" y="77841"/>
                  </a:lnTo>
                  <a:lnTo>
                    <a:pt x="148139" y="81521"/>
                  </a:lnTo>
                  <a:lnTo>
                    <a:pt x="140862" y="85026"/>
                  </a:lnTo>
                  <a:lnTo>
                    <a:pt x="137980" y="106310"/>
                  </a:lnTo>
                  <a:lnTo>
                    <a:pt x="134192" y="117365"/>
                  </a:lnTo>
                  <a:lnTo>
                    <a:pt x="124411" y="121236"/>
                  </a:lnTo>
                  <a:lnTo>
                    <a:pt x="103549" y="120967"/>
                  </a:lnTo>
                  <a:lnTo>
                    <a:pt x="99927" y="141439"/>
                  </a:lnTo>
                  <a:lnTo>
                    <a:pt x="95854" y="155428"/>
                  </a:lnTo>
                  <a:lnTo>
                    <a:pt x="89660" y="167151"/>
                  </a:lnTo>
                  <a:lnTo>
                    <a:pt x="79673" y="180822"/>
                  </a:lnTo>
                  <a:lnTo>
                    <a:pt x="65787" y="201650"/>
                  </a:lnTo>
                  <a:lnTo>
                    <a:pt x="63285" y="213386"/>
                  </a:lnTo>
                  <a:lnTo>
                    <a:pt x="64576" y="225469"/>
                  </a:lnTo>
                  <a:lnTo>
                    <a:pt x="62071" y="247332"/>
                  </a:lnTo>
                  <a:lnTo>
                    <a:pt x="28833" y="252495"/>
                  </a:lnTo>
                  <a:lnTo>
                    <a:pt x="18362" y="263091"/>
                  </a:lnTo>
                  <a:lnTo>
                    <a:pt x="17013" y="280238"/>
                  </a:lnTo>
                  <a:lnTo>
                    <a:pt x="11144" y="305054"/>
                  </a:lnTo>
                  <a:lnTo>
                    <a:pt x="6375" y="312229"/>
                  </a:lnTo>
                  <a:lnTo>
                    <a:pt x="2254" y="315175"/>
                  </a:lnTo>
                  <a:lnTo>
                    <a:pt x="0" y="318284"/>
                  </a:lnTo>
                  <a:lnTo>
                    <a:pt x="831" y="325945"/>
                  </a:lnTo>
                  <a:lnTo>
                    <a:pt x="5797" y="328383"/>
                  </a:lnTo>
                  <a:lnTo>
                    <a:pt x="8261" y="328625"/>
                  </a:lnTo>
                  <a:lnTo>
                    <a:pt x="31780" y="328993"/>
                  </a:lnTo>
                  <a:lnTo>
                    <a:pt x="40201" y="330766"/>
                  </a:lnTo>
                  <a:lnTo>
                    <a:pt x="44546" y="337885"/>
                  </a:lnTo>
                  <a:lnTo>
                    <a:pt x="47136" y="354037"/>
                  </a:lnTo>
                  <a:lnTo>
                    <a:pt x="42576" y="358114"/>
                  </a:lnTo>
                  <a:lnTo>
                    <a:pt x="42068" y="358127"/>
                  </a:lnTo>
                  <a:lnTo>
                    <a:pt x="36531" y="362064"/>
                  </a:lnTo>
                  <a:lnTo>
                    <a:pt x="43987" y="369296"/>
                  </a:lnTo>
                  <a:lnTo>
                    <a:pt x="50403" y="377771"/>
                  </a:lnTo>
                  <a:lnTo>
                    <a:pt x="55251" y="390432"/>
                  </a:lnTo>
                  <a:lnTo>
                    <a:pt x="58007" y="410222"/>
                  </a:lnTo>
                  <a:lnTo>
                    <a:pt x="57589" y="417494"/>
                  </a:lnTo>
                  <a:lnTo>
                    <a:pt x="56764" y="421379"/>
                  </a:lnTo>
                  <a:lnTo>
                    <a:pt x="58026" y="424445"/>
                  </a:lnTo>
                  <a:lnTo>
                    <a:pt x="63874" y="429260"/>
                  </a:lnTo>
                  <a:lnTo>
                    <a:pt x="87462" y="438052"/>
                  </a:lnTo>
                  <a:lnTo>
                    <a:pt x="96589" y="424235"/>
                  </a:lnTo>
                  <a:lnTo>
                    <a:pt x="103183" y="403644"/>
                  </a:lnTo>
                  <a:lnTo>
                    <a:pt x="119170" y="392112"/>
                  </a:lnTo>
                  <a:lnTo>
                    <a:pt x="121306" y="376566"/>
                  </a:lnTo>
                  <a:lnTo>
                    <a:pt x="128001" y="370125"/>
                  </a:lnTo>
                  <a:lnTo>
                    <a:pt x="140085" y="368538"/>
                  </a:lnTo>
                  <a:lnTo>
                    <a:pt x="158388" y="367550"/>
                  </a:lnTo>
                  <a:lnTo>
                    <a:pt x="199391" y="363293"/>
                  </a:lnTo>
                  <a:lnTo>
                    <a:pt x="213188" y="362280"/>
                  </a:lnTo>
                  <a:lnTo>
                    <a:pt x="217411" y="348993"/>
                  </a:lnTo>
                  <a:lnTo>
                    <a:pt x="225485" y="343895"/>
                  </a:lnTo>
                  <a:lnTo>
                    <a:pt x="237373" y="343718"/>
                  </a:lnTo>
                  <a:lnTo>
                    <a:pt x="253041" y="345198"/>
                  </a:lnTo>
                  <a:lnTo>
                    <a:pt x="270325" y="345961"/>
                  </a:lnTo>
                  <a:lnTo>
                    <a:pt x="279815" y="347351"/>
                  </a:lnTo>
                  <a:lnTo>
                    <a:pt x="285091" y="352617"/>
                  </a:lnTo>
                  <a:lnTo>
                    <a:pt x="289731" y="365010"/>
                  </a:lnTo>
                  <a:lnTo>
                    <a:pt x="308467" y="367468"/>
                  </a:lnTo>
                  <a:lnTo>
                    <a:pt x="315242" y="370570"/>
                  </a:lnTo>
                  <a:lnTo>
                    <a:pt x="318688" y="373876"/>
                  </a:lnTo>
                  <a:lnTo>
                    <a:pt x="327437" y="376948"/>
                  </a:lnTo>
                  <a:lnTo>
                    <a:pt x="336239" y="378032"/>
                  </a:lnTo>
                  <a:lnTo>
                    <a:pt x="369335" y="379780"/>
                  </a:lnTo>
                  <a:lnTo>
                    <a:pt x="369754" y="379120"/>
                  </a:lnTo>
                  <a:lnTo>
                    <a:pt x="370122" y="377596"/>
                  </a:lnTo>
                  <a:lnTo>
                    <a:pt x="372471" y="370979"/>
                  </a:lnTo>
                  <a:lnTo>
                    <a:pt x="373395" y="367568"/>
                  </a:lnTo>
                  <a:lnTo>
                    <a:pt x="372729" y="366909"/>
                  </a:lnTo>
                  <a:lnTo>
                    <a:pt x="377424" y="363982"/>
                  </a:lnTo>
                  <a:lnTo>
                    <a:pt x="392665" y="360941"/>
                  </a:lnTo>
                  <a:lnTo>
                    <a:pt x="409089" y="365455"/>
                  </a:lnTo>
                  <a:lnTo>
                    <a:pt x="423098" y="372454"/>
                  </a:lnTo>
                  <a:lnTo>
                    <a:pt x="431095" y="376872"/>
                  </a:lnTo>
                  <a:lnTo>
                    <a:pt x="438334" y="366750"/>
                  </a:lnTo>
                  <a:lnTo>
                    <a:pt x="443363" y="366674"/>
                  </a:lnTo>
                  <a:lnTo>
                    <a:pt x="452298" y="355857"/>
                  </a:lnTo>
                  <a:lnTo>
                    <a:pt x="452862" y="354466"/>
                  </a:lnTo>
                  <a:lnTo>
                    <a:pt x="452094" y="353118"/>
                  </a:lnTo>
                  <a:lnTo>
                    <a:pt x="451580" y="348996"/>
                  </a:lnTo>
                  <a:lnTo>
                    <a:pt x="455208" y="333654"/>
                  </a:lnTo>
                  <a:lnTo>
                    <a:pt x="466220" y="323492"/>
                  </a:lnTo>
                  <a:lnTo>
                    <a:pt x="486095" y="313786"/>
                  </a:lnTo>
                  <a:lnTo>
                    <a:pt x="516312" y="299808"/>
                  </a:lnTo>
                  <a:lnTo>
                    <a:pt x="518674" y="246367"/>
                  </a:lnTo>
                  <a:lnTo>
                    <a:pt x="507044" y="241412"/>
                  </a:lnTo>
                  <a:lnTo>
                    <a:pt x="496855" y="234159"/>
                  </a:lnTo>
                  <a:lnTo>
                    <a:pt x="489610" y="224339"/>
                  </a:lnTo>
                  <a:lnTo>
                    <a:pt x="486810" y="211683"/>
                  </a:lnTo>
                  <a:lnTo>
                    <a:pt x="488936" y="150133"/>
                  </a:lnTo>
                  <a:lnTo>
                    <a:pt x="494417" y="121000"/>
                  </a:lnTo>
                  <a:lnTo>
                    <a:pt x="500536" y="108529"/>
                  </a:lnTo>
                  <a:lnTo>
                    <a:pt x="504577" y="96964"/>
                  </a:lnTo>
                  <a:lnTo>
                    <a:pt x="505075" y="82180"/>
                  </a:lnTo>
                  <a:lnTo>
                    <a:pt x="503135" y="69402"/>
                  </a:lnTo>
                  <a:lnTo>
                    <a:pt x="496474" y="43040"/>
                  </a:lnTo>
                  <a:lnTo>
                    <a:pt x="487852" y="43205"/>
                  </a:lnTo>
                  <a:lnTo>
                    <a:pt x="482690" y="43035"/>
                  </a:lnTo>
                  <a:lnTo>
                    <a:pt x="478417" y="41506"/>
                  </a:lnTo>
                  <a:lnTo>
                    <a:pt x="472459" y="37592"/>
                  </a:lnTo>
                  <a:lnTo>
                    <a:pt x="478047" y="11887"/>
                  </a:lnTo>
                  <a:lnTo>
                    <a:pt x="453663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0666" y="5897168"/>
              <a:ext cx="2788" cy="90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0054" y="5595048"/>
              <a:ext cx="43434" cy="321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8121" y="1349900"/>
              <a:ext cx="6561698" cy="551622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832559" y="3029748"/>
            <a:ext cx="413384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32239" y="2111980"/>
            <a:ext cx="29210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08227" y="2249333"/>
            <a:ext cx="3892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Усть-Ишимский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76437" y="2906980"/>
            <a:ext cx="4362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56036" y="2374200"/>
            <a:ext cx="214629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97321" y="3731098"/>
            <a:ext cx="36766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9525" y="4750607"/>
            <a:ext cx="20193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95335" y="4626790"/>
            <a:ext cx="28257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23064" y="4476950"/>
            <a:ext cx="34353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18812" y="4947297"/>
            <a:ext cx="3238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11005" y="5088795"/>
            <a:ext cx="35877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97877" y="5288582"/>
            <a:ext cx="44450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1659" y="4579940"/>
            <a:ext cx="3600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65915" y="5219905"/>
            <a:ext cx="3746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1785" y="5010779"/>
            <a:ext cx="35687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58924" y="5170008"/>
            <a:ext cx="36068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18852" y="5632014"/>
            <a:ext cx="2984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93625" y="5700691"/>
            <a:ext cx="29591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52119" y="6281432"/>
            <a:ext cx="39179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39195" y="5072482"/>
            <a:ext cx="58356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04576" y="6194549"/>
            <a:ext cx="63246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15941" y="4694680"/>
            <a:ext cx="589280" cy="2070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58989" y="3606376"/>
            <a:ext cx="434975" cy="2070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6364" marR="5080" indent="-114300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39019" y="4448490"/>
            <a:ext cx="344805" cy="107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1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67114" y="5829421"/>
            <a:ext cx="258445" cy="147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38272" y="2173466"/>
            <a:ext cx="137795" cy="107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804003" y="2001673"/>
            <a:ext cx="3086100" cy="4479290"/>
            <a:chOff x="1804003" y="2001673"/>
            <a:chExt cx="3086100" cy="4479290"/>
          </a:xfrm>
        </p:grpSpPr>
        <p:sp>
          <p:nvSpPr>
            <p:cNvPr id="43" name="object 43"/>
            <p:cNvSpPr/>
            <p:nvPr/>
          </p:nvSpPr>
          <p:spPr>
            <a:xfrm>
              <a:off x="1928070" y="4138199"/>
              <a:ext cx="2945130" cy="979805"/>
            </a:xfrm>
            <a:custGeom>
              <a:avLst/>
              <a:gdLst/>
              <a:ahLst/>
              <a:cxnLst/>
              <a:rect l="l" t="t" r="r" b="b"/>
              <a:pathLst>
                <a:path w="2945129" h="979804">
                  <a:moveTo>
                    <a:pt x="0" y="0"/>
                  </a:moveTo>
                  <a:lnTo>
                    <a:pt x="1741855" y="979792"/>
                  </a:lnTo>
                  <a:lnTo>
                    <a:pt x="2945117" y="670394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68179" y="5112267"/>
              <a:ext cx="1694180" cy="6350"/>
            </a:xfrm>
            <a:custGeom>
              <a:avLst/>
              <a:gdLst/>
              <a:ahLst/>
              <a:cxnLst/>
              <a:rect l="l" t="t" r="r" b="b"/>
              <a:pathLst>
                <a:path w="1694179" h="6350">
                  <a:moveTo>
                    <a:pt x="0" y="5727"/>
                  </a:moveTo>
                  <a:lnTo>
                    <a:pt x="1694103" y="0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41650" y="5145210"/>
              <a:ext cx="371475" cy="824865"/>
            </a:xfrm>
            <a:custGeom>
              <a:avLst/>
              <a:gdLst/>
              <a:ahLst/>
              <a:cxnLst/>
              <a:rect l="l" t="t" r="r" b="b"/>
              <a:pathLst>
                <a:path w="371475" h="824864">
                  <a:moveTo>
                    <a:pt x="370979" y="0"/>
                  </a:moveTo>
                  <a:lnTo>
                    <a:pt x="333398" y="28961"/>
                  </a:lnTo>
                  <a:lnTo>
                    <a:pt x="298345" y="59814"/>
                  </a:lnTo>
                  <a:lnTo>
                    <a:pt x="272574" y="93855"/>
                  </a:lnTo>
                  <a:lnTo>
                    <a:pt x="247078" y="139743"/>
                  </a:lnTo>
                  <a:lnTo>
                    <a:pt x="235750" y="158267"/>
                  </a:lnTo>
                  <a:lnTo>
                    <a:pt x="202196" y="191662"/>
                  </a:lnTo>
                  <a:lnTo>
                    <a:pt x="172651" y="202535"/>
                  </a:lnTo>
                  <a:lnTo>
                    <a:pt x="159207" y="209677"/>
                  </a:lnTo>
                  <a:lnTo>
                    <a:pt x="127996" y="236888"/>
                  </a:lnTo>
                  <a:lnTo>
                    <a:pt x="91047" y="276942"/>
                  </a:lnTo>
                  <a:lnTo>
                    <a:pt x="60864" y="320044"/>
                  </a:lnTo>
                  <a:lnTo>
                    <a:pt x="49949" y="356400"/>
                  </a:lnTo>
                  <a:lnTo>
                    <a:pt x="61236" y="432229"/>
                  </a:lnTo>
                  <a:lnTo>
                    <a:pt x="73572" y="479355"/>
                  </a:lnTo>
                  <a:lnTo>
                    <a:pt x="81901" y="507926"/>
                  </a:lnTo>
                  <a:lnTo>
                    <a:pt x="81165" y="528091"/>
                  </a:lnTo>
                  <a:lnTo>
                    <a:pt x="77642" y="578010"/>
                  </a:lnTo>
                  <a:lnTo>
                    <a:pt x="94921" y="613603"/>
                  </a:lnTo>
                  <a:lnTo>
                    <a:pt x="111564" y="639219"/>
                  </a:lnTo>
                  <a:lnTo>
                    <a:pt x="106133" y="659206"/>
                  </a:lnTo>
                  <a:lnTo>
                    <a:pt x="78261" y="693955"/>
                  </a:lnTo>
                  <a:lnTo>
                    <a:pt x="43032" y="749838"/>
                  </a:lnTo>
                  <a:lnTo>
                    <a:pt x="12820" y="801765"/>
                  </a:lnTo>
                  <a:lnTo>
                    <a:pt x="0" y="824649"/>
                  </a:lnTo>
                </a:path>
              </a:pathLst>
            </a:custGeom>
            <a:ln w="8127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73245" y="5166271"/>
              <a:ext cx="347980" cy="1310640"/>
            </a:xfrm>
            <a:custGeom>
              <a:avLst/>
              <a:gdLst/>
              <a:ahLst/>
              <a:cxnLst/>
              <a:rect l="l" t="t" r="r" b="b"/>
              <a:pathLst>
                <a:path w="347979" h="1310639">
                  <a:moveTo>
                    <a:pt x="0" y="0"/>
                  </a:moveTo>
                  <a:lnTo>
                    <a:pt x="4727" y="70199"/>
                  </a:lnTo>
                  <a:lnTo>
                    <a:pt x="7862" y="110253"/>
                  </a:lnTo>
                  <a:lnTo>
                    <a:pt x="14973" y="159880"/>
                  </a:lnTo>
                  <a:lnTo>
                    <a:pt x="23232" y="202140"/>
                  </a:lnTo>
                  <a:lnTo>
                    <a:pt x="34567" y="252812"/>
                  </a:lnTo>
                  <a:lnTo>
                    <a:pt x="47974" y="305978"/>
                  </a:lnTo>
                  <a:lnTo>
                    <a:pt x="62449" y="355718"/>
                  </a:lnTo>
                  <a:lnTo>
                    <a:pt x="76987" y="396113"/>
                  </a:lnTo>
                  <a:lnTo>
                    <a:pt x="99996" y="439975"/>
                  </a:lnTo>
                  <a:lnTo>
                    <a:pt x="131794" y="490856"/>
                  </a:lnTo>
                  <a:lnTo>
                    <a:pt x="164430" y="541340"/>
                  </a:lnTo>
                  <a:lnTo>
                    <a:pt x="189953" y="584009"/>
                  </a:lnTo>
                  <a:lnTo>
                    <a:pt x="208193" y="620197"/>
                  </a:lnTo>
                  <a:lnTo>
                    <a:pt x="229142" y="664413"/>
                  </a:lnTo>
                  <a:lnTo>
                    <a:pt x="249439" y="708942"/>
                  </a:lnTo>
                  <a:lnTo>
                    <a:pt x="265722" y="746074"/>
                  </a:lnTo>
                  <a:lnTo>
                    <a:pt x="277291" y="772440"/>
                  </a:lnTo>
                  <a:lnTo>
                    <a:pt x="291057" y="804389"/>
                  </a:lnTo>
                  <a:lnTo>
                    <a:pt x="303582" y="836714"/>
                  </a:lnTo>
                  <a:lnTo>
                    <a:pt x="311429" y="864209"/>
                  </a:lnTo>
                  <a:lnTo>
                    <a:pt x="313969" y="893746"/>
                  </a:lnTo>
                  <a:lnTo>
                    <a:pt x="313686" y="929701"/>
                  </a:lnTo>
                  <a:lnTo>
                    <a:pt x="312275" y="965759"/>
                  </a:lnTo>
                  <a:lnTo>
                    <a:pt x="311429" y="995603"/>
                  </a:lnTo>
                  <a:lnTo>
                    <a:pt x="314124" y="1019039"/>
                  </a:lnTo>
                  <a:lnTo>
                    <a:pt x="320862" y="1066806"/>
                  </a:lnTo>
                  <a:lnTo>
                    <a:pt x="329622" y="1129366"/>
                  </a:lnTo>
                  <a:lnTo>
                    <a:pt x="338381" y="1197180"/>
                  </a:lnTo>
                  <a:lnTo>
                    <a:pt x="345119" y="1260708"/>
                  </a:lnTo>
                  <a:lnTo>
                    <a:pt x="347814" y="1310411"/>
                  </a:lnTo>
                </a:path>
              </a:pathLst>
            </a:custGeom>
            <a:ln w="8128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5715" y="4273635"/>
              <a:ext cx="171894" cy="17189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589311" y="5826401"/>
              <a:ext cx="172085" cy="172085"/>
            </a:xfrm>
            <a:custGeom>
              <a:avLst/>
              <a:gdLst/>
              <a:ahLst/>
              <a:cxnLst/>
              <a:rect l="l" t="t" r="r" b="b"/>
              <a:pathLst>
                <a:path w="172085" h="172085">
                  <a:moveTo>
                    <a:pt x="85953" y="0"/>
                  </a:moveTo>
                  <a:lnTo>
                    <a:pt x="52495" y="6754"/>
                  </a:lnTo>
                  <a:lnTo>
                    <a:pt x="25174" y="25174"/>
                  </a:lnTo>
                  <a:lnTo>
                    <a:pt x="6754" y="52495"/>
                  </a:lnTo>
                  <a:lnTo>
                    <a:pt x="0" y="85953"/>
                  </a:lnTo>
                  <a:lnTo>
                    <a:pt x="6754" y="119398"/>
                  </a:lnTo>
                  <a:lnTo>
                    <a:pt x="25174" y="146716"/>
                  </a:lnTo>
                  <a:lnTo>
                    <a:pt x="52495" y="165138"/>
                  </a:lnTo>
                  <a:lnTo>
                    <a:pt x="85953" y="171894"/>
                  </a:lnTo>
                  <a:lnTo>
                    <a:pt x="119393" y="165138"/>
                  </a:lnTo>
                  <a:lnTo>
                    <a:pt x="146711" y="146716"/>
                  </a:lnTo>
                  <a:lnTo>
                    <a:pt x="165136" y="119398"/>
                  </a:lnTo>
                  <a:lnTo>
                    <a:pt x="171894" y="85953"/>
                  </a:lnTo>
                  <a:lnTo>
                    <a:pt x="165136" y="52495"/>
                  </a:lnTo>
                  <a:lnTo>
                    <a:pt x="146711" y="25174"/>
                  </a:lnTo>
                  <a:lnTo>
                    <a:pt x="119393" y="6754"/>
                  </a:lnTo>
                  <a:lnTo>
                    <a:pt x="859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50828" y="509698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19100" y="0"/>
                  </a:moveTo>
                  <a:lnTo>
                    <a:pt x="11663" y="1502"/>
                  </a:lnTo>
                  <a:lnTo>
                    <a:pt x="5592" y="5597"/>
                  </a:lnTo>
                  <a:lnTo>
                    <a:pt x="1500" y="11669"/>
                  </a:lnTo>
                  <a:lnTo>
                    <a:pt x="0" y="19100"/>
                  </a:lnTo>
                  <a:lnTo>
                    <a:pt x="1500" y="26537"/>
                  </a:lnTo>
                  <a:lnTo>
                    <a:pt x="5592" y="32608"/>
                  </a:lnTo>
                  <a:lnTo>
                    <a:pt x="11663" y="36701"/>
                  </a:lnTo>
                  <a:lnTo>
                    <a:pt x="19100" y="38201"/>
                  </a:lnTo>
                  <a:lnTo>
                    <a:pt x="26537" y="36701"/>
                  </a:lnTo>
                  <a:lnTo>
                    <a:pt x="32608" y="32608"/>
                  </a:lnTo>
                  <a:lnTo>
                    <a:pt x="36701" y="26537"/>
                  </a:lnTo>
                  <a:lnTo>
                    <a:pt x="38201" y="19100"/>
                  </a:lnTo>
                  <a:lnTo>
                    <a:pt x="36701" y="11669"/>
                  </a:lnTo>
                  <a:lnTo>
                    <a:pt x="32608" y="5597"/>
                  </a:lnTo>
                  <a:lnTo>
                    <a:pt x="26537" y="1502"/>
                  </a:lnTo>
                  <a:lnTo>
                    <a:pt x="19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003" y="4054531"/>
              <a:ext cx="144139" cy="10584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946135" y="3666185"/>
              <a:ext cx="160655" cy="80645"/>
            </a:xfrm>
            <a:custGeom>
              <a:avLst/>
              <a:gdLst/>
              <a:ahLst/>
              <a:cxnLst/>
              <a:rect l="l" t="t" r="r" b="b"/>
              <a:pathLst>
                <a:path w="160655" h="80645">
                  <a:moveTo>
                    <a:pt x="160388" y="25781"/>
                  </a:moveTo>
                  <a:lnTo>
                    <a:pt x="57708" y="21107"/>
                  </a:lnTo>
                  <a:lnTo>
                    <a:pt x="58686" y="0"/>
                  </a:lnTo>
                  <a:lnTo>
                    <a:pt x="0" y="37592"/>
                  </a:lnTo>
                  <a:lnTo>
                    <a:pt x="55003" y="80352"/>
                  </a:lnTo>
                  <a:lnTo>
                    <a:pt x="55968" y="59258"/>
                  </a:lnTo>
                  <a:lnTo>
                    <a:pt x="158635" y="63931"/>
                  </a:lnTo>
                  <a:lnTo>
                    <a:pt x="160388" y="25781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19163" y="5874960"/>
              <a:ext cx="120014" cy="83185"/>
            </a:xfrm>
            <a:custGeom>
              <a:avLst/>
              <a:gdLst/>
              <a:ahLst/>
              <a:cxnLst/>
              <a:rect l="l" t="t" r="r" b="b"/>
              <a:pathLst>
                <a:path w="120014" h="83185">
                  <a:moveTo>
                    <a:pt x="30670" y="59677"/>
                  </a:moveTo>
                  <a:lnTo>
                    <a:pt x="15110" y="67906"/>
                  </a:lnTo>
                  <a:lnTo>
                    <a:pt x="14998" y="68110"/>
                  </a:lnTo>
                  <a:lnTo>
                    <a:pt x="14893" y="72770"/>
                  </a:lnTo>
                  <a:lnTo>
                    <a:pt x="14782" y="77673"/>
                  </a:lnTo>
                  <a:lnTo>
                    <a:pt x="20617" y="82562"/>
                  </a:lnTo>
                  <a:lnTo>
                    <a:pt x="20359" y="82562"/>
                  </a:lnTo>
                  <a:lnTo>
                    <a:pt x="32035" y="81254"/>
                  </a:lnTo>
                  <a:lnTo>
                    <a:pt x="32759" y="81254"/>
                  </a:lnTo>
                  <a:lnTo>
                    <a:pt x="34326" y="79273"/>
                  </a:lnTo>
                  <a:lnTo>
                    <a:pt x="27855" y="79273"/>
                  </a:lnTo>
                  <a:lnTo>
                    <a:pt x="17538" y="74548"/>
                  </a:lnTo>
                  <a:lnTo>
                    <a:pt x="17866" y="70878"/>
                  </a:lnTo>
                  <a:lnTo>
                    <a:pt x="17951" y="69938"/>
                  </a:lnTo>
                  <a:lnTo>
                    <a:pt x="18060" y="68719"/>
                  </a:lnTo>
                  <a:lnTo>
                    <a:pt x="18177" y="67411"/>
                  </a:lnTo>
                  <a:lnTo>
                    <a:pt x="18274" y="66319"/>
                  </a:lnTo>
                  <a:lnTo>
                    <a:pt x="18313" y="65887"/>
                  </a:lnTo>
                  <a:lnTo>
                    <a:pt x="28130" y="64325"/>
                  </a:lnTo>
                  <a:lnTo>
                    <a:pt x="35945" y="64325"/>
                  </a:lnTo>
                  <a:lnTo>
                    <a:pt x="30670" y="59677"/>
                  </a:lnTo>
                  <a:close/>
                </a:path>
                <a:path w="120014" h="83185">
                  <a:moveTo>
                    <a:pt x="99746" y="59677"/>
                  </a:moveTo>
                  <a:lnTo>
                    <a:pt x="98854" y="59677"/>
                  </a:lnTo>
                  <a:lnTo>
                    <a:pt x="87896" y="61290"/>
                  </a:lnTo>
                  <a:lnTo>
                    <a:pt x="84399" y="64477"/>
                  </a:lnTo>
                  <a:lnTo>
                    <a:pt x="84017" y="64884"/>
                  </a:lnTo>
                  <a:lnTo>
                    <a:pt x="83280" y="72770"/>
                  </a:lnTo>
                  <a:lnTo>
                    <a:pt x="83164" y="74028"/>
                  </a:lnTo>
                  <a:lnTo>
                    <a:pt x="83069" y="75056"/>
                  </a:lnTo>
                  <a:lnTo>
                    <a:pt x="82964" y="76199"/>
                  </a:lnTo>
                  <a:lnTo>
                    <a:pt x="82842" y="77533"/>
                  </a:lnTo>
                  <a:lnTo>
                    <a:pt x="89255" y="82562"/>
                  </a:lnTo>
                  <a:lnTo>
                    <a:pt x="100482" y="81254"/>
                  </a:lnTo>
                  <a:lnTo>
                    <a:pt x="102569" y="79273"/>
                  </a:lnTo>
                  <a:lnTo>
                    <a:pt x="96316" y="79273"/>
                  </a:lnTo>
                  <a:lnTo>
                    <a:pt x="89662" y="76199"/>
                  </a:lnTo>
                  <a:lnTo>
                    <a:pt x="87998" y="74028"/>
                  </a:lnTo>
                  <a:lnTo>
                    <a:pt x="87720" y="70878"/>
                  </a:lnTo>
                  <a:lnTo>
                    <a:pt x="87594" y="69443"/>
                  </a:lnTo>
                  <a:lnTo>
                    <a:pt x="87476" y="68110"/>
                  </a:lnTo>
                  <a:lnTo>
                    <a:pt x="87458" y="67906"/>
                  </a:lnTo>
                  <a:lnTo>
                    <a:pt x="87915" y="67411"/>
                  </a:lnTo>
                  <a:lnTo>
                    <a:pt x="90220" y="65328"/>
                  </a:lnTo>
                  <a:lnTo>
                    <a:pt x="96989" y="64325"/>
                  </a:lnTo>
                  <a:lnTo>
                    <a:pt x="104439" y="64325"/>
                  </a:lnTo>
                  <a:lnTo>
                    <a:pt x="99746" y="59677"/>
                  </a:lnTo>
                  <a:close/>
                </a:path>
                <a:path w="120014" h="83185">
                  <a:moveTo>
                    <a:pt x="35814" y="64325"/>
                  </a:moveTo>
                  <a:lnTo>
                    <a:pt x="28955" y="64325"/>
                  </a:lnTo>
                  <a:lnTo>
                    <a:pt x="31838" y="67221"/>
                  </a:lnTo>
                  <a:lnTo>
                    <a:pt x="32320" y="72770"/>
                  </a:lnTo>
                  <a:lnTo>
                    <a:pt x="32429" y="74028"/>
                  </a:lnTo>
                  <a:lnTo>
                    <a:pt x="32550" y="75412"/>
                  </a:lnTo>
                  <a:lnTo>
                    <a:pt x="27502" y="79273"/>
                  </a:lnTo>
                  <a:lnTo>
                    <a:pt x="34326" y="79273"/>
                  </a:lnTo>
                  <a:lnTo>
                    <a:pt x="37007" y="75882"/>
                  </a:lnTo>
                  <a:lnTo>
                    <a:pt x="36491" y="70878"/>
                  </a:lnTo>
                  <a:lnTo>
                    <a:pt x="36394" y="69938"/>
                  </a:lnTo>
                  <a:lnTo>
                    <a:pt x="36268" y="68719"/>
                  </a:lnTo>
                  <a:lnTo>
                    <a:pt x="36184" y="67906"/>
                  </a:lnTo>
                  <a:lnTo>
                    <a:pt x="36113" y="67221"/>
                  </a:lnTo>
                  <a:lnTo>
                    <a:pt x="36020" y="66319"/>
                  </a:lnTo>
                  <a:lnTo>
                    <a:pt x="35918" y="65328"/>
                  </a:lnTo>
                  <a:lnTo>
                    <a:pt x="35814" y="64325"/>
                  </a:lnTo>
                  <a:close/>
                </a:path>
                <a:path w="120014" h="83185">
                  <a:moveTo>
                    <a:pt x="104439" y="64325"/>
                  </a:moveTo>
                  <a:lnTo>
                    <a:pt x="96989" y="64325"/>
                  </a:lnTo>
                  <a:lnTo>
                    <a:pt x="100088" y="66560"/>
                  </a:lnTo>
                  <a:lnTo>
                    <a:pt x="101026" y="72770"/>
                  </a:lnTo>
                  <a:lnTo>
                    <a:pt x="101133" y="73482"/>
                  </a:lnTo>
                  <a:lnTo>
                    <a:pt x="101216" y="74028"/>
                  </a:lnTo>
                  <a:lnTo>
                    <a:pt x="101294" y="74548"/>
                  </a:lnTo>
                  <a:lnTo>
                    <a:pt x="101371" y="75056"/>
                  </a:lnTo>
                  <a:lnTo>
                    <a:pt x="96316" y="79273"/>
                  </a:lnTo>
                  <a:lnTo>
                    <a:pt x="102569" y="79273"/>
                  </a:lnTo>
                  <a:lnTo>
                    <a:pt x="104963" y="77000"/>
                  </a:lnTo>
                  <a:lnTo>
                    <a:pt x="104990" y="64884"/>
                  </a:lnTo>
                  <a:lnTo>
                    <a:pt x="104439" y="64325"/>
                  </a:lnTo>
                  <a:close/>
                </a:path>
                <a:path w="120014" h="83185">
                  <a:moveTo>
                    <a:pt x="28583" y="68719"/>
                  </a:moveTo>
                  <a:lnTo>
                    <a:pt x="27941" y="68719"/>
                  </a:lnTo>
                  <a:lnTo>
                    <a:pt x="21801" y="69443"/>
                  </a:lnTo>
                  <a:lnTo>
                    <a:pt x="22570" y="69443"/>
                  </a:lnTo>
                  <a:lnTo>
                    <a:pt x="23145" y="72770"/>
                  </a:lnTo>
                  <a:lnTo>
                    <a:pt x="23268" y="73482"/>
                  </a:lnTo>
                  <a:lnTo>
                    <a:pt x="28313" y="73482"/>
                  </a:lnTo>
                  <a:lnTo>
                    <a:pt x="28354" y="72770"/>
                  </a:lnTo>
                  <a:lnTo>
                    <a:pt x="28461" y="70878"/>
                  </a:lnTo>
                  <a:lnTo>
                    <a:pt x="28583" y="68719"/>
                  </a:lnTo>
                  <a:close/>
                </a:path>
                <a:path w="120014" h="83185">
                  <a:moveTo>
                    <a:pt x="96481" y="68300"/>
                  </a:moveTo>
                  <a:lnTo>
                    <a:pt x="92513" y="69443"/>
                  </a:lnTo>
                  <a:lnTo>
                    <a:pt x="92138" y="70205"/>
                  </a:lnTo>
                  <a:lnTo>
                    <a:pt x="91898" y="72770"/>
                  </a:lnTo>
                  <a:lnTo>
                    <a:pt x="91871" y="73063"/>
                  </a:lnTo>
                  <a:lnTo>
                    <a:pt x="93611" y="73482"/>
                  </a:lnTo>
                  <a:lnTo>
                    <a:pt x="97409" y="72770"/>
                  </a:lnTo>
                  <a:lnTo>
                    <a:pt x="97016" y="70878"/>
                  </a:lnTo>
                  <a:lnTo>
                    <a:pt x="96908" y="70357"/>
                  </a:lnTo>
                  <a:lnTo>
                    <a:pt x="96821" y="69938"/>
                  </a:lnTo>
                  <a:lnTo>
                    <a:pt x="96718" y="69443"/>
                  </a:lnTo>
                  <a:lnTo>
                    <a:pt x="96629" y="69011"/>
                  </a:lnTo>
                  <a:lnTo>
                    <a:pt x="96518" y="68478"/>
                  </a:lnTo>
                  <a:lnTo>
                    <a:pt x="96481" y="68300"/>
                  </a:lnTo>
                  <a:close/>
                </a:path>
                <a:path w="120014" h="83185">
                  <a:moveTo>
                    <a:pt x="119467" y="68478"/>
                  </a:moveTo>
                  <a:lnTo>
                    <a:pt x="112636" y="68478"/>
                  </a:lnTo>
                  <a:lnTo>
                    <a:pt x="118681" y="70357"/>
                  </a:lnTo>
                  <a:lnTo>
                    <a:pt x="119063" y="69443"/>
                  </a:lnTo>
                  <a:lnTo>
                    <a:pt x="119185" y="69151"/>
                  </a:lnTo>
                  <a:lnTo>
                    <a:pt x="119244" y="69011"/>
                  </a:lnTo>
                  <a:lnTo>
                    <a:pt x="119366" y="68719"/>
                  </a:lnTo>
                  <a:lnTo>
                    <a:pt x="119467" y="68478"/>
                  </a:lnTo>
                  <a:close/>
                </a:path>
                <a:path w="120014" h="83185">
                  <a:moveTo>
                    <a:pt x="15164" y="60502"/>
                  </a:moveTo>
                  <a:lnTo>
                    <a:pt x="4254" y="60502"/>
                  </a:lnTo>
                  <a:lnTo>
                    <a:pt x="4377" y="61531"/>
                  </a:lnTo>
                  <a:lnTo>
                    <a:pt x="4576" y="62699"/>
                  </a:lnTo>
                  <a:lnTo>
                    <a:pt x="4637" y="63055"/>
                  </a:lnTo>
                  <a:lnTo>
                    <a:pt x="4757" y="63804"/>
                  </a:lnTo>
                  <a:lnTo>
                    <a:pt x="3136" y="67906"/>
                  </a:lnTo>
                  <a:lnTo>
                    <a:pt x="6858" y="69443"/>
                  </a:lnTo>
                  <a:lnTo>
                    <a:pt x="8839" y="68719"/>
                  </a:lnTo>
                  <a:lnTo>
                    <a:pt x="10973" y="68719"/>
                  </a:lnTo>
                  <a:lnTo>
                    <a:pt x="11079" y="67906"/>
                  </a:lnTo>
                  <a:lnTo>
                    <a:pt x="11169" y="67221"/>
                  </a:lnTo>
                  <a:lnTo>
                    <a:pt x="11288" y="66319"/>
                  </a:lnTo>
                  <a:lnTo>
                    <a:pt x="11373" y="65671"/>
                  </a:lnTo>
                  <a:lnTo>
                    <a:pt x="11418" y="65328"/>
                  </a:lnTo>
                  <a:lnTo>
                    <a:pt x="11570" y="65023"/>
                  </a:lnTo>
                  <a:lnTo>
                    <a:pt x="13081" y="62699"/>
                  </a:lnTo>
                  <a:lnTo>
                    <a:pt x="15164" y="60502"/>
                  </a:lnTo>
                  <a:close/>
                </a:path>
                <a:path w="120014" h="83185">
                  <a:moveTo>
                    <a:pt x="10973" y="68719"/>
                  </a:moveTo>
                  <a:lnTo>
                    <a:pt x="8839" y="68719"/>
                  </a:lnTo>
                  <a:lnTo>
                    <a:pt x="10934" y="69011"/>
                  </a:lnTo>
                  <a:lnTo>
                    <a:pt x="10973" y="68719"/>
                  </a:lnTo>
                  <a:close/>
                </a:path>
                <a:path w="120014" h="83185">
                  <a:moveTo>
                    <a:pt x="37873" y="60502"/>
                  </a:moveTo>
                  <a:lnTo>
                    <a:pt x="36372" y="60502"/>
                  </a:lnTo>
                  <a:lnTo>
                    <a:pt x="38201" y="62699"/>
                  </a:lnTo>
                  <a:lnTo>
                    <a:pt x="39741" y="64884"/>
                  </a:lnTo>
                  <a:lnTo>
                    <a:pt x="39840" y="65023"/>
                  </a:lnTo>
                  <a:lnTo>
                    <a:pt x="40004" y="65328"/>
                  </a:lnTo>
                  <a:lnTo>
                    <a:pt x="40051" y="65671"/>
                  </a:lnTo>
                  <a:lnTo>
                    <a:pt x="40141" y="66319"/>
                  </a:lnTo>
                  <a:lnTo>
                    <a:pt x="40265" y="67221"/>
                  </a:lnTo>
                  <a:lnTo>
                    <a:pt x="40388" y="68110"/>
                  </a:lnTo>
                  <a:lnTo>
                    <a:pt x="40513" y="69011"/>
                  </a:lnTo>
                  <a:lnTo>
                    <a:pt x="47167" y="69011"/>
                  </a:lnTo>
                  <a:lnTo>
                    <a:pt x="47167" y="60667"/>
                  </a:lnTo>
                  <a:lnTo>
                    <a:pt x="39636" y="60667"/>
                  </a:lnTo>
                  <a:lnTo>
                    <a:pt x="37873" y="60502"/>
                  </a:lnTo>
                  <a:close/>
                </a:path>
                <a:path w="120014" h="83185">
                  <a:moveTo>
                    <a:pt x="66357" y="60502"/>
                  </a:moveTo>
                  <a:lnTo>
                    <a:pt x="51558" y="60502"/>
                  </a:lnTo>
                  <a:lnTo>
                    <a:pt x="51447" y="69011"/>
                  </a:lnTo>
                  <a:lnTo>
                    <a:pt x="66357" y="69011"/>
                  </a:lnTo>
                  <a:lnTo>
                    <a:pt x="66357" y="60502"/>
                  </a:lnTo>
                  <a:close/>
                </a:path>
                <a:path w="120014" h="83185">
                  <a:moveTo>
                    <a:pt x="83417" y="60502"/>
                  </a:moveTo>
                  <a:lnTo>
                    <a:pt x="70624" y="60502"/>
                  </a:lnTo>
                  <a:lnTo>
                    <a:pt x="70624" y="69011"/>
                  </a:lnTo>
                  <a:lnTo>
                    <a:pt x="79425" y="69011"/>
                  </a:lnTo>
                  <a:lnTo>
                    <a:pt x="79539" y="68300"/>
                  </a:lnTo>
                  <a:lnTo>
                    <a:pt x="79603" y="67906"/>
                  </a:lnTo>
                  <a:lnTo>
                    <a:pt x="79712" y="67221"/>
                  </a:lnTo>
                  <a:lnTo>
                    <a:pt x="83502" y="61074"/>
                  </a:lnTo>
                  <a:lnTo>
                    <a:pt x="83417" y="60502"/>
                  </a:lnTo>
                  <a:close/>
                </a:path>
                <a:path w="120014" h="83185">
                  <a:moveTo>
                    <a:pt x="119913" y="55689"/>
                  </a:moveTo>
                  <a:lnTo>
                    <a:pt x="98628" y="55689"/>
                  </a:lnTo>
                  <a:lnTo>
                    <a:pt x="106187" y="61290"/>
                  </a:lnTo>
                  <a:lnTo>
                    <a:pt x="108095" y="64325"/>
                  </a:lnTo>
                  <a:lnTo>
                    <a:pt x="108191" y="64477"/>
                  </a:lnTo>
                  <a:lnTo>
                    <a:pt x="108263" y="64884"/>
                  </a:lnTo>
                  <a:lnTo>
                    <a:pt x="108341" y="65328"/>
                  </a:lnTo>
                  <a:lnTo>
                    <a:pt x="108440" y="65887"/>
                  </a:lnTo>
                  <a:lnTo>
                    <a:pt x="108558" y="66560"/>
                  </a:lnTo>
                  <a:lnTo>
                    <a:pt x="108675" y="67221"/>
                  </a:lnTo>
                  <a:lnTo>
                    <a:pt x="108796" y="67906"/>
                  </a:lnTo>
                  <a:lnTo>
                    <a:pt x="108865" y="68300"/>
                  </a:lnTo>
                  <a:lnTo>
                    <a:pt x="108991" y="69011"/>
                  </a:lnTo>
                  <a:lnTo>
                    <a:pt x="112636" y="68478"/>
                  </a:lnTo>
                  <a:lnTo>
                    <a:pt x="119467" y="68478"/>
                  </a:lnTo>
                  <a:lnTo>
                    <a:pt x="119913" y="67411"/>
                  </a:lnTo>
                  <a:lnTo>
                    <a:pt x="119913" y="55689"/>
                  </a:lnTo>
                  <a:close/>
                </a:path>
                <a:path w="120014" h="83185">
                  <a:moveTo>
                    <a:pt x="47167" y="60502"/>
                  </a:moveTo>
                  <a:lnTo>
                    <a:pt x="41963" y="60502"/>
                  </a:lnTo>
                  <a:lnTo>
                    <a:pt x="39636" y="60667"/>
                  </a:lnTo>
                  <a:lnTo>
                    <a:pt x="47167" y="60667"/>
                  </a:lnTo>
                  <a:lnTo>
                    <a:pt x="47167" y="60502"/>
                  </a:lnTo>
                  <a:close/>
                </a:path>
                <a:path w="120014" h="83185">
                  <a:moveTo>
                    <a:pt x="4330" y="0"/>
                  </a:moveTo>
                  <a:lnTo>
                    <a:pt x="787" y="723"/>
                  </a:lnTo>
                  <a:lnTo>
                    <a:pt x="558" y="1066"/>
                  </a:lnTo>
                  <a:lnTo>
                    <a:pt x="0" y="2120"/>
                  </a:lnTo>
                  <a:lnTo>
                    <a:pt x="0" y="56222"/>
                  </a:lnTo>
                  <a:lnTo>
                    <a:pt x="79146" y="56222"/>
                  </a:lnTo>
                  <a:lnTo>
                    <a:pt x="79244" y="47080"/>
                  </a:lnTo>
                  <a:lnTo>
                    <a:pt x="79286" y="4102"/>
                  </a:lnTo>
                  <a:lnTo>
                    <a:pt x="79429" y="2120"/>
                  </a:lnTo>
                  <a:lnTo>
                    <a:pt x="79476" y="1473"/>
                  </a:lnTo>
                  <a:lnTo>
                    <a:pt x="77894" y="520"/>
                  </a:lnTo>
                  <a:lnTo>
                    <a:pt x="7962" y="520"/>
                  </a:lnTo>
                  <a:lnTo>
                    <a:pt x="4330" y="0"/>
                  </a:lnTo>
                  <a:close/>
                </a:path>
                <a:path w="120014" h="83185">
                  <a:moveTo>
                    <a:pt x="89535" y="19532"/>
                  </a:moveTo>
                  <a:lnTo>
                    <a:pt x="85845" y="19850"/>
                  </a:lnTo>
                  <a:lnTo>
                    <a:pt x="83679" y="19850"/>
                  </a:lnTo>
                  <a:lnTo>
                    <a:pt x="83666" y="22771"/>
                  </a:lnTo>
                  <a:lnTo>
                    <a:pt x="83540" y="56222"/>
                  </a:lnTo>
                  <a:lnTo>
                    <a:pt x="91592" y="56057"/>
                  </a:lnTo>
                  <a:lnTo>
                    <a:pt x="98628" y="55689"/>
                  </a:lnTo>
                  <a:lnTo>
                    <a:pt x="119913" y="55689"/>
                  </a:lnTo>
                  <a:lnTo>
                    <a:pt x="119913" y="48615"/>
                  </a:lnTo>
                  <a:lnTo>
                    <a:pt x="94081" y="48615"/>
                  </a:lnTo>
                  <a:lnTo>
                    <a:pt x="91376" y="40157"/>
                  </a:lnTo>
                  <a:lnTo>
                    <a:pt x="92075" y="35661"/>
                  </a:lnTo>
                  <a:lnTo>
                    <a:pt x="92075" y="19850"/>
                  </a:lnTo>
                  <a:lnTo>
                    <a:pt x="89535" y="19532"/>
                  </a:lnTo>
                  <a:close/>
                </a:path>
                <a:path w="120014" h="83185">
                  <a:moveTo>
                    <a:pt x="119913" y="47548"/>
                  </a:moveTo>
                  <a:lnTo>
                    <a:pt x="100863" y="47548"/>
                  </a:lnTo>
                  <a:lnTo>
                    <a:pt x="94081" y="48615"/>
                  </a:lnTo>
                  <a:lnTo>
                    <a:pt x="119913" y="48615"/>
                  </a:lnTo>
                  <a:lnTo>
                    <a:pt x="119913" y="47548"/>
                  </a:lnTo>
                  <a:close/>
                </a:path>
                <a:path w="120014" h="83185">
                  <a:moveTo>
                    <a:pt x="97429" y="19850"/>
                  </a:moveTo>
                  <a:lnTo>
                    <a:pt x="96475" y="19850"/>
                  </a:lnTo>
                  <a:lnTo>
                    <a:pt x="96456" y="20256"/>
                  </a:lnTo>
                  <a:lnTo>
                    <a:pt x="96337" y="22771"/>
                  </a:lnTo>
                  <a:lnTo>
                    <a:pt x="96255" y="40157"/>
                  </a:lnTo>
                  <a:lnTo>
                    <a:pt x="96113" y="41757"/>
                  </a:lnTo>
                  <a:lnTo>
                    <a:pt x="97701" y="43573"/>
                  </a:lnTo>
                  <a:lnTo>
                    <a:pt x="100342" y="43294"/>
                  </a:lnTo>
                  <a:lnTo>
                    <a:pt x="119913" y="43294"/>
                  </a:lnTo>
                  <a:lnTo>
                    <a:pt x="119913" y="37972"/>
                  </a:lnTo>
                  <a:lnTo>
                    <a:pt x="116382" y="33388"/>
                  </a:lnTo>
                  <a:lnTo>
                    <a:pt x="111823" y="28651"/>
                  </a:lnTo>
                  <a:lnTo>
                    <a:pt x="106616" y="22771"/>
                  </a:lnTo>
                  <a:lnTo>
                    <a:pt x="104978" y="20256"/>
                  </a:lnTo>
                  <a:lnTo>
                    <a:pt x="104172" y="20027"/>
                  </a:lnTo>
                  <a:lnTo>
                    <a:pt x="98755" y="20027"/>
                  </a:lnTo>
                  <a:lnTo>
                    <a:pt x="97429" y="19850"/>
                  </a:lnTo>
                  <a:close/>
                </a:path>
                <a:path w="120014" h="83185">
                  <a:moveTo>
                    <a:pt x="101396" y="19240"/>
                  </a:moveTo>
                  <a:lnTo>
                    <a:pt x="98755" y="20027"/>
                  </a:lnTo>
                  <a:lnTo>
                    <a:pt x="104172" y="20027"/>
                  </a:lnTo>
                  <a:lnTo>
                    <a:pt x="101396" y="19240"/>
                  </a:lnTo>
                  <a:close/>
                </a:path>
                <a:path w="120014" h="83185">
                  <a:moveTo>
                    <a:pt x="77029" y="0"/>
                  </a:moveTo>
                  <a:lnTo>
                    <a:pt x="76738" y="0"/>
                  </a:lnTo>
                  <a:lnTo>
                    <a:pt x="71628" y="520"/>
                  </a:lnTo>
                  <a:lnTo>
                    <a:pt x="77894" y="520"/>
                  </a:lnTo>
                  <a:lnTo>
                    <a:pt x="77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5797" y="2001673"/>
              <a:ext cx="171894" cy="171881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625462" y="2798745"/>
            <a:ext cx="30353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10557" y="3905911"/>
            <a:ext cx="4489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31812" y="3647837"/>
            <a:ext cx="3219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07908" y="3720659"/>
            <a:ext cx="28892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86653" y="3947516"/>
            <a:ext cx="33083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10985" y="4234709"/>
            <a:ext cx="28892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006305" y="4671741"/>
            <a:ext cx="3130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570771" y="5569531"/>
            <a:ext cx="32258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65276" y="5516488"/>
            <a:ext cx="3892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67995" y="5775561"/>
            <a:ext cx="249554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67460" y="6296903"/>
            <a:ext cx="4508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Русско-Полянский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676957" y="5884843"/>
            <a:ext cx="37846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211569" y="4770593"/>
            <a:ext cx="3689350" cy="1294130"/>
            <a:chOff x="1211569" y="4770593"/>
            <a:chExt cx="3689350" cy="1294130"/>
          </a:xfrm>
        </p:grpSpPr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42469" y="4770593"/>
              <a:ext cx="158219" cy="8692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849602" y="5079402"/>
              <a:ext cx="160655" cy="80645"/>
            </a:xfrm>
            <a:custGeom>
              <a:avLst/>
              <a:gdLst/>
              <a:ahLst/>
              <a:cxnLst/>
              <a:rect l="l" t="t" r="r" b="b"/>
              <a:pathLst>
                <a:path w="160655" h="80645">
                  <a:moveTo>
                    <a:pt x="160045" y="56984"/>
                  </a:moveTo>
                  <a:lnTo>
                    <a:pt x="159194" y="18796"/>
                  </a:lnTo>
                  <a:lnTo>
                    <a:pt x="56451" y="21132"/>
                  </a:lnTo>
                  <a:lnTo>
                    <a:pt x="55981" y="0"/>
                  </a:lnTo>
                  <a:lnTo>
                    <a:pt x="0" y="41490"/>
                  </a:lnTo>
                  <a:lnTo>
                    <a:pt x="57785" y="80416"/>
                  </a:lnTo>
                  <a:lnTo>
                    <a:pt x="57302" y="59321"/>
                  </a:lnTo>
                  <a:lnTo>
                    <a:pt x="160045" y="56984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28958" y="5725213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716" y="0"/>
                  </a:lnTo>
                </a:path>
              </a:pathLst>
            </a:custGeom>
            <a:ln w="12484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28079" y="54977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716" y="0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9302" y="5826078"/>
              <a:ext cx="111259" cy="11442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315498" y="6008357"/>
              <a:ext cx="131445" cy="56515"/>
            </a:xfrm>
            <a:custGeom>
              <a:avLst/>
              <a:gdLst/>
              <a:ahLst/>
              <a:cxnLst/>
              <a:rect l="l" t="t" r="r" b="b"/>
              <a:pathLst>
                <a:path w="131445" h="56514">
                  <a:moveTo>
                    <a:pt x="131114" y="0"/>
                  </a:moveTo>
                  <a:lnTo>
                    <a:pt x="0" y="0"/>
                  </a:lnTo>
                  <a:lnTo>
                    <a:pt x="0" y="56184"/>
                  </a:lnTo>
                  <a:lnTo>
                    <a:pt x="131114" y="56184"/>
                  </a:lnTo>
                  <a:lnTo>
                    <a:pt x="131114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398035" y="3182575"/>
            <a:ext cx="142875" cy="984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25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97897" y="4997998"/>
            <a:ext cx="1460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439207" y="5440188"/>
            <a:ext cx="620395" cy="5695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26695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6040">
              <a:lnSpc>
                <a:spcPts val="670"/>
              </a:lnSpc>
              <a:spcBef>
                <a:spcPts val="459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153494" y="5987848"/>
            <a:ext cx="4235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191971" y="4978340"/>
            <a:ext cx="2636520" cy="1537335"/>
            <a:chOff x="2191971" y="4978340"/>
            <a:chExt cx="2636520" cy="1537335"/>
          </a:xfrm>
        </p:grpSpPr>
        <p:pic>
          <p:nvPicPr>
            <p:cNvPr id="78" name="object 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12755" y="5921087"/>
              <a:ext cx="82818" cy="8518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83808" y="6429924"/>
              <a:ext cx="82819" cy="8518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45494" y="6152088"/>
              <a:ext cx="82825" cy="8519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91971" y="4978340"/>
              <a:ext cx="82824" cy="85196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658050" y="1413005"/>
            <a:ext cx="5947696" cy="4194175"/>
            <a:chOff x="658050" y="1413005"/>
            <a:chExt cx="5947696" cy="4194175"/>
          </a:xfrm>
        </p:grpSpPr>
        <p:pic>
          <p:nvPicPr>
            <p:cNvPr id="85" name="object 8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425498" y="1413005"/>
              <a:ext cx="0" cy="4194175"/>
            </a:xfrm>
            <a:custGeom>
              <a:avLst/>
              <a:gdLst/>
              <a:ahLst/>
              <a:cxnLst/>
              <a:rect l="l" t="t" r="r" b="b"/>
              <a:pathLst>
                <a:path h="4194175">
                  <a:moveTo>
                    <a:pt x="0" y="0"/>
                  </a:moveTo>
                  <a:lnTo>
                    <a:pt x="0" y="4193997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432013" y="1485009"/>
              <a:ext cx="173733" cy="4110039"/>
            </a:xfrm>
            <a:custGeom>
              <a:avLst/>
              <a:gdLst/>
              <a:ahLst/>
              <a:cxnLst/>
              <a:rect l="l" t="t" r="r" b="b"/>
              <a:pathLst>
                <a:path w="135890" h="3843020">
                  <a:moveTo>
                    <a:pt x="135661" y="3761994"/>
                  </a:moveTo>
                  <a:lnTo>
                    <a:pt x="0" y="3680993"/>
                  </a:lnTo>
                  <a:lnTo>
                    <a:pt x="0" y="3842994"/>
                  </a:lnTo>
                  <a:lnTo>
                    <a:pt x="135661" y="3761994"/>
                  </a:lnTo>
                  <a:close/>
                </a:path>
                <a:path w="135890" h="3843020">
                  <a:moveTo>
                    <a:pt x="135661" y="2822206"/>
                  </a:moveTo>
                  <a:lnTo>
                    <a:pt x="0" y="2741206"/>
                  </a:lnTo>
                  <a:lnTo>
                    <a:pt x="0" y="2903207"/>
                  </a:lnTo>
                  <a:lnTo>
                    <a:pt x="135661" y="2822206"/>
                  </a:lnTo>
                  <a:close/>
                </a:path>
                <a:path w="135890" h="3843020">
                  <a:moveTo>
                    <a:pt x="135661" y="1673999"/>
                  </a:moveTo>
                  <a:lnTo>
                    <a:pt x="0" y="1592999"/>
                  </a:lnTo>
                  <a:lnTo>
                    <a:pt x="0" y="1755000"/>
                  </a:lnTo>
                  <a:lnTo>
                    <a:pt x="135661" y="1673999"/>
                  </a:lnTo>
                  <a:close/>
                </a:path>
                <a:path w="135890" h="3843020">
                  <a:moveTo>
                    <a:pt x="135661" y="512991"/>
                  </a:moveTo>
                  <a:lnTo>
                    <a:pt x="0" y="431990"/>
                  </a:lnTo>
                  <a:lnTo>
                    <a:pt x="0" y="593991"/>
                  </a:lnTo>
                  <a:lnTo>
                    <a:pt x="135661" y="512991"/>
                  </a:lnTo>
                  <a:close/>
                </a:path>
                <a:path w="135890" h="38430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3724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r>
              <a:rPr lang="ru-RU" spc="-50" dirty="0"/>
              <a:t>8</a:t>
            </a:r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0361" y="6378454"/>
            <a:ext cx="11683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125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/>
          <p:nvPr/>
        </p:nvSpPr>
        <p:spPr>
          <a:xfrm>
            <a:off x="1244199" y="1311445"/>
            <a:ext cx="5610860" cy="2378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Автомобильные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дороги</a:t>
            </a:r>
            <a:r>
              <a:rPr sz="1400" b="1" spc="-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Омской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области:</a:t>
            </a:r>
            <a:endParaRPr sz="1400">
              <a:latin typeface="Arial"/>
              <a:cs typeface="Arial"/>
            </a:endParaRP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729,9</a:t>
            </a:r>
            <a:r>
              <a:rPr sz="1500" b="1" spc="-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Крупные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федеральные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автомобильные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автомагистрали: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Р-402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Р-254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А-320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Объем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перевозимых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18</a:t>
            </a:r>
            <a:r>
              <a:rPr sz="1500" b="1" spc="-7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sz="1500" b="1" spc="-1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9</a:t>
            </a:r>
            <a:r>
              <a:rPr sz="150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Заключено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автомобильной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дороги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«Северный</a:t>
            </a:r>
            <a:r>
              <a:rPr sz="950" b="1" spc="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обход</a:t>
            </a:r>
            <a:r>
              <a:rPr sz="950" b="1" spc="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города</a:t>
            </a:r>
            <a:r>
              <a:rPr sz="950" b="1" spc="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Омска»,</a:t>
            </a:r>
            <a:r>
              <a:rPr sz="950" b="1" spc="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М-</a:t>
            </a:r>
            <a:r>
              <a:rPr sz="950" b="1" spc="-25" dirty="0">
                <a:solidFill>
                  <a:srgbClr val="F04E23"/>
                </a:solidFill>
                <a:latin typeface="Arial"/>
                <a:cs typeface="Arial"/>
              </a:rPr>
              <a:t>12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расположен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пересечении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крупных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транспортных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путей: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3455</Words>
  <Application>Microsoft Office PowerPoint</Application>
  <PresentationFormat>Широкоэкранный</PresentationFormat>
  <Paragraphs>553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Arial MT</vt:lpstr>
      <vt:lpstr>Calibri</vt:lpstr>
      <vt:lpstr>Lucida Sans Unicode</vt:lpstr>
      <vt:lpstr>Microsoft Sans Serif</vt:lpstr>
      <vt:lpstr>Tahoma</vt:lpstr>
      <vt:lpstr>Times New Roman</vt:lpstr>
      <vt:lpstr>Verdana</vt:lpstr>
      <vt:lpstr>Office Theme</vt:lpstr>
      <vt:lpstr>1_Office Theme</vt:lpstr>
      <vt:lpstr>СОЗДАНИЕ ПРОИЗВОДСТВА ВОЛОКОН ПИЩЕВЫХ  НА ТЕРРИТОРИИ ОМСКОЙ ОБЛАСТИ</vt:lpstr>
      <vt:lpstr>ПРОИЗВОДСТВО ВОЛОКОН ПИЩЕВЫХ</vt:lpstr>
      <vt:lpstr>СОДЕРЖАНИЕ:</vt:lpstr>
      <vt:lpstr>ИНФОРМАЦИЯ О ПРОЕКТЕ</vt:lpstr>
      <vt:lpstr>Презентация PowerPoint</vt:lpstr>
      <vt:lpstr>ПЛАНИРУЕМАЯ К ВЫПУСКУ ПРОДУКЦИЯ:</vt:lpstr>
      <vt:lpstr>ПОЛЕЗНЫЕ ФУНКЦИИ ПИЩЕВЫХ ВОЛОКОН:</vt:lpstr>
      <vt:lpstr>КОНКУРЕНТНЫЕ ПРЕИМУЩЕСТВА РЕГИОНА</vt:lpstr>
      <vt:lpstr>ТРАНСПОРТНО-ЛОГИСТИЧЕСКИЙ ПОТЕНЦИАЛ ОМСКОЙ ОБЛАСТИ</vt:lpstr>
      <vt:lpstr>Презентация PowerPoint</vt:lpstr>
      <vt:lpstr>РЫНОК СБЫТА</vt:lpstr>
      <vt:lpstr>ПРОМЫШЛЕННЫЙ КЛАСТЕР ПИЩЕВОЙ ПРОМЫШЛЕННОСТИ</vt:lpstr>
      <vt:lpstr>ПЛАН МАРКЕТИНГА</vt:lpstr>
      <vt:lpstr>СЫРЬЕ ДЛЯ ОБЕСПЕЧЕНИЯ ПРОИЗВОДСТВА Сырьём для получения пищевых волокон служат различные растительные материалы, содержащие целлюлозу, гемицеллюлозы, лигнин, пектины, камеди и другие полисахариды.</vt:lpstr>
      <vt:lpstr>ВОЗМОЖНЫЕ ТЕРРИТОРИИ ДЛЯ РАЗМЕЩЕНИЯ*</vt:lpstr>
      <vt:lpstr>ВОЗМОЖНЫЕ ТЕРРИТОРИИ ДЛЯ РАЗМЕЩЕНИЯ</vt:lpstr>
      <vt:lpstr>Локализация инвестиционного проекта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ПРОИЗВОДСТВА КИСЛОТЫ ЛИМОННОЙ НА ТЕРРИТОРИИ ОМСКОЙ ОБЛАСТИ</dc:title>
  <cp:lastModifiedBy>Admin</cp:lastModifiedBy>
  <cp:revision>32</cp:revision>
  <dcterms:created xsi:type="dcterms:W3CDTF">2025-12-18T03:15:24Z</dcterms:created>
  <dcterms:modified xsi:type="dcterms:W3CDTF">2026-05-05T06:12:05Z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2025-11-24T00:00:00Z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2025-12-18T00:00:00Z</vt:filetime>
  </property>
  <property fmtid="{D5CDD505-2E9C-101B-9397-08002B2CF9AE}" pid="5" name="Producer">
    <vt:lpwstr>Adobe PDF Library 15.0</vt:lpwstr>
  </property>
</Properties>
</file>