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  <p:sldMasterId id="2147483678" r:id="rId4"/>
    <p:sldMasterId id="2147483684" r:id="rId5"/>
    <p:sldMasterId id="2147483690" r:id="rId6"/>
  </p:sldMasterIdLst>
  <p:sldIdLst>
    <p:sldId id="278" r:id="rId7"/>
    <p:sldId id="257" r:id="rId8"/>
    <p:sldId id="258" r:id="rId9"/>
    <p:sldId id="259" r:id="rId10"/>
    <p:sldId id="260" r:id="rId11"/>
    <p:sldId id="261" r:id="rId12"/>
    <p:sldId id="262" r:id="rId13"/>
    <p:sldId id="264" r:id="rId14"/>
    <p:sldId id="263" r:id="rId15"/>
    <p:sldId id="265" r:id="rId16"/>
    <p:sldId id="266" r:id="rId17"/>
    <p:sldId id="267" r:id="rId18"/>
    <p:sldId id="268" r:id="rId19"/>
    <p:sldId id="271" r:id="rId20"/>
    <p:sldId id="275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0087919-82AA-4951-94F8-2D32AAF2E2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D6B6713-1248-4655-AED0-B403BB4D9EC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2461-22AF-46D3-A60F-BC9DB496BDDC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1EAE8CA5-1315-4CE3-8E99-6C310C68D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2F60D-269B-430E-A72B-4AA3C3B126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400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>
            <a:extLst>
              <a:ext uri="{FF2B5EF4-FFF2-40B4-BE49-F238E27FC236}">
                <a16:creationId xmlns:a16="http://schemas.microsoft.com/office/drawing/2014/main" id="{64FA6542-61B2-40F7-B058-09299507F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63A39A43-AEBC-45F1-BA93-25E2707E23B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E909-D46E-4BD0-A510-8BFED8CBDBDC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4C0CF3E7-91C9-4F40-90DB-7A81D336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85BC0-57E8-4309-BDEB-A26473442A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0596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261080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88795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08311" y="1295200"/>
            <a:ext cx="4432300" cy="445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925790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7" y="645139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3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2182940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004398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051243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48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7726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0666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88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919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C23A85B1-345E-4D09-86B8-F76C47F812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6F77811-6D44-4DED-AEB1-71D1DB4E417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2498-7D1B-49E8-A48E-27E65AD98615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FAD17D55-76A1-4E85-80B2-FE9543CDC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14C64-D527-4CA8-89F5-CB9B732D14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116959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2829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812979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160595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61360" y="1771484"/>
            <a:ext cx="4251960" cy="3820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000193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3" y="645134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0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2124198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260013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5780915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pPr marL="46355">
                <a:lnSpc>
                  <a:spcPct val="100000"/>
                </a:lnSpc>
                <a:spcBef>
                  <a:spcPts val="170"/>
                </a:spcBef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0205805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pPr marL="46355">
                <a:lnSpc>
                  <a:spcPct val="100000"/>
                </a:lnSpc>
                <a:spcBef>
                  <a:spcPts val="170"/>
                </a:spcBef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730052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51360" y="1661996"/>
            <a:ext cx="4675505" cy="4378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31F20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31300" y="1661996"/>
            <a:ext cx="4439284" cy="4367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pPr marL="46355">
                <a:lnSpc>
                  <a:spcPct val="100000"/>
                </a:lnSpc>
                <a:spcBef>
                  <a:spcPts val="170"/>
                </a:spcBef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740532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7" y="645139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3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1962398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pPr marL="46355">
                <a:lnSpc>
                  <a:spcPct val="100000"/>
                </a:lnSpc>
                <a:spcBef>
                  <a:spcPts val="170"/>
                </a:spcBef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71403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42796" y="1727454"/>
            <a:ext cx="4490085" cy="4718050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221F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19469" y="1649477"/>
            <a:ext cx="4159250" cy="4386580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221F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407686CA-395C-41BE-A5A7-41EC3F711C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6D2CA212-0219-49D8-83F5-A5C1B06D8C7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4FF90-F0D8-4E0B-BC84-C724C6AF83D9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4C97D092-1985-4456-9991-4BA06FC9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1BDE7-A9F5-4528-AD58-06C74296E6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90213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pPr marL="46355">
                <a:lnSpc>
                  <a:spcPct val="100000"/>
                </a:lnSpc>
                <a:spcBef>
                  <a:spcPts val="170"/>
                </a:spcBef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42872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>
            <a:extLst>
              <a:ext uri="{FF2B5EF4-FFF2-40B4-BE49-F238E27FC236}">
                <a16:creationId xmlns:a16="http://schemas.microsoft.com/office/drawing/2014/main" id="{78915E32-C2E6-41CD-99D4-D40E32A68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0"/>
            <a:ext cx="11326812" cy="6858000"/>
          </a:xfrm>
          <a:custGeom>
            <a:avLst/>
            <a:gdLst>
              <a:gd name="T0" fmla="*/ 0 w 11325860"/>
              <a:gd name="T1" fmla="*/ 0 h 6858000"/>
              <a:gd name="T2" fmla="*/ 11325860 w 11325860"/>
              <a:gd name="T3" fmla="*/ 6858000 h 6858000"/>
            </a:gdLst>
            <a:ahLst/>
            <a:cxnLst/>
            <a:rect l="T0" t="T1" r="T2" b="T3"/>
            <a:pathLst>
              <a:path w="11325860" h="6858000">
                <a:moveTo>
                  <a:pt x="11325606" y="0"/>
                </a:moveTo>
                <a:lnTo>
                  <a:pt x="0" y="0"/>
                </a:lnTo>
                <a:lnTo>
                  <a:pt x="0" y="6858000"/>
                </a:lnTo>
                <a:lnTo>
                  <a:pt x="11325606" y="6858000"/>
                </a:lnTo>
                <a:lnTo>
                  <a:pt x="11325606" y="0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bg object 17">
            <a:extLst>
              <a:ext uri="{FF2B5EF4-FFF2-40B4-BE49-F238E27FC236}">
                <a16:creationId xmlns:a16="http://schemas.microsoft.com/office/drawing/2014/main" id="{4807BE70-7BCF-4495-88DF-8511A66D9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0" y="0"/>
            <a:ext cx="857250" cy="6858000"/>
          </a:xfrm>
          <a:custGeom>
            <a:avLst/>
            <a:gdLst>
              <a:gd name="T0" fmla="*/ 0 w 858520"/>
              <a:gd name="T1" fmla="*/ 0 h 6858000"/>
              <a:gd name="T2" fmla="*/ 858520 w 858520"/>
              <a:gd name="T3" fmla="*/ 6858000 h 6858000"/>
            </a:gdLst>
            <a:ahLst/>
            <a:cxnLst/>
            <a:rect l="T0" t="T1" r="T2" b="T3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bg object 18">
            <a:extLst>
              <a:ext uri="{FF2B5EF4-FFF2-40B4-BE49-F238E27FC236}">
                <a16:creationId xmlns:a16="http://schemas.microsoft.com/office/drawing/2014/main" id="{C7F3F91E-EEB2-44F4-B481-94E3F2D9D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7475" y="682625"/>
            <a:ext cx="431800" cy="227013"/>
          </a:xfrm>
          <a:custGeom>
            <a:avLst/>
            <a:gdLst>
              <a:gd name="T0" fmla="*/ 0 w 431165"/>
              <a:gd name="T1" fmla="*/ 0 h 226694"/>
              <a:gd name="T2" fmla="*/ 431165 w 431165"/>
              <a:gd name="T3" fmla="*/ 226694 h 226694"/>
            </a:gdLst>
            <a:ahLst/>
            <a:cxnLst/>
            <a:rect l="T0" t="T1" r="T2" b="T3"/>
            <a:pathLst>
              <a:path w="431165" h="226694">
                <a:moveTo>
                  <a:pt x="389508" y="0"/>
                </a:moveTo>
                <a:lnTo>
                  <a:pt x="300608" y="0"/>
                </a:lnTo>
                <a:lnTo>
                  <a:pt x="340741" y="8254"/>
                </a:lnTo>
                <a:lnTo>
                  <a:pt x="370713" y="31241"/>
                </a:lnTo>
                <a:lnTo>
                  <a:pt x="389635" y="65912"/>
                </a:lnTo>
                <a:lnTo>
                  <a:pt x="396113" y="109600"/>
                </a:lnTo>
                <a:lnTo>
                  <a:pt x="396113" y="189611"/>
                </a:lnTo>
                <a:lnTo>
                  <a:pt x="0" y="189611"/>
                </a:lnTo>
                <a:lnTo>
                  <a:pt x="0" y="226567"/>
                </a:lnTo>
                <a:lnTo>
                  <a:pt x="431165" y="226567"/>
                </a:lnTo>
                <a:lnTo>
                  <a:pt x="431165" y="109600"/>
                </a:lnTo>
                <a:lnTo>
                  <a:pt x="424815" y="59943"/>
                </a:lnTo>
                <a:lnTo>
                  <a:pt x="406653" y="18923"/>
                </a:lnTo>
                <a:lnTo>
                  <a:pt x="389508" y="0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6" name="bg object 19">
            <a:extLst>
              <a:ext uri="{FF2B5EF4-FFF2-40B4-BE49-F238E27FC236}">
                <a16:creationId xmlns:a16="http://schemas.microsoft.com/office/drawing/2014/main" id="{C5ABF578-2AC3-4F66-8B18-3157BE4F8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338" y="644525"/>
            <a:ext cx="219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bg object 20">
            <a:extLst>
              <a:ext uri="{FF2B5EF4-FFF2-40B4-BE49-F238E27FC236}">
                <a16:creationId xmlns:a16="http://schemas.microsoft.com/office/drawing/2014/main" id="{1F16C00F-0394-42A6-B349-6EF39BFF1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25" y="998538"/>
            <a:ext cx="444500" cy="1860550"/>
          </a:xfrm>
          <a:custGeom>
            <a:avLst/>
            <a:gdLst>
              <a:gd name="T0" fmla="*/ 0 w 443865"/>
              <a:gd name="T1" fmla="*/ 0 h 1860550"/>
              <a:gd name="T2" fmla="*/ 443865 w 443865"/>
              <a:gd name="T3" fmla="*/ 1860550 h 1860550"/>
            </a:gdLst>
            <a:ahLst/>
            <a:cxnLst/>
            <a:rect l="T0" t="T1" r="T2" b="T3"/>
            <a:pathLst>
              <a:path w="443865" h="1860550">
                <a:moveTo>
                  <a:pt x="437261" y="1823720"/>
                </a:moveTo>
                <a:lnTo>
                  <a:pt x="41275" y="1823720"/>
                </a:lnTo>
                <a:lnTo>
                  <a:pt x="41275" y="1635760"/>
                </a:lnTo>
                <a:lnTo>
                  <a:pt x="6096" y="1635760"/>
                </a:lnTo>
                <a:lnTo>
                  <a:pt x="6096" y="1823720"/>
                </a:lnTo>
                <a:lnTo>
                  <a:pt x="6096" y="1860550"/>
                </a:lnTo>
                <a:lnTo>
                  <a:pt x="437261" y="1860550"/>
                </a:lnTo>
                <a:lnTo>
                  <a:pt x="437261" y="1823720"/>
                </a:lnTo>
                <a:close/>
              </a:path>
              <a:path w="443865" h="1860550">
                <a:moveTo>
                  <a:pt x="437261" y="750697"/>
                </a:moveTo>
                <a:lnTo>
                  <a:pt x="279019" y="814882"/>
                </a:lnTo>
                <a:lnTo>
                  <a:pt x="279019" y="853567"/>
                </a:lnTo>
                <a:lnTo>
                  <a:pt x="279019" y="1025398"/>
                </a:lnTo>
                <a:lnTo>
                  <a:pt x="61595" y="939800"/>
                </a:lnTo>
                <a:lnTo>
                  <a:pt x="279019" y="853567"/>
                </a:lnTo>
                <a:lnTo>
                  <a:pt x="279019" y="814882"/>
                </a:lnTo>
                <a:lnTo>
                  <a:pt x="6096" y="925576"/>
                </a:lnTo>
                <a:lnTo>
                  <a:pt x="6096" y="953262"/>
                </a:lnTo>
                <a:lnTo>
                  <a:pt x="437261" y="1127633"/>
                </a:lnTo>
                <a:lnTo>
                  <a:pt x="437261" y="1088771"/>
                </a:lnTo>
                <a:lnTo>
                  <a:pt x="314071" y="1039495"/>
                </a:lnTo>
                <a:lnTo>
                  <a:pt x="314071" y="1025398"/>
                </a:lnTo>
                <a:lnTo>
                  <a:pt x="314121" y="853541"/>
                </a:lnTo>
                <a:lnTo>
                  <a:pt x="314071" y="839343"/>
                </a:lnTo>
                <a:lnTo>
                  <a:pt x="437261" y="790702"/>
                </a:lnTo>
                <a:lnTo>
                  <a:pt x="437261" y="750697"/>
                </a:lnTo>
                <a:close/>
              </a:path>
              <a:path w="443865" h="1860550">
                <a:moveTo>
                  <a:pt x="437261" y="114300"/>
                </a:moveTo>
                <a:lnTo>
                  <a:pt x="41275" y="114300"/>
                </a:lnTo>
                <a:lnTo>
                  <a:pt x="41275" y="0"/>
                </a:lnTo>
                <a:lnTo>
                  <a:pt x="6096" y="0"/>
                </a:lnTo>
                <a:lnTo>
                  <a:pt x="6096" y="114300"/>
                </a:lnTo>
                <a:lnTo>
                  <a:pt x="6096" y="151130"/>
                </a:lnTo>
                <a:lnTo>
                  <a:pt x="6096" y="264160"/>
                </a:lnTo>
                <a:lnTo>
                  <a:pt x="41275" y="264160"/>
                </a:lnTo>
                <a:lnTo>
                  <a:pt x="41275" y="151130"/>
                </a:lnTo>
                <a:lnTo>
                  <a:pt x="437261" y="151130"/>
                </a:lnTo>
                <a:lnTo>
                  <a:pt x="437261" y="114300"/>
                </a:lnTo>
                <a:close/>
              </a:path>
              <a:path w="443865" h="1860550">
                <a:moveTo>
                  <a:pt x="440309" y="1553210"/>
                </a:moveTo>
                <a:lnTo>
                  <a:pt x="434086" y="1515110"/>
                </a:lnTo>
                <a:lnTo>
                  <a:pt x="411607" y="1482852"/>
                </a:lnTo>
                <a:lnTo>
                  <a:pt x="367919" y="1459103"/>
                </a:lnTo>
                <a:lnTo>
                  <a:pt x="297434" y="1446657"/>
                </a:lnTo>
                <a:lnTo>
                  <a:pt x="41275" y="1429385"/>
                </a:lnTo>
                <a:lnTo>
                  <a:pt x="41275" y="1248918"/>
                </a:lnTo>
                <a:lnTo>
                  <a:pt x="437261" y="1248918"/>
                </a:lnTo>
                <a:lnTo>
                  <a:pt x="437261" y="1211961"/>
                </a:lnTo>
                <a:lnTo>
                  <a:pt x="6096" y="1211961"/>
                </a:lnTo>
                <a:lnTo>
                  <a:pt x="6096" y="1463294"/>
                </a:lnTo>
                <a:lnTo>
                  <a:pt x="297434" y="1483614"/>
                </a:lnTo>
                <a:lnTo>
                  <a:pt x="344932" y="1490726"/>
                </a:lnTo>
                <a:lnTo>
                  <a:pt x="377952" y="1504823"/>
                </a:lnTo>
                <a:lnTo>
                  <a:pt x="397129" y="1526159"/>
                </a:lnTo>
                <a:lnTo>
                  <a:pt x="403352" y="1555115"/>
                </a:lnTo>
                <a:lnTo>
                  <a:pt x="403352" y="1564386"/>
                </a:lnTo>
                <a:lnTo>
                  <a:pt x="440309" y="1564386"/>
                </a:lnTo>
                <a:lnTo>
                  <a:pt x="440309" y="1553210"/>
                </a:lnTo>
                <a:close/>
              </a:path>
              <a:path w="443865" h="1860550">
                <a:moveTo>
                  <a:pt x="443484" y="500634"/>
                </a:moveTo>
                <a:lnTo>
                  <a:pt x="437007" y="447421"/>
                </a:lnTo>
                <a:lnTo>
                  <a:pt x="418592" y="400177"/>
                </a:lnTo>
                <a:lnTo>
                  <a:pt x="389509" y="359537"/>
                </a:lnTo>
                <a:lnTo>
                  <a:pt x="351155" y="326390"/>
                </a:lnTo>
                <a:lnTo>
                  <a:pt x="304927" y="301625"/>
                </a:lnTo>
                <a:lnTo>
                  <a:pt x="304927" y="341122"/>
                </a:lnTo>
                <a:lnTo>
                  <a:pt x="347853" y="368808"/>
                </a:lnTo>
                <a:lnTo>
                  <a:pt x="380365" y="405638"/>
                </a:lnTo>
                <a:lnTo>
                  <a:pt x="401066" y="450088"/>
                </a:lnTo>
                <a:lnTo>
                  <a:pt x="408305" y="500634"/>
                </a:lnTo>
                <a:lnTo>
                  <a:pt x="401828" y="547624"/>
                </a:lnTo>
                <a:lnTo>
                  <a:pt x="383540" y="590042"/>
                </a:lnTo>
                <a:lnTo>
                  <a:pt x="354711" y="626110"/>
                </a:lnTo>
                <a:lnTo>
                  <a:pt x="317119" y="654050"/>
                </a:lnTo>
                <a:lnTo>
                  <a:pt x="272288" y="672211"/>
                </a:lnTo>
                <a:lnTo>
                  <a:pt x="221742" y="678561"/>
                </a:lnTo>
                <a:lnTo>
                  <a:pt x="171069" y="672211"/>
                </a:lnTo>
                <a:lnTo>
                  <a:pt x="126238" y="654050"/>
                </a:lnTo>
                <a:lnTo>
                  <a:pt x="88646" y="626110"/>
                </a:lnTo>
                <a:lnTo>
                  <a:pt x="59944" y="590042"/>
                </a:lnTo>
                <a:lnTo>
                  <a:pt x="41529" y="547624"/>
                </a:lnTo>
                <a:lnTo>
                  <a:pt x="35052" y="500634"/>
                </a:lnTo>
                <a:lnTo>
                  <a:pt x="42291" y="450723"/>
                </a:lnTo>
                <a:lnTo>
                  <a:pt x="62992" y="407035"/>
                </a:lnTo>
                <a:lnTo>
                  <a:pt x="95631" y="370713"/>
                </a:lnTo>
                <a:lnTo>
                  <a:pt x="138557" y="342900"/>
                </a:lnTo>
                <a:lnTo>
                  <a:pt x="138557" y="303530"/>
                </a:lnTo>
                <a:lnTo>
                  <a:pt x="92202" y="328168"/>
                </a:lnTo>
                <a:lnTo>
                  <a:pt x="53848" y="361061"/>
                </a:lnTo>
                <a:lnTo>
                  <a:pt x="24765" y="401320"/>
                </a:lnTo>
                <a:lnTo>
                  <a:pt x="6350" y="448056"/>
                </a:lnTo>
                <a:lnTo>
                  <a:pt x="0" y="500634"/>
                </a:lnTo>
                <a:lnTo>
                  <a:pt x="5842" y="550037"/>
                </a:lnTo>
                <a:lnTo>
                  <a:pt x="22352" y="595503"/>
                </a:lnTo>
                <a:lnTo>
                  <a:pt x="48514" y="635635"/>
                </a:lnTo>
                <a:lnTo>
                  <a:pt x="82677" y="669163"/>
                </a:lnTo>
                <a:lnTo>
                  <a:pt x="123825" y="694690"/>
                </a:lnTo>
                <a:lnTo>
                  <a:pt x="170688" y="711073"/>
                </a:lnTo>
                <a:lnTo>
                  <a:pt x="221742" y="716788"/>
                </a:lnTo>
                <a:lnTo>
                  <a:pt x="272796" y="711073"/>
                </a:lnTo>
                <a:lnTo>
                  <a:pt x="319532" y="694690"/>
                </a:lnTo>
                <a:lnTo>
                  <a:pt x="394970" y="635635"/>
                </a:lnTo>
                <a:lnTo>
                  <a:pt x="421005" y="595503"/>
                </a:lnTo>
                <a:lnTo>
                  <a:pt x="437642" y="550037"/>
                </a:lnTo>
                <a:lnTo>
                  <a:pt x="443484" y="500634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8" name="bg object 21">
            <a:extLst>
              <a:ext uri="{FF2B5EF4-FFF2-40B4-BE49-F238E27FC236}">
                <a16:creationId xmlns:a16="http://schemas.microsoft.com/office/drawing/2014/main" id="{054CEF28-4813-45F6-A13E-433835409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688" y="2600325"/>
            <a:ext cx="2555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bg object 22">
            <a:extLst>
              <a:ext uri="{FF2B5EF4-FFF2-40B4-BE49-F238E27FC236}">
                <a16:creationId xmlns:a16="http://schemas.microsoft.com/office/drawing/2014/main" id="{26208B42-07FF-4211-9062-9449F17B4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25" y="2965450"/>
            <a:ext cx="444500" cy="438150"/>
          </a:xfrm>
          <a:custGeom>
            <a:avLst/>
            <a:gdLst>
              <a:gd name="T0" fmla="*/ 0 w 443865"/>
              <a:gd name="T1" fmla="*/ 0 h 438785"/>
              <a:gd name="T2" fmla="*/ 443865 w 443865"/>
              <a:gd name="T3" fmla="*/ 438785 h 438785"/>
            </a:gdLst>
            <a:ahLst/>
            <a:cxnLst/>
            <a:rect l="T0" t="T1" r="T2" b="T3"/>
            <a:pathLst>
              <a:path w="443865" h="438785">
                <a:moveTo>
                  <a:pt x="443484" y="219329"/>
                </a:moveTo>
                <a:lnTo>
                  <a:pt x="438912" y="174752"/>
                </a:lnTo>
                <a:lnTo>
                  <a:pt x="426085" y="133350"/>
                </a:lnTo>
                <a:lnTo>
                  <a:pt x="408305" y="100685"/>
                </a:lnTo>
                <a:lnTo>
                  <a:pt x="408305" y="219329"/>
                </a:lnTo>
                <a:lnTo>
                  <a:pt x="401828" y="267843"/>
                </a:lnTo>
                <a:lnTo>
                  <a:pt x="383159" y="311150"/>
                </a:lnTo>
                <a:lnTo>
                  <a:pt x="354330" y="347726"/>
                </a:lnTo>
                <a:lnTo>
                  <a:pt x="316611" y="375920"/>
                </a:lnTo>
                <a:lnTo>
                  <a:pt x="271907" y="393954"/>
                </a:lnTo>
                <a:lnTo>
                  <a:pt x="221742" y="400431"/>
                </a:lnTo>
                <a:lnTo>
                  <a:pt x="171577" y="393954"/>
                </a:lnTo>
                <a:lnTo>
                  <a:pt x="126746" y="375920"/>
                </a:lnTo>
                <a:lnTo>
                  <a:pt x="89154" y="347726"/>
                </a:lnTo>
                <a:lnTo>
                  <a:pt x="60198" y="311150"/>
                </a:lnTo>
                <a:lnTo>
                  <a:pt x="41656" y="267843"/>
                </a:lnTo>
                <a:lnTo>
                  <a:pt x="35052" y="219329"/>
                </a:lnTo>
                <a:lnTo>
                  <a:pt x="41656" y="170561"/>
                </a:lnTo>
                <a:lnTo>
                  <a:pt x="60198" y="127000"/>
                </a:lnTo>
                <a:lnTo>
                  <a:pt x="89154" y="90297"/>
                </a:lnTo>
                <a:lnTo>
                  <a:pt x="126746" y="62103"/>
                </a:lnTo>
                <a:lnTo>
                  <a:pt x="171577" y="44069"/>
                </a:lnTo>
                <a:lnTo>
                  <a:pt x="221742" y="37592"/>
                </a:lnTo>
                <a:lnTo>
                  <a:pt x="271907" y="44069"/>
                </a:lnTo>
                <a:lnTo>
                  <a:pt x="316611" y="62103"/>
                </a:lnTo>
                <a:lnTo>
                  <a:pt x="354330" y="90297"/>
                </a:lnTo>
                <a:lnTo>
                  <a:pt x="383159" y="127000"/>
                </a:lnTo>
                <a:lnTo>
                  <a:pt x="401828" y="170561"/>
                </a:lnTo>
                <a:lnTo>
                  <a:pt x="408305" y="219329"/>
                </a:lnTo>
                <a:lnTo>
                  <a:pt x="408305" y="100685"/>
                </a:lnTo>
                <a:lnTo>
                  <a:pt x="378714" y="63754"/>
                </a:lnTo>
                <a:lnTo>
                  <a:pt x="346583" y="37592"/>
                </a:lnTo>
                <a:lnTo>
                  <a:pt x="308356" y="17018"/>
                </a:lnTo>
                <a:lnTo>
                  <a:pt x="266573" y="4445"/>
                </a:lnTo>
                <a:lnTo>
                  <a:pt x="221742" y="0"/>
                </a:lnTo>
                <a:lnTo>
                  <a:pt x="176784" y="4445"/>
                </a:lnTo>
                <a:lnTo>
                  <a:pt x="135128" y="17018"/>
                </a:lnTo>
                <a:lnTo>
                  <a:pt x="97409" y="37084"/>
                </a:lnTo>
                <a:lnTo>
                  <a:pt x="64643" y="63754"/>
                </a:lnTo>
                <a:lnTo>
                  <a:pt x="37592" y="96012"/>
                </a:lnTo>
                <a:lnTo>
                  <a:pt x="17272" y="133350"/>
                </a:lnTo>
                <a:lnTo>
                  <a:pt x="4445" y="174752"/>
                </a:lnTo>
                <a:lnTo>
                  <a:pt x="0" y="219329"/>
                </a:lnTo>
                <a:lnTo>
                  <a:pt x="4445" y="263906"/>
                </a:lnTo>
                <a:lnTo>
                  <a:pt x="17272" y="305308"/>
                </a:lnTo>
                <a:lnTo>
                  <a:pt x="37592" y="342519"/>
                </a:lnTo>
                <a:lnTo>
                  <a:pt x="64643" y="374904"/>
                </a:lnTo>
                <a:lnTo>
                  <a:pt x="97409" y="401574"/>
                </a:lnTo>
                <a:lnTo>
                  <a:pt x="135128" y="421513"/>
                </a:lnTo>
                <a:lnTo>
                  <a:pt x="176784" y="434213"/>
                </a:lnTo>
                <a:lnTo>
                  <a:pt x="221742" y="438531"/>
                </a:lnTo>
                <a:lnTo>
                  <a:pt x="266573" y="434213"/>
                </a:lnTo>
                <a:lnTo>
                  <a:pt x="308356" y="421513"/>
                </a:lnTo>
                <a:lnTo>
                  <a:pt x="345948" y="401574"/>
                </a:lnTo>
                <a:lnTo>
                  <a:pt x="347345" y="400431"/>
                </a:lnTo>
                <a:lnTo>
                  <a:pt x="378714" y="374904"/>
                </a:lnTo>
                <a:lnTo>
                  <a:pt x="405765" y="342519"/>
                </a:lnTo>
                <a:lnTo>
                  <a:pt x="426085" y="305308"/>
                </a:lnTo>
                <a:lnTo>
                  <a:pt x="438912" y="263906"/>
                </a:lnTo>
                <a:lnTo>
                  <a:pt x="443484" y="219329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" name="bg object 23">
            <a:extLst>
              <a:ext uri="{FF2B5EF4-FFF2-40B4-BE49-F238E27FC236}">
                <a16:creationId xmlns:a16="http://schemas.microsoft.com/office/drawing/2014/main" id="{7461BFC2-4610-4601-B448-0378D1F44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25" y="3525838"/>
            <a:ext cx="442913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g object 24">
            <a:extLst>
              <a:ext uri="{FF2B5EF4-FFF2-40B4-BE49-F238E27FC236}">
                <a16:creationId xmlns:a16="http://schemas.microsoft.com/office/drawing/2014/main" id="{EB0B20B5-5F45-4D22-A24F-8F62651B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962150"/>
            <a:ext cx="868363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590575A1-DBDE-4CEF-B48F-108CCC8C02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" name="Holder 4">
            <a:extLst>
              <a:ext uri="{FF2B5EF4-FFF2-40B4-BE49-F238E27FC236}">
                <a16:creationId xmlns:a16="http://schemas.microsoft.com/office/drawing/2014/main" id="{7361D2CD-9192-49C2-8BF8-7E937058BCF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E696B8-124E-4B11-9B4E-59BC8ED79BD7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14" name="Holder 5">
            <a:extLst>
              <a:ext uri="{FF2B5EF4-FFF2-40B4-BE49-F238E27FC236}">
                <a16:creationId xmlns:a16="http://schemas.microsoft.com/office/drawing/2014/main" id="{3171E578-D046-42A5-9279-B34EAD0DA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E7690-CE5F-4E30-903A-02F3327549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239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>
            <a:extLst>
              <a:ext uri="{FF2B5EF4-FFF2-40B4-BE49-F238E27FC236}">
                <a16:creationId xmlns:a16="http://schemas.microsoft.com/office/drawing/2014/main" id="{64FA6542-61B2-40F7-B058-09299507F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63A39A43-AEBC-45F1-BA93-25E2707E23B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E909-D46E-4BD0-A510-8BFED8CBDBDC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4C0CF3E7-91C9-4F40-90DB-7A81D336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85BC0-57E8-4309-BDEB-A26473442A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122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0087919-82AA-4951-94F8-2D32AAF2E2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FD6B6713-1248-4655-AED0-B403BB4D9EC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2461-22AF-46D3-A60F-BC9DB496BDDC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1EAE8CA5-1315-4CE3-8E99-6C310C68D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2F60D-269B-430E-A72B-4AA3C3B126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67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C23A85B1-345E-4D09-86B8-F76C47F812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6F77811-6D44-4DED-AEB1-71D1DB4E417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2498-7D1B-49E8-A48E-27E65AD98615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FAD17D55-76A1-4E85-80B2-FE9543CDC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114C64-D527-4CA8-89F5-CB9B732D14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935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42796" y="1727454"/>
            <a:ext cx="4490085" cy="4718050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221F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19469" y="1649477"/>
            <a:ext cx="4159250" cy="4386580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rgbClr val="221F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407686CA-395C-41BE-A5A7-41EC3F711C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6D2CA212-0219-49D8-83F5-A5C1B06D8C7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4FF90-F0D8-4E0B-BC84-C724C6AF83D9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4C97D092-1985-4456-9991-4BA06FC9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1BDE7-A9F5-4528-AD58-06C74296E6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165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g object 16">
            <a:extLst>
              <a:ext uri="{FF2B5EF4-FFF2-40B4-BE49-F238E27FC236}">
                <a16:creationId xmlns:a16="http://schemas.microsoft.com/office/drawing/2014/main" id="{78915E32-C2E6-41CD-99D4-D40E32A68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0"/>
            <a:ext cx="11326812" cy="6858000"/>
          </a:xfrm>
          <a:custGeom>
            <a:avLst/>
            <a:gdLst>
              <a:gd name="T0" fmla="*/ 0 w 11325860"/>
              <a:gd name="T1" fmla="*/ 0 h 6858000"/>
              <a:gd name="T2" fmla="*/ 11325860 w 11325860"/>
              <a:gd name="T3" fmla="*/ 6858000 h 6858000"/>
            </a:gdLst>
            <a:ahLst/>
            <a:cxnLst/>
            <a:rect l="T0" t="T1" r="T2" b="T3"/>
            <a:pathLst>
              <a:path w="11325860" h="6858000">
                <a:moveTo>
                  <a:pt x="11325606" y="0"/>
                </a:moveTo>
                <a:lnTo>
                  <a:pt x="0" y="0"/>
                </a:lnTo>
                <a:lnTo>
                  <a:pt x="0" y="6858000"/>
                </a:lnTo>
                <a:lnTo>
                  <a:pt x="11325606" y="6858000"/>
                </a:lnTo>
                <a:lnTo>
                  <a:pt x="11325606" y="0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bg object 17">
            <a:extLst>
              <a:ext uri="{FF2B5EF4-FFF2-40B4-BE49-F238E27FC236}">
                <a16:creationId xmlns:a16="http://schemas.microsoft.com/office/drawing/2014/main" id="{4807BE70-7BCF-4495-88DF-8511A66D9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34750" y="0"/>
            <a:ext cx="857250" cy="6858000"/>
          </a:xfrm>
          <a:custGeom>
            <a:avLst/>
            <a:gdLst>
              <a:gd name="T0" fmla="*/ 0 w 858520"/>
              <a:gd name="T1" fmla="*/ 0 h 6858000"/>
              <a:gd name="T2" fmla="*/ 858520 w 858520"/>
              <a:gd name="T3" fmla="*/ 6858000 h 6858000"/>
            </a:gdLst>
            <a:ahLst/>
            <a:cxnLst/>
            <a:rect l="T0" t="T1" r="T2" b="T3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bg object 18">
            <a:extLst>
              <a:ext uri="{FF2B5EF4-FFF2-40B4-BE49-F238E27FC236}">
                <a16:creationId xmlns:a16="http://schemas.microsoft.com/office/drawing/2014/main" id="{C7F3F91E-EEB2-44F4-B481-94E3F2D9D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7475" y="682625"/>
            <a:ext cx="431800" cy="227013"/>
          </a:xfrm>
          <a:custGeom>
            <a:avLst/>
            <a:gdLst>
              <a:gd name="T0" fmla="*/ 0 w 431165"/>
              <a:gd name="T1" fmla="*/ 0 h 226694"/>
              <a:gd name="T2" fmla="*/ 431165 w 431165"/>
              <a:gd name="T3" fmla="*/ 226694 h 226694"/>
            </a:gdLst>
            <a:ahLst/>
            <a:cxnLst/>
            <a:rect l="T0" t="T1" r="T2" b="T3"/>
            <a:pathLst>
              <a:path w="431165" h="226694">
                <a:moveTo>
                  <a:pt x="389508" y="0"/>
                </a:moveTo>
                <a:lnTo>
                  <a:pt x="300608" y="0"/>
                </a:lnTo>
                <a:lnTo>
                  <a:pt x="340741" y="8254"/>
                </a:lnTo>
                <a:lnTo>
                  <a:pt x="370713" y="31241"/>
                </a:lnTo>
                <a:lnTo>
                  <a:pt x="389635" y="65912"/>
                </a:lnTo>
                <a:lnTo>
                  <a:pt x="396113" y="109600"/>
                </a:lnTo>
                <a:lnTo>
                  <a:pt x="396113" y="189611"/>
                </a:lnTo>
                <a:lnTo>
                  <a:pt x="0" y="189611"/>
                </a:lnTo>
                <a:lnTo>
                  <a:pt x="0" y="226567"/>
                </a:lnTo>
                <a:lnTo>
                  <a:pt x="431165" y="226567"/>
                </a:lnTo>
                <a:lnTo>
                  <a:pt x="431165" y="109600"/>
                </a:lnTo>
                <a:lnTo>
                  <a:pt x="424815" y="59943"/>
                </a:lnTo>
                <a:lnTo>
                  <a:pt x="406653" y="18923"/>
                </a:lnTo>
                <a:lnTo>
                  <a:pt x="389508" y="0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6" name="bg object 19">
            <a:extLst>
              <a:ext uri="{FF2B5EF4-FFF2-40B4-BE49-F238E27FC236}">
                <a16:creationId xmlns:a16="http://schemas.microsoft.com/office/drawing/2014/main" id="{C5ABF578-2AC3-4F66-8B18-3157BE4F8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338" y="644525"/>
            <a:ext cx="2190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bg object 20">
            <a:extLst>
              <a:ext uri="{FF2B5EF4-FFF2-40B4-BE49-F238E27FC236}">
                <a16:creationId xmlns:a16="http://schemas.microsoft.com/office/drawing/2014/main" id="{1F16C00F-0394-42A6-B349-6EF39BFF1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25" y="998538"/>
            <a:ext cx="444500" cy="1860550"/>
          </a:xfrm>
          <a:custGeom>
            <a:avLst/>
            <a:gdLst>
              <a:gd name="T0" fmla="*/ 0 w 443865"/>
              <a:gd name="T1" fmla="*/ 0 h 1860550"/>
              <a:gd name="T2" fmla="*/ 443865 w 443865"/>
              <a:gd name="T3" fmla="*/ 1860550 h 1860550"/>
            </a:gdLst>
            <a:ahLst/>
            <a:cxnLst/>
            <a:rect l="T0" t="T1" r="T2" b="T3"/>
            <a:pathLst>
              <a:path w="443865" h="1860550">
                <a:moveTo>
                  <a:pt x="437261" y="1823720"/>
                </a:moveTo>
                <a:lnTo>
                  <a:pt x="41275" y="1823720"/>
                </a:lnTo>
                <a:lnTo>
                  <a:pt x="41275" y="1635760"/>
                </a:lnTo>
                <a:lnTo>
                  <a:pt x="6096" y="1635760"/>
                </a:lnTo>
                <a:lnTo>
                  <a:pt x="6096" y="1823720"/>
                </a:lnTo>
                <a:lnTo>
                  <a:pt x="6096" y="1860550"/>
                </a:lnTo>
                <a:lnTo>
                  <a:pt x="437261" y="1860550"/>
                </a:lnTo>
                <a:lnTo>
                  <a:pt x="437261" y="1823720"/>
                </a:lnTo>
                <a:close/>
              </a:path>
              <a:path w="443865" h="1860550">
                <a:moveTo>
                  <a:pt x="437261" y="750697"/>
                </a:moveTo>
                <a:lnTo>
                  <a:pt x="279019" y="814882"/>
                </a:lnTo>
                <a:lnTo>
                  <a:pt x="279019" y="853567"/>
                </a:lnTo>
                <a:lnTo>
                  <a:pt x="279019" y="1025398"/>
                </a:lnTo>
                <a:lnTo>
                  <a:pt x="61595" y="939800"/>
                </a:lnTo>
                <a:lnTo>
                  <a:pt x="279019" y="853567"/>
                </a:lnTo>
                <a:lnTo>
                  <a:pt x="279019" y="814882"/>
                </a:lnTo>
                <a:lnTo>
                  <a:pt x="6096" y="925576"/>
                </a:lnTo>
                <a:lnTo>
                  <a:pt x="6096" y="953262"/>
                </a:lnTo>
                <a:lnTo>
                  <a:pt x="437261" y="1127633"/>
                </a:lnTo>
                <a:lnTo>
                  <a:pt x="437261" y="1088771"/>
                </a:lnTo>
                <a:lnTo>
                  <a:pt x="314071" y="1039495"/>
                </a:lnTo>
                <a:lnTo>
                  <a:pt x="314071" y="1025398"/>
                </a:lnTo>
                <a:lnTo>
                  <a:pt x="314121" y="853541"/>
                </a:lnTo>
                <a:lnTo>
                  <a:pt x="314071" y="839343"/>
                </a:lnTo>
                <a:lnTo>
                  <a:pt x="437261" y="790702"/>
                </a:lnTo>
                <a:lnTo>
                  <a:pt x="437261" y="750697"/>
                </a:lnTo>
                <a:close/>
              </a:path>
              <a:path w="443865" h="1860550">
                <a:moveTo>
                  <a:pt x="437261" y="114300"/>
                </a:moveTo>
                <a:lnTo>
                  <a:pt x="41275" y="114300"/>
                </a:lnTo>
                <a:lnTo>
                  <a:pt x="41275" y="0"/>
                </a:lnTo>
                <a:lnTo>
                  <a:pt x="6096" y="0"/>
                </a:lnTo>
                <a:lnTo>
                  <a:pt x="6096" y="114300"/>
                </a:lnTo>
                <a:lnTo>
                  <a:pt x="6096" y="151130"/>
                </a:lnTo>
                <a:lnTo>
                  <a:pt x="6096" y="264160"/>
                </a:lnTo>
                <a:lnTo>
                  <a:pt x="41275" y="264160"/>
                </a:lnTo>
                <a:lnTo>
                  <a:pt x="41275" y="151130"/>
                </a:lnTo>
                <a:lnTo>
                  <a:pt x="437261" y="151130"/>
                </a:lnTo>
                <a:lnTo>
                  <a:pt x="437261" y="114300"/>
                </a:lnTo>
                <a:close/>
              </a:path>
              <a:path w="443865" h="1860550">
                <a:moveTo>
                  <a:pt x="440309" y="1553210"/>
                </a:moveTo>
                <a:lnTo>
                  <a:pt x="434086" y="1515110"/>
                </a:lnTo>
                <a:lnTo>
                  <a:pt x="411607" y="1482852"/>
                </a:lnTo>
                <a:lnTo>
                  <a:pt x="367919" y="1459103"/>
                </a:lnTo>
                <a:lnTo>
                  <a:pt x="297434" y="1446657"/>
                </a:lnTo>
                <a:lnTo>
                  <a:pt x="41275" y="1429385"/>
                </a:lnTo>
                <a:lnTo>
                  <a:pt x="41275" y="1248918"/>
                </a:lnTo>
                <a:lnTo>
                  <a:pt x="437261" y="1248918"/>
                </a:lnTo>
                <a:lnTo>
                  <a:pt x="437261" y="1211961"/>
                </a:lnTo>
                <a:lnTo>
                  <a:pt x="6096" y="1211961"/>
                </a:lnTo>
                <a:lnTo>
                  <a:pt x="6096" y="1463294"/>
                </a:lnTo>
                <a:lnTo>
                  <a:pt x="297434" y="1483614"/>
                </a:lnTo>
                <a:lnTo>
                  <a:pt x="344932" y="1490726"/>
                </a:lnTo>
                <a:lnTo>
                  <a:pt x="377952" y="1504823"/>
                </a:lnTo>
                <a:lnTo>
                  <a:pt x="397129" y="1526159"/>
                </a:lnTo>
                <a:lnTo>
                  <a:pt x="403352" y="1555115"/>
                </a:lnTo>
                <a:lnTo>
                  <a:pt x="403352" y="1564386"/>
                </a:lnTo>
                <a:lnTo>
                  <a:pt x="440309" y="1564386"/>
                </a:lnTo>
                <a:lnTo>
                  <a:pt x="440309" y="1553210"/>
                </a:lnTo>
                <a:close/>
              </a:path>
              <a:path w="443865" h="1860550">
                <a:moveTo>
                  <a:pt x="443484" y="500634"/>
                </a:moveTo>
                <a:lnTo>
                  <a:pt x="437007" y="447421"/>
                </a:lnTo>
                <a:lnTo>
                  <a:pt x="418592" y="400177"/>
                </a:lnTo>
                <a:lnTo>
                  <a:pt x="389509" y="359537"/>
                </a:lnTo>
                <a:lnTo>
                  <a:pt x="351155" y="326390"/>
                </a:lnTo>
                <a:lnTo>
                  <a:pt x="304927" y="301625"/>
                </a:lnTo>
                <a:lnTo>
                  <a:pt x="304927" y="341122"/>
                </a:lnTo>
                <a:lnTo>
                  <a:pt x="347853" y="368808"/>
                </a:lnTo>
                <a:lnTo>
                  <a:pt x="380365" y="405638"/>
                </a:lnTo>
                <a:lnTo>
                  <a:pt x="401066" y="450088"/>
                </a:lnTo>
                <a:lnTo>
                  <a:pt x="408305" y="500634"/>
                </a:lnTo>
                <a:lnTo>
                  <a:pt x="401828" y="547624"/>
                </a:lnTo>
                <a:lnTo>
                  <a:pt x="383540" y="590042"/>
                </a:lnTo>
                <a:lnTo>
                  <a:pt x="354711" y="626110"/>
                </a:lnTo>
                <a:lnTo>
                  <a:pt x="317119" y="654050"/>
                </a:lnTo>
                <a:lnTo>
                  <a:pt x="272288" y="672211"/>
                </a:lnTo>
                <a:lnTo>
                  <a:pt x="221742" y="678561"/>
                </a:lnTo>
                <a:lnTo>
                  <a:pt x="171069" y="672211"/>
                </a:lnTo>
                <a:lnTo>
                  <a:pt x="126238" y="654050"/>
                </a:lnTo>
                <a:lnTo>
                  <a:pt x="88646" y="626110"/>
                </a:lnTo>
                <a:lnTo>
                  <a:pt x="59944" y="590042"/>
                </a:lnTo>
                <a:lnTo>
                  <a:pt x="41529" y="547624"/>
                </a:lnTo>
                <a:lnTo>
                  <a:pt x="35052" y="500634"/>
                </a:lnTo>
                <a:lnTo>
                  <a:pt x="42291" y="450723"/>
                </a:lnTo>
                <a:lnTo>
                  <a:pt x="62992" y="407035"/>
                </a:lnTo>
                <a:lnTo>
                  <a:pt x="95631" y="370713"/>
                </a:lnTo>
                <a:lnTo>
                  <a:pt x="138557" y="342900"/>
                </a:lnTo>
                <a:lnTo>
                  <a:pt x="138557" y="303530"/>
                </a:lnTo>
                <a:lnTo>
                  <a:pt x="92202" y="328168"/>
                </a:lnTo>
                <a:lnTo>
                  <a:pt x="53848" y="361061"/>
                </a:lnTo>
                <a:lnTo>
                  <a:pt x="24765" y="401320"/>
                </a:lnTo>
                <a:lnTo>
                  <a:pt x="6350" y="448056"/>
                </a:lnTo>
                <a:lnTo>
                  <a:pt x="0" y="500634"/>
                </a:lnTo>
                <a:lnTo>
                  <a:pt x="5842" y="550037"/>
                </a:lnTo>
                <a:lnTo>
                  <a:pt x="22352" y="595503"/>
                </a:lnTo>
                <a:lnTo>
                  <a:pt x="48514" y="635635"/>
                </a:lnTo>
                <a:lnTo>
                  <a:pt x="82677" y="669163"/>
                </a:lnTo>
                <a:lnTo>
                  <a:pt x="123825" y="694690"/>
                </a:lnTo>
                <a:lnTo>
                  <a:pt x="170688" y="711073"/>
                </a:lnTo>
                <a:lnTo>
                  <a:pt x="221742" y="716788"/>
                </a:lnTo>
                <a:lnTo>
                  <a:pt x="272796" y="711073"/>
                </a:lnTo>
                <a:lnTo>
                  <a:pt x="319532" y="694690"/>
                </a:lnTo>
                <a:lnTo>
                  <a:pt x="394970" y="635635"/>
                </a:lnTo>
                <a:lnTo>
                  <a:pt x="421005" y="595503"/>
                </a:lnTo>
                <a:lnTo>
                  <a:pt x="437642" y="550037"/>
                </a:lnTo>
                <a:lnTo>
                  <a:pt x="443484" y="500634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8" name="bg object 21">
            <a:extLst>
              <a:ext uri="{FF2B5EF4-FFF2-40B4-BE49-F238E27FC236}">
                <a16:creationId xmlns:a16="http://schemas.microsoft.com/office/drawing/2014/main" id="{054CEF28-4813-45F6-A13E-433835409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688" y="2600325"/>
            <a:ext cx="255587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bg object 22">
            <a:extLst>
              <a:ext uri="{FF2B5EF4-FFF2-40B4-BE49-F238E27FC236}">
                <a16:creationId xmlns:a16="http://schemas.microsoft.com/office/drawing/2014/main" id="{26208B42-07FF-4211-9062-9449F17B4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25" y="2965450"/>
            <a:ext cx="444500" cy="438150"/>
          </a:xfrm>
          <a:custGeom>
            <a:avLst/>
            <a:gdLst>
              <a:gd name="T0" fmla="*/ 0 w 443865"/>
              <a:gd name="T1" fmla="*/ 0 h 438785"/>
              <a:gd name="T2" fmla="*/ 443865 w 443865"/>
              <a:gd name="T3" fmla="*/ 438785 h 438785"/>
            </a:gdLst>
            <a:ahLst/>
            <a:cxnLst/>
            <a:rect l="T0" t="T1" r="T2" b="T3"/>
            <a:pathLst>
              <a:path w="443865" h="438785">
                <a:moveTo>
                  <a:pt x="443484" y="219329"/>
                </a:moveTo>
                <a:lnTo>
                  <a:pt x="438912" y="174752"/>
                </a:lnTo>
                <a:lnTo>
                  <a:pt x="426085" y="133350"/>
                </a:lnTo>
                <a:lnTo>
                  <a:pt x="408305" y="100685"/>
                </a:lnTo>
                <a:lnTo>
                  <a:pt x="408305" y="219329"/>
                </a:lnTo>
                <a:lnTo>
                  <a:pt x="401828" y="267843"/>
                </a:lnTo>
                <a:lnTo>
                  <a:pt x="383159" y="311150"/>
                </a:lnTo>
                <a:lnTo>
                  <a:pt x="354330" y="347726"/>
                </a:lnTo>
                <a:lnTo>
                  <a:pt x="316611" y="375920"/>
                </a:lnTo>
                <a:lnTo>
                  <a:pt x="271907" y="393954"/>
                </a:lnTo>
                <a:lnTo>
                  <a:pt x="221742" y="400431"/>
                </a:lnTo>
                <a:lnTo>
                  <a:pt x="171577" y="393954"/>
                </a:lnTo>
                <a:lnTo>
                  <a:pt x="126746" y="375920"/>
                </a:lnTo>
                <a:lnTo>
                  <a:pt x="89154" y="347726"/>
                </a:lnTo>
                <a:lnTo>
                  <a:pt x="60198" y="311150"/>
                </a:lnTo>
                <a:lnTo>
                  <a:pt x="41656" y="267843"/>
                </a:lnTo>
                <a:lnTo>
                  <a:pt x="35052" y="219329"/>
                </a:lnTo>
                <a:lnTo>
                  <a:pt x="41656" y="170561"/>
                </a:lnTo>
                <a:lnTo>
                  <a:pt x="60198" y="127000"/>
                </a:lnTo>
                <a:lnTo>
                  <a:pt x="89154" y="90297"/>
                </a:lnTo>
                <a:lnTo>
                  <a:pt x="126746" y="62103"/>
                </a:lnTo>
                <a:lnTo>
                  <a:pt x="171577" y="44069"/>
                </a:lnTo>
                <a:lnTo>
                  <a:pt x="221742" y="37592"/>
                </a:lnTo>
                <a:lnTo>
                  <a:pt x="271907" y="44069"/>
                </a:lnTo>
                <a:lnTo>
                  <a:pt x="316611" y="62103"/>
                </a:lnTo>
                <a:lnTo>
                  <a:pt x="354330" y="90297"/>
                </a:lnTo>
                <a:lnTo>
                  <a:pt x="383159" y="127000"/>
                </a:lnTo>
                <a:lnTo>
                  <a:pt x="401828" y="170561"/>
                </a:lnTo>
                <a:lnTo>
                  <a:pt x="408305" y="219329"/>
                </a:lnTo>
                <a:lnTo>
                  <a:pt x="408305" y="100685"/>
                </a:lnTo>
                <a:lnTo>
                  <a:pt x="378714" y="63754"/>
                </a:lnTo>
                <a:lnTo>
                  <a:pt x="346583" y="37592"/>
                </a:lnTo>
                <a:lnTo>
                  <a:pt x="308356" y="17018"/>
                </a:lnTo>
                <a:lnTo>
                  <a:pt x="266573" y="4445"/>
                </a:lnTo>
                <a:lnTo>
                  <a:pt x="221742" y="0"/>
                </a:lnTo>
                <a:lnTo>
                  <a:pt x="176784" y="4445"/>
                </a:lnTo>
                <a:lnTo>
                  <a:pt x="135128" y="17018"/>
                </a:lnTo>
                <a:lnTo>
                  <a:pt x="97409" y="37084"/>
                </a:lnTo>
                <a:lnTo>
                  <a:pt x="64643" y="63754"/>
                </a:lnTo>
                <a:lnTo>
                  <a:pt x="37592" y="96012"/>
                </a:lnTo>
                <a:lnTo>
                  <a:pt x="17272" y="133350"/>
                </a:lnTo>
                <a:lnTo>
                  <a:pt x="4445" y="174752"/>
                </a:lnTo>
                <a:lnTo>
                  <a:pt x="0" y="219329"/>
                </a:lnTo>
                <a:lnTo>
                  <a:pt x="4445" y="263906"/>
                </a:lnTo>
                <a:lnTo>
                  <a:pt x="17272" y="305308"/>
                </a:lnTo>
                <a:lnTo>
                  <a:pt x="37592" y="342519"/>
                </a:lnTo>
                <a:lnTo>
                  <a:pt x="64643" y="374904"/>
                </a:lnTo>
                <a:lnTo>
                  <a:pt x="97409" y="401574"/>
                </a:lnTo>
                <a:lnTo>
                  <a:pt x="135128" y="421513"/>
                </a:lnTo>
                <a:lnTo>
                  <a:pt x="176784" y="434213"/>
                </a:lnTo>
                <a:lnTo>
                  <a:pt x="221742" y="438531"/>
                </a:lnTo>
                <a:lnTo>
                  <a:pt x="266573" y="434213"/>
                </a:lnTo>
                <a:lnTo>
                  <a:pt x="308356" y="421513"/>
                </a:lnTo>
                <a:lnTo>
                  <a:pt x="345948" y="401574"/>
                </a:lnTo>
                <a:lnTo>
                  <a:pt x="347345" y="400431"/>
                </a:lnTo>
                <a:lnTo>
                  <a:pt x="378714" y="374904"/>
                </a:lnTo>
                <a:lnTo>
                  <a:pt x="405765" y="342519"/>
                </a:lnTo>
                <a:lnTo>
                  <a:pt x="426085" y="305308"/>
                </a:lnTo>
                <a:lnTo>
                  <a:pt x="438912" y="263906"/>
                </a:lnTo>
                <a:lnTo>
                  <a:pt x="443484" y="219329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" name="bg object 23">
            <a:extLst>
              <a:ext uri="{FF2B5EF4-FFF2-40B4-BE49-F238E27FC236}">
                <a16:creationId xmlns:a16="http://schemas.microsoft.com/office/drawing/2014/main" id="{7461BFC2-4610-4601-B448-0378D1F44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1125" y="3525838"/>
            <a:ext cx="442913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g object 24">
            <a:extLst>
              <a:ext uri="{FF2B5EF4-FFF2-40B4-BE49-F238E27FC236}">
                <a16:creationId xmlns:a16="http://schemas.microsoft.com/office/drawing/2014/main" id="{EB0B20B5-5F45-4D22-A24F-8F62651B1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962150"/>
            <a:ext cx="868363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 b="1" i="0">
                <a:solidFill>
                  <a:srgbClr val="EF4E2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590575A1-DBDE-4CEF-B48F-108CCC8C02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" name="Holder 4">
            <a:extLst>
              <a:ext uri="{FF2B5EF4-FFF2-40B4-BE49-F238E27FC236}">
                <a16:creationId xmlns:a16="http://schemas.microsoft.com/office/drawing/2014/main" id="{7361D2CD-9192-49C2-8BF8-7E937058BCF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E696B8-124E-4B11-9B4E-59BC8ED79BD7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14" name="Holder 5">
            <a:extLst>
              <a:ext uri="{FF2B5EF4-FFF2-40B4-BE49-F238E27FC236}">
                <a16:creationId xmlns:a16="http://schemas.microsoft.com/office/drawing/2014/main" id="{3171E578-D046-42A5-9279-B34EAD0DA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E7690-CE5F-4E30-903A-02F3327549F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994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5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g object 16">
            <a:extLst>
              <a:ext uri="{FF2B5EF4-FFF2-40B4-BE49-F238E27FC236}">
                <a16:creationId xmlns:a16="http://schemas.microsoft.com/office/drawing/2014/main" id="{55D5007B-AE8B-43CE-BEDA-F4855880C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8413" y="0"/>
            <a:ext cx="763587" cy="6858000"/>
          </a:xfrm>
          <a:custGeom>
            <a:avLst/>
            <a:gdLst>
              <a:gd name="T0" fmla="*/ 0 w 763904"/>
              <a:gd name="T1" fmla="*/ 0 h 6858000"/>
              <a:gd name="T2" fmla="*/ 763904 w 763904"/>
              <a:gd name="T3" fmla="*/ 6858000 h 6858000"/>
            </a:gdLst>
            <a:ahLst/>
            <a:cxnLst/>
            <a:rect l="T0" t="T1" r="T2" b="T3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bg object 17">
            <a:extLst>
              <a:ext uri="{FF2B5EF4-FFF2-40B4-BE49-F238E27FC236}">
                <a16:creationId xmlns:a16="http://schemas.microsoft.com/office/drawing/2014/main" id="{F2DCA39E-B6C8-451B-BAF6-B6CFD4A7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4950" y="2406650"/>
            <a:ext cx="292100" cy="153988"/>
          </a:xfrm>
          <a:custGeom>
            <a:avLst/>
            <a:gdLst>
              <a:gd name="T0" fmla="*/ 0 w 291465"/>
              <a:gd name="T1" fmla="*/ 0 h 153035"/>
              <a:gd name="T2" fmla="*/ 291465 w 291465"/>
              <a:gd name="T3" fmla="*/ 153035 h 153035"/>
            </a:gdLst>
            <a:ahLst/>
            <a:cxnLst/>
            <a:rect l="T0" t="T1" r="T2" b="T3"/>
            <a:pathLst>
              <a:path w="291465" h="153035">
                <a:moveTo>
                  <a:pt x="263905" y="0"/>
                </a:moveTo>
                <a:lnTo>
                  <a:pt x="203073" y="0"/>
                </a:lnTo>
                <a:lnTo>
                  <a:pt x="230124" y="5587"/>
                </a:lnTo>
                <a:lnTo>
                  <a:pt x="250444" y="21081"/>
                </a:lnTo>
                <a:lnTo>
                  <a:pt x="263144" y="44576"/>
                </a:lnTo>
                <a:lnTo>
                  <a:pt x="267588" y="74040"/>
                </a:lnTo>
                <a:lnTo>
                  <a:pt x="267588" y="128142"/>
                </a:lnTo>
                <a:lnTo>
                  <a:pt x="0" y="128142"/>
                </a:lnTo>
                <a:lnTo>
                  <a:pt x="0" y="153034"/>
                </a:lnTo>
                <a:lnTo>
                  <a:pt x="291210" y="153034"/>
                </a:lnTo>
                <a:lnTo>
                  <a:pt x="291210" y="74040"/>
                </a:lnTo>
                <a:lnTo>
                  <a:pt x="284479" y="32892"/>
                </a:lnTo>
                <a:lnTo>
                  <a:pt x="266065" y="1396"/>
                </a:lnTo>
                <a:lnTo>
                  <a:pt x="26390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28" name="bg object 18">
            <a:extLst>
              <a:ext uri="{FF2B5EF4-FFF2-40B4-BE49-F238E27FC236}">
                <a16:creationId xmlns:a16="http://schemas.microsoft.com/office/drawing/2014/main" id="{4B5DC5AC-2533-49F5-B3A0-A9577194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0" y="2381250"/>
            <a:ext cx="14922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bg object 19">
            <a:extLst>
              <a:ext uri="{FF2B5EF4-FFF2-40B4-BE49-F238E27FC236}">
                <a16:creationId xmlns:a16="http://schemas.microsoft.com/office/drawing/2014/main" id="{969D2A81-D02B-461A-8BE0-2A9C38E11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188" y="2619375"/>
            <a:ext cx="300037" cy="1257300"/>
          </a:xfrm>
          <a:custGeom>
            <a:avLst/>
            <a:gdLst>
              <a:gd name="T0" fmla="*/ 0 w 299720"/>
              <a:gd name="T1" fmla="*/ 0 h 1257300"/>
              <a:gd name="T2" fmla="*/ 299720 w 299720"/>
              <a:gd name="T3" fmla="*/ 1257300 h 1257300"/>
            </a:gdLst>
            <a:ahLst/>
            <a:cxnLst/>
            <a:rect l="T0" t="T1" r="T2" b="T3"/>
            <a:pathLst>
              <a:path w="299720" h="1257300">
                <a:moveTo>
                  <a:pt x="295402" y="1231900"/>
                </a:moveTo>
                <a:lnTo>
                  <a:pt x="27813" y="1231900"/>
                </a:lnTo>
                <a:lnTo>
                  <a:pt x="27813" y="1104900"/>
                </a:lnTo>
                <a:lnTo>
                  <a:pt x="4191" y="1104900"/>
                </a:lnTo>
                <a:lnTo>
                  <a:pt x="4191" y="1231900"/>
                </a:lnTo>
                <a:lnTo>
                  <a:pt x="4191" y="1257300"/>
                </a:lnTo>
                <a:lnTo>
                  <a:pt x="295402" y="1257300"/>
                </a:lnTo>
                <a:lnTo>
                  <a:pt x="295402" y="1231900"/>
                </a:lnTo>
                <a:close/>
              </a:path>
              <a:path w="299720" h="1257300">
                <a:moveTo>
                  <a:pt x="295402" y="506984"/>
                </a:moveTo>
                <a:lnTo>
                  <a:pt x="188468" y="550405"/>
                </a:lnTo>
                <a:lnTo>
                  <a:pt x="188468" y="576580"/>
                </a:lnTo>
                <a:lnTo>
                  <a:pt x="188468" y="692658"/>
                </a:lnTo>
                <a:lnTo>
                  <a:pt x="41529" y="634746"/>
                </a:lnTo>
                <a:lnTo>
                  <a:pt x="188468" y="576580"/>
                </a:lnTo>
                <a:lnTo>
                  <a:pt x="188468" y="550405"/>
                </a:lnTo>
                <a:lnTo>
                  <a:pt x="4191" y="625221"/>
                </a:lnTo>
                <a:lnTo>
                  <a:pt x="4191" y="643890"/>
                </a:lnTo>
                <a:lnTo>
                  <a:pt x="295402" y="761746"/>
                </a:lnTo>
                <a:lnTo>
                  <a:pt x="295402" y="735457"/>
                </a:lnTo>
                <a:lnTo>
                  <a:pt x="212217" y="702183"/>
                </a:lnTo>
                <a:lnTo>
                  <a:pt x="212217" y="692658"/>
                </a:lnTo>
                <a:lnTo>
                  <a:pt x="212178" y="576580"/>
                </a:lnTo>
                <a:lnTo>
                  <a:pt x="212217" y="566928"/>
                </a:lnTo>
                <a:lnTo>
                  <a:pt x="295402" y="534035"/>
                </a:lnTo>
                <a:lnTo>
                  <a:pt x="295402" y="506984"/>
                </a:lnTo>
                <a:close/>
              </a:path>
              <a:path w="299720" h="1257300">
                <a:moveTo>
                  <a:pt x="295402" y="76200"/>
                </a:moveTo>
                <a:lnTo>
                  <a:pt x="27813" y="76200"/>
                </a:lnTo>
                <a:lnTo>
                  <a:pt x="27813" y="0"/>
                </a:lnTo>
                <a:lnTo>
                  <a:pt x="4191" y="0"/>
                </a:lnTo>
                <a:lnTo>
                  <a:pt x="4191" y="76200"/>
                </a:lnTo>
                <a:lnTo>
                  <a:pt x="4191" y="101600"/>
                </a:lnTo>
                <a:lnTo>
                  <a:pt x="4191" y="177800"/>
                </a:lnTo>
                <a:lnTo>
                  <a:pt x="27813" y="177800"/>
                </a:lnTo>
                <a:lnTo>
                  <a:pt x="27813" y="101600"/>
                </a:lnTo>
                <a:lnTo>
                  <a:pt x="295402" y="101600"/>
                </a:lnTo>
                <a:lnTo>
                  <a:pt x="295402" y="76200"/>
                </a:lnTo>
                <a:close/>
              </a:path>
              <a:path w="299720" h="1257300">
                <a:moveTo>
                  <a:pt x="297561" y="1049274"/>
                </a:moveTo>
                <a:lnTo>
                  <a:pt x="278130" y="1001776"/>
                </a:lnTo>
                <a:lnTo>
                  <a:pt x="200914" y="977265"/>
                </a:lnTo>
                <a:lnTo>
                  <a:pt x="27813" y="965581"/>
                </a:lnTo>
                <a:lnTo>
                  <a:pt x="27813" y="843661"/>
                </a:lnTo>
                <a:lnTo>
                  <a:pt x="295402" y="843661"/>
                </a:lnTo>
                <a:lnTo>
                  <a:pt x="295402" y="818769"/>
                </a:lnTo>
                <a:lnTo>
                  <a:pt x="4191" y="818769"/>
                </a:lnTo>
                <a:lnTo>
                  <a:pt x="4191" y="988568"/>
                </a:lnTo>
                <a:lnTo>
                  <a:pt x="200914" y="1002284"/>
                </a:lnTo>
                <a:lnTo>
                  <a:pt x="233045" y="1006983"/>
                </a:lnTo>
                <a:lnTo>
                  <a:pt x="255270" y="1016508"/>
                </a:lnTo>
                <a:lnTo>
                  <a:pt x="268351" y="1030986"/>
                </a:lnTo>
                <a:lnTo>
                  <a:pt x="272542" y="1050544"/>
                </a:lnTo>
                <a:lnTo>
                  <a:pt x="272542" y="1056767"/>
                </a:lnTo>
                <a:lnTo>
                  <a:pt x="297561" y="1056767"/>
                </a:lnTo>
                <a:lnTo>
                  <a:pt x="297561" y="1049274"/>
                </a:lnTo>
                <a:close/>
              </a:path>
              <a:path w="299720" h="1257300">
                <a:moveTo>
                  <a:pt x="299593" y="338074"/>
                </a:moveTo>
                <a:lnTo>
                  <a:pt x="292862" y="293751"/>
                </a:lnTo>
                <a:lnTo>
                  <a:pt x="273812" y="255905"/>
                </a:lnTo>
                <a:lnTo>
                  <a:pt x="244348" y="225425"/>
                </a:lnTo>
                <a:lnTo>
                  <a:pt x="205994" y="203581"/>
                </a:lnTo>
                <a:lnTo>
                  <a:pt x="205994" y="230251"/>
                </a:lnTo>
                <a:lnTo>
                  <a:pt x="234950" y="249047"/>
                </a:lnTo>
                <a:lnTo>
                  <a:pt x="257048" y="273939"/>
                </a:lnTo>
                <a:lnTo>
                  <a:pt x="271018" y="303911"/>
                </a:lnTo>
                <a:lnTo>
                  <a:pt x="275844" y="338074"/>
                </a:lnTo>
                <a:lnTo>
                  <a:pt x="266192" y="384556"/>
                </a:lnTo>
                <a:lnTo>
                  <a:pt x="239649" y="422910"/>
                </a:lnTo>
                <a:lnTo>
                  <a:pt x="199644" y="448818"/>
                </a:lnTo>
                <a:lnTo>
                  <a:pt x="149733" y="458343"/>
                </a:lnTo>
                <a:lnTo>
                  <a:pt x="99822" y="448818"/>
                </a:lnTo>
                <a:lnTo>
                  <a:pt x="59944" y="422910"/>
                </a:lnTo>
                <a:lnTo>
                  <a:pt x="33274" y="384556"/>
                </a:lnTo>
                <a:lnTo>
                  <a:pt x="23622" y="338074"/>
                </a:lnTo>
                <a:lnTo>
                  <a:pt x="28575" y="304292"/>
                </a:lnTo>
                <a:lnTo>
                  <a:pt x="42545" y="274828"/>
                </a:lnTo>
                <a:lnTo>
                  <a:pt x="64643" y="250317"/>
                </a:lnTo>
                <a:lnTo>
                  <a:pt x="93599" y="231521"/>
                </a:lnTo>
                <a:lnTo>
                  <a:pt x="93599" y="204851"/>
                </a:lnTo>
                <a:lnTo>
                  <a:pt x="55245" y="226695"/>
                </a:lnTo>
                <a:lnTo>
                  <a:pt x="25654" y="256794"/>
                </a:lnTo>
                <a:lnTo>
                  <a:pt x="6731" y="294386"/>
                </a:lnTo>
                <a:lnTo>
                  <a:pt x="0" y="338074"/>
                </a:lnTo>
                <a:lnTo>
                  <a:pt x="7620" y="384048"/>
                </a:lnTo>
                <a:lnTo>
                  <a:pt x="28702" y="424180"/>
                </a:lnTo>
                <a:lnTo>
                  <a:pt x="61087" y="455803"/>
                </a:lnTo>
                <a:lnTo>
                  <a:pt x="102235" y="476631"/>
                </a:lnTo>
                <a:lnTo>
                  <a:pt x="149733" y="484124"/>
                </a:lnTo>
                <a:lnTo>
                  <a:pt x="197358" y="476631"/>
                </a:lnTo>
                <a:lnTo>
                  <a:pt x="233553" y="458343"/>
                </a:lnTo>
                <a:lnTo>
                  <a:pt x="238506" y="455803"/>
                </a:lnTo>
                <a:lnTo>
                  <a:pt x="270891" y="424180"/>
                </a:lnTo>
                <a:lnTo>
                  <a:pt x="291973" y="384048"/>
                </a:lnTo>
                <a:lnTo>
                  <a:pt x="299593" y="33807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0" name="bg object 20">
            <a:extLst>
              <a:ext uri="{FF2B5EF4-FFF2-40B4-BE49-F238E27FC236}">
                <a16:creationId xmlns:a16="http://schemas.microsoft.com/office/drawing/2014/main" id="{2FAB7C85-1C0C-40BF-AD8F-79CDB7E4A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013" y="3702050"/>
            <a:ext cx="1714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bg object 21">
            <a:extLst>
              <a:ext uri="{FF2B5EF4-FFF2-40B4-BE49-F238E27FC236}">
                <a16:creationId xmlns:a16="http://schemas.microsoft.com/office/drawing/2014/main" id="{2EAC0EFC-845C-4972-8675-C7C7085D3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188" y="3948113"/>
            <a:ext cx="233362" cy="296862"/>
          </a:xfrm>
          <a:custGeom>
            <a:avLst/>
            <a:gdLst>
              <a:gd name="T0" fmla="*/ 0 w 233679"/>
              <a:gd name="T1" fmla="*/ 0 h 296545"/>
              <a:gd name="T2" fmla="*/ 233679 w 233679"/>
              <a:gd name="T3" fmla="*/ 296545 h 296545"/>
            </a:gdLst>
            <a:ahLst/>
            <a:cxnLst/>
            <a:rect l="T0" t="T1" r="T2" b="T3"/>
            <a:pathLst>
              <a:path w="233679" h="296545">
                <a:moveTo>
                  <a:pt x="149733" y="0"/>
                </a:moveTo>
                <a:lnTo>
                  <a:pt x="102235" y="7366"/>
                </a:lnTo>
                <a:lnTo>
                  <a:pt x="61087" y="28321"/>
                </a:lnTo>
                <a:lnTo>
                  <a:pt x="28701" y="60198"/>
                </a:lnTo>
                <a:lnTo>
                  <a:pt x="7620" y="100965"/>
                </a:lnTo>
                <a:lnTo>
                  <a:pt x="0" y="148082"/>
                </a:lnTo>
                <a:lnTo>
                  <a:pt x="7620" y="195326"/>
                </a:lnTo>
                <a:lnTo>
                  <a:pt x="28701" y="236093"/>
                </a:lnTo>
                <a:lnTo>
                  <a:pt x="61087" y="267970"/>
                </a:lnTo>
                <a:lnTo>
                  <a:pt x="102235" y="288798"/>
                </a:lnTo>
                <a:lnTo>
                  <a:pt x="149733" y="296291"/>
                </a:lnTo>
                <a:lnTo>
                  <a:pt x="197358" y="288798"/>
                </a:lnTo>
                <a:lnTo>
                  <a:pt x="233552" y="270510"/>
                </a:lnTo>
                <a:lnTo>
                  <a:pt x="149733" y="270510"/>
                </a:lnTo>
                <a:lnTo>
                  <a:pt x="100202" y="260985"/>
                </a:lnTo>
                <a:lnTo>
                  <a:pt x="60198" y="234950"/>
                </a:lnTo>
                <a:lnTo>
                  <a:pt x="33400" y="196088"/>
                </a:lnTo>
                <a:lnTo>
                  <a:pt x="23622" y="148082"/>
                </a:lnTo>
                <a:lnTo>
                  <a:pt x="33400" y="99949"/>
                </a:lnTo>
                <a:lnTo>
                  <a:pt x="60198" y="60960"/>
                </a:lnTo>
                <a:lnTo>
                  <a:pt x="100202" y="34925"/>
                </a:lnTo>
                <a:lnTo>
                  <a:pt x="149733" y="25400"/>
                </a:lnTo>
                <a:lnTo>
                  <a:pt x="232664" y="25400"/>
                </a:lnTo>
                <a:lnTo>
                  <a:pt x="197358" y="7366"/>
                </a:lnTo>
                <a:lnTo>
                  <a:pt x="1497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2" name="bg object 22">
            <a:extLst>
              <a:ext uri="{FF2B5EF4-FFF2-40B4-BE49-F238E27FC236}">
                <a16:creationId xmlns:a16="http://schemas.microsoft.com/office/drawing/2014/main" id="{B36CF287-416E-4247-B94E-CD7AE6E24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3973513"/>
            <a:ext cx="1492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bg object 23">
            <a:extLst>
              <a:ext uri="{FF2B5EF4-FFF2-40B4-BE49-F238E27FC236}">
                <a16:creationId xmlns:a16="http://schemas.microsoft.com/office/drawing/2014/main" id="{1E91975B-EC67-4B9F-962C-F2D8F99B7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188" y="4327525"/>
            <a:ext cx="3000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bg object 24">
            <a:extLst>
              <a:ext uri="{FF2B5EF4-FFF2-40B4-BE49-F238E27FC236}">
                <a16:creationId xmlns:a16="http://schemas.microsoft.com/office/drawing/2014/main" id="{E9ED4730-245A-4BB9-AD40-1178ABC53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0813" y="615950"/>
            <a:ext cx="4587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Holder 2">
            <a:extLst>
              <a:ext uri="{FF2B5EF4-FFF2-40B4-BE49-F238E27FC236}">
                <a16:creationId xmlns:a16="http://schemas.microsoft.com/office/drawing/2014/main" id="{E0B2329B-01F6-46E5-A206-9DAE4217B9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52425" y="638175"/>
            <a:ext cx="114871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1036" name="Holder 3">
            <a:extLst>
              <a:ext uri="{FF2B5EF4-FFF2-40B4-BE49-F238E27FC236}">
                <a16:creationId xmlns:a16="http://schemas.microsoft.com/office/drawing/2014/main" id="{9D9B17E9-C665-4F7C-A7EE-02E219186C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22263" y="1150938"/>
            <a:ext cx="10714037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B3384C5-E917-49A5-9AE4-88467C03EDA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501AFE2F-0132-4AB2-BE03-A4582A436A53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2ADB53-10FB-47D3-8F75-D6B080FAD4D6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62F6028C-FE8E-478A-A9B7-2729E561E36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688763" y="6391275"/>
            <a:ext cx="266700" cy="2238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650"/>
              </a:lnSpc>
              <a:defRPr sz="1400">
                <a:solidFill>
                  <a:schemeClr val="bg1"/>
                </a:solidFill>
              </a:defRPr>
            </a:lvl1pPr>
          </a:lstStyle>
          <a:p>
            <a:fld id="{0A8A5470-5ADD-4C6A-9C30-1507B7CC9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007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g object 16">
            <a:extLst>
              <a:ext uri="{FF2B5EF4-FFF2-40B4-BE49-F238E27FC236}">
                <a16:creationId xmlns:a16="http://schemas.microsoft.com/office/drawing/2014/main" id="{55D5007B-AE8B-43CE-BEDA-F4855880C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28413" y="0"/>
            <a:ext cx="763587" cy="6858000"/>
          </a:xfrm>
          <a:custGeom>
            <a:avLst/>
            <a:gdLst>
              <a:gd name="T0" fmla="*/ 0 w 763904"/>
              <a:gd name="T1" fmla="*/ 0 h 6858000"/>
              <a:gd name="T2" fmla="*/ 763904 w 763904"/>
              <a:gd name="T3" fmla="*/ 6858000 h 6858000"/>
            </a:gdLst>
            <a:ahLst/>
            <a:cxnLst/>
            <a:rect l="T0" t="T1" r="T2" b="T3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EF4E22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bg object 17">
            <a:extLst>
              <a:ext uri="{FF2B5EF4-FFF2-40B4-BE49-F238E27FC236}">
                <a16:creationId xmlns:a16="http://schemas.microsoft.com/office/drawing/2014/main" id="{F2DCA39E-B6C8-451B-BAF6-B6CFD4A7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4950" y="2406650"/>
            <a:ext cx="292100" cy="153988"/>
          </a:xfrm>
          <a:custGeom>
            <a:avLst/>
            <a:gdLst>
              <a:gd name="T0" fmla="*/ 0 w 291465"/>
              <a:gd name="T1" fmla="*/ 0 h 153035"/>
              <a:gd name="T2" fmla="*/ 291465 w 291465"/>
              <a:gd name="T3" fmla="*/ 153035 h 153035"/>
            </a:gdLst>
            <a:ahLst/>
            <a:cxnLst/>
            <a:rect l="T0" t="T1" r="T2" b="T3"/>
            <a:pathLst>
              <a:path w="291465" h="153035">
                <a:moveTo>
                  <a:pt x="263905" y="0"/>
                </a:moveTo>
                <a:lnTo>
                  <a:pt x="203073" y="0"/>
                </a:lnTo>
                <a:lnTo>
                  <a:pt x="230124" y="5587"/>
                </a:lnTo>
                <a:lnTo>
                  <a:pt x="250444" y="21081"/>
                </a:lnTo>
                <a:lnTo>
                  <a:pt x="263144" y="44576"/>
                </a:lnTo>
                <a:lnTo>
                  <a:pt x="267588" y="74040"/>
                </a:lnTo>
                <a:lnTo>
                  <a:pt x="267588" y="128142"/>
                </a:lnTo>
                <a:lnTo>
                  <a:pt x="0" y="128142"/>
                </a:lnTo>
                <a:lnTo>
                  <a:pt x="0" y="153034"/>
                </a:lnTo>
                <a:lnTo>
                  <a:pt x="291210" y="153034"/>
                </a:lnTo>
                <a:lnTo>
                  <a:pt x="291210" y="74040"/>
                </a:lnTo>
                <a:lnTo>
                  <a:pt x="284479" y="32892"/>
                </a:lnTo>
                <a:lnTo>
                  <a:pt x="266065" y="1396"/>
                </a:lnTo>
                <a:lnTo>
                  <a:pt x="26390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28" name="bg object 18">
            <a:extLst>
              <a:ext uri="{FF2B5EF4-FFF2-40B4-BE49-F238E27FC236}">
                <a16:creationId xmlns:a16="http://schemas.microsoft.com/office/drawing/2014/main" id="{4B5DC5AC-2533-49F5-B3A0-A9577194C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0" y="2381250"/>
            <a:ext cx="149225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bg object 19">
            <a:extLst>
              <a:ext uri="{FF2B5EF4-FFF2-40B4-BE49-F238E27FC236}">
                <a16:creationId xmlns:a16="http://schemas.microsoft.com/office/drawing/2014/main" id="{969D2A81-D02B-461A-8BE0-2A9C38E11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188" y="2619375"/>
            <a:ext cx="300037" cy="1257300"/>
          </a:xfrm>
          <a:custGeom>
            <a:avLst/>
            <a:gdLst>
              <a:gd name="T0" fmla="*/ 0 w 299720"/>
              <a:gd name="T1" fmla="*/ 0 h 1257300"/>
              <a:gd name="T2" fmla="*/ 299720 w 299720"/>
              <a:gd name="T3" fmla="*/ 1257300 h 1257300"/>
            </a:gdLst>
            <a:ahLst/>
            <a:cxnLst/>
            <a:rect l="T0" t="T1" r="T2" b="T3"/>
            <a:pathLst>
              <a:path w="299720" h="1257300">
                <a:moveTo>
                  <a:pt x="295402" y="1231900"/>
                </a:moveTo>
                <a:lnTo>
                  <a:pt x="27813" y="1231900"/>
                </a:lnTo>
                <a:lnTo>
                  <a:pt x="27813" y="1104900"/>
                </a:lnTo>
                <a:lnTo>
                  <a:pt x="4191" y="1104900"/>
                </a:lnTo>
                <a:lnTo>
                  <a:pt x="4191" y="1231900"/>
                </a:lnTo>
                <a:lnTo>
                  <a:pt x="4191" y="1257300"/>
                </a:lnTo>
                <a:lnTo>
                  <a:pt x="295402" y="1257300"/>
                </a:lnTo>
                <a:lnTo>
                  <a:pt x="295402" y="1231900"/>
                </a:lnTo>
                <a:close/>
              </a:path>
              <a:path w="299720" h="1257300">
                <a:moveTo>
                  <a:pt x="295402" y="506984"/>
                </a:moveTo>
                <a:lnTo>
                  <a:pt x="188468" y="550405"/>
                </a:lnTo>
                <a:lnTo>
                  <a:pt x="188468" y="576580"/>
                </a:lnTo>
                <a:lnTo>
                  <a:pt x="188468" y="692658"/>
                </a:lnTo>
                <a:lnTo>
                  <a:pt x="41529" y="634746"/>
                </a:lnTo>
                <a:lnTo>
                  <a:pt x="188468" y="576580"/>
                </a:lnTo>
                <a:lnTo>
                  <a:pt x="188468" y="550405"/>
                </a:lnTo>
                <a:lnTo>
                  <a:pt x="4191" y="625221"/>
                </a:lnTo>
                <a:lnTo>
                  <a:pt x="4191" y="643890"/>
                </a:lnTo>
                <a:lnTo>
                  <a:pt x="295402" y="761746"/>
                </a:lnTo>
                <a:lnTo>
                  <a:pt x="295402" y="735457"/>
                </a:lnTo>
                <a:lnTo>
                  <a:pt x="212217" y="702183"/>
                </a:lnTo>
                <a:lnTo>
                  <a:pt x="212217" y="692658"/>
                </a:lnTo>
                <a:lnTo>
                  <a:pt x="212178" y="576580"/>
                </a:lnTo>
                <a:lnTo>
                  <a:pt x="212217" y="566928"/>
                </a:lnTo>
                <a:lnTo>
                  <a:pt x="295402" y="534035"/>
                </a:lnTo>
                <a:lnTo>
                  <a:pt x="295402" y="506984"/>
                </a:lnTo>
                <a:close/>
              </a:path>
              <a:path w="299720" h="1257300">
                <a:moveTo>
                  <a:pt x="295402" y="76200"/>
                </a:moveTo>
                <a:lnTo>
                  <a:pt x="27813" y="76200"/>
                </a:lnTo>
                <a:lnTo>
                  <a:pt x="27813" y="0"/>
                </a:lnTo>
                <a:lnTo>
                  <a:pt x="4191" y="0"/>
                </a:lnTo>
                <a:lnTo>
                  <a:pt x="4191" y="76200"/>
                </a:lnTo>
                <a:lnTo>
                  <a:pt x="4191" y="101600"/>
                </a:lnTo>
                <a:lnTo>
                  <a:pt x="4191" y="177800"/>
                </a:lnTo>
                <a:lnTo>
                  <a:pt x="27813" y="177800"/>
                </a:lnTo>
                <a:lnTo>
                  <a:pt x="27813" y="101600"/>
                </a:lnTo>
                <a:lnTo>
                  <a:pt x="295402" y="101600"/>
                </a:lnTo>
                <a:lnTo>
                  <a:pt x="295402" y="76200"/>
                </a:lnTo>
                <a:close/>
              </a:path>
              <a:path w="299720" h="1257300">
                <a:moveTo>
                  <a:pt x="297561" y="1049274"/>
                </a:moveTo>
                <a:lnTo>
                  <a:pt x="278130" y="1001776"/>
                </a:lnTo>
                <a:lnTo>
                  <a:pt x="200914" y="977265"/>
                </a:lnTo>
                <a:lnTo>
                  <a:pt x="27813" y="965581"/>
                </a:lnTo>
                <a:lnTo>
                  <a:pt x="27813" y="843661"/>
                </a:lnTo>
                <a:lnTo>
                  <a:pt x="295402" y="843661"/>
                </a:lnTo>
                <a:lnTo>
                  <a:pt x="295402" y="818769"/>
                </a:lnTo>
                <a:lnTo>
                  <a:pt x="4191" y="818769"/>
                </a:lnTo>
                <a:lnTo>
                  <a:pt x="4191" y="988568"/>
                </a:lnTo>
                <a:lnTo>
                  <a:pt x="200914" y="1002284"/>
                </a:lnTo>
                <a:lnTo>
                  <a:pt x="233045" y="1006983"/>
                </a:lnTo>
                <a:lnTo>
                  <a:pt x="255270" y="1016508"/>
                </a:lnTo>
                <a:lnTo>
                  <a:pt x="268351" y="1030986"/>
                </a:lnTo>
                <a:lnTo>
                  <a:pt x="272542" y="1050544"/>
                </a:lnTo>
                <a:lnTo>
                  <a:pt x="272542" y="1056767"/>
                </a:lnTo>
                <a:lnTo>
                  <a:pt x="297561" y="1056767"/>
                </a:lnTo>
                <a:lnTo>
                  <a:pt x="297561" y="1049274"/>
                </a:lnTo>
                <a:close/>
              </a:path>
              <a:path w="299720" h="1257300">
                <a:moveTo>
                  <a:pt x="299593" y="338074"/>
                </a:moveTo>
                <a:lnTo>
                  <a:pt x="292862" y="293751"/>
                </a:lnTo>
                <a:lnTo>
                  <a:pt x="273812" y="255905"/>
                </a:lnTo>
                <a:lnTo>
                  <a:pt x="244348" y="225425"/>
                </a:lnTo>
                <a:lnTo>
                  <a:pt x="205994" y="203581"/>
                </a:lnTo>
                <a:lnTo>
                  <a:pt x="205994" y="230251"/>
                </a:lnTo>
                <a:lnTo>
                  <a:pt x="234950" y="249047"/>
                </a:lnTo>
                <a:lnTo>
                  <a:pt x="257048" y="273939"/>
                </a:lnTo>
                <a:lnTo>
                  <a:pt x="271018" y="303911"/>
                </a:lnTo>
                <a:lnTo>
                  <a:pt x="275844" y="338074"/>
                </a:lnTo>
                <a:lnTo>
                  <a:pt x="266192" y="384556"/>
                </a:lnTo>
                <a:lnTo>
                  <a:pt x="239649" y="422910"/>
                </a:lnTo>
                <a:lnTo>
                  <a:pt x="199644" y="448818"/>
                </a:lnTo>
                <a:lnTo>
                  <a:pt x="149733" y="458343"/>
                </a:lnTo>
                <a:lnTo>
                  <a:pt x="99822" y="448818"/>
                </a:lnTo>
                <a:lnTo>
                  <a:pt x="59944" y="422910"/>
                </a:lnTo>
                <a:lnTo>
                  <a:pt x="33274" y="384556"/>
                </a:lnTo>
                <a:lnTo>
                  <a:pt x="23622" y="338074"/>
                </a:lnTo>
                <a:lnTo>
                  <a:pt x="28575" y="304292"/>
                </a:lnTo>
                <a:lnTo>
                  <a:pt x="42545" y="274828"/>
                </a:lnTo>
                <a:lnTo>
                  <a:pt x="64643" y="250317"/>
                </a:lnTo>
                <a:lnTo>
                  <a:pt x="93599" y="231521"/>
                </a:lnTo>
                <a:lnTo>
                  <a:pt x="93599" y="204851"/>
                </a:lnTo>
                <a:lnTo>
                  <a:pt x="55245" y="226695"/>
                </a:lnTo>
                <a:lnTo>
                  <a:pt x="25654" y="256794"/>
                </a:lnTo>
                <a:lnTo>
                  <a:pt x="6731" y="294386"/>
                </a:lnTo>
                <a:lnTo>
                  <a:pt x="0" y="338074"/>
                </a:lnTo>
                <a:lnTo>
                  <a:pt x="7620" y="384048"/>
                </a:lnTo>
                <a:lnTo>
                  <a:pt x="28702" y="424180"/>
                </a:lnTo>
                <a:lnTo>
                  <a:pt x="61087" y="455803"/>
                </a:lnTo>
                <a:lnTo>
                  <a:pt x="102235" y="476631"/>
                </a:lnTo>
                <a:lnTo>
                  <a:pt x="149733" y="484124"/>
                </a:lnTo>
                <a:lnTo>
                  <a:pt x="197358" y="476631"/>
                </a:lnTo>
                <a:lnTo>
                  <a:pt x="233553" y="458343"/>
                </a:lnTo>
                <a:lnTo>
                  <a:pt x="238506" y="455803"/>
                </a:lnTo>
                <a:lnTo>
                  <a:pt x="270891" y="424180"/>
                </a:lnTo>
                <a:lnTo>
                  <a:pt x="291973" y="384048"/>
                </a:lnTo>
                <a:lnTo>
                  <a:pt x="299593" y="338074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0" name="bg object 20">
            <a:extLst>
              <a:ext uri="{FF2B5EF4-FFF2-40B4-BE49-F238E27FC236}">
                <a16:creationId xmlns:a16="http://schemas.microsoft.com/office/drawing/2014/main" id="{2FAB7C85-1C0C-40BF-AD8F-79CDB7E4A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4013" y="3702050"/>
            <a:ext cx="171450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bg object 21">
            <a:extLst>
              <a:ext uri="{FF2B5EF4-FFF2-40B4-BE49-F238E27FC236}">
                <a16:creationId xmlns:a16="http://schemas.microsoft.com/office/drawing/2014/main" id="{2EAC0EFC-845C-4972-8675-C7C7085D3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188" y="3948113"/>
            <a:ext cx="233362" cy="296862"/>
          </a:xfrm>
          <a:custGeom>
            <a:avLst/>
            <a:gdLst>
              <a:gd name="T0" fmla="*/ 0 w 233679"/>
              <a:gd name="T1" fmla="*/ 0 h 296545"/>
              <a:gd name="T2" fmla="*/ 233679 w 233679"/>
              <a:gd name="T3" fmla="*/ 296545 h 296545"/>
            </a:gdLst>
            <a:ahLst/>
            <a:cxnLst/>
            <a:rect l="T0" t="T1" r="T2" b="T3"/>
            <a:pathLst>
              <a:path w="233679" h="296545">
                <a:moveTo>
                  <a:pt x="149733" y="0"/>
                </a:moveTo>
                <a:lnTo>
                  <a:pt x="102235" y="7366"/>
                </a:lnTo>
                <a:lnTo>
                  <a:pt x="61087" y="28321"/>
                </a:lnTo>
                <a:lnTo>
                  <a:pt x="28701" y="60198"/>
                </a:lnTo>
                <a:lnTo>
                  <a:pt x="7620" y="100965"/>
                </a:lnTo>
                <a:lnTo>
                  <a:pt x="0" y="148082"/>
                </a:lnTo>
                <a:lnTo>
                  <a:pt x="7620" y="195326"/>
                </a:lnTo>
                <a:lnTo>
                  <a:pt x="28701" y="236093"/>
                </a:lnTo>
                <a:lnTo>
                  <a:pt x="61087" y="267970"/>
                </a:lnTo>
                <a:lnTo>
                  <a:pt x="102235" y="288798"/>
                </a:lnTo>
                <a:lnTo>
                  <a:pt x="149733" y="296291"/>
                </a:lnTo>
                <a:lnTo>
                  <a:pt x="197358" y="288798"/>
                </a:lnTo>
                <a:lnTo>
                  <a:pt x="233552" y="270510"/>
                </a:lnTo>
                <a:lnTo>
                  <a:pt x="149733" y="270510"/>
                </a:lnTo>
                <a:lnTo>
                  <a:pt x="100202" y="260985"/>
                </a:lnTo>
                <a:lnTo>
                  <a:pt x="60198" y="234950"/>
                </a:lnTo>
                <a:lnTo>
                  <a:pt x="33400" y="196088"/>
                </a:lnTo>
                <a:lnTo>
                  <a:pt x="23622" y="148082"/>
                </a:lnTo>
                <a:lnTo>
                  <a:pt x="33400" y="99949"/>
                </a:lnTo>
                <a:lnTo>
                  <a:pt x="60198" y="60960"/>
                </a:lnTo>
                <a:lnTo>
                  <a:pt x="100202" y="34925"/>
                </a:lnTo>
                <a:lnTo>
                  <a:pt x="149733" y="25400"/>
                </a:lnTo>
                <a:lnTo>
                  <a:pt x="232664" y="25400"/>
                </a:lnTo>
                <a:lnTo>
                  <a:pt x="197358" y="7366"/>
                </a:lnTo>
                <a:lnTo>
                  <a:pt x="149733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1032" name="bg object 22">
            <a:extLst>
              <a:ext uri="{FF2B5EF4-FFF2-40B4-BE49-F238E27FC236}">
                <a16:creationId xmlns:a16="http://schemas.microsoft.com/office/drawing/2014/main" id="{B36CF287-416E-4247-B94E-CD7AE6E24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3973513"/>
            <a:ext cx="1492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bg object 23">
            <a:extLst>
              <a:ext uri="{FF2B5EF4-FFF2-40B4-BE49-F238E27FC236}">
                <a16:creationId xmlns:a16="http://schemas.microsoft.com/office/drawing/2014/main" id="{1E91975B-EC67-4B9F-962C-F2D8F99B7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188" y="4327525"/>
            <a:ext cx="3000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bg object 24">
            <a:extLst>
              <a:ext uri="{FF2B5EF4-FFF2-40B4-BE49-F238E27FC236}">
                <a16:creationId xmlns:a16="http://schemas.microsoft.com/office/drawing/2014/main" id="{E9ED4730-245A-4BB9-AD40-1178ABC53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0813" y="615950"/>
            <a:ext cx="458787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Holder 2">
            <a:extLst>
              <a:ext uri="{FF2B5EF4-FFF2-40B4-BE49-F238E27FC236}">
                <a16:creationId xmlns:a16="http://schemas.microsoft.com/office/drawing/2014/main" id="{E0B2329B-01F6-46E5-A206-9DAE4217B9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52425" y="638175"/>
            <a:ext cx="114871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1036" name="Holder 3">
            <a:extLst>
              <a:ext uri="{FF2B5EF4-FFF2-40B4-BE49-F238E27FC236}">
                <a16:creationId xmlns:a16="http://schemas.microsoft.com/office/drawing/2014/main" id="{9D9B17E9-C665-4F7C-A7EE-02E219186C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22263" y="1150938"/>
            <a:ext cx="10714037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B3384C5-E917-49A5-9AE4-88467C03EDA1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501AFE2F-0132-4AB2-BE03-A4582A436A53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2ADB53-10FB-47D3-8F75-D6B080FAD4D6}" type="datetimeFigureOut">
              <a:rPr lang="en-US"/>
              <a:pPr>
                <a:defRPr/>
              </a:pPr>
              <a:t>8/17/2026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62F6028C-FE8E-478A-A9B7-2729E561E36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688763" y="6391275"/>
            <a:ext cx="266700" cy="2238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650"/>
              </a:lnSpc>
              <a:defRPr sz="1400">
                <a:solidFill>
                  <a:schemeClr val="bg1"/>
                </a:solidFill>
              </a:defRPr>
            </a:lvl1pPr>
          </a:lstStyle>
          <a:p>
            <a:fld id="{0A8A5470-5ADD-4C6A-9C30-1507B7CC9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370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9" y="2381295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28" y="4327459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858" y="775046"/>
            <a:ext cx="779970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035893"/>
            <a:ext cx="5504815" cy="240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06418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3195"/>
            <a:ext cx="643467" cy="6857154"/>
          </a:xfrm>
          <a:custGeom>
            <a:avLst/>
            <a:gdLst/>
            <a:ahLst/>
            <a:cxnLst/>
            <a:rect l="l" t="t" r="r" b="b"/>
            <a:pathLst>
              <a:path w="482600" h="5149215">
                <a:moveTo>
                  <a:pt x="482028" y="0"/>
                </a:moveTo>
                <a:lnTo>
                  <a:pt x="0" y="0"/>
                </a:lnTo>
                <a:lnTo>
                  <a:pt x="0" y="5149202"/>
                </a:lnTo>
                <a:lnTo>
                  <a:pt x="482028" y="5149202"/>
                </a:lnTo>
                <a:lnTo>
                  <a:pt x="482028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17" name="bg object 17"/>
          <p:cNvSpPr/>
          <p:nvPr/>
        </p:nvSpPr>
        <p:spPr>
          <a:xfrm>
            <a:off x="171701" y="2878458"/>
            <a:ext cx="299720" cy="1859524"/>
          </a:xfrm>
          <a:custGeom>
            <a:avLst/>
            <a:gdLst/>
            <a:ahLst/>
            <a:cxnLst/>
            <a:rect l="l" t="t" r="r" b="b"/>
            <a:pathLst>
              <a:path w="224790" h="1396364">
                <a:moveTo>
                  <a:pt x="200883" y="19329"/>
                </a:moveTo>
                <a:lnTo>
                  <a:pt x="155257" y="19329"/>
                </a:lnTo>
                <a:lnTo>
                  <a:pt x="175564" y="23527"/>
                </a:lnTo>
                <a:lnTo>
                  <a:pt x="190758" y="35147"/>
                </a:lnTo>
                <a:lnTo>
                  <a:pt x="200282" y="52730"/>
                </a:lnTo>
                <a:lnTo>
                  <a:pt x="203581" y="74815"/>
                </a:lnTo>
                <a:lnTo>
                  <a:pt x="203581" y="115341"/>
                </a:lnTo>
                <a:lnTo>
                  <a:pt x="3124" y="115341"/>
                </a:lnTo>
                <a:lnTo>
                  <a:pt x="3124" y="134048"/>
                </a:lnTo>
                <a:lnTo>
                  <a:pt x="221348" y="134048"/>
                </a:lnTo>
                <a:lnTo>
                  <a:pt x="221348" y="74815"/>
                </a:lnTo>
                <a:lnTo>
                  <a:pt x="216325" y="44057"/>
                </a:lnTo>
                <a:lnTo>
                  <a:pt x="202447" y="20458"/>
                </a:lnTo>
                <a:lnTo>
                  <a:pt x="200883" y="19329"/>
                </a:lnTo>
                <a:close/>
              </a:path>
              <a:path w="224790" h="1396364">
                <a:moveTo>
                  <a:pt x="155257" y="0"/>
                </a:moveTo>
                <a:lnTo>
                  <a:pt x="129010" y="5333"/>
                </a:lnTo>
                <a:lnTo>
                  <a:pt x="108056" y="20458"/>
                </a:lnTo>
                <a:lnTo>
                  <a:pt x="94176" y="44057"/>
                </a:lnTo>
                <a:lnTo>
                  <a:pt x="89154" y="74815"/>
                </a:lnTo>
                <a:lnTo>
                  <a:pt x="89154" y="115341"/>
                </a:lnTo>
                <a:lnTo>
                  <a:pt x="106934" y="115341"/>
                </a:lnTo>
                <a:lnTo>
                  <a:pt x="106934" y="74815"/>
                </a:lnTo>
                <a:lnTo>
                  <a:pt x="110232" y="52730"/>
                </a:lnTo>
                <a:lnTo>
                  <a:pt x="119756" y="35147"/>
                </a:lnTo>
                <a:lnTo>
                  <a:pt x="134950" y="23527"/>
                </a:lnTo>
                <a:lnTo>
                  <a:pt x="155257" y="19329"/>
                </a:lnTo>
                <a:lnTo>
                  <a:pt x="200883" y="19329"/>
                </a:lnTo>
                <a:lnTo>
                  <a:pt x="181496" y="5333"/>
                </a:lnTo>
                <a:lnTo>
                  <a:pt x="155257" y="0"/>
                </a:lnTo>
                <a:close/>
              </a:path>
              <a:path w="224790" h="1396364">
                <a:moveTo>
                  <a:pt x="20878" y="178930"/>
                </a:moveTo>
                <a:lnTo>
                  <a:pt x="3124" y="178930"/>
                </a:lnTo>
                <a:lnTo>
                  <a:pt x="3124" y="312369"/>
                </a:lnTo>
                <a:lnTo>
                  <a:pt x="20878" y="312369"/>
                </a:lnTo>
                <a:lnTo>
                  <a:pt x="20878" y="255003"/>
                </a:lnTo>
                <a:lnTo>
                  <a:pt x="221348" y="255003"/>
                </a:lnTo>
                <a:lnTo>
                  <a:pt x="221348" y="236296"/>
                </a:lnTo>
                <a:lnTo>
                  <a:pt x="20878" y="236296"/>
                </a:lnTo>
                <a:lnTo>
                  <a:pt x="20878" y="178930"/>
                </a:lnTo>
                <a:close/>
              </a:path>
              <a:path w="224790" h="1396364">
                <a:moveTo>
                  <a:pt x="70142" y="332320"/>
                </a:moveTo>
                <a:lnTo>
                  <a:pt x="41426" y="348608"/>
                </a:lnTo>
                <a:lnTo>
                  <a:pt x="19288" y="371208"/>
                </a:lnTo>
                <a:lnTo>
                  <a:pt x="5041" y="399304"/>
                </a:lnTo>
                <a:lnTo>
                  <a:pt x="0" y="432079"/>
                </a:lnTo>
                <a:lnTo>
                  <a:pt x="8768" y="474556"/>
                </a:lnTo>
                <a:lnTo>
                  <a:pt x="32735" y="509350"/>
                </a:lnTo>
                <a:lnTo>
                  <a:pt x="68392" y="532865"/>
                </a:lnTo>
                <a:lnTo>
                  <a:pt x="112229" y="541502"/>
                </a:lnTo>
                <a:lnTo>
                  <a:pt x="156072" y="532865"/>
                </a:lnTo>
                <a:lnTo>
                  <a:pt x="172285" y="522173"/>
                </a:lnTo>
                <a:lnTo>
                  <a:pt x="112229" y="522173"/>
                </a:lnTo>
                <a:lnTo>
                  <a:pt x="74849" y="515023"/>
                </a:lnTo>
                <a:lnTo>
                  <a:pt x="44891" y="495600"/>
                </a:lnTo>
                <a:lnTo>
                  <a:pt x="24986" y="466939"/>
                </a:lnTo>
                <a:lnTo>
                  <a:pt x="17767" y="432079"/>
                </a:lnTo>
                <a:lnTo>
                  <a:pt x="21436" y="406809"/>
                </a:lnTo>
                <a:lnTo>
                  <a:pt x="31915" y="384694"/>
                </a:lnTo>
                <a:lnTo>
                  <a:pt x="48413" y="366319"/>
                </a:lnTo>
                <a:lnTo>
                  <a:pt x="70142" y="352272"/>
                </a:lnTo>
                <a:lnTo>
                  <a:pt x="70142" y="332320"/>
                </a:lnTo>
                <a:close/>
              </a:path>
              <a:path w="224790" h="1396364">
                <a:moveTo>
                  <a:pt x="154317" y="331381"/>
                </a:moveTo>
                <a:lnTo>
                  <a:pt x="154317" y="351332"/>
                </a:lnTo>
                <a:lnTo>
                  <a:pt x="176045" y="365353"/>
                </a:lnTo>
                <a:lnTo>
                  <a:pt x="192544" y="383990"/>
                </a:lnTo>
                <a:lnTo>
                  <a:pt x="203023" y="406486"/>
                </a:lnTo>
                <a:lnTo>
                  <a:pt x="206692" y="432079"/>
                </a:lnTo>
                <a:lnTo>
                  <a:pt x="199474" y="466939"/>
                </a:lnTo>
                <a:lnTo>
                  <a:pt x="179573" y="495600"/>
                </a:lnTo>
                <a:lnTo>
                  <a:pt x="149615" y="515023"/>
                </a:lnTo>
                <a:lnTo>
                  <a:pt x="112229" y="522173"/>
                </a:lnTo>
                <a:lnTo>
                  <a:pt x="172285" y="522173"/>
                </a:lnTo>
                <a:lnTo>
                  <a:pt x="191728" y="509350"/>
                </a:lnTo>
                <a:lnTo>
                  <a:pt x="215692" y="474556"/>
                </a:lnTo>
                <a:lnTo>
                  <a:pt x="224459" y="432079"/>
                </a:lnTo>
                <a:lnTo>
                  <a:pt x="219482" y="399304"/>
                </a:lnTo>
                <a:lnTo>
                  <a:pt x="219420" y="398896"/>
                </a:lnTo>
                <a:lnTo>
                  <a:pt x="205176" y="370509"/>
                </a:lnTo>
                <a:lnTo>
                  <a:pt x="183038" y="347733"/>
                </a:lnTo>
                <a:lnTo>
                  <a:pt x="154317" y="331381"/>
                </a:lnTo>
                <a:close/>
              </a:path>
              <a:path w="224790" h="1396364">
                <a:moveTo>
                  <a:pt x="221348" y="558647"/>
                </a:moveTo>
                <a:lnTo>
                  <a:pt x="3124" y="647191"/>
                </a:lnTo>
                <a:lnTo>
                  <a:pt x="3124" y="661225"/>
                </a:lnTo>
                <a:lnTo>
                  <a:pt x="221348" y="749439"/>
                </a:lnTo>
                <a:lnTo>
                  <a:pt x="221348" y="729805"/>
                </a:lnTo>
                <a:lnTo>
                  <a:pt x="158991" y="704862"/>
                </a:lnTo>
                <a:lnTo>
                  <a:pt x="158991" y="697699"/>
                </a:lnTo>
                <a:lnTo>
                  <a:pt x="141224" y="697699"/>
                </a:lnTo>
                <a:lnTo>
                  <a:pt x="31178" y="654354"/>
                </a:lnTo>
                <a:lnTo>
                  <a:pt x="141224" y="610717"/>
                </a:lnTo>
                <a:lnTo>
                  <a:pt x="158991" y="610717"/>
                </a:lnTo>
                <a:lnTo>
                  <a:pt x="158991" y="603542"/>
                </a:lnTo>
                <a:lnTo>
                  <a:pt x="221348" y="578916"/>
                </a:lnTo>
                <a:lnTo>
                  <a:pt x="221348" y="558647"/>
                </a:lnTo>
                <a:close/>
              </a:path>
              <a:path w="224790" h="1396364">
                <a:moveTo>
                  <a:pt x="158991" y="610717"/>
                </a:moveTo>
                <a:lnTo>
                  <a:pt x="141224" y="610717"/>
                </a:lnTo>
                <a:lnTo>
                  <a:pt x="141224" y="697699"/>
                </a:lnTo>
                <a:lnTo>
                  <a:pt x="158991" y="697699"/>
                </a:lnTo>
                <a:lnTo>
                  <a:pt x="158991" y="610717"/>
                </a:lnTo>
                <a:close/>
              </a:path>
              <a:path w="224790" h="1396364">
                <a:moveTo>
                  <a:pt x="221348" y="792149"/>
                </a:moveTo>
                <a:lnTo>
                  <a:pt x="3124" y="792149"/>
                </a:lnTo>
                <a:lnTo>
                  <a:pt x="3124" y="919340"/>
                </a:lnTo>
                <a:lnTo>
                  <a:pt x="150583" y="929627"/>
                </a:lnTo>
                <a:lnTo>
                  <a:pt x="174610" y="933221"/>
                </a:lnTo>
                <a:lnTo>
                  <a:pt x="191298" y="940349"/>
                </a:lnTo>
                <a:lnTo>
                  <a:pt x="201031" y="951158"/>
                </a:lnTo>
                <a:lnTo>
                  <a:pt x="204190" y="965796"/>
                </a:lnTo>
                <a:lnTo>
                  <a:pt x="204190" y="970483"/>
                </a:lnTo>
                <a:lnTo>
                  <a:pt x="222897" y="970483"/>
                </a:lnTo>
                <a:lnTo>
                  <a:pt x="222897" y="964869"/>
                </a:lnTo>
                <a:lnTo>
                  <a:pt x="219708" y="945562"/>
                </a:lnTo>
                <a:lnTo>
                  <a:pt x="208367" y="929241"/>
                </a:lnTo>
                <a:lnTo>
                  <a:pt x="186212" y="917247"/>
                </a:lnTo>
                <a:lnTo>
                  <a:pt x="150583" y="910920"/>
                </a:lnTo>
                <a:lnTo>
                  <a:pt x="20878" y="902207"/>
                </a:lnTo>
                <a:lnTo>
                  <a:pt x="20878" y="810856"/>
                </a:lnTo>
                <a:lnTo>
                  <a:pt x="221348" y="810856"/>
                </a:lnTo>
                <a:lnTo>
                  <a:pt x="221348" y="792149"/>
                </a:lnTo>
                <a:close/>
              </a:path>
              <a:path w="224790" h="1396364">
                <a:moveTo>
                  <a:pt x="20878" y="1006640"/>
                </a:moveTo>
                <a:lnTo>
                  <a:pt x="3124" y="1006640"/>
                </a:lnTo>
                <a:lnTo>
                  <a:pt x="3124" y="1120419"/>
                </a:lnTo>
                <a:lnTo>
                  <a:pt x="221348" y="1120419"/>
                </a:lnTo>
                <a:lnTo>
                  <a:pt x="221348" y="1101712"/>
                </a:lnTo>
                <a:lnTo>
                  <a:pt x="20878" y="1101712"/>
                </a:lnTo>
                <a:lnTo>
                  <a:pt x="20878" y="1006640"/>
                </a:lnTo>
                <a:close/>
              </a:path>
              <a:path w="224790" h="1396364">
                <a:moveTo>
                  <a:pt x="156819" y="989495"/>
                </a:moveTo>
                <a:lnTo>
                  <a:pt x="130690" y="994911"/>
                </a:lnTo>
                <a:lnTo>
                  <a:pt x="110291" y="1010146"/>
                </a:lnTo>
                <a:lnTo>
                  <a:pt x="97024" y="1033680"/>
                </a:lnTo>
                <a:lnTo>
                  <a:pt x="92290" y="1063993"/>
                </a:lnTo>
                <a:lnTo>
                  <a:pt x="92290" y="1101712"/>
                </a:lnTo>
                <a:lnTo>
                  <a:pt x="110045" y="1101712"/>
                </a:lnTo>
                <a:lnTo>
                  <a:pt x="110045" y="1063993"/>
                </a:lnTo>
                <a:lnTo>
                  <a:pt x="113407" y="1041301"/>
                </a:lnTo>
                <a:lnTo>
                  <a:pt x="122907" y="1023896"/>
                </a:lnTo>
                <a:lnTo>
                  <a:pt x="137670" y="1012744"/>
                </a:lnTo>
                <a:lnTo>
                  <a:pt x="156819" y="1008811"/>
                </a:lnTo>
                <a:lnTo>
                  <a:pt x="201555" y="1008811"/>
                </a:lnTo>
                <a:lnTo>
                  <a:pt x="182943" y="994911"/>
                </a:lnTo>
                <a:lnTo>
                  <a:pt x="156819" y="989495"/>
                </a:lnTo>
                <a:close/>
              </a:path>
              <a:path w="224790" h="1396364">
                <a:moveTo>
                  <a:pt x="201555" y="1008811"/>
                </a:moveTo>
                <a:lnTo>
                  <a:pt x="156819" y="1008811"/>
                </a:lnTo>
                <a:lnTo>
                  <a:pt x="175956" y="1012744"/>
                </a:lnTo>
                <a:lnTo>
                  <a:pt x="190715" y="1023896"/>
                </a:lnTo>
                <a:lnTo>
                  <a:pt x="200217" y="1041301"/>
                </a:lnTo>
                <a:lnTo>
                  <a:pt x="203581" y="1063993"/>
                </a:lnTo>
                <a:lnTo>
                  <a:pt x="203581" y="1101712"/>
                </a:lnTo>
                <a:lnTo>
                  <a:pt x="221348" y="1101712"/>
                </a:lnTo>
                <a:lnTo>
                  <a:pt x="221348" y="1063993"/>
                </a:lnTo>
                <a:lnTo>
                  <a:pt x="216612" y="1033680"/>
                </a:lnTo>
                <a:lnTo>
                  <a:pt x="203342" y="1010146"/>
                </a:lnTo>
                <a:lnTo>
                  <a:pt x="201555" y="1008811"/>
                </a:lnTo>
                <a:close/>
              </a:path>
              <a:path w="224790" h="1396364">
                <a:moveTo>
                  <a:pt x="112229" y="1174038"/>
                </a:moveTo>
                <a:lnTo>
                  <a:pt x="68392" y="1182655"/>
                </a:lnTo>
                <a:lnTo>
                  <a:pt x="32735" y="1206266"/>
                </a:lnTo>
                <a:lnTo>
                  <a:pt x="8768" y="1241509"/>
                </a:lnTo>
                <a:lnTo>
                  <a:pt x="0" y="1285024"/>
                </a:lnTo>
                <a:lnTo>
                  <a:pt x="8768" y="1328538"/>
                </a:lnTo>
                <a:lnTo>
                  <a:pt x="32735" y="1363781"/>
                </a:lnTo>
                <a:lnTo>
                  <a:pt x="68392" y="1387392"/>
                </a:lnTo>
                <a:lnTo>
                  <a:pt x="112229" y="1396009"/>
                </a:lnTo>
                <a:lnTo>
                  <a:pt x="156072" y="1387392"/>
                </a:lnTo>
                <a:lnTo>
                  <a:pt x="172249" y="1376680"/>
                </a:lnTo>
                <a:lnTo>
                  <a:pt x="112229" y="1376680"/>
                </a:lnTo>
                <a:lnTo>
                  <a:pt x="75111" y="1369548"/>
                </a:lnTo>
                <a:lnTo>
                  <a:pt x="45124" y="1350025"/>
                </a:lnTo>
                <a:lnTo>
                  <a:pt x="25074" y="1320915"/>
                </a:lnTo>
                <a:lnTo>
                  <a:pt x="17767" y="1285024"/>
                </a:lnTo>
                <a:lnTo>
                  <a:pt x="25074" y="1248948"/>
                </a:lnTo>
                <a:lnTo>
                  <a:pt x="45124" y="1219744"/>
                </a:lnTo>
                <a:lnTo>
                  <a:pt x="75111" y="1200186"/>
                </a:lnTo>
                <a:lnTo>
                  <a:pt x="112229" y="1193050"/>
                </a:lnTo>
                <a:lnTo>
                  <a:pt x="171770" y="1193050"/>
                </a:lnTo>
                <a:lnTo>
                  <a:pt x="156072" y="1182655"/>
                </a:lnTo>
                <a:lnTo>
                  <a:pt x="112229" y="1174038"/>
                </a:lnTo>
                <a:close/>
              </a:path>
              <a:path w="224790" h="1396364">
                <a:moveTo>
                  <a:pt x="171770" y="1193050"/>
                </a:moveTo>
                <a:lnTo>
                  <a:pt x="112229" y="1193050"/>
                </a:lnTo>
                <a:lnTo>
                  <a:pt x="149347" y="1200186"/>
                </a:lnTo>
                <a:lnTo>
                  <a:pt x="179335" y="1219744"/>
                </a:lnTo>
                <a:lnTo>
                  <a:pt x="199385" y="1248948"/>
                </a:lnTo>
                <a:lnTo>
                  <a:pt x="206692" y="1285024"/>
                </a:lnTo>
                <a:lnTo>
                  <a:pt x="199385" y="1320915"/>
                </a:lnTo>
                <a:lnTo>
                  <a:pt x="179335" y="1350025"/>
                </a:lnTo>
                <a:lnTo>
                  <a:pt x="149347" y="1369548"/>
                </a:lnTo>
                <a:lnTo>
                  <a:pt x="112229" y="1376680"/>
                </a:lnTo>
                <a:lnTo>
                  <a:pt x="172249" y="1376680"/>
                </a:lnTo>
                <a:lnTo>
                  <a:pt x="191728" y="1363781"/>
                </a:lnTo>
                <a:lnTo>
                  <a:pt x="215692" y="1328538"/>
                </a:lnTo>
                <a:lnTo>
                  <a:pt x="224459" y="1285024"/>
                </a:lnTo>
                <a:lnTo>
                  <a:pt x="215692" y="1241509"/>
                </a:lnTo>
                <a:lnTo>
                  <a:pt x="191728" y="1206266"/>
                </a:lnTo>
                <a:lnTo>
                  <a:pt x="171770" y="1193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1738" y="4819932"/>
            <a:ext cx="299228" cy="181128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354" y="293395"/>
            <a:ext cx="383980" cy="4791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08274" y="1889170"/>
            <a:ext cx="4644983" cy="1742113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308274" y="3805048"/>
            <a:ext cx="4645660" cy="2823534"/>
          </a:xfrm>
          <a:custGeom>
            <a:avLst/>
            <a:gdLst/>
            <a:ahLst/>
            <a:cxnLst/>
            <a:rect l="l" t="t" r="r" b="b"/>
            <a:pathLst>
              <a:path w="3484245" h="2120265">
                <a:moveTo>
                  <a:pt x="3483749" y="0"/>
                </a:moveTo>
                <a:lnTo>
                  <a:pt x="0" y="0"/>
                </a:lnTo>
                <a:lnTo>
                  <a:pt x="0" y="2119845"/>
                </a:lnTo>
                <a:lnTo>
                  <a:pt x="3483749" y="2119845"/>
                </a:lnTo>
                <a:lnTo>
                  <a:pt x="348374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22" name="bg object 22"/>
          <p:cNvSpPr/>
          <p:nvPr/>
        </p:nvSpPr>
        <p:spPr>
          <a:xfrm>
            <a:off x="7308274" y="812879"/>
            <a:ext cx="4645660" cy="542890"/>
          </a:xfrm>
          <a:custGeom>
            <a:avLst/>
            <a:gdLst/>
            <a:ahLst/>
            <a:cxnLst/>
            <a:rect l="l" t="t" r="r" b="b"/>
            <a:pathLst>
              <a:path w="3484245" h="407669">
                <a:moveTo>
                  <a:pt x="3483749" y="0"/>
                </a:moveTo>
                <a:lnTo>
                  <a:pt x="0" y="0"/>
                </a:lnTo>
                <a:lnTo>
                  <a:pt x="0" y="407238"/>
                </a:lnTo>
                <a:lnTo>
                  <a:pt x="3483749" y="407238"/>
                </a:lnTo>
                <a:lnTo>
                  <a:pt x="348374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pic>
        <p:nvPicPr>
          <p:cNvPr id="23" name="bg 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51735" y="884786"/>
            <a:ext cx="336683" cy="40397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76767" y="962360"/>
            <a:ext cx="987653" cy="2319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3349" y="2502552"/>
            <a:ext cx="6360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36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4" y="2381300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32" y="4327461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858" y="863256"/>
            <a:ext cx="11292283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54449" y="1262665"/>
            <a:ext cx="5610859" cy="2378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13261" y="6369564"/>
            <a:ext cx="194309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89306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9" y="2381295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28" y="4327459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8124" y="698186"/>
            <a:ext cx="10751185" cy="762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4199" y="1311445"/>
            <a:ext cx="5610859" cy="2378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13261" y="6369564"/>
            <a:ext cx="194309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4635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pPr marL="46355">
                <a:lnSpc>
                  <a:spcPct val="100000"/>
                </a:lnSpc>
                <a:spcBef>
                  <a:spcPts val="170"/>
                </a:spcBef>
              </a:pPr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95873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rvd@mail.ru" TargetMode="External"/><Relationship Id="rId2" Type="http://schemas.openxmlformats.org/officeDocument/2006/relationships/hyperlink" Target="mailto:info@investomsk.ru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jp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30" y="48522"/>
            <a:ext cx="11330670" cy="601853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marL="16913">
              <a:spcBef>
                <a:spcPts val="133"/>
              </a:spcBef>
            </a:pPr>
            <a:r>
              <a:rPr lang="ru-RU" sz="1900" spc="13" dirty="0"/>
              <a:t>СОЗДАНИЕ БАЗЫ ОТДЫХА «ИСКОРКА» НА ТЕРРИТОРИИ БЫВШЕГО ДЕТСКОГО ЛАГЕРЯ (П.ЧЕРНОЛУЧЬЕ) НА ТЕРРИТОРИИ ОМСКОЙ ОБЛАСТИ</a:t>
            </a:r>
            <a:endParaRPr sz="1900" spc="60" dirty="0"/>
          </a:p>
        </p:txBody>
      </p:sp>
      <p:sp>
        <p:nvSpPr>
          <p:cNvPr id="3" name="object 3"/>
          <p:cNvSpPr txBox="1"/>
          <p:nvPr/>
        </p:nvSpPr>
        <p:spPr>
          <a:xfrm>
            <a:off x="880589" y="566988"/>
            <a:ext cx="6025062" cy="1639488"/>
          </a:xfrm>
          <a:prstGeom prst="rect">
            <a:avLst/>
          </a:prstGeom>
        </p:spPr>
        <p:txBody>
          <a:bodyPr vert="horz" wrap="square" lIns="0" tIns="50737" rIns="0" bIns="0" rtlCol="0">
            <a:spAutoFit/>
          </a:bodyPr>
          <a:lstStyle/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Описание</a:t>
            </a:r>
            <a:r>
              <a:rPr kumimoji="0" sz="12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2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2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 предусматривает решить одновременно социальную, экологическую и экономическую задачи — превращает заброшенный лесной массив в современный профилакторий на 200 мест, востребованный населением.</a:t>
            </a: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221F2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Планируемая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выпуску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продукция</a:t>
            </a:r>
            <a:endParaRPr kumimoji="0" sz="12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5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3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1329" y="4619194"/>
            <a:ext cx="3166857" cy="174253"/>
          </a:xfrm>
          <a:prstGeom prst="rect">
            <a:avLst/>
          </a:prstGeom>
        </p:spPr>
        <p:txBody>
          <a:bodyPr vert="horz" wrap="square" lIns="0" tIns="20295" rIns="0" bIns="0" rtlCol="0">
            <a:spAutoFit/>
          </a:bodyPr>
          <a:lstStyle/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99" b="1" i="0" u="none" strike="noStrike" kern="0" cap="none" spc="0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ВОЗМОЖНАЯ</a:t>
            </a:r>
            <a:r>
              <a:rPr kumimoji="0" sz="999" b="1" i="0" u="none" strike="noStrike" kern="0" cap="none" spc="127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99" b="1" i="0" u="none" strike="noStrike" kern="0" cap="none" spc="0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ГОСУДАРСТВЕННАЯ</a:t>
            </a:r>
            <a:r>
              <a:rPr kumimoji="0" sz="999" b="1" i="0" u="none" strike="noStrike" kern="0" cap="none" spc="127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99" b="1" i="0" u="none" strike="noStrike" kern="0" cap="none" spc="-13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ПОДДЕРЖКА</a:t>
            </a:r>
            <a:endParaRPr kumimoji="0" sz="999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593679"/>
              </p:ext>
            </p:extLst>
          </p:nvPr>
        </p:nvGraphicFramePr>
        <p:xfrm>
          <a:off x="880589" y="4833721"/>
          <a:ext cx="6239005" cy="1993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1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7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5574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lang="ru-RU" sz="900" b="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Инвестзаймы </a:t>
                      </a:r>
                      <a:r>
                        <a:rPr lang="ru-RU" sz="900" b="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СМПС</a:t>
                      </a:r>
                      <a:endParaRPr lang="ru-RU" sz="900" b="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(от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до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lang="ru-RU" sz="9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ставке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10%)</a:t>
                      </a:r>
                      <a:endParaRPr lang="ru-RU" sz="900" dirty="0">
                        <a:latin typeface="Arial"/>
                        <a:cs typeface="Arial"/>
                      </a:endParaRPr>
                    </a:p>
                  </a:txBody>
                  <a:tcPr marL="0" marR="0" marT="42281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12065" lvl="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Реализация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инвестиционных</a:t>
                      </a:r>
                      <a:r>
                        <a:rPr lang="ru-RU" sz="9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проектов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в сфере</a:t>
                      </a:r>
                      <a:r>
                        <a:rPr lang="ru-RU" sz="9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обработки</a:t>
                      </a:r>
                      <a:r>
                        <a:rPr lang="ru-RU" sz="9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древесины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lang="ru-RU" sz="9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производства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изделий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из</a:t>
                      </a:r>
                      <a:r>
                        <a:rPr lang="ru-RU" sz="9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дерева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пробки</a:t>
                      </a:r>
                      <a:r>
                        <a:rPr sz="9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.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053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4">
                <a:tc>
                  <a:txBody>
                    <a:bodyPr/>
                    <a:lstStyle/>
                    <a:p>
                      <a:pPr marL="35560" marR="59753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ru-RU" sz="900" b="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Субсидия СМСП</a:t>
                      </a:r>
                      <a:endParaRPr lang="ru-RU" sz="900" b="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(до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1,5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на один номер в модульном средстве размещения)</a:t>
                      </a:r>
                      <a:endParaRPr lang="ru-RU" sz="900" dirty="0">
                        <a:latin typeface="Arial"/>
                        <a:cs typeface="Arial"/>
                      </a:endParaRPr>
                    </a:p>
                  </a:txBody>
                  <a:tcPr marL="0" marR="0" marT="42281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182245" lvl="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2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Финансирование или</a:t>
                      </a:r>
                      <a:r>
                        <a:rPr lang="ru-RU" sz="900" spc="-10" baseline="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возмещение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затрат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создание модульных некапитальных средств размещения при реализации инвестиционных проектов</a:t>
                      </a:r>
                      <a:endParaRPr lang="ru-RU" sz="900" dirty="0">
                        <a:latin typeface="Arial"/>
                        <a:cs typeface="Arial"/>
                      </a:endParaRPr>
                    </a:p>
                    <a:p>
                      <a:pPr marL="56515" marR="182245">
                        <a:lnSpc>
                          <a:spcPct val="102699"/>
                        </a:lnSpc>
                        <a:spcBef>
                          <a:spcPts val="225"/>
                        </a:spcBef>
                      </a:pP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053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62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900" b="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Гарантийная</a:t>
                      </a:r>
                      <a:r>
                        <a:rPr lang="ru-RU" sz="900" b="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поддержка</a:t>
                      </a:r>
                      <a:r>
                        <a:rPr lang="ru-RU" sz="900" b="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r>
                        <a:rPr lang="ru-RU" sz="900" b="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Региональным</a:t>
                      </a:r>
                      <a:r>
                        <a:rPr lang="ru-RU" sz="900" b="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гарантийным</a:t>
                      </a:r>
                      <a:r>
                        <a:rPr lang="ru-RU" sz="900" b="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центром</a:t>
                      </a:r>
                      <a:endParaRPr lang="ru-RU" sz="900" b="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(поручительство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не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более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25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lang="ru-RU" sz="9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ставке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вознаграждения</a:t>
                      </a:r>
                      <a:r>
                        <a:rPr lang="ru-RU" sz="9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0,25-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1,25%)</a:t>
                      </a:r>
                      <a:endParaRPr lang="ru-RU" sz="900" dirty="0">
                        <a:latin typeface="Arial"/>
                        <a:cs typeface="Arial"/>
                      </a:endParaRPr>
                    </a:p>
                  </a:txBody>
                  <a:tcPr marL="0" marR="0" marT="23677" marB="0">
                    <a:lnT w="9525">
                      <a:solidFill>
                        <a:srgbClr val="E94F2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6515" marR="180975" lvl="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1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Поручительство</a:t>
                      </a:r>
                      <a:r>
                        <a:rPr lang="ru-RU" sz="9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lang="ru-RU" sz="9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обеспечение</a:t>
                      </a:r>
                      <a:r>
                        <a:rPr lang="ru-RU" sz="9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обязательств</a:t>
                      </a:r>
                      <a:r>
                        <a:rPr lang="ru-RU" sz="9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r>
                        <a:rPr lang="ru-RU" sz="9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перед</a:t>
                      </a:r>
                      <a:r>
                        <a:rPr lang="ru-RU" sz="9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финансовыми организациями</a:t>
                      </a:r>
                      <a:endParaRPr lang="ru-RU" sz="900" dirty="0">
                        <a:latin typeface="Arial"/>
                        <a:cs typeface="Arial"/>
                      </a:endParaRPr>
                    </a:p>
                    <a:p>
                      <a:pPr marL="56515" marR="180975">
                        <a:lnSpc>
                          <a:spcPct val="102699"/>
                        </a:lnSpc>
                        <a:spcBef>
                          <a:spcPts val="140"/>
                        </a:spcBef>
                      </a:pP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3677" marB="0">
                    <a:lnT w="9525">
                      <a:solidFill>
                        <a:srgbClr val="E94F2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565036" y="3815551"/>
            <a:ext cx="2014826" cy="2733718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marL="220709" marR="805039" lvl="0" indent="0" algn="l" defTabSz="1217706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Территория реализации: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0709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065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область,</a:t>
            </a:r>
            <a:r>
              <a:rPr kumimoji="0" sz="1065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lang="ru-RU" sz="1065" kern="0" spc="-87" dirty="0">
                <a:solidFill>
                  <a:srgbClr val="FFFFFF"/>
                </a:solidFill>
                <a:latin typeface="Microsoft Sans Serif"/>
                <a:cs typeface="Microsoft Sans Serif"/>
              </a:rPr>
              <a:t>Омский район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Сведения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земельном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участке: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359393" lvl="0" indent="0" algn="l" defTabSz="1217706" rtl="0" eaLnBrk="1" fontAlgn="auto" latinLnBrk="0" hangingPunct="1">
              <a:lnSpc>
                <a:spcPct val="100000"/>
              </a:lnSpc>
              <a:spcBef>
                <a:spcPts val="4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Кадастровый</a:t>
            </a:r>
            <a:r>
              <a:rPr kumimoji="0" sz="1065" b="1" i="0" u="none" strike="noStrike" kern="0" cap="none" spc="-6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номер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участка</a:t>
            </a:r>
            <a:endParaRPr kumimoji="0" lang="ru-RU" sz="1065" b="1" i="0" u="none" strike="noStrike" kern="0" cap="none" spc="-13" normalizeH="0" baseline="0" noProof="0" dirty="0">
              <a:ln>
                <a:noFill/>
              </a:ln>
              <a:solidFill>
                <a:srgbClr val="22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359393" lvl="0" indent="0" algn="l" defTabSz="1217706" rtl="0" eaLnBrk="1" fontAlgn="auto" latinLnBrk="0" hangingPunct="1">
              <a:lnSpc>
                <a:spcPct val="100000"/>
              </a:lnSpc>
              <a:spcBef>
                <a:spcPts val="4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65" b="1" kern="0" spc="-13" dirty="0">
                <a:solidFill>
                  <a:srgbClr val="221F20"/>
                </a:solidFill>
                <a:latin typeface="Arial"/>
                <a:cs typeface="Arial"/>
              </a:rPr>
              <a:t>55:29:000000:4316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0" lvl="0" indent="0" algn="l" defTabSz="1217706" rtl="0" eaLnBrk="1" fontAlgn="auto" latinLnBrk="0" hangingPunct="1">
              <a:lnSpc>
                <a:spcPct val="100000"/>
              </a:lnSpc>
              <a:spcBef>
                <a:spcPts val="6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Категория</a:t>
            </a:r>
            <a:r>
              <a:rPr kumimoji="0" sz="1065" b="1" i="0" u="none" strike="noStrike" kern="0" cap="none" spc="-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0" lvl="0" indent="0" algn="l" defTabSz="1217706" rtl="0" eaLnBrk="1" fontAlgn="auto" latinLnBrk="0" hangingPunct="1">
              <a:lnSpc>
                <a:spcPct val="100000"/>
              </a:lnSpc>
              <a:spcBef>
                <a:spcPts val="2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65" kern="0" spc="-13" dirty="0">
                <a:solidFill>
                  <a:srgbClr val="221F20"/>
                </a:solidFill>
                <a:latin typeface="Microsoft Sans Serif"/>
                <a:cs typeface="Microsoft Sans Serif"/>
              </a:rPr>
              <a:t>З</a:t>
            </a:r>
            <a:r>
              <a:rPr kumimoji="0" lang="ru-RU" sz="1065" b="0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емли</a:t>
            </a:r>
            <a:r>
              <a:rPr kumimoji="0" lang="ru-RU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лесного фонда 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6146" marR="976702" lvl="0" indent="0" algn="l" defTabSz="1217706" rtl="0" eaLnBrk="1" fontAlgn="auto" latinLnBrk="0" hangingPunct="1">
              <a:lnSpc>
                <a:spcPct val="1208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Площадь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1065" b="1" i="0" u="none" strike="noStrike" kern="0" cap="none" spc="-53" normalizeH="0" baseline="0" noProof="0" dirty="0">
              <a:ln>
                <a:noFill/>
              </a:ln>
              <a:solidFill>
                <a:srgbClr val="22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976702" lvl="0" indent="0" algn="l" defTabSz="1217706" rtl="0" eaLnBrk="1" fontAlgn="auto" latinLnBrk="0" hangingPunct="1">
              <a:lnSpc>
                <a:spcPct val="1208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3 415 520 </a:t>
            </a:r>
            <a:r>
              <a:rPr kumimoji="0" sz="1065" b="0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lang="ru-RU" sz="1065" kern="0" spc="-40" dirty="0">
                <a:solidFill>
                  <a:srgbClr val="221F20"/>
                </a:solidFill>
                <a:latin typeface="Microsoft Sans Serif"/>
                <a:cs typeface="Microsoft Sans Serif"/>
              </a:rPr>
              <a:t> </a:t>
            </a:r>
            <a:r>
              <a:rPr kumimoji="0" sz="1065" b="0" i="0" u="none" strike="noStrike" kern="0" cap="none" spc="-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03586" y="3829807"/>
            <a:ext cx="2175787" cy="2572497"/>
          </a:xfrm>
          <a:prstGeom prst="rect">
            <a:avLst/>
          </a:prstGeom>
        </p:spPr>
        <p:txBody>
          <a:bodyPr vert="horz" wrap="square" lIns="0" tIns="69340" rIns="0" bIns="0" rtlCol="0">
            <a:spAutoFit/>
          </a:bodyPr>
          <a:lstStyle/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Срок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r>
              <a:rPr kumimoji="0" sz="1065" b="1" i="0" u="none" strike="noStrike" kern="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</a:t>
            </a:r>
            <a:r>
              <a:rPr kumimoji="0" sz="1065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Текущая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стадия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предынвестиционная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9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Сведения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инфраструктуре: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Электроснабжение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Газоснабжение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Автомобильная</a:t>
            </a:r>
            <a:r>
              <a:rPr kumimoji="0" sz="1065" b="1" i="0" u="none" strike="noStrike" kern="0" cap="none" spc="-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56601" y="3945617"/>
            <a:ext cx="389628" cy="388986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430514" y="3948914"/>
            <a:ext cx="272291" cy="378839"/>
            <a:chOff x="5574121" y="2965342"/>
            <a:chExt cx="204470" cy="284480"/>
          </a:xfrm>
        </p:grpSpPr>
        <p:sp>
          <p:nvSpPr>
            <p:cNvPr id="10" name="object 10"/>
            <p:cNvSpPr/>
            <p:nvPr/>
          </p:nvSpPr>
          <p:spPr>
            <a:xfrm>
              <a:off x="5580471" y="2971692"/>
              <a:ext cx="191770" cy="271780"/>
            </a:xfrm>
            <a:custGeom>
              <a:avLst/>
              <a:gdLst/>
              <a:ahLst/>
              <a:cxnLst/>
              <a:rect l="l" t="t" r="r" b="b"/>
              <a:pathLst>
                <a:path w="191770" h="271780">
                  <a:moveTo>
                    <a:pt x="96329" y="271424"/>
                  </a:moveTo>
                  <a:lnTo>
                    <a:pt x="89552" y="263912"/>
                  </a:lnTo>
                  <a:lnTo>
                    <a:pt x="83385" y="255784"/>
                  </a:lnTo>
                  <a:lnTo>
                    <a:pt x="77556" y="247303"/>
                  </a:lnTo>
                  <a:lnTo>
                    <a:pt x="71793" y="238734"/>
                  </a:lnTo>
                  <a:lnTo>
                    <a:pt x="54617" y="213370"/>
                  </a:lnTo>
                  <a:lnTo>
                    <a:pt x="22080" y="159417"/>
                  </a:lnTo>
                  <a:lnTo>
                    <a:pt x="4515" y="119454"/>
                  </a:lnTo>
                  <a:lnTo>
                    <a:pt x="0" y="95775"/>
                  </a:lnTo>
                  <a:lnTo>
                    <a:pt x="368" y="82969"/>
                  </a:lnTo>
                  <a:lnTo>
                    <a:pt x="16091" y="41643"/>
                  </a:lnTo>
                  <a:lnTo>
                    <a:pt x="45537" y="13677"/>
                  </a:lnTo>
                  <a:lnTo>
                    <a:pt x="90348" y="0"/>
                  </a:lnTo>
                  <a:lnTo>
                    <a:pt x="116789" y="1940"/>
                  </a:lnTo>
                  <a:lnTo>
                    <a:pt x="157611" y="21684"/>
                  </a:lnTo>
                  <a:lnTo>
                    <a:pt x="187382" y="64966"/>
                  </a:lnTo>
                  <a:lnTo>
                    <a:pt x="191292" y="82971"/>
                  </a:lnTo>
                  <a:lnTo>
                    <a:pt x="191033" y="103327"/>
                  </a:lnTo>
                  <a:lnTo>
                    <a:pt x="175754" y="146131"/>
                  </a:lnTo>
                  <a:lnTo>
                    <a:pt x="155304" y="184228"/>
                  </a:lnTo>
                  <a:lnTo>
                    <a:pt x="132614" y="220094"/>
                  </a:lnTo>
                  <a:lnTo>
                    <a:pt x="108609" y="254616"/>
                  </a:lnTo>
                  <a:lnTo>
                    <a:pt x="96329" y="27142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2177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39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5137" y="3003277"/>
              <a:ext cx="102057" cy="10030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7565400" y="497918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03585" y="497918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03585" y="5358245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703585" y="5725600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7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03585" y="6083292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565400" y="5592280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7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565400" y="604177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563329"/>
              </p:ext>
            </p:extLst>
          </p:nvPr>
        </p:nvGraphicFramePr>
        <p:xfrm>
          <a:off x="861329" y="2160439"/>
          <a:ext cx="6249997" cy="2418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1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708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Потребность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финансировании: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36" marB="0" anchor="ctr">
                    <a:solidFill>
                      <a:srgbClr val="E94F2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0650">
                        <a:lnSpc>
                          <a:spcPts val="2860"/>
                        </a:lnSpc>
                      </a:pPr>
                      <a:r>
                        <a:rPr lang="ru-RU" sz="3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550</a:t>
                      </a:r>
                      <a:r>
                        <a:rPr sz="3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,00</a:t>
                      </a:r>
                      <a:r>
                        <a:rPr sz="3300" b="1" spc="-4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E94F2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160">
                <a:tc>
                  <a:txBody>
                    <a:bodyPr/>
                    <a:lstStyle/>
                    <a:p>
                      <a:pPr marL="71755" marR="113030">
                        <a:lnSpc>
                          <a:spcPct val="102600"/>
                        </a:lnSpc>
                        <a:spcBef>
                          <a:spcPts val="415"/>
                        </a:spcBef>
                      </a:pP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Прогнозные</a:t>
                      </a:r>
                      <a:r>
                        <a:rPr sz="1000" b="1" spc="50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финансовые</a:t>
                      </a:r>
                      <a:r>
                        <a:rPr sz="1000" b="1" spc="10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показатели: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0187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55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NPV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  <a:p>
                      <a:pPr marL="120650">
                        <a:lnSpc>
                          <a:spcPts val="151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19,56</a:t>
                      </a:r>
                      <a:r>
                        <a:rPr sz="1700" b="1" spc="-1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825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855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IRR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  <a:p>
                      <a:pPr marL="328295">
                        <a:lnSpc>
                          <a:spcPts val="151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lang="ru-RU"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700" b="1" spc="-14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825" marB="0" anchor="ctr">
                    <a:solidFill>
                      <a:srgbClr val="F5A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49">
                <a:tc>
                  <a:txBody>
                    <a:bodyPr/>
                    <a:lstStyle/>
                    <a:p>
                      <a:pPr marL="71755">
                        <a:lnSpc>
                          <a:spcPts val="865"/>
                        </a:lnSpc>
                        <a:spcBef>
                          <a:spcPts val="35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Срок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окупаемости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71755">
                        <a:lnSpc>
                          <a:spcPts val="1525"/>
                        </a:lnSpc>
                      </a:pPr>
                      <a:r>
                        <a:rPr lang="ru-RU" sz="1700" b="1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700" b="1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,9</a:t>
                      </a:r>
                      <a:r>
                        <a:rPr sz="1700" b="1" spc="7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лет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0039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65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Строительная</a:t>
                      </a:r>
                      <a:r>
                        <a:rPr sz="1000" spc="114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фаза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20650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700" b="1" spc="-14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мес.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865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Ставка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дисконтирования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328295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20,2</a:t>
                      </a:r>
                      <a:r>
                        <a:rPr sz="1700" b="1" spc="-14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972">
                <a:tc>
                  <a:txBody>
                    <a:bodyPr/>
                    <a:lstStyle/>
                    <a:p>
                      <a:pPr marL="71755">
                        <a:lnSpc>
                          <a:spcPts val="865"/>
                        </a:lnSpc>
                        <a:spcBef>
                          <a:spcPts val="495"/>
                        </a:spcBef>
                      </a:pPr>
                      <a:r>
                        <a:rPr sz="1000" spc="-10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EBITDA</a:t>
                      </a:r>
                      <a:endParaRPr sz="1000">
                        <a:latin typeface="Arial MT"/>
                        <a:cs typeface="Arial MT"/>
                      </a:endParaRPr>
                    </a:p>
                    <a:p>
                      <a:pPr marL="71755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700" b="1" spc="-13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717" marB="0" anchor="ctr">
                    <a:lnT w="9525">
                      <a:solidFill>
                        <a:srgbClr val="E94F27"/>
                      </a:solidFill>
                      <a:prstDash val="solid"/>
                    </a:lnT>
                    <a:solidFill>
                      <a:srgbClr val="FCD8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Рентабельность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000" spc="6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EBITDA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700" b="1" spc="-1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T w="9525">
                      <a:solidFill>
                        <a:srgbClr val="E94F27"/>
                      </a:solidFill>
                      <a:prstDash val="solid"/>
                    </a:lnT>
                    <a:solidFill>
                      <a:srgbClr val="FCD8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92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Рабочие</a:t>
                      </a:r>
                      <a:r>
                        <a:rPr sz="1000" b="1" spc="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места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49892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1430"/>
                        </a:lnSpc>
                      </a:pPr>
                      <a:r>
                        <a:rPr sz="1000" dirty="0" err="1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План</a:t>
                      </a:r>
                      <a:r>
                        <a:rPr sz="1000" spc="5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7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7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1430"/>
                        </a:lnSpc>
                      </a:pPr>
                      <a:r>
                        <a:rPr sz="1000" spc="-10" dirty="0" err="1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Факт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7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7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F5A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8A0C76D-6C7F-4279-97FB-B580BCBF3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6811" y="1310262"/>
            <a:ext cx="4655890" cy="25052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34D69EB-16D3-4048-94AF-98759F7F87A6}"/>
              </a:ext>
            </a:extLst>
          </p:cNvPr>
          <p:cNvSpPr txBox="1"/>
          <p:nvPr/>
        </p:nvSpPr>
        <p:spPr>
          <a:xfrm>
            <a:off x="3895725" y="376238"/>
            <a:ext cx="7059613" cy="2540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3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8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1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291" name="object 4">
            <a:extLst>
              <a:ext uri="{FF2B5EF4-FFF2-40B4-BE49-F238E27FC236}">
                <a16:creationId xmlns:a16="http://schemas.microsoft.com/office/drawing/2014/main" id="{88CAFCF3-EF6E-4DEB-AA8D-F5B20B857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46113"/>
            <a:ext cx="10541000" cy="0"/>
          </a:xfrm>
          <a:custGeom>
            <a:avLst/>
            <a:gdLst>
              <a:gd name="T0" fmla="*/ 0 w 10541635"/>
              <a:gd name="T1" fmla="*/ 10541635 w 10541635"/>
            </a:gdLst>
            <a:ahLst/>
            <a:cxnLst/>
            <a:rect l="T0" t="0" r="T1" b="0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680E5EB-975B-4DB6-8F11-FEF36A8B1130}"/>
              </a:ext>
            </a:extLst>
          </p:cNvPr>
          <p:cNvSpPr txBox="1"/>
          <p:nvPr/>
        </p:nvSpPr>
        <p:spPr>
          <a:xfrm>
            <a:off x="536575" y="1322388"/>
            <a:ext cx="5918200" cy="227626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2295" name="object 8">
            <a:extLst>
              <a:ext uri="{FF2B5EF4-FFF2-40B4-BE49-F238E27FC236}">
                <a16:creationId xmlns:a16="http://schemas.microsoft.com/office/drawing/2014/main" id="{5D043E5A-9388-469B-86EE-4E7C30A78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663" y="762000"/>
            <a:ext cx="3736975" cy="557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74FDD15C-405A-45AF-97A9-29BDAFAEF411}"/>
              </a:ext>
            </a:extLst>
          </p:cNvPr>
          <p:cNvSpPr txBox="1"/>
          <p:nvPr/>
        </p:nvSpPr>
        <p:spPr>
          <a:xfrm>
            <a:off x="8412163" y="2522538"/>
            <a:ext cx="608012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Большеуковский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4587E79-6E43-4F74-9B64-B87E6C33F6C7}"/>
              </a:ext>
            </a:extLst>
          </p:cNvPr>
          <p:cNvSpPr txBox="1"/>
          <p:nvPr/>
        </p:nvSpPr>
        <p:spPr>
          <a:xfrm>
            <a:off x="8724900" y="1562100"/>
            <a:ext cx="428625" cy="115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Тевризский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0CEE3EF-07E0-48F0-9096-17BA5B7458AA}"/>
              </a:ext>
            </a:extLst>
          </p:cNvPr>
          <p:cNvSpPr txBox="1"/>
          <p:nvPr/>
        </p:nvSpPr>
        <p:spPr>
          <a:xfrm>
            <a:off x="7637463" y="1625600"/>
            <a:ext cx="577850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Усть-Ишимский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A42C708-55D1-403E-A311-207955E80C11}"/>
              </a:ext>
            </a:extLst>
          </p:cNvPr>
          <p:cNvSpPr txBox="1"/>
          <p:nvPr/>
        </p:nvSpPr>
        <p:spPr>
          <a:xfrm>
            <a:off x="10226675" y="2393950"/>
            <a:ext cx="641350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Седельниковский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65743B0-0066-4E26-864A-B50EE4DA26EA}"/>
              </a:ext>
            </a:extLst>
          </p:cNvPr>
          <p:cNvSpPr txBox="1"/>
          <p:nvPr/>
        </p:nvSpPr>
        <p:spPr>
          <a:xfrm>
            <a:off x="9779000" y="1846263"/>
            <a:ext cx="631825" cy="147637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Тарский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62D6005-C9F1-4CFA-BD2D-4B26182EAAD2}"/>
              </a:ext>
            </a:extLst>
          </p:cNvPr>
          <p:cNvSpPr txBox="1"/>
          <p:nvPr/>
        </p:nvSpPr>
        <p:spPr>
          <a:xfrm>
            <a:off x="10260013" y="3189288"/>
            <a:ext cx="541337" cy="1158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Муромцевский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62000D7-AB56-45E9-AA24-989BBEEACD71}"/>
              </a:ext>
            </a:extLst>
          </p:cNvPr>
          <p:cNvSpPr txBox="1"/>
          <p:nvPr/>
        </p:nvSpPr>
        <p:spPr>
          <a:xfrm>
            <a:off x="9153525" y="4271963"/>
            <a:ext cx="295275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2E946C2-4A80-42EA-8E68-10A0D94A3A0D}"/>
              </a:ext>
            </a:extLst>
          </p:cNvPr>
          <p:cNvSpPr txBox="1"/>
          <p:nvPr/>
        </p:nvSpPr>
        <p:spPr>
          <a:xfrm>
            <a:off x="8502650" y="4195763"/>
            <a:ext cx="414338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Любинский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4912EE2-FAB9-4BA8-9C84-31DBFC28094B}"/>
              </a:ext>
            </a:extLst>
          </p:cNvPr>
          <p:cNvSpPr txBox="1"/>
          <p:nvPr/>
        </p:nvSpPr>
        <p:spPr>
          <a:xfrm>
            <a:off x="9923463" y="4537075"/>
            <a:ext cx="398462" cy="1016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Калачинский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A3A9ED48-3757-4A09-A1E5-525B41267843}"/>
              </a:ext>
            </a:extLst>
          </p:cNvPr>
          <p:cNvSpPr txBox="1"/>
          <p:nvPr/>
        </p:nvSpPr>
        <p:spPr>
          <a:xfrm>
            <a:off x="9540875" y="4681538"/>
            <a:ext cx="352425" cy="8572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Кормиловский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1522A066-63DA-41BF-92EC-5674B36A05BE}"/>
              </a:ext>
            </a:extLst>
          </p:cNvPr>
          <p:cNvSpPr txBox="1"/>
          <p:nvPr/>
        </p:nvSpPr>
        <p:spPr>
          <a:xfrm>
            <a:off x="10156825" y="4889500"/>
            <a:ext cx="549275" cy="1016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Оконешниковский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CFC1DC5-80C7-45AD-8473-80C70A1EAE06}"/>
              </a:ext>
            </a:extLst>
          </p:cNvPr>
          <p:cNvSpPr txBox="1"/>
          <p:nvPr/>
        </p:nvSpPr>
        <p:spPr>
          <a:xfrm>
            <a:off x="7677150" y="4146550"/>
            <a:ext cx="528638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Называевский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844D2CA0-554A-4A54-93B6-06D117159A1A}"/>
              </a:ext>
            </a:extLst>
          </p:cNvPr>
          <p:cNvSpPr txBox="1"/>
          <p:nvPr/>
        </p:nvSpPr>
        <p:spPr>
          <a:xfrm>
            <a:off x="7818438" y="4818063"/>
            <a:ext cx="366712" cy="8731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Исилькульский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3F9A7637-DE0E-4985-9EA4-7FEE13B24FFC}"/>
              </a:ext>
            </a:extLst>
          </p:cNvPr>
          <p:cNvSpPr txBox="1"/>
          <p:nvPr/>
        </p:nvSpPr>
        <p:spPr>
          <a:xfrm>
            <a:off x="8191500" y="4598988"/>
            <a:ext cx="349250" cy="8731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Москаленский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0B5938A3-3FF2-4C8E-94FA-B14CBDFC72C6}"/>
              </a:ext>
            </a:extLst>
          </p:cNvPr>
          <p:cNvSpPr txBox="1"/>
          <p:nvPr/>
        </p:nvSpPr>
        <p:spPr>
          <a:xfrm>
            <a:off x="8467725" y="4764088"/>
            <a:ext cx="527050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Марьяновский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3DCE121-3698-477F-94D6-68E998DA1272}"/>
              </a:ext>
            </a:extLst>
          </p:cNvPr>
          <p:cNvSpPr txBox="1"/>
          <p:nvPr/>
        </p:nvSpPr>
        <p:spPr>
          <a:xfrm>
            <a:off x="7913688" y="5216525"/>
            <a:ext cx="434975" cy="115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Полтавский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9B9C6B5-C304-4E68-8C2A-07CC6BB6C14E}"/>
              </a:ext>
            </a:extLst>
          </p:cNvPr>
          <p:cNvSpPr txBox="1"/>
          <p:nvPr/>
        </p:nvSpPr>
        <p:spPr>
          <a:xfrm>
            <a:off x="10277475" y="5410200"/>
            <a:ext cx="436563" cy="115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Черлакский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62418A4C-8B84-4B57-9AC8-699A432009EC}"/>
              </a:ext>
            </a:extLst>
          </p:cNvPr>
          <p:cNvSpPr txBox="1"/>
          <p:nvPr/>
        </p:nvSpPr>
        <p:spPr>
          <a:xfrm>
            <a:off x="10533063" y="5892800"/>
            <a:ext cx="396875" cy="125413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5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Павлодар</a:t>
            </a:r>
            <a:endParaRPr kumimoji="0" sz="6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423C6F9E-A8E1-4B38-8FD3-DF2EE1D46ACA}"/>
              </a:ext>
            </a:extLst>
          </p:cNvPr>
          <p:cNvSpPr txBox="1"/>
          <p:nvPr/>
        </p:nvSpPr>
        <p:spPr>
          <a:xfrm>
            <a:off x="6854825" y="4662488"/>
            <a:ext cx="460375" cy="1016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Петропавловск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55C11F51-D7B4-4EA2-AAED-B40E3D60DDAD}"/>
              </a:ext>
            </a:extLst>
          </p:cNvPr>
          <p:cNvSpPr txBox="1"/>
          <p:nvPr/>
        </p:nvSpPr>
        <p:spPr>
          <a:xfrm>
            <a:off x="8715375" y="6042025"/>
            <a:ext cx="322263" cy="1016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316" name="object 29">
            <a:extLst>
              <a:ext uri="{FF2B5EF4-FFF2-40B4-BE49-F238E27FC236}">
                <a16:creationId xmlns:a16="http://schemas.microsoft.com/office/drawing/2014/main" id="{09F6C805-CCDE-4D34-9CD9-6B145F227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3888" y="3254375"/>
            <a:ext cx="350837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1430" rIns="0" bIns="0">
            <a:spAutoFit/>
          </a:bodyPr>
          <a:lstStyle>
            <a:lvl1pPr marL="104775" indent="-920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04775" marR="0" lvl="0" indent="-92075" algn="l" defTabSz="914400" rtl="0" eaLnBrk="1" fontAlgn="base" latinLnBrk="0" hangingPunct="1">
              <a:lnSpc>
                <a:spcPct val="102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5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Тюменская область</a:t>
            </a:r>
            <a:endParaRPr kumimoji="0" lang="ru-RU" altLang="ru-RU" sz="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2317" name="object 30">
            <a:extLst>
              <a:ext uri="{FF2B5EF4-FFF2-40B4-BE49-F238E27FC236}">
                <a16:creationId xmlns:a16="http://schemas.microsoft.com/office/drawing/2014/main" id="{D97F8608-1BA7-40C5-B171-7628ABD70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5088" y="4006850"/>
            <a:ext cx="3175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9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Западно-Сибирская железная дорога</a:t>
            </a:r>
            <a:endParaRPr kumimoji="0" lang="ru-RU" altLang="ru-RU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2318" name="object 31">
            <a:extLst>
              <a:ext uri="{FF2B5EF4-FFF2-40B4-BE49-F238E27FC236}">
                <a16:creationId xmlns:a16="http://schemas.microsoft.com/office/drawing/2014/main" id="{DD5C1671-B3DA-425B-8E2D-0EB71C383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063" y="1639888"/>
            <a:ext cx="1238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8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Река Иртыш</a:t>
            </a:r>
            <a:endParaRPr kumimoji="0" lang="ru-RU" altLang="ru-RU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grpSp>
        <p:nvGrpSpPr>
          <p:cNvPr id="12319" name="object 32">
            <a:extLst>
              <a:ext uri="{FF2B5EF4-FFF2-40B4-BE49-F238E27FC236}">
                <a16:creationId xmlns:a16="http://schemas.microsoft.com/office/drawing/2014/main" id="{7B7F2B8A-D7C7-452C-9659-ABEDD6E40BF7}"/>
              </a:ext>
            </a:extLst>
          </p:cNvPr>
          <p:cNvGrpSpPr>
            <a:grpSpLocks/>
          </p:cNvGrpSpPr>
          <p:nvPr/>
        </p:nvGrpSpPr>
        <p:grpSpPr bwMode="auto">
          <a:xfrm>
            <a:off x="7483475" y="3214688"/>
            <a:ext cx="3017838" cy="2922587"/>
            <a:chOff x="7483602" y="3214751"/>
            <a:chExt cx="3018155" cy="2922270"/>
          </a:xfrm>
        </p:grpSpPr>
        <p:sp>
          <p:nvSpPr>
            <p:cNvPr id="12370" name="object 33">
              <a:extLst>
                <a:ext uri="{FF2B5EF4-FFF2-40B4-BE49-F238E27FC236}">
                  <a16:creationId xmlns:a16="http://schemas.microsoft.com/office/drawing/2014/main" id="{156D9E74-AF24-4869-862E-80A2B628B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0747" y="3708273"/>
              <a:ext cx="2983865" cy="1000760"/>
            </a:xfrm>
            <a:custGeom>
              <a:avLst/>
              <a:gdLst>
                <a:gd name="T0" fmla="*/ 0 w 2983865"/>
                <a:gd name="T1" fmla="*/ 0 h 1000760"/>
                <a:gd name="T2" fmla="*/ 2983865 w 2983865"/>
                <a:gd name="T3" fmla="*/ 1000760 h 1000760"/>
              </a:gdLst>
              <a:ahLst/>
              <a:cxnLst/>
              <a:rect l="T0" t="T1" r="T2" b="T3"/>
              <a:pathLst>
                <a:path w="2983865" h="1000760">
                  <a:moveTo>
                    <a:pt x="0" y="0"/>
                  </a:moveTo>
                  <a:lnTo>
                    <a:pt x="1786762" y="1000759"/>
                  </a:lnTo>
                  <a:lnTo>
                    <a:pt x="2983737" y="690879"/>
                  </a:lnTo>
                </a:path>
                <a:path w="2983865" h="1000760">
                  <a:moveTo>
                    <a:pt x="78485" y="1000759"/>
                  </a:moveTo>
                  <a:lnTo>
                    <a:pt x="1778761" y="994790"/>
                  </a:lnTo>
                </a:path>
              </a:pathLst>
            </a:custGeom>
            <a:noFill/>
            <a:ln w="34023">
              <a:solidFill>
                <a:srgbClr val="004986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71" name="object 34">
              <a:extLst>
                <a:ext uri="{FF2B5EF4-FFF2-40B4-BE49-F238E27FC236}">
                  <a16:creationId xmlns:a16="http://schemas.microsoft.com/office/drawing/2014/main" id="{A8CEF30F-61EF-40A9-AED4-FD1CC3944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8946" y="4737481"/>
              <a:ext cx="816610" cy="1395095"/>
            </a:xfrm>
            <a:custGeom>
              <a:avLst/>
              <a:gdLst>
                <a:gd name="T0" fmla="*/ 0 w 816609"/>
                <a:gd name="T1" fmla="*/ 0 h 1395095"/>
                <a:gd name="T2" fmla="*/ 816609 w 816609"/>
                <a:gd name="T3" fmla="*/ 1395095 h 1395095"/>
              </a:gdLst>
              <a:ahLst/>
              <a:cxnLst/>
              <a:rect l="T0" t="T1" r="T2" b="T3"/>
              <a:pathLst>
                <a:path w="816609" h="1395095">
                  <a:moveTo>
                    <a:pt x="388620" y="0"/>
                  </a:moveTo>
                  <a:lnTo>
                    <a:pt x="349250" y="30353"/>
                  </a:lnTo>
                  <a:lnTo>
                    <a:pt x="312547" y="62738"/>
                  </a:lnTo>
                  <a:lnTo>
                    <a:pt x="285496" y="98298"/>
                  </a:lnTo>
                  <a:lnTo>
                    <a:pt x="258825" y="146431"/>
                  </a:lnTo>
                  <a:lnTo>
                    <a:pt x="246887" y="165862"/>
                  </a:lnTo>
                  <a:lnTo>
                    <a:pt x="211835" y="200787"/>
                  </a:lnTo>
                  <a:lnTo>
                    <a:pt x="180848" y="212217"/>
                  </a:lnTo>
                  <a:lnTo>
                    <a:pt x="166750" y="219710"/>
                  </a:lnTo>
                  <a:lnTo>
                    <a:pt x="134111" y="248158"/>
                  </a:lnTo>
                  <a:lnTo>
                    <a:pt x="95376" y="290068"/>
                  </a:lnTo>
                  <a:lnTo>
                    <a:pt x="63753" y="335280"/>
                  </a:lnTo>
                  <a:lnTo>
                    <a:pt x="52324" y="373253"/>
                  </a:lnTo>
                  <a:lnTo>
                    <a:pt x="64134" y="452755"/>
                  </a:lnTo>
                  <a:lnTo>
                    <a:pt x="77088" y="502031"/>
                  </a:lnTo>
                  <a:lnTo>
                    <a:pt x="85851" y="532003"/>
                  </a:lnTo>
                  <a:lnTo>
                    <a:pt x="85089" y="553085"/>
                  </a:lnTo>
                  <a:lnTo>
                    <a:pt x="81406" y="605409"/>
                  </a:lnTo>
                  <a:lnTo>
                    <a:pt x="99440" y="642620"/>
                  </a:lnTo>
                  <a:lnTo>
                    <a:pt x="116839" y="669544"/>
                  </a:lnTo>
                  <a:lnTo>
                    <a:pt x="111125" y="690372"/>
                  </a:lnTo>
                  <a:lnTo>
                    <a:pt x="82042" y="726821"/>
                  </a:lnTo>
                  <a:lnTo>
                    <a:pt x="45084" y="785368"/>
                  </a:lnTo>
                  <a:lnTo>
                    <a:pt x="13461" y="839724"/>
                  </a:lnTo>
                  <a:lnTo>
                    <a:pt x="0" y="863701"/>
                  </a:lnTo>
                </a:path>
                <a:path w="816609" h="1395095">
                  <a:moveTo>
                    <a:pt x="451993" y="22098"/>
                  </a:moveTo>
                  <a:lnTo>
                    <a:pt x="456946" y="95631"/>
                  </a:lnTo>
                  <a:lnTo>
                    <a:pt x="460248" y="137541"/>
                  </a:lnTo>
                  <a:lnTo>
                    <a:pt x="467740" y="189611"/>
                  </a:lnTo>
                  <a:lnTo>
                    <a:pt x="476376" y="233807"/>
                  </a:lnTo>
                  <a:lnTo>
                    <a:pt x="488187" y="286893"/>
                  </a:lnTo>
                  <a:lnTo>
                    <a:pt x="502284" y="342519"/>
                  </a:lnTo>
                  <a:lnTo>
                    <a:pt x="517398" y="394589"/>
                  </a:lnTo>
                  <a:lnTo>
                    <a:pt x="532637" y="437007"/>
                  </a:lnTo>
                  <a:lnTo>
                    <a:pt x="550926" y="472821"/>
                  </a:lnTo>
                  <a:lnTo>
                    <a:pt x="576199" y="514477"/>
                  </a:lnTo>
                  <a:lnTo>
                    <a:pt x="604138" y="557784"/>
                  </a:lnTo>
                  <a:lnTo>
                    <a:pt x="630427" y="598932"/>
                  </a:lnTo>
                  <a:lnTo>
                    <a:pt x="651001" y="633730"/>
                  </a:lnTo>
                  <a:lnTo>
                    <a:pt x="670051" y="671703"/>
                  </a:lnTo>
                  <a:lnTo>
                    <a:pt x="692023" y="717931"/>
                  </a:lnTo>
                  <a:lnTo>
                    <a:pt x="713231" y="764540"/>
                  </a:lnTo>
                  <a:lnTo>
                    <a:pt x="730376" y="803402"/>
                  </a:lnTo>
                  <a:lnTo>
                    <a:pt x="756793" y="864539"/>
                  </a:lnTo>
                  <a:lnTo>
                    <a:pt x="778128" y="927188"/>
                  </a:lnTo>
                  <a:lnTo>
                    <a:pt x="780796" y="958126"/>
                  </a:lnTo>
                  <a:lnTo>
                    <a:pt x="780542" y="995781"/>
                  </a:lnTo>
                  <a:lnTo>
                    <a:pt x="779018" y="1033538"/>
                  </a:lnTo>
                  <a:lnTo>
                    <a:pt x="778128" y="1064793"/>
                  </a:lnTo>
                  <a:lnTo>
                    <a:pt x="780287" y="1084033"/>
                  </a:lnTo>
                  <a:lnTo>
                    <a:pt x="785749" y="1123048"/>
                  </a:lnTo>
                  <a:lnTo>
                    <a:pt x="793242" y="1175537"/>
                  </a:lnTo>
                  <a:lnTo>
                    <a:pt x="801243" y="1235227"/>
                  </a:lnTo>
                  <a:lnTo>
                    <a:pt x="808735" y="1295806"/>
                  </a:lnTo>
                  <a:lnTo>
                    <a:pt x="814197" y="1350987"/>
                  </a:lnTo>
                  <a:lnTo>
                    <a:pt x="816355" y="1394485"/>
                  </a:lnTo>
                </a:path>
              </a:pathLst>
            </a:custGeom>
            <a:noFill/>
            <a:ln w="8509">
              <a:solidFill>
                <a:srgbClr val="ED4E21"/>
              </a:solidFill>
              <a:prstDash val="sys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2372" name="object 35">
              <a:extLst>
                <a:ext uri="{FF2B5EF4-FFF2-40B4-BE49-F238E27FC236}">
                  <a16:creationId xmlns:a16="http://schemas.microsoft.com/office/drawing/2014/main" id="{7A4306D4-CDA0-48E4-AD7F-BA814DAEE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4112" y="3824795"/>
              <a:ext cx="180022" cy="180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73" name="object 36">
              <a:extLst>
                <a:ext uri="{FF2B5EF4-FFF2-40B4-BE49-F238E27FC236}">
                  <a16:creationId xmlns:a16="http://schemas.microsoft.com/office/drawing/2014/main" id="{B9DF6223-0359-4439-8C27-E19DC1FE9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0797" y="3214751"/>
              <a:ext cx="180340" cy="180340"/>
            </a:xfrm>
            <a:custGeom>
              <a:avLst/>
              <a:gdLst>
                <a:gd name="T0" fmla="*/ 0 w 180340"/>
                <a:gd name="T1" fmla="*/ 0 h 180339"/>
                <a:gd name="T2" fmla="*/ 180340 w 180340"/>
                <a:gd name="T3" fmla="*/ 180339 h 180339"/>
              </a:gdLst>
              <a:ahLst/>
              <a:cxnLst/>
              <a:rect l="T0" t="T1" r="T2" b="T3"/>
              <a:pathLst>
                <a:path w="180340" h="180339">
                  <a:moveTo>
                    <a:pt x="90043" y="0"/>
                  </a:moveTo>
                  <a:lnTo>
                    <a:pt x="54991" y="7112"/>
                  </a:lnTo>
                  <a:lnTo>
                    <a:pt x="26416" y="26415"/>
                  </a:lnTo>
                  <a:lnTo>
                    <a:pt x="7111" y="54990"/>
                  </a:lnTo>
                  <a:lnTo>
                    <a:pt x="0" y="90043"/>
                  </a:lnTo>
                  <a:lnTo>
                    <a:pt x="7111" y="125095"/>
                  </a:lnTo>
                  <a:lnTo>
                    <a:pt x="26416" y="153670"/>
                  </a:lnTo>
                  <a:lnTo>
                    <a:pt x="54991" y="172974"/>
                  </a:lnTo>
                  <a:lnTo>
                    <a:pt x="90043" y="180086"/>
                  </a:lnTo>
                  <a:lnTo>
                    <a:pt x="125095" y="172974"/>
                  </a:lnTo>
                  <a:lnTo>
                    <a:pt x="153670" y="153670"/>
                  </a:lnTo>
                  <a:lnTo>
                    <a:pt x="172974" y="125095"/>
                  </a:lnTo>
                  <a:lnTo>
                    <a:pt x="180085" y="90043"/>
                  </a:lnTo>
                  <a:lnTo>
                    <a:pt x="172974" y="54990"/>
                  </a:lnTo>
                  <a:lnTo>
                    <a:pt x="153670" y="26415"/>
                  </a:lnTo>
                  <a:lnTo>
                    <a:pt x="125095" y="7112"/>
                  </a:lnTo>
                  <a:lnTo>
                    <a:pt x="90043" y="0"/>
                  </a:lnTo>
                  <a:close/>
                </a:path>
              </a:pathLst>
            </a:custGeom>
            <a:solidFill>
              <a:srgbClr val="ED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37">
            <a:extLst>
              <a:ext uri="{FF2B5EF4-FFF2-40B4-BE49-F238E27FC236}">
                <a16:creationId xmlns:a16="http://schemas.microsoft.com/office/drawing/2014/main" id="{578D8E1B-7214-474F-8A97-2FBF766ED7D4}"/>
              </a:ext>
            </a:extLst>
          </p:cNvPr>
          <p:cNvSpPr txBox="1"/>
          <p:nvPr/>
        </p:nvSpPr>
        <p:spPr>
          <a:xfrm>
            <a:off x="9183688" y="4559300"/>
            <a:ext cx="207962" cy="115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2321" name="object 38">
            <a:extLst>
              <a:ext uri="{FF2B5EF4-FFF2-40B4-BE49-F238E27FC236}">
                <a16:creationId xmlns:a16="http://schemas.microsoft.com/office/drawing/2014/main" id="{2A042895-5D29-4ED8-A9CE-776B24211309}"/>
              </a:ext>
            </a:extLst>
          </p:cNvPr>
          <p:cNvGrpSpPr>
            <a:grpSpLocks/>
          </p:cNvGrpSpPr>
          <p:nvPr/>
        </p:nvGrpSpPr>
        <p:grpSpPr bwMode="auto">
          <a:xfrm>
            <a:off x="7326313" y="3189288"/>
            <a:ext cx="1981200" cy="1538287"/>
            <a:chOff x="7326376" y="3188589"/>
            <a:chExt cx="1981200" cy="1538605"/>
          </a:xfrm>
        </p:grpSpPr>
        <p:sp>
          <p:nvSpPr>
            <p:cNvPr id="12366" name="object 39">
              <a:extLst>
                <a:ext uri="{FF2B5EF4-FFF2-40B4-BE49-F238E27FC236}">
                  <a16:creationId xmlns:a16="http://schemas.microsoft.com/office/drawing/2014/main" id="{E4FC5342-1504-4EFB-B53A-DD5A4331D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7571" y="4687062"/>
              <a:ext cx="40005" cy="40005"/>
            </a:xfrm>
            <a:custGeom>
              <a:avLst/>
              <a:gdLst>
                <a:gd name="T0" fmla="*/ 0 w 40004"/>
                <a:gd name="T1" fmla="*/ 0 h 40004"/>
                <a:gd name="T2" fmla="*/ 40004 w 40004"/>
                <a:gd name="T3" fmla="*/ 40004 h 40004"/>
              </a:gdLst>
              <a:ahLst/>
              <a:cxnLst/>
              <a:rect l="T0" t="T1" r="T2" b="T3"/>
              <a:pathLst>
                <a:path w="40004" h="40004">
                  <a:moveTo>
                    <a:pt x="19938" y="0"/>
                  </a:moveTo>
                  <a:lnTo>
                    <a:pt x="12192" y="1524"/>
                  </a:lnTo>
                  <a:lnTo>
                    <a:pt x="5842" y="5842"/>
                  </a:lnTo>
                  <a:lnTo>
                    <a:pt x="1524" y="12192"/>
                  </a:lnTo>
                  <a:lnTo>
                    <a:pt x="0" y="19938"/>
                  </a:lnTo>
                  <a:lnTo>
                    <a:pt x="1524" y="27812"/>
                  </a:lnTo>
                  <a:lnTo>
                    <a:pt x="5842" y="34162"/>
                  </a:lnTo>
                  <a:lnTo>
                    <a:pt x="12192" y="38354"/>
                  </a:lnTo>
                  <a:lnTo>
                    <a:pt x="19938" y="40005"/>
                  </a:lnTo>
                  <a:lnTo>
                    <a:pt x="27685" y="38354"/>
                  </a:lnTo>
                  <a:lnTo>
                    <a:pt x="34035" y="34162"/>
                  </a:lnTo>
                  <a:lnTo>
                    <a:pt x="38353" y="27812"/>
                  </a:lnTo>
                  <a:lnTo>
                    <a:pt x="40004" y="19938"/>
                  </a:lnTo>
                  <a:lnTo>
                    <a:pt x="38353" y="12192"/>
                  </a:lnTo>
                  <a:lnTo>
                    <a:pt x="34035" y="5842"/>
                  </a:lnTo>
                  <a:lnTo>
                    <a:pt x="27685" y="1524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2367" name="object 40">
              <a:extLst>
                <a:ext uri="{FF2B5EF4-FFF2-40B4-BE49-F238E27FC236}">
                  <a16:creationId xmlns:a16="http://schemas.microsoft.com/office/drawing/2014/main" id="{66C5DA66-F88A-4369-8E39-B35231810E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6376" y="3604197"/>
              <a:ext cx="154647" cy="107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68" name="object 41">
              <a:extLst>
                <a:ext uri="{FF2B5EF4-FFF2-40B4-BE49-F238E27FC236}">
                  <a16:creationId xmlns:a16="http://schemas.microsoft.com/office/drawing/2014/main" id="{97E677AA-30C0-4879-BAFC-9080A08869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1118" y="3188589"/>
              <a:ext cx="168021" cy="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69" name="object 42">
              <a:extLst>
                <a:ext uri="{FF2B5EF4-FFF2-40B4-BE49-F238E27FC236}">
                  <a16:creationId xmlns:a16="http://schemas.microsoft.com/office/drawing/2014/main" id="{BE301644-DFE9-46A8-8C01-031B2E3B7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2166" y="3265550"/>
              <a:ext cx="125730" cy="86995"/>
            </a:xfrm>
            <a:custGeom>
              <a:avLst/>
              <a:gdLst>
                <a:gd name="T0" fmla="*/ 0 w 125729"/>
                <a:gd name="T1" fmla="*/ 0 h 86995"/>
                <a:gd name="T2" fmla="*/ 125729 w 125729"/>
                <a:gd name="T3" fmla="*/ 86995 h 86995"/>
              </a:gdLst>
              <a:ahLst/>
              <a:cxnLst/>
              <a:rect l="T0" t="T1" r="T2" b="T3"/>
              <a:pathLst>
                <a:path w="125729" h="86995">
                  <a:moveTo>
                    <a:pt x="15875" y="63373"/>
                  </a:moveTo>
                  <a:lnTo>
                    <a:pt x="4445" y="63373"/>
                  </a:lnTo>
                  <a:lnTo>
                    <a:pt x="4445" y="63627"/>
                  </a:lnTo>
                  <a:lnTo>
                    <a:pt x="4953" y="66929"/>
                  </a:lnTo>
                  <a:lnTo>
                    <a:pt x="3175" y="71120"/>
                  </a:lnTo>
                  <a:lnTo>
                    <a:pt x="7112" y="72771"/>
                  </a:lnTo>
                  <a:lnTo>
                    <a:pt x="9271" y="72009"/>
                  </a:lnTo>
                  <a:lnTo>
                    <a:pt x="11430" y="72390"/>
                  </a:lnTo>
                  <a:lnTo>
                    <a:pt x="11430" y="72009"/>
                  </a:lnTo>
                  <a:lnTo>
                    <a:pt x="11557" y="71120"/>
                  </a:lnTo>
                  <a:lnTo>
                    <a:pt x="11684" y="70485"/>
                  </a:lnTo>
                  <a:lnTo>
                    <a:pt x="11811" y="69469"/>
                  </a:lnTo>
                  <a:lnTo>
                    <a:pt x="11811" y="68834"/>
                  </a:lnTo>
                  <a:lnTo>
                    <a:pt x="11938" y="68453"/>
                  </a:lnTo>
                  <a:lnTo>
                    <a:pt x="12065" y="68199"/>
                  </a:lnTo>
                  <a:lnTo>
                    <a:pt x="13589" y="65659"/>
                  </a:lnTo>
                  <a:lnTo>
                    <a:pt x="15875" y="63373"/>
                  </a:lnTo>
                  <a:close/>
                </a:path>
                <a:path w="125729" h="86995">
                  <a:moveTo>
                    <a:pt x="25425" y="68072"/>
                  </a:moveTo>
                  <a:lnTo>
                    <a:pt x="19177" y="69088"/>
                  </a:lnTo>
                  <a:lnTo>
                    <a:pt x="19050" y="69469"/>
                  </a:lnTo>
                  <a:lnTo>
                    <a:pt x="18923" y="72009"/>
                  </a:lnTo>
                  <a:lnTo>
                    <a:pt x="18745" y="73621"/>
                  </a:lnTo>
                  <a:lnTo>
                    <a:pt x="25425" y="68072"/>
                  </a:lnTo>
                  <a:close/>
                </a:path>
                <a:path w="125729" h="86995">
                  <a:moveTo>
                    <a:pt x="29845" y="72009"/>
                  </a:moveTo>
                  <a:lnTo>
                    <a:pt x="29210" y="72009"/>
                  </a:lnTo>
                  <a:lnTo>
                    <a:pt x="22733" y="72771"/>
                  </a:lnTo>
                  <a:lnTo>
                    <a:pt x="23622" y="72771"/>
                  </a:lnTo>
                  <a:lnTo>
                    <a:pt x="24130" y="76327"/>
                  </a:lnTo>
                  <a:lnTo>
                    <a:pt x="24257" y="76581"/>
                  </a:lnTo>
                  <a:lnTo>
                    <a:pt x="24257" y="76962"/>
                  </a:lnTo>
                  <a:lnTo>
                    <a:pt x="29591" y="76962"/>
                  </a:lnTo>
                  <a:lnTo>
                    <a:pt x="29591" y="76327"/>
                  </a:lnTo>
                  <a:lnTo>
                    <a:pt x="29845" y="72390"/>
                  </a:lnTo>
                  <a:lnTo>
                    <a:pt x="29845" y="72009"/>
                  </a:lnTo>
                  <a:close/>
                </a:path>
                <a:path w="125729" h="86995">
                  <a:moveTo>
                    <a:pt x="38735" y="79502"/>
                  </a:moveTo>
                  <a:lnTo>
                    <a:pt x="38100" y="73279"/>
                  </a:lnTo>
                  <a:lnTo>
                    <a:pt x="37973" y="72390"/>
                  </a:lnTo>
                  <a:lnTo>
                    <a:pt x="37846" y="71120"/>
                  </a:lnTo>
                  <a:lnTo>
                    <a:pt x="37719" y="70485"/>
                  </a:lnTo>
                  <a:lnTo>
                    <a:pt x="37719" y="69469"/>
                  </a:lnTo>
                  <a:lnTo>
                    <a:pt x="37465" y="67310"/>
                  </a:lnTo>
                  <a:lnTo>
                    <a:pt x="32004" y="62611"/>
                  </a:lnTo>
                  <a:lnTo>
                    <a:pt x="25425" y="68072"/>
                  </a:lnTo>
                  <a:lnTo>
                    <a:pt x="30099" y="67310"/>
                  </a:lnTo>
                  <a:lnTo>
                    <a:pt x="33274" y="70485"/>
                  </a:lnTo>
                  <a:lnTo>
                    <a:pt x="34036" y="78994"/>
                  </a:lnTo>
                  <a:lnTo>
                    <a:pt x="28841" y="82956"/>
                  </a:lnTo>
                  <a:lnTo>
                    <a:pt x="18288" y="78105"/>
                  </a:lnTo>
                  <a:lnTo>
                    <a:pt x="18745" y="73621"/>
                  </a:lnTo>
                  <a:lnTo>
                    <a:pt x="15494" y="76327"/>
                  </a:lnTo>
                  <a:lnTo>
                    <a:pt x="15367" y="81407"/>
                  </a:lnTo>
                  <a:lnTo>
                    <a:pt x="21463" y="86487"/>
                  </a:lnTo>
                  <a:lnTo>
                    <a:pt x="33528" y="85090"/>
                  </a:lnTo>
                  <a:lnTo>
                    <a:pt x="34290" y="85090"/>
                  </a:lnTo>
                  <a:lnTo>
                    <a:pt x="35941" y="83058"/>
                  </a:lnTo>
                  <a:lnTo>
                    <a:pt x="38735" y="79502"/>
                  </a:lnTo>
                  <a:close/>
                </a:path>
                <a:path w="125729" h="86995">
                  <a:moveTo>
                    <a:pt x="53721" y="67437"/>
                  </a:moveTo>
                  <a:lnTo>
                    <a:pt x="49403" y="67310"/>
                  </a:lnTo>
                  <a:lnTo>
                    <a:pt x="49403" y="63627"/>
                  </a:lnTo>
                  <a:lnTo>
                    <a:pt x="49403" y="63373"/>
                  </a:lnTo>
                  <a:lnTo>
                    <a:pt x="43942" y="63373"/>
                  </a:lnTo>
                  <a:lnTo>
                    <a:pt x="41402" y="63627"/>
                  </a:lnTo>
                  <a:lnTo>
                    <a:pt x="39624" y="63373"/>
                  </a:lnTo>
                  <a:lnTo>
                    <a:pt x="38100" y="63373"/>
                  </a:lnTo>
                  <a:lnTo>
                    <a:pt x="40005" y="65659"/>
                  </a:lnTo>
                  <a:lnTo>
                    <a:pt x="41529" y="67945"/>
                  </a:lnTo>
                  <a:lnTo>
                    <a:pt x="42164" y="70485"/>
                  </a:lnTo>
                  <a:lnTo>
                    <a:pt x="42418" y="72390"/>
                  </a:lnTo>
                  <a:lnTo>
                    <a:pt x="49403" y="72390"/>
                  </a:lnTo>
                  <a:lnTo>
                    <a:pt x="49403" y="67437"/>
                  </a:lnTo>
                  <a:lnTo>
                    <a:pt x="53721" y="67437"/>
                  </a:lnTo>
                  <a:close/>
                </a:path>
                <a:path w="125729" h="86995">
                  <a:moveTo>
                    <a:pt x="69469" y="67437"/>
                  </a:moveTo>
                  <a:lnTo>
                    <a:pt x="53721" y="67437"/>
                  </a:lnTo>
                  <a:lnTo>
                    <a:pt x="53848" y="72390"/>
                  </a:lnTo>
                  <a:lnTo>
                    <a:pt x="69469" y="72390"/>
                  </a:lnTo>
                  <a:lnTo>
                    <a:pt x="69469" y="67437"/>
                  </a:lnTo>
                  <a:close/>
                </a:path>
                <a:path w="125729" h="86995">
                  <a:moveTo>
                    <a:pt x="69469" y="63373"/>
                  </a:moveTo>
                  <a:lnTo>
                    <a:pt x="53975" y="63373"/>
                  </a:lnTo>
                  <a:lnTo>
                    <a:pt x="53848" y="64262"/>
                  </a:lnTo>
                  <a:lnTo>
                    <a:pt x="53721" y="67310"/>
                  </a:lnTo>
                  <a:lnTo>
                    <a:pt x="69469" y="67310"/>
                  </a:lnTo>
                  <a:lnTo>
                    <a:pt x="69469" y="63373"/>
                  </a:lnTo>
                  <a:close/>
                </a:path>
                <a:path w="125729" h="86995">
                  <a:moveTo>
                    <a:pt x="83185" y="1651"/>
                  </a:moveTo>
                  <a:lnTo>
                    <a:pt x="81534" y="635"/>
                  </a:lnTo>
                  <a:lnTo>
                    <a:pt x="80645" y="0"/>
                  </a:lnTo>
                  <a:lnTo>
                    <a:pt x="80391" y="0"/>
                  </a:lnTo>
                  <a:lnTo>
                    <a:pt x="74930" y="635"/>
                  </a:lnTo>
                  <a:lnTo>
                    <a:pt x="8255" y="635"/>
                  </a:lnTo>
                  <a:lnTo>
                    <a:pt x="4445" y="0"/>
                  </a:lnTo>
                  <a:lnTo>
                    <a:pt x="762" y="762"/>
                  </a:lnTo>
                  <a:lnTo>
                    <a:pt x="0" y="2286"/>
                  </a:lnTo>
                  <a:lnTo>
                    <a:pt x="0" y="58928"/>
                  </a:lnTo>
                  <a:lnTo>
                    <a:pt x="82804" y="58928"/>
                  </a:lnTo>
                  <a:lnTo>
                    <a:pt x="82931" y="49403"/>
                  </a:lnTo>
                  <a:lnTo>
                    <a:pt x="82931" y="4318"/>
                  </a:lnTo>
                  <a:lnTo>
                    <a:pt x="83185" y="1651"/>
                  </a:lnTo>
                  <a:close/>
                </a:path>
                <a:path w="125729" h="86995">
                  <a:moveTo>
                    <a:pt x="87376" y="64008"/>
                  </a:moveTo>
                  <a:lnTo>
                    <a:pt x="87249" y="63373"/>
                  </a:lnTo>
                  <a:lnTo>
                    <a:pt x="73914" y="63373"/>
                  </a:lnTo>
                  <a:lnTo>
                    <a:pt x="73914" y="72390"/>
                  </a:lnTo>
                  <a:lnTo>
                    <a:pt x="83058" y="72390"/>
                  </a:lnTo>
                  <a:lnTo>
                    <a:pt x="83185" y="71628"/>
                  </a:lnTo>
                  <a:lnTo>
                    <a:pt x="83312" y="71120"/>
                  </a:lnTo>
                  <a:lnTo>
                    <a:pt x="83566" y="69723"/>
                  </a:lnTo>
                  <a:lnTo>
                    <a:pt x="83566" y="69469"/>
                  </a:lnTo>
                  <a:lnTo>
                    <a:pt x="84709" y="66929"/>
                  </a:lnTo>
                  <a:lnTo>
                    <a:pt x="86487" y="64516"/>
                  </a:lnTo>
                  <a:lnTo>
                    <a:pt x="87376" y="64008"/>
                  </a:lnTo>
                  <a:close/>
                </a:path>
                <a:path w="125729" h="86995">
                  <a:moveTo>
                    <a:pt x="101981" y="76327"/>
                  </a:moveTo>
                  <a:lnTo>
                    <a:pt x="101473" y="73787"/>
                  </a:lnTo>
                  <a:lnTo>
                    <a:pt x="101219" y="72771"/>
                  </a:lnTo>
                  <a:lnTo>
                    <a:pt x="101092" y="72390"/>
                  </a:lnTo>
                  <a:lnTo>
                    <a:pt x="100965" y="71755"/>
                  </a:lnTo>
                  <a:lnTo>
                    <a:pt x="100965" y="71628"/>
                  </a:lnTo>
                  <a:lnTo>
                    <a:pt x="96901" y="72771"/>
                  </a:lnTo>
                  <a:lnTo>
                    <a:pt x="96393" y="73533"/>
                  </a:lnTo>
                  <a:lnTo>
                    <a:pt x="96139" y="76327"/>
                  </a:lnTo>
                  <a:lnTo>
                    <a:pt x="96139" y="76581"/>
                  </a:lnTo>
                  <a:lnTo>
                    <a:pt x="97917" y="76962"/>
                  </a:lnTo>
                  <a:lnTo>
                    <a:pt x="101981" y="76327"/>
                  </a:lnTo>
                  <a:close/>
                </a:path>
                <a:path w="125729" h="86995">
                  <a:moveTo>
                    <a:pt x="109855" y="67945"/>
                  </a:moveTo>
                  <a:lnTo>
                    <a:pt x="109347" y="67437"/>
                  </a:lnTo>
                  <a:lnTo>
                    <a:pt x="106172" y="64350"/>
                  </a:lnTo>
                  <a:lnTo>
                    <a:pt x="106172" y="78613"/>
                  </a:lnTo>
                  <a:lnTo>
                    <a:pt x="100838" y="83058"/>
                  </a:lnTo>
                  <a:lnTo>
                    <a:pt x="93853" y="79883"/>
                  </a:lnTo>
                  <a:lnTo>
                    <a:pt x="92075" y="77597"/>
                  </a:lnTo>
                  <a:lnTo>
                    <a:pt x="91821" y="74422"/>
                  </a:lnTo>
                  <a:lnTo>
                    <a:pt x="91567" y="72009"/>
                  </a:lnTo>
                  <a:lnTo>
                    <a:pt x="91567" y="71120"/>
                  </a:lnTo>
                  <a:lnTo>
                    <a:pt x="92075" y="70612"/>
                  </a:lnTo>
                  <a:lnTo>
                    <a:pt x="94488" y="68453"/>
                  </a:lnTo>
                  <a:lnTo>
                    <a:pt x="101473" y="67437"/>
                  </a:lnTo>
                  <a:lnTo>
                    <a:pt x="104775" y="69723"/>
                  </a:lnTo>
                  <a:lnTo>
                    <a:pt x="105791" y="76327"/>
                  </a:lnTo>
                  <a:lnTo>
                    <a:pt x="105918" y="76962"/>
                  </a:lnTo>
                  <a:lnTo>
                    <a:pt x="105918" y="77597"/>
                  </a:lnTo>
                  <a:lnTo>
                    <a:pt x="106172" y="78613"/>
                  </a:lnTo>
                  <a:lnTo>
                    <a:pt x="106172" y="64350"/>
                  </a:lnTo>
                  <a:lnTo>
                    <a:pt x="104394" y="62611"/>
                  </a:lnTo>
                  <a:lnTo>
                    <a:pt x="103505" y="62611"/>
                  </a:lnTo>
                  <a:lnTo>
                    <a:pt x="91948" y="64262"/>
                  </a:lnTo>
                  <a:lnTo>
                    <a:pt x="88392" y="67564"/>
                  </a:lnTo>
                  <a:lnTo>
                    <a:pt x="87884" y="67945"/>
                  </a:lnTo>
                  <a:lnTo>
                    <a:pt x="86995" y="77597"/>
                  </a:lnTo>
                  <a:lnTo>
                    <a:pt x="86995" y="78613"/>
                  </a:lnTo>
                  <a:lnTo>
                    <a:pt x="86741" y="80645"/>
                  </a:lnTo>
                  <a:lnTo>
                    <a:pt x="86741" y="81280"/>
                  </a:lnTo>
                  <a:lnTo>
                    <a:pt x="93472" y="86487"/>
                  </a:lnTo>
                  <a:lnTo>
                    <a:pt x="105156" y="85090"/>
                  </a:lnTo>
                  <a:lnTo>
                    <a:pt x="107315" y="83058"/>
                  </a:lnTo>
                  <a:lnTo>
                    <a:pt x="109855" y="80645"/>
                  </a:lnTo>
                  <a:lnTo>
                    <a:pt x="109855" y="67945"/>
                  </a:lnTo>
                  <a:close/>
                </a:path>
                <a:path w="125729" h="86995">
                  <a:moveTo>
                    <a:pt x="125476" y="49911"/>
                  </a:moveTo>
                  <a:lnTo>
                    <a:pt x="105537" y="49911"/>
                  </a:lnTo>
                  <a:lnTo>
                    <a:pt x="98425" y="50927"/>
                  </a:lnTo>
                  <a:lnTo>
                    <a:pt x="95631" y="42164"/>
                  </a:lnTo>
                  <a:lnTo>
                    <a:pt x="96393" y="37465"/>
                  </a:lnTo>
                  <a:lnTo>
                    <a:pt x="96393" y="20828"/>
                  </a:lnTo>
                  <a:lnTo>
                    <a:pt x="93726" y="20574"/>
                  </a:lnTo>
                  <a:lnTo>
                    <a:pt x="89916" y="20828"/>
                  </a:lnTo>
                  <a:lnTo>
                    <a:pt x="87630" y="20828"/>
                  </a:lnTo>
                  <a:lnTo>
                    <a:pt x="87503" y="58928"/>
                  </a:lnTo>
                  <a:lnTo>
                    <a:pt x="95885" y="58801"/>
                  </a:lnTo>
                  <a:lnTo>
                    <a:pt x="103251" y="58420"/>
                  </a:lnTo>
                  <a:lnTo>
                    <a:pt x="111125" y="64262"/>
                  </a:lnTo>
                  <a:lnTo>
                    <a:pt x="113030" y="67310"/>
                  </a:lnTo>
                  <a:lnTo>
                    <a:pt x="113284" y="67564"/>
                  </a:lnTo>
                  <a:lnTo>
                    <a:pt x="113284" y="67945"/>
                  </a:lnTo>
                  <a:lnTo>
                    <a:pt x="113665" y="69723"/>
                  </a:lnTo>
                  <a:lnTo>
                    <a:pt x="114046" y="71755"/>
                  </a:lnTo>
                  <a:lnTo>
                    <a:pt x="114046" y="72390"/>
                  </a:lnTo>
                  <a:lnTo>
                    <a:pt x="117856" y="71755"/>
                  </a:lnTo>
                  <a:lnTo>
                    <a:pt x="124206" y="73787"/>
                  </a:lnTo>
                  <a:lnTo>
                    <a:pt x="124968" y="72009"/>
                  </a:lnTo>
                  <a:lnTo>
                    <a:pt x="125095" y="71755"/>
                  </a:lnTo>
                  <a:lnTo>
                    <a:pt x="125476" y="70612"/>
                  </a:lnTo>
                  <a:lnTo>
                    <a:pt x="125476" y="58420"/>
                  </a:lnTo>
                  <a:lnTo>
                    <a:pt x="125476" y="50927"/>
                  </a:lnTo>
                  <a:lnTo>
                    <a:pt x="125476" y="49911"/>
                  </a:lnTo>
                  <a:close/>
                </a:path>
                <a:path w="125729" h="86995">
                  <a:moveTo>
                    <a:pt x="125476" y="39878"/>
                  </a:moveTo>
                  <a:lnTo>
                    <a:pt x="121793" y="35052"/>
                  </a:lnTo>
                  <a:lnTo>
                    <a:pt x="117094" y="30099"/>
                  </a:lnTo>
                  <a:lnTo>
                    <a:pt x="111633" y="23876"/>
                  </a:lnTo>
                  <a:lnTo>
                    <a:pt x="109855" y="21209"/>
                  </a:lnTo>
                  <a:lnTo>
                    <a:pt x="109093" y="21082"/>
                  </a:lnTo>
                  <a:lnTo>
                    <a:pt x="106172" y="20193"/>
                  </a:lnTo>
                  <a:lnTo>
                    <a:pt x="103378" y="21082"/>
                  </a:lnTo>
                  <a:lnTo>
                    <a:pt x="101981" y="20828"/>
                  </a:lnTo>
                  <a:lnTo>
                    <a:pt x="100965" y="20828"/>
                  </a:lnTo>
                  <a:lnTo>
                    <a:pt x="100838" y="23876"/>
                  </a:lnTo>
                  <a:lnTo>
                    <a:pt x="100711" y="42164"/>
                  </a:lnTo>
                  <a:lnTo>
                    <a:pt x="100584" y="43815"/>
                  </a:lnTo>
                  <a:lnTo>
                    <a:pt x="102235" y="45720"/>
                  </a:lnTo>
                  <a:lnTo>
                    <a:pt x="105029" y="45339"/>
                  </a:lnTo>
                  <a:lnTo>
                    <a:pt x="125476" y="45339"/>
                  </a:lnTo>
                  <a:lnTo>
                    <a:pt x="125476" y="3987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322" name="object 43">
            <a:extLst>
              <a:ext uri="{FF2B5EF4-FFF2-40B4-BE49-F238E27FC236}">
                <a16:creationId xmlns:a16="http://schemas.microsoft.com/office/drawing/2014/main" id="{E0CAC534-C690-4971-BD07-D5DDC71F0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7213" y="4265613"/>
            <a:ext cx="463550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143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2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5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Новосибирская область</a:t>
            </a:r>
            <a:endParaRPr kumimoji="0" lang="ru-RU" altLang="ru-RU" sz="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grpSp>
        <p:nvGrpSpPr>
          <p:cNvPr id="12323" name="object 44">
            <a:extLst>
              <a:ext uri="{FF2B5EF4-FFF2-40B4-BE49-F238E27FC236}">
                <a16:creationId xmlns:a16="http://schemas.microsoft.com/office/drawing/2014/main" id="{EC1EA1D0-3BEB-4DAD-AF3B-3D902473AA3F}"/>
              </a:ext>
            </a:extLst>
          </p:cNvPr>
          <p:cNvGrpSpPr>
            <a:grpSpLocks/>
          </p:cNvGrpSpPr>
          <p:nvPr/>
        </p:nvGrpSpPr>
        <p:grpSpPr bwMode="auto">
          <a:xfrm>
            <a:off x="7335838" y="1444625"/>
            <a:ext cx="3162300" cy="4722813"/>
            <a:chOff x="7335266" y="1445336"/>
            <a:chExt cx="3162300" cy="4722495"/>
          </a:xfrm>
        </p:grpSpPr>
        <p:pic>
          <p:nvPicPr>
            <p:cNvPr id="12361" name="object 45">
              <a:extLst>
                <a:ext uri="{FF2B5EF4-FFF2-40B4-BE49-F238E27FC236}">
                  <a16:creationId xmlns:a16="http://schemas.microsoft.com/office/drawing/2014/main" id="{A8722942-3FC6-4570-9764-6E47F869F2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5266" y="1445336"/>
              <a:ext cx="180022" cy="180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62" name="object 46">
              <a:extLst>
                <a:ext uri="{FF2B5EF4-FFF2-40B4-BE49-F238E27FC236}">
                  <a16:creationId xmlns:a16="http://schemas.microsoft.com/office/drawing/2014/main" id="{E748F8E4-0E10-48F2-B2EA-EF00B149B7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2522" y="4581729"/>
              <a:ext cx="79576" cy="83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63" name="object 47">
              <a:extLst>
                <a:ext uri="{FF2B5EF4-FFF2-40B4-BE49-F238E27FC236}">
                  <a16:creationId xmlns:a16="http://schemas.microsoft.com/office/drawing/2014/main" id="{D00721C6-5F25-4930-A9A2-BD44BEADE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3353" y="5553455"/>
              <a:ext cx="79573" cy="83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64" name="object 48">
              <a:extLst>
                <a:ext uri="{FF2B5EF4-FFF2-40B4-BE49-F238E27FC236}">
                  <a16:creationId xmlns:a16="http://schemas.microsoft.com/office/drawing/2014/main" id="{E0FC7C79-46D6-437A-B971-BC69FA3434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5772" y="6083383"/>
              <a:ext cx="79575" cy="83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65" name="object 49">
              <a:extLst>
                <a:ext uri="{FF2B5EF4-FFF2-40B4-BE49-F238E27FC236}">
                  <a16:creationId xmlns:a16="http://schemas.microsoft.com/office/drawing/2014/main" id="{E2D1D823-EC32-4B87-B09F-3489C701E8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7937" y="5799349"/>
              <a:ext cx="79579" cy="83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" name="object 50">
            <a:extLst>
              <a:ext uri="{FF2B5EF4-FFF2-40B4-BE49-F238E27FC236}">
                <a16:creationId xmlns:a16="http://schemas.microsoft.com/office/drawing/2014/main" id="{D53BF45B-F80F-4546-A6BA-1FC4352D7131}"/>
              </a:ext>
            </a:extLst>
          </p:cNvPr>
          <p:cNvSpPr txBox="1"/>
          <p:nvPr/>
        </p:nvSpPr>
        <p:spPr>
          <a:xfrm>
            <a:off x="9242425" y="2235200"/>
            <a:ext cx="447675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Знаменский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75DE514C-3DBC-453F-9FA1-DDD4A35A04D4}"/>
              </a:ext>
            </a:extLst>
          </p:cNvPr>
          <p:cNvSpPr txBox="1"/>
          <p:nvPr/>
        </p:nvSpPr>
        <p:spPr>
          <a:xfrm>
            <a:off x="9518650" y="3392488"/>
            <a:ext cx="549275" cy="103187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Большереченский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C565AB6F-47C0-4E3A-A54B-F149C2A10321}"/>
              </a:ext>
            </a:extLst>
          </p:cNvPr>
          <p:cNvSpPr txBox="1"/>
          <p:nvPr/>
        </p:nvSpPr>
        <p:spPr>
          <a:xfrm>
            <a:off x="9091613" y="3063875"/>
            <a:ext cx="473075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Колосовский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327" name="object 53">
            <a:extLst>
              <a:ext uri="{FF2B5EF4-FFF2-40B4-BE49-F238E27FC236}">
                <a16:creationId xmlns:a16="http://schemas.microsoft.com/office/drawing/2014/main" id="{BA700B44-6F09-4158-9956-474B343EE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5763" y="3076575"/>
            <a:ext cx="42545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Крутинский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10000"/>
              </a:lnSpc>
              <a:spcBef>
                <a:spcPts val="3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Автодорога федерального значения</a:t>
            </a:r>
            <a:endParaRPr kumimoji="0" lang="ru-RU" altLang="ru-RU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434794EC-AC41-4C39-926C-7257161F0BC4}"/>
              </a:ext>
            </a:extLst>
          </p:cNvPr>
          <p:cNvSpPr txBox="1"/>
          <p:nvPr/>
        </p:nvSpPr>
        <p:spPr>
          <a:xfrm>
            <a:off x="8467725" y="3484563"/>
            <a:ext cx="485775" cy="1158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Тюкалинский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5DC03F81-DA78-48F3-B1F5-649996AF15E2}"/>
              </a:ext>
            </a:extLst>
          </p:cNvPr>
          <p:cNvSpPr txBox="1"/>
          <p:nvPr/>
        </p:nvSpPr>
        <p:spPr>
          <a:xfrm>
            <a:off x="9121775" y="3784600"/>
            <a:ext cx="420688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Саргатский</a:t>
            </a:r>
            <a:endParaRPr kumimoji="0" sz="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A7CEB06B-5471-4860-ABDD-1667799A76B2}"/>
              </a:ext>
            </a:extLst>
          </p:cNvPr>
          <p:cNvSpPr txBox="1"/>
          <p:nvPr/>
        </p:nvSpPr>
        <p:spPr>
          <a:xfrm>
            <a:off x="9399588" y="4029075"/>
            <a:ext cx="461962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Горьковский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6918AABD-3F82-4C6D-8F74-341382340443}"/>
              </a:ext>
            </a:extLst>
          </p:cNvPr>
          <p:cNvSpPr txBox="1"/>
          <p:nvPr/>
        </p:nvSpPr>
        <p:spPr>
          <a:xfrm>
            <a:off x="9153525" y="5124450"/>
            <a:ext cx="473075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Таврический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C6380F42-015A-431B-BEF9-606689D8DFF1}"/>
              </a:ext>
            </a:extLst>
          </p:cNvPr>
          <p:cNvSpPr txBox="1"/>
          <p:nvPr/>
        </p:nvSpPr>
        <p:spPr>
          <a:xfrm>
            <a:off x="8412163" y="5127625"/>
            <a:ext cx="474662" cy="1016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Щербакульский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6233E031-1504-4CD3-8454-4B211FDEB352}"/>
              </a:ext>
            </a:extLst>
          </p:cNvPr>
          <p:cNvSpPr txBox="1"/>
          <p:nvPr/>
        </p:nvSpPr>
        <p:spPr>
          <a:xfrm>
            <a:off x="9355138" y="5945188"/>
            <a:ext cx="563562" cy="101600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Русско-Полянский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440F7F93-E68E-46CE-94DE-0293D50B785C}"/>
              </a:ext>
            </a:extLst>
          </p:cNvPr>
          <p:cNvSpPr txBox="1"/>
          <p:nvPr/>
        </p:nvSpPr>
        <p:spPr>
          <a:xfrm>
            <a:off x="8799513" y="5435600"/>
            <a:ext cx="966787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0" cap="none" spc="0" normalizeH="0" baseline="11111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Одесский</a:t>
            </a:r>
            <a:r>
              <a:rPr kumimoji="0" sz="750" b="0" i="0" u="none" strike="noStrike" kern="0" cap="none" spc="690" normalizeH="0" baseline="11111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Павлоградский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2335" name="object 61">
            <a:extLst>
              <a:ext uri="{FF2B5EF4-FFF2-40B4-BE49-F238E27FC236}">
                <a16:creationId xmlns:a16="http://schemas.microsoft.com/office/drawing/2014/main" id="{553B5043-78BD-4245-ADDD-F783B9B42E41}"/>
              </a:ext>
            </a:extLst>
          </p:cNvPr>
          <p:cNvGrpSpPr>
            <a:grpSpLocks/>
          </p:cNvGrpSpPr>
          <p:nvPr/>
        </p:nvGrpSpPr>
        <p:grpSpPr bwMode="auto">
          <a:xfrm>
            <a:off x="7381875" y="2570163"/>
            <a:ext cx="3297238" cy="3438525"/>
            <a:chOff x="7381113" y="2570733"/>
            <a:chExt cx="3298190" cy="3437254"/>
          </a:xfrm>
        </p:grpSpPr>
        <p:pic>
          <p:nvPicPr>
            <p:cNvPr id="12356" name="object 62">
              <a:extLst>
                <a:ext uri="{FF2B5EF4-FFF2-40B4-BE49-F238E27FC236}">
                  <a16:creationId xmlns:a16="http://schemas.microsoft.com/office/drawing/2014/main" id="{48A3A473-4679-4251-B578-4853487F04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3186" y="4323360"/>
              <a:ext cx="165696" cy="91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57" name="object 63">
              <a:extLst>
                <a:ext uri="{FF2B5EF4-FFF2-40B4-BE49-F238E27FC236}">
                  <a16:creationId xmlns:a16="http://schemas.microsoft.com/office/drawing/2014/main" id="{36D6A0A5-BB7D-4F1A-8513-3354CF3D60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1113" y="4668647"/>
              <a:ext cx="167639" cy="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58" name="object 64">
              <a:extLst>
                <a:ext uri="{FF2B5EF4-FFF2-40B4-BE49-F238E27FC236}">
                  <a16:creationId xmlns:a16="http://schemas.microsoft.com/office/drawing/2014/main" id="{7C2E885C-CFBD-4AEA-8ECE-BE36C5950A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7530" y="5874880"/>
              <a:ext cx="132283" cy="132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59" name="object 65">
              <a:extLst>
                <a:ext uri="{FF2B5EF4-FFF2-40B4-BE49-F238E27FC236}">
                  <a16:creationId xmlns:a16="http://schemas.microsoft.com/office/drawing/2014/main" id="{087EEF73-1B41-42B2-B54C-801F32CEE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0910" y="2570733"/>
              <a:ext cx="48260" cy="48260"/>
            </a:xfrm>
            <a:custGeom>
              <a:avLst/>
              <a:gdLst>
                <a:gd name="T0" fmla="*/ 0 w 48259"/>
                <a:gd name="T1" fmla="*/ 0 h 48260"/>
                <a:gd name="T2" fmla="*/ 48259 w 48259"/>
                <a:gd name="T3" fmla="*/ 48260 h 48260"/>
              </a:gdLst>
              <a:ahLst/>
              <a:cxnLst/>
              <a:rect l="T0" t="T1" r="T2" b="T3"/>
              <a:pathLst>
                <a:path w="48259" h="48260">
                  <a:moveTo>
                    <a:pt x="24003" y="0"/>
                  </a:moveTo>
                  <a:lnTo>
                    <a:pt x="14605" y="1904"/>
                  </a:lnTo>
                  <a:lnTo>
                    <a:pt x="6985" y="7112"/>
                  </a:lnTo>
                  <a:lnTo>
                    <a:pt x="1905" y="14731"/>
                  </a:lnTo>
                  <a:lnTo>
                    <a:pt x="0" y="24002"/>
                  </a:lnTo>
                  <a:lnTo>
                    <a:pt x="1905" y="33400"/>
                  </a:lnTo>
                  <a:lnTo>
                    <a:pt x="6985" y="41020"/>
                  </a:lnTo>
                  <a:lnTo>
                    <a:pt x="14605" y="46100"/>
                  </a:lnTo>
                  <a:lnTo>
                    <a:pt x="24003" y="48005"/>
                  </a:lnTo>
                  <a:lnTo>
                    <a:pt x="33274" y="46100"/>
                  </a:lnTo>
                  <a:lnTo>
                    <a:pt x="40894" y="41020"/>
                  </a:lnTo>
                  <a:lnTo>
                    <a:pt x="46100" y="33400"/>
                  </a:lnTo>
                  <a:lnTo>
                    <a:pt x="48006" y="24002"/>
                  </a:lnTo>
                  <a:lnTo>
                    <a:pt x="46100" y="14731"/>
                  </a:lnTo>
                  <a:lnTo>
                    <a:pt x="40894" y="7112"/>
                  </a:lnTo>
                  <a:lnTo>
                    <a:pt x="33274" y="1904"/>
                  </a:lnTo>
                  <a:lnTo>
                    <a:pt x="240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60" name="object 66">
              <a:extLst>
                <a:ext uri="{FF2B5EF4-FFF2-40B4-BE49-F238E27FC236}">
                  <a16:creationId xmlns:a16="http://schemas.microsoft.com/office/drawing/2014/main" id="{56C91CBD-27CD-4FE0-A347-FE24FC4A8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6932" y="5666232"/>
              <a:ext cx="130810" cy="52705"/>
            </a:xfrm>
            <a:custGeom>
              <a:avLst/>
              <a:gdLst>
                <a:gd name="T0" fmla="*/ 0 w 130809"/>
                <a:gd name="T1" fmla="*/ 0 h 52704"/>
                <a:gd name="T2" fmla="*/ 130809 w 130809"/>
                <a:gd name="T3" fmla="*/ 52704 h 52704"/>
              </a:gdLst>
              <a:ahLst/>
              <a:cxnLst/>
              <a:rect l="T0" t="T1" r="T2" b="T3"/>
              <a:pathLst>
                <a:path w="130809" h="52704">
                  <a:moveTo>
                    <a:pt x="130771" y="0"/>
                  </a:moveTo>
                  <a:lnTo>
                    <a:pt x="0" y="0"/>
                  </a:lnTo>
                  <a:lnTo>
                    <a:pt x="0" y="52311"/>
                  </a:lnTo>
                  <a:lnTo>
                    <a:pt x="130771" y="52311"/>
                  </a:lnTo>
                  <a:lnTo>
                    <a:pt x="130771" y="0"/>
                  </a:lnTo>
                  <a:close/>
                </a:path>
              </a:pathLst>
            </a:custGeom>
            <a:solidFill>
              <a:srgbClr val="91C5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2336" name="object 67">
            <a:extLst>
              <a:ext uri="{FF2B5EF4-FFF2-40B4-BE49-F238E27FC236}">
                <a16:creationId xmlns:a16="http://schemas.microsoft.com/office/drawing/2014/main" id="{AF9A9912-1FCC-40E7-8C59-C49695BCB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850" y="5646738"/>
            <a:ext cx="631825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286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ts val="713"/>
              </a:lnSpc>
              <a:spcBef>
                <a:spcPts val="1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Железная дорога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3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Автомагистраль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ts val="713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Приграничный пункт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pic>
        <p:nvPicPr>
          <p:cNvPr id="12337" name="object 68">
            <a:extLst>
              <a:ext uri="{FF2B5EF4-FFF2-40B4-BE49-F238E27FC236}">
                <a16:creationId xmlns:a16="http://schemas.microsoft.com/office/drawing/2014/main" id="{8AB4940B-12A3-4E09-9DF8-94ECD7019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3" y="6073775"/>
            <a:ext cx="1111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38" name="object 69">
            <a:extLst>
              <a:ext uri="{FF2B5EF4-FFF2-40B4-BE49-F238E27FC236}">
                <a16:creationId xmlns:a16="http://schemas.microsoft.com/office/drawing/2014/main" id="{6C7C263A-7231-48E8-9C72-1E81AD151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4363" y="5949950"/>
            <a:ext cx="152400" cy="0"/>
          </a:xfrm>
          <a:custGeom>
            <a:avLst/>
            <a:gdLst>
              <a:gd name="T0" fmla="*/ 0 w 151765"/>
              <a:gd name="T1" fmla="*/ 151765 w 151765"/>
            </a:gdLst>
            <a:ahLst/>
            <a:cxnLst/>
            <a:rect l="T0" t="0" r="T1" b="0"/>
            <a:pathLst>
              <a:path w="151765">
                <a:moveTo>
                  <a:pt x="0" y="0"/>
                </a:moveTo>
                <a:lnTo>
                  <a:pt x="151638" y="0"/>
                </a:lnTo>
              </a:path>
            </a:pathLst>
          </a:custGeom>
          <a:noFill/>
          <a:ln w="9155">
            <a:solidFill>
              <a:srgbClr val="ED4E21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39" name="object 70">
            <a:extLst>
              <a:ext uri="{FF2B5EF4-FFF2-40B4-BE49-F238E27FC236}">
                <a16:creationId xmlns:a16="http://schemas.microsoft.com/office/drawing/2014/main" id="{EA406D20-6D56-42D5-90BD-E16EA9D46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4363" y="5718175"/>
            <a:ext cx="152400" cy="0"/>
          </a:xfrm>
          <a:custGeom>
            <a:avLst/>
            <a:gdLst>
              <a:gd name="T0" fmla="*/ 0 w 151765"/>
              <a:gd name="T1" fmla="*/ 151765 w 151765"/>
            </a:gdLst>
            <a:ahLst/>
            <a:cxnLst/>
            <a:rect l="T0" t="0" r="T1" b="0"/>
            <a:pathLst>
              <a:path w="151765">
                <a:moveTo>
                  <a:pt x="0" y="0"/>
                </a:moveTo>
                <a:lnTo>
                  <a:pt x="151638" y="0"/>
                </a:lnTo>
              </a:path>
            </a:pathLst>
          </a:custGeom>
          <a:noFill/>
          <a:ln w="23887">
            <a:solidFill>
              <a:srgbClr val="00498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1EF91A96-F301-48CA-B865-3238FE451A22}"/>
              </a:ext>
            </a:extLst>
          </p:cNvPr>
          <p:cNvSpPr txBox="1"/>
          <p:nvPr/>
        </p:nvSpPr>
        <p:spPr>
          <a:xfrm>
            <a:off x="8548688" y="3760788"/>
            <a:ext cx="276225" cy="120650"/>
          </a:xfrm>
          <a:prstGeom prst="rect">
            <a:avLst/>
          </a:prstGeom>
          <a:solidFill>
            <a:srgbClr val="1769B3"/>
          </a:solidFill>
        </p:spPr>
        <p:txBody>
          <a:bodyPr lIns="0" tIns="0" rIns="0" bIns="0">
            <a:spAutoFit/>
          </a:bodyPr>
          <a:lstStyle/>
          <a:p>
            <a:pPr marL="22225" marR="0" lvl="0" indent="0" algn="l" defTabSz="914400" rtl="0" eaLnBrk="1" fontAlgn="auto" latinLnBrk="0" hangingPunct="1">
              <a:lnSpc>
                <a:spcPts val="8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Р402</a:t>
            </a:r>
            <a:endParaRPr kumimoji="0" sz="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object 72">
            <a:extLst>
              <a:ext uri="{FF2B5EF4-FFF2-40B4-BE49-F238E27FC236}">
                <a16:creationId xmlns:a16="http://schemas.microsoft.com/office/drawing/2014/main" id="{82CA5170-DBCE-4338-9B0B-60A4626E213A}"/>
              </a:ext>
            </a:extLst>
          </p:cNvPr>
          <p:cNvSpPr txBox="1"/>
          <p:nvPr/>
        </p:nvSpPr>
        <p:spPr>
          <a:xfrm>
            <a:off x="10312400" y="4468813"/>
            <a:ext cx="276225" cy="120650"/>
          </a:xfrm>
          <a:prstGeom prst="rect">
            <a:avLst/>
          </a:prstGeom>
          <a:solidFill>
            <a:srgbClr val="1769B3"/>
          </a:solidFill>
        </p:spPr>
        <p:txBody>
          <a:bodyPr lIns="0" tIns="0" rIns="0" bIns="0">
            <a:spAutoFit/>
          </a:bodyPr>
          <a:lstStyle/>
          <a:p>
            <a:pPr marL="22225" marR="0" lvl="0" indent="0" algn="l" defTabSz="914400" rtl="0" eaLnBrk="1" fontAlgn="auto" latinLnBrk="0" hangingPunct="1">
              <a:lnSpc>
                <a:spcPts val="8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Р254</a:t>
            </a:r>
            <a:endParaRPr kumimoji="0" sz="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3" name="object 73">
            <a:extLst>
              <a:ext uri="{FF2B5EF4-FFF2-40B4-BE49-F238E27FC236}">
                <a16:creationId xmlns:a16="http://schemas.microsoft.com/office/drawing/2014/main" id="{2DC953E9-D666-4A46-9BBB-12192245B2F8}"/>
              </a:ext>
            </a:extLst>
          </p:cNvPr>
          <p:cNvSpPr txBox="1"/>
          <p:nvPr/>
        </p:nvSpPr>
        <p:spPr>
          <a:xfrm>
            <a:off x="7918450" y="4535488"/>
            <a:ext cx="276225" cy="122237"/>
          </a:xfrm>
          <a:prstGeom prst="rect">
            <a:avLst/>
          </a:prstGeom>
          <a:solidFill>
            <a:srgbClr val="1769B3"/>
          </a:solidFill>
        </p:spPr>
        <p:txBody>
          <a:bodyPr lIns="0" tIns="0" rIns="0" bIns="0">
            <a:spAutoFit/>
          </a:bodyPr>
          <a:lstStyle/>
          <a:p>
            <a:pPr marL="22225" marR="0" lvl="0" indent="0" algn="l" defTabSz="914400" rtl="0" eaLnBrk="1" fontAlgn="auto" latinLnBrk="0" hangingPunct="1">
              <a:lnSpc>
                <a:spcPts val="8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Р254</a:t>
            </a:r>
            <a:endParaRPr kumimoji="0" sz="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4" name="object 74">
            <a:extLst>
              <a:ext uri="{FF2B5EF4-FFF2-40B4-BE49-F238E27FC236}">
                <a16:creationId xmlns:a16="http://schemas.microsoft.com/office/drawing/2014/main" id="{CEFCD56E-D03C-41D4-918F-250DF4380865}"/>
              </a:ext>
            </a:extLst>
          </p:cNvPr>
          <p:cNvSpPr txBox="1"/>
          <p:nvPr/>
        </p:nvSpPr>
        <p:spPr>
          <a:xfrm>
            <a:off x="9944100" y="5141913"/>
            <a:ext cx="269875" cy="104775"/>
          </a:xfrm>
          <a:prstGeom prst="rect">
            <a:avLst/>
          </a:prstGeom>
          <a:solidFill>
            <a:srgbClr val="1A69AF"/>
          </a:solidFill>
        </p:spPr>
        <p:txBody>
          <a:bodyPr lIns="0" tIns="0" rIns="0" bIns="0">
            <a:spAutoFit/>
          </a:bodyPr>
          <a:lstStyle/>
          <a:p>
            <a:pPr marL="22225" marR="0" lvl="0" indent="0" algn="l" defTabSz="914400" rtl="0" eaLnBrk="1" fontAlgn="auto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5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А-320</a:t>
            </a:r>
            <a:endParaRPr kumimoji="0" sz="6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5" name="object 75">
            <a:extLst>
              <a:ext uri="{FF2B5EF4-FFF2-40B4-BE49-F238E27FC236}">
                <a16:creationId xmlns:a16="http://schemas.microsoft.com/office/drawing/2014/main" id="{EBF979D2-8A54-4711-912B-5B6A5401C565}"/>
              </a:ext>
            </a:extLst>
          </p:cNvPr>
          <p:cNvSpPr txBox="1"/>
          <p:nvPr/>
        </p:nvSpPr>
        <p:spPr>
          <a:xfrm>
            <a:off x="9783763" y="5640388"/>
            <a:ext cx="514350" cy="103187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Нововаршавский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345" name="object 76">
            <a:extLst>
              <a:ext uri="{FF2B5EF4-FFF2-40B4-BE49-F238E27FC236}">
                <a16:creationId xmlns:a16="http://schemas.microsoft.com/office/drawing/2014/main" id="{F4E27673-5AB7-40E9-93C9-B4AA1203C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5963" y="2608263"/>
            <a:ext cx="222250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1" i="0" u="none" strike="noStrike" kern="1200" cap="none" spc="0" normalizeH="0" baseline="0" noProof="0">
                <a:ln>
                  <a:noFill/>
                </a:ln>
                <a:solidFill>
                  <a:srgbClr val="ED4E2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Тара</a:t>
            </a:r>
            <a:endParaRPr kumimoji="0" lang="ru-RU" altLang="ru-RU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object 77">
            <a:extLst>
              <a:ext uri="{FF2B5EF4-FFF2-40B4-BE49-F238E27FC236}">
                <a16:creationId xmlns:a16="http://schemas.microsoft.com/office/drawing/2014/main" id="{77A66F59-AC4F-412B-9E2E-D5746B769116}"/>
              </a:ext>
            </a:extLst>
          </p:cNvPr>
          <p:cNvSpPr txBox="1"/>
          <p:nvPr/>
        </p:nvSpPr>
        <p:spPr>
          <a:xfrm>
            <a:off x="9988550" y="4037013"/>
            <a:ext cx="422275" cy="1031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1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Нижнеомский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2349" name="object 80">
            <a:extLst>
              <a:ext uri="{FF2B5EF4-FFF2-40B4-BE49-F238E27FC236}">
                <a16:creationId xmlns:a16="http://schemas.microsoft.com/office/drawing/2014/main" id="{6E3D53EA-AE5F-421D-87E1-3D3B2740D9B7}"/>
              </a:ext>
            </a:extLst>
          </p:cNvPr>
          <p:cNvGrpSpPr>
            <a:grpSpLocks/>
          </p:cNvGrpSpPr>
          <p:nvPr/>
        </p:nvGrpSpPr>
        <p:grpSpPr bwMode="auto">
          <a:xfrm>
            <a:off x="8582025" y="2844800"/>
            <a:ext cx="2051050" cy="1754188"/>
            <a:chOff x="8582279" y="2845523"/>
            <a:chExt cx="2050414" cy="1753870"/>
          </a:xfrm>
        </p:grpSpPr>
        <p:pic>
          <p:nvPicPr>
            <p:cNvPr id="12352" name="object 81">
              <a:extLst>
                <a:ext uri="{FF2B5EF4-FFF2-40B4-BE49-F238E27FC236}">
                  <a16:creationId xmlns:a16="http://schemas.microsoft.com/office/drawing/2014/main" id="{75DCBE1C-9D10-494C-921B-3320F1F21F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7348" y="2845523"/>
              <a:ext cx="354863" cy="283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53" name="object 82">
              <a:extLst>
                <a:ext uri="{FF2B5EF4-FFF2-40B4-BE49-F238E27FC236}">
                  <a16:creationId xmlns:a16="http://schemas.microsoft.com/office/drawing/2014/main" id="{B006B50D-4566-424B-9353-03F66A630E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0660" y="3993476"/>
              <a:ext cx="354863" cy="283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54" name="object 83">
              <a:extLst>
                <a:ext uri="{FF2B5EF4-FFF2-40B4-BE49-F238E27FC236}">
                  <a16:creationId xmlns:a16="http://schemas.microsoft.com/office/drawing/2014/main" id="{C4F468EC-8779-4431-BB2D-A320838F6D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7985" y="4406862"/>
              <a:ext cx="240563" cy="1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55" name="object 84">
              <a:extLst>
                <a:ext uri="{FF2B5EF4-FFF2-40B4-BE49-F238E27FC236}">
                  <a16:creationId xmlns:a16="http://schemas.microsoft.com/office/drawing/2014/main" id="{7E8C0F0B-AE21-418E-920E-2F22067236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2279" y="3957599"/>
              <a:ext cx="296989" cy="237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5" name="object 85">
            <a:extLst>
              <a:ext uri="{FF2B5EF4-FFF2-40B4-BE49-F238E27FC236}">
                <a16:creationId xmlns:a16="http://schemas.microsoft.com/office/drawing/2014/main" id="{391F25D8-E9F7-42EB-B1C5-3F7C40832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381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810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93466B-00CE-498E-8AB9-B0BFA341878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3810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51" name="TextBox 85">
            <a:extLst>
              <a:ext uri="{FF2B5EF4-FFF2-40B4-BE49-F238E27FC236}">
                <a16:creationId xmlns:a16="http://schemas.microsoft.com/office/drawing/2014/main" id="{124F3437-5C2E-4410-A91C-094C62CB6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25" y="785813"/>
            <a:ext cx="26098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1" i="0" u="none" strike="noStrike" kern="1200" cap="none" spc="0" normalizeH="0" baseline="0" noProof="0">
                <a:ln>
                  <a:noFill/>
                </a:ln>
                <a:solidFill>
                  <a:srgbClr val="E32A0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 РЫНКА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36C3653-EEC9-4C87-8341-72ADFBD43099}"/>
              </a:ext>
            </a:extLst>
          </p:cNvPr>
          <p:cNvSpPr txBox="1"/>
          <p:nvPr/>
        </p:nvSpPr>
        <p:spPr>
          <a:xfrm>
            <a:off x="463273" y="1384719"/>
            <a:ext cx="6094602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Омской области действуют </a:t>
            </a:r>
            <a:r>
              <a:rPr lang="ru-RU" sz="1600" b="1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всего 8 санаториев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(по данным Минздрава), в т.ч. «Колос», «Сибиряк», «Санаторий им. 30-летия ВЛКСМ» – все маломощные и старые.</a:t>
            </a:r>
          </a:p>
          <a:p>
            <a:pPr algn="l"/>
            <a:r>
              <a:rPr lang="ru-RU" sz="160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Свободных мест 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сезон не хватает, особенно для лечения по ОМС/ДМС.</a:t>
            </a:r>
          </a:p>
          <a:p>
            <a:pPr algn="l"/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Потенциальные клиенты: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жители Омска (1,1 млн чел.)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соседние районы и регионы (Тюмень, Новосибирск, Казахстан)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корпоративные заказчики (путевки от предприятий)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пенсионеры (льготные программы)</a:t>
            </a:r>
          </a:p>
          <a:p>
            <a:pPr algn="l"/>
            <a:r>
              <a:rPr lang="ru-RU" sz="1600" b="1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Рост рынка санаторно-курортных услуг в РФ</a:t>
            </a:r>
            <a:r>
              <a:rPr lang="ru-RU" sz="1600" b="0" i="0" dirty="0">
                <a:solidFill>
                  <a:srgbClr val="0F11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8–10% в год (после пандемии спрос на восстановление вырос).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823D19B-4681-4CD6-9CDE-C199EC4C5A02}"/>
              </a:ext>
            </a:extLst>
          </p:cNvPr>
          <p:cNvSpPr txBox="1"/>
          <p:nvPr/>
        </p:nvSpPr>
        <p:spPr>
          <a:xfrm>
            <a:off x="3878263" y="387350"/>
            <a:ext cx="7059612" cy="2540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3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8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2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315" name="object 3">
            <a:extLst>
              <a:ext uri="{FF2B5EF4-FFF2-40B4-BE49-F238E27FC236}">
                <a16:creationId xmlns:a16="http://schemas.microsoft.com/office/drawing/2014/main" id="{7664DCF5-594F-4656-A502-52D98C7EF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658813"/>
            <a:ext cx="10542588" cy="0"/>
          </a:xfrm>
          <a:custGeom>
            <a:avLst/>
            <a:gdLst>
              <a:gd name="T0" fmla="*/ 0 w 10541635"/>
              <a:gd name="T1" fmla="*/ 10541635 w 10541635"/>
            </a:gdLst>
            <a:ahLst/>
            <a:cxnLst/>
            <a:rect l="T0" t="0" r="T1" b="0"/>
            <a:pathLst>
              <a:path w="10541635">
                <a:moveTo>
                  <a:pt x="10541546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70B23B9-E972-4C61-88BC-2F5417F383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5613" y="677863"/>
            <a:ext cx="6351587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КЛЮЧЕВЫЕ</a:t>
            </a:r>
            <a:r>
              <a:rPr spc="210" dirty="0"/>
              <a:t> </a:t>
            </a:r>
            <a:r>
              <a:rPr spc="55" dirty="0"/>
              <a:t>ПОТРЕБИТЕЛИ</a:t>
            </a:r>
            <a:r>
              <a:rPr spc="250" dirty="0"/>
              <a:t> </a:t>
            </a:r>
            <a:r>
              <a:rPr dirty="0"/>
              <a:t>В</a:t>
            </a:r>
            <a:r>
              <a:rPr spc="170" dirty="0"/>
              <a:t> </a:t>
            </a:r>
            <a:r>
              <a:rPr spc="40" dirty="0"/>
              <a:t>РЕГИОНЕ</a:t>
            </a:r>
          </a:p>
        </p:txBody>
      </p:sp>
      <p:sp>
        <p:nvSpPr>
          <p:cNvPr id="13317" name="object 5">
            <a:extLst>
              <a:ext uri="{FF2B5EF4-FFF2-40B4-BE49-F238E27FC236}">
                <a16:creationId xmlns:a16="http://schemas.microsoft.com/office/drawing/2014/main" id="{6EDBE7BD-2648-4C8A-B333-CA7CBEB7D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238" y="1322388"/>
            <a:ext cx="10299700" cy="586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Жители Омска и области (25–45 лет)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Это самый динамично растущий сегмент.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3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Семьи с детьми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Семьи, заботящиеся о здоровье всех её членов, — еще одна значимая группа. Более 60% аудитории обращают внимание на соответствие санатория уровню «3</a:t>
            </a:r>
            <a:r>
              <a:rPr lang="ru-RU" altLang="ru-RU" sz="1600" dirty="0">
                <a:solidFill>
                  <a:srgbClr val="000000"/>
                </a:solidFill>
              </a:rPr>
              <a:t>»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«4», а при наличии современной детской инфраструктуры и анимации, родители готовы приезжать с детьми.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Корпоративные клиенты и программы ОМС/СФР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 может быть интересен крупным компаниям (ОМС, РЖД, "Газпром") для организации корпоративного оздоровления сотрудников. Также он может сотрудничать с Социальным фондом России (СФР), который ежегодно закупает тысячи путевок для льготников, и с Фондом ОМС для программ долечивания.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4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Люди старшего поколения (50+ и пенсионеры) 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/>
                <a:ea typeface="+mn-ea"/>
                <a:cs typeface="Arial" panose="020B0604020202020204" pitchFamily="34" charset="0"/>
              </a:rPr>
              <a:t>Эта аудитория по-прежнему остается ядром спроса на санаторно-курортные услуги.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600" dirty="0">
              <a:solidFill>
                <a:srgbClr val="000000"/>
              </a:solidFill>
              <a:latin typeface="SB Sans Text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Гости из соседних регионов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B Sans Text"/>
                <a:ea typeface="+mn-ea"/>
                <a:cs typeface="Arial" panose="020B0604020202020204" pitchFamily="34" charset="0"/>
              </a:rPr>
              <a:t>Омская область обладает мощным транспортно-логистическим потенциалом. Учитывая её приграничное положение и близость к Казахстану, Тюменской и Новосибирской областям, проект может привлекать туристов и пациентов из этих регионов.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318" name="object 6">
            <a:extLst>
              <a:ext uri="{FF2B5EF4-FFF2-40B4-BE49-F238E27FC236}">
                <a16:creationId xmlns:a16="http://schemas.microsoft.com/office/drawing/2014/main" id="{D98BB7F8-2696-4E77-99B7-6556E75131AD}"/>
              </a:ext>
            </a:extLst>
          </p:cNvPr>
          <p:cNvGrpSpPr>
            <a:grpSpLocks/>
          </p:cNvGrpSpPr>
          <p:nvPr/>
        </p:nvGrpSpPr>
        <p:grpSpPr bwMode="auto">
          <a:xfrm>
            <a:off x="461270" y="1404938"/>
            <a:ext cx="184307" cy="5445923"/>
            <a:chOff x="494449" y="1405623"/>
            <a:chExt cx="155206" cy="3768230"/>
          </a:xfrm>
        </p:grpSpPr>
        <p:sp>
          <p:nvSpPr>
            <p:cNvPr id="13320" name="object 7">
              <a:extLst>
                <a:ext uri="{FF2B5EF4-FFF2-40B4-BE49-F238E27FC236}">
                  <a16:creationId xmlns:a16="http://schemas.microsoft.com/office/drawing/2014/main" id="{AD257C82-DA94-4472-8B92-137998CCB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49" y="1478788"/>
              <a:ext cx="17780" cy="3695065"/>
            </a:xfrm>
            <a:custGeom>
              <a:avLst/>
              <a:gdLst>
                <a:gd name="T0" fmla="*/ 0 w 17779"/>
                <a:gd name="T1" fmla="*/ 0 h 3695065"/>
                <a:gd name="T2" fmla="*/ 17779 w 17779"/>
                <a:gd name="T3" fmla="*/ 3695065 h 3695065"/>
              </a:gdLst>
              <a:ahLst/>
              <a:cxnLst/>
              <a:rect l="T0" t="T1" r="T2" b="T3"/>
              <a:pathLst>
                <a:path w="17779" h="3695065">
                  <a:moveTo>
                    <a:pt x="0" y="0"/>
                  </a:moveTo>
                  <a:lnTo>
                    <a:pt x="17500" y="3695065"/>
                  </a:lnTo>
                </a:path>
              </a:pathLst>
            </a:custGeom>
            <a:noFill/>
            <a:ln w="9525">
              <a:solidFill>
                <a:srgbClr val="F4450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3321" name="object 8">
              <a:extLst>
                <a:ext uri="{FF2B5EF4-FFF2-40B4-BE49-F238E27FC236}">
                  <a16:creationId xmlns:a16="http://schemas.microsoft.com/office/drawing/2014/main" id="{C83392FE-EA08-466E-891B-78AAE83CF5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49" y="1405623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2" name="object 9">
              <a:extLst>
                <a:ext uri="{FF2B5EF4-FFF2-40B4-BE49-F238E27FC236}">
                  <a16:creationId xmlns:a16="http://schemas.microsoft.com/office/drawing/2014/main" id="{58B9ED3C-9544-4DA4-9AE5-76B8D7C388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974" y="1925799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3" name="object 10">
              <a:extLst>
                <a:ext uri="{FF2B5EF4-FFF2-40B4-BE49-F238E27FC236}">
                  <a16:creationId xmlns:a16="http://schemas.microsoft.com/office/drawing/2014/main" id="{28821AE2-7290-4275-B923-916856C6C1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339" y="2914252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4" name="object 11">
              <a:extLst>
                <a:ext uri="{FF2B5EF4-FFF2-40B4-BE49-F238E27FC236}">
                  <a16:creationId xmlns:a16="http://schemas.microsoft.com/office/drawing/2014/main" id="{04BAEF8D-B416-4A91-B0DD-74587435D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339" y="4507360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DF163E24-B217-437C-A8D2-FE5C285A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381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810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4C4E63-B0B1-4716-82F9-A8FA05CE71F6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3810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object 11">
            <a:extLst>
              <a:ext uri="{FF2B5EF4-FFF2-40B4-BE49-F238E27FC236}">
                <a16:creationId xmlns:a16="http://schemas.microsoft.com/office/drawing/2014/main" id="{6970BF49-89AB-4913-8D35-7ED712AB5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50" y="5156190"/>
            <a:ext cx="191116" cy="19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2">
            <a:extLst>
              <a:ext uri="{FF2B5EF4-FFF2-40B4-BE49-F238E27FC236}">
                <a16:creationId xmlns:a16="http://schemas.microsoft.com/office/drawing/2014/main" id="{4C4E8D4E-FBDB-4403-A8A3-F295C015E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788" y="2874963"/>
            <a:ext cx="361950" cy="342900"/>
          </a:xfrm>
          <a:custGeom>
            <a:avLst/>
            <a:gdLst>
              <a:gd name="T0" fmla="*/ 0 w 361315"/>
              <a:gd name="T1" fmla="*/ 0 h 343535"/>
              <a:gd name="T2" fmla="*/ 361315 w 361315"/>
              <a:gd name="T3" fmla="*/ 343535 h 343535"/>
            </a:gdLst>
            <a:ahLst/>
            <a:cxnLst/>
            <a:rect l="T0" t="T1" r="T2" b="T3"/>
            <a:pathLst>
              <a:path w="361315" h="343535">
                <a:moveTo>
                  <a:pt x="180403" y="0"/>
                </a:moveTo>
                <a:lnTo>
                  <a:pt x="132446" y="6140"/>
                </a:lnTo>
                <a:lnTo>
                  <a:pt x="89351" y="23466"/>
                </a:lnTo>
                <a:lnTo>
                  <a:pt x="52839" y="50339"/>
                </a:lnTo>
                <a:lnTo>
                  <a:pt x="24630" y="85118"/>
                </a:lnTo>
                <a:lnTo>
                  <a:pt x="6444" y="126162"/>
                </a:lnTo>
                <a:lnTo>
                  <a:pt x="0" y="171830"/>
                </a:lnTo>
                <a:lnTo>
                  <a:pt x="6444" y="217490"/>
                </a:lnTo>
                <a:lnTo>
                  <a:pt x="24630" y="258510"/>
                </a:lnTo>
                <a:lnTo>
                  <a:pt x="52839" y="293258"/>
                </a:lnTo>
                <a:lnTo>
                  <a:pt x="89351" y="320101"/>
                </a:lnTo>
                <a:lnTo>
                  <a:pt x="132446" y="337404"/>
                </a:lnTo>
                <a:lnTo>
                  <a:pt x="180403" y="343534"/>
                </a:lnTo>
                <a:lnTo>
                  <a:pt x="228366" y="337404"/>
                </a:lnTo>
                <a:lnTo>
                  <a:pt x="271464" y="320101"/>
                </a:lnTo>
                <a:lnTo>
                  <a:pt x="307978" y="293258"/>
                </a:lnTo>
                <a:lnTo>
                  <a:pt x="336188" y="258510"/>
                </a:lnTo>
                <a:lnTo>
                  <a:pt x="354375" y="217490"/>
                </a:lnTo>
                <a:lnTo>
                  <a:pt x="360819" y="171830"/>
                </a:lnTo>
                <a:lnTo>
                  <a:pt x="354375" y="126162"/>
                </a:lnTo>
                <a:lnTo>
                  <a:pt x="336188" y="85118"/>
                </a:lnTo>
                <a:lnTo>
                  <a:pt x="307978" y="50339"/>
                </a:lnTo>
                <a:lnTo>
                  <a:pt x="271464" y="23466"/>
                </a:lnTo>
                <a:lnTo>
                  <a:pt x="228366" y="6140"/>
                </a:lnTo>
                <a:lnTo>
                  <a:pt x="180403" y="0"/>
                </a:lnTo>
                <a:close/>
              </a:path>
            </a:pathLst>
          </a:custGeom>
          <a:solidFill>
            <a:srgbClr val="F450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39" name="object 3">
            <a:extLst>
              <a:ext uri="{FF2B5EF4-FFF2-40B4-BE49-F238E27FC236}">
                <a16:creationId xmlns:a16="http://schemas.microsoft.com/office/drawing/2014/main" id="{212AFD10-0B67-4A70-9897-FA93CAC75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025" y="1552575"/>
            <a:ext cx="361950" cy="344488"/>
          </a:xfrm>
          <a:custGeom>
            <a:avLst/>
            <a:gdLst>
              <a:gd name="T0" fmla="*/ 0 w 361315"/>
              <a:gd name="T1" fmla="*/ 0 h 344169"/>
              <a:gd name="T2" fmla="*/ 361315 w 361315"/>
              <a:gd name="T3" fmla="*/ 344169 h 344169"/>
            </a:gdLst>
            <a:ahLst/>
            <a:cxnLst/>
            <a:rect l="T0" t="T1" r="T2" b="T3"/>
            <a:pathLst>
              <a:path w="361315" h="344169">
                <a:moveTo>
                  <a:pt x="180416" y="0"/>
                </a:moveTo>
                <a:lnTo>
                  <a:pt x="132453" y="6140"/>
                </a:lnTo>
                <a:lnTo>
                  <a:pt x="89355" y="23466"/>
                </a:lnTo>
                <a:lnTo>
                  <a:pt x="52841" y="50339"/>
                </a:lnTo>
                <a:lnTo>
                  <a:pt x="24631" y="85118"/>
                </a:lnTo>
                <a:lnTo>
                  <a:pt x="6444" y="126162"/>
                </a:lnTo>
                <a:lnTo>
                  <a:pt x="0" y="171830"/>
                </a:lnTo>
                <a:lnTo>
                  <a:pt x="6444" y="217499"/>
                </a:lnTo>
                <a:lnTo>
                  <a:pt x="24631" y="258543"/>
                </a:lnTo>
                <a:lnTo>
                  <a:pt x="52841" y="293322"/>
                </a:lnTo>
                <a:lnTo>
                  <a:pt x="89355" y="320195"/>
                </a:lnTo>
                <a:lnTo>
                  <a:pt x="132453" y="337521"/>
                </a:lnTo>
                <a:lnTo>
                  <a:pt x="180416" y="343662"/>
                </a:lnTo>
                <a:lnTo>
                  <a:pt x="228374" y="337521"/>
                </a:lnTo>
                <a:lnTo>
                  <a:pt x="271471" y="320195"/>
                </a:lnTo>
                <a:lnTo>
                  <a:pt x="307986" y="293322"/>
                </a:lnTo>
                <a:lnTo>
                  <a:pt x="336198" y="258543"/>
                </a:lnTo>
                <a:lnTo>
                  <a:pt x="354387" y="217499"/>
                </a:lnTo>
                <a:lnTo>
                  <a:pt x="360832" y="171830"/>
                </a:lnTo>
                <a:lnTo>
                  <a:pt x="354387" y="126162"/>
                </a:lnTo>
                <a:lnTo>
                  <a:pt x="336198" y="85118"/>
                </a:lnTo>
                <a:lnTo>
                  <a:pt x="307986" y="50339"/>
                </a:lnTo>
                <a:lnTo>
                  <a:pt x="271471" y="23466"/>
                </a:lnTo>
                <a:lnTo>
                  <a:pt x="228374" y="6140"/>
                </a:lnTo>
                <a:lnTo>
                  <a:pt x="180416" y="0"/>
                </a:lnTo>
                <a:close/>
              </a:path>
            </a:pathLst>
          </a:custGeom>
          <a:solidFill>
            <a:srgbClr val="F450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0" name="object 4">
            <a:extLst>
              <a:ext uri="{FF2B5EF4-FFF2-40B4-BE49-F238E27FC236}">
                <a16:creationId xmlns:a16="http://schemas.microsoft.com/office/drawing/2014/main" id="{A030A866-2222-4CBD-9629-E16ED5796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7475" y="1716088"/>
            <a:ext cx="17463" cy="2949575"/>
          </a:xfrm>
          <a:custGeom>
            <a:avLst/>
            <a:gdLst>
              <a:gd name="T0" fmla="*/ 0 w 16510"/>
              <a:gd name="T1" fmla="*/ 0 h 2949575"/>
              <a:gd name="T2" fmla="*/ 16510 w 16510"/>
              <a:gd name="T3" fmla="*/ 2949575 h 2949575"/>
            </a:gdLst>
            <a:ahLst/>
            <a:cxnLst/>
            <a:rect l="T0" t="T1" r="T2" b="T3"/>
            <a:pathLst>
              <a:path w="16510" h="2949575">
                <a:moveTo>
                  <a:pt x="0" y="0"/>
                </a:moveTo>
                <a:lnTo>
                  <a:pt x="16128" y="2949067"/>
                </a:lnTo>
              </a:path>
            </a:pathLst>
          </a:custGeom>
          <a:noFill/>
          <a:ln w="9525">
            <a:solidFill>
              <a:srgbClr val="E3450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341" name="object 5">
            <a:extLst>
              <a:ext uri="{FF2B5EF4-FFF2-40B4-BE49-F238E27FC236}">
                <a16:creationId xmlns:a16="http://schemas.microsoft.com/office/drawing/2014/main" id="{617BB9D4-4937-4AAC-973F-04B860E416ED}"/>
              </a:ext>
            </a:extLst>
          </p:cNvPr>
          <p:cNvGrpSpPr>
            <a:grpSpLocks/>
          </p:cNvGrpSpPr>
          <p:nvPr/>
        </p:nvGrpSpPr>
        <p:grpSpPr bwMode="auto">
          <a:xfrm>
            <a:off x="665163" y="1577975"/>
            <a:ext cx="360362" cy="4178300"/>
            <a:chOff x="664565" y="1578736"/>
            <a:chExt cx="361315" cy="4177029"/>
          </a:xfrm>
        </p:grpSpPr>
        <p:sp>
          <p:nvSpPr>
            <p:cNvPr id="14360" name="object 6">
              <a:extLst>
                <a:ext uri="{FF2B5EF4-FFF2-40B4-BE49-F238E27FC236}">
                  <a16:creationId xmlns:a16="http://schemas.microsoft.com/office/drawing/2014/main" id="{C898CB64-61F4-4E50-ACCA-2F82FD284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565" y="4576612"/>
              <a:ext cx="361315" cy="344382"/>
            </a:xfrm>
            <a:custGeom>
              <a:avLst/>
              <a:gdLst>
                <a:gd name="T0" fmla="*/ 0 w 361315"/>
                <a:gd name="T1" fmla="*/ 0 h 343535"/>
                <a:gd name="T2" fmla="*/ 361315 w 361315"/>
                <a:gd name="T3" fmla="*/ 343535 h 343535"/>
              </a:gdLst>
              <a:ahLst/>
              <a:cxnLst/>
              <a:rect l="T0" t="T1" r="T2" b="T3"/>
              <a:pathLst>
                <a:path w="361315" h="343535">
                  <a:moveTo>
                    <a:pt x="180403" y="0"/>
                  </a:moveTo>
                  <a:lnTo>
                    <a:pt x="132446" y="6130"/>
                  </a:lnTo>
                  <a:lnTo>
                    <a:pt x="89351" y="23433"/>
                  </a:lnTo>
                  <a:lnTo>
                    <a:pt x="52839" y="50276"/>
                  </a:lnTo>
                  <a:lnTo>
                    <a:pt x="24630" y="85024"/>
                  </a:lnTo>
                  <a:lnTo>
                    <a:pt x="6444" y="126044"/>
                  </a:lnTo>
                  <a:lnTo>
                    <a:pt x="0" y="171703"/>
                  </a:lnTo>
                  <a:lnTo>
                    <a:pt x="6444" y="217372"/>
                  </a:lnTo>
                  <a:lnTo>
                    <a:pt x="24630" y="258416"/>
                  </a:lnTo>
                  <a:lnTo>
                    <a:pt x="52839" y="293195"/>
                  </a:lnTo>
                  <a:lnTo>
                    <a:pt x="89351" y="320068"/>
                  </a:lnTo>
                  <a:lnTo>
                    <a:pt x="132446" y="337394"/>
                  </a:lnTo>
                  <a:lnTo>
                    <a:pt x="180403" y="343534"/>
                  </a:lnTo>
                  <a:lnTo>
                    <a:pt x="228366" y="337394"/>
                  </a:lnTo>
                  <a:lnTo>
                    <a:pt x="271464" y="320068"/>
                  </a:lnTo>
                  <a:lnTo>
                    <a:pt x="307978" y="293195"/>
                  </a:lnTo>
                  <a:lnTo>
                    <a:pt x="336188" y="258416"/>
                  </a:lnTo>
                  <a:lnTo>
                    <a:pt x="354375" y="217372"/>
                  </a:lnTo>
                  <a:lnTo>
                    <a:pt x="360819" y="171703"/>
                  </a:lnTo>
                  <a:lnTo>
                    <a:pt x="354375" y="126044"/>
                  </a:lnTo>
                  <a:lnTo>
                    <a:pt x="336188" y="85024"/>
                  </a:lnTo>
                  <a:lnTo>
                    <a:pt x="307978" y="50276"/>
                  </a:lnTo>
                  <a:lnTo>
                    <a:pt x="271464" y="23433"/>
                  </a:lnTo>
                  <a:lnTo>
                    <a:pt x="228366" y="6130"/>
                  </a:lnTo>
                  <a:lnTo>
                    <a:pt x="180403" y="0"/>
                  </a:lnTo>
                  <a:close/>
                </a:path>
              </a:pathLst>
            </a:custGeom>
            <a:solidFill>
              <a:srgbClr val="F45029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4361" name="object 7">
              <a:extLst>
                <a:ext uri="{FF2B5EF4-FFF2-40B4-BE49-F238E27FC236}">
                  <a16:creationId xmlns:a16="http://schemas.microsoft.com/office/drawing/2014/main" id="{4FCC03EC-2CCC-4262-B5D8-8DC18E473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4062" y="1578736"/>
              <a:ext cx="0" cy="4177029"/>
            </a:xfrm>
            <a:custGeom>
              <a:avLst/>
              <a:gdLst>
                <a:gd name="T0" fmla="*/ 0 h 4177029"/>
                <a:gd name="T1" fmla="*/ 4177029 h 4177029"/>
              </a:gdLst>
              <a:ahLst/>
              <a:cxnLst/>
              <a:rect l="0" t="T0" r="0" b="T1"/>
              <a:pathLst>
                <a:path h="4177029">
                  <a:moveTo>
                    <a:pt x="0" y="417648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7C13FAA3-D7EC-42B4-A6A3-037436A8D0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3113" y="838200"/>
            <a:ext cx="3084512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ПЛАН</a:t>
            </a:r>
            <a:r>
              <a:rPr spc="170" dirty="0"/>
              <a:t> </a:t>
            </a:r>
            <a:r>
              <a:rPr spc="-10" dirty="0"/>
              <a:t>МАРКЕТИНГА</a:t>
            </a: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BA11595-E45F-461A-B149-A585D3F7D25A}"/>
              </a:ext>
            </a:extLst>
          </p:cNvPr>
          <p:cNvSpPr txBox="1"/>
          <p:nvPr/>
        </p:nvSpPr>
        <p:spPr>
          <a:xfrm>
            <a:off x="3895725" y="404813"/>
            <a:ext cx="7059613" cy="2540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3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8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2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344" name="object 10">
            <a:extLst>
              <a:ext uri="{FF2B5EF4-FFF2-40B4-BE49-F238E27FC236}">
                <a16:creationId xmlns:a16="http://schemas.microsoft.com/office/drawing/2014/main" id="{1704FF66-48AB-4BE0-9F31-FB36A120C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8" y="674688"/>
            <a:ext cx="10374312" cy="0"/>
          </a:xfrm>
          <a:custGeom>
            <a:avLst/>
            <a:gdLst>
              <a:gd name="T0" fmla="*/ 0 w 10375265"/>
              <a:gd name="T1" fmla="*/ 10375265 w 10375265"/>
            </a:gdLst>
            <a:ahLst/>
            <a:cxnLst/>
            <a:rect l="T0" t="0" r="T1" b="0"/>
            <a:pathLst>
              <a:path w="10375265">
                <a:moveTo>
                  <a:pt x="10375011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5" name="object 11">
            <a:extLst>
              <a:ext uri="{FF2B5EF4-FFF2-40B4-BE49-F238E27FC236}">
                <a16:creationId xmlns:a16="http://schemas.microsoft.com/office/drawing/2014/main" id="{CE2BB7E8-A0B8-48BD-9910-F79ADA57D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1606550"/>
            <a:ext cx="396081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уникального туристического предложения</a:t>
            </a: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логотипа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Разработка визуальной айдентики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6" name="object 12">
            <a:extLst>
              <a:ext uri="{FF2B5EF4-FFF2-40B4-BE49-F238E27FC236}">
                <a16:creationId xmlns:a16="http://schemas.microsoft.com/office/drawing/2014/main" id="{F31DED6E-392B-4D99-9958-9FA4EA1D8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5" y="2882900"/>
            <a:ext cx="3608388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254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ts val="1700"/>
              </a:lnSpc>
              <a:spcBef>
                <a:spcPts val="33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Сотрудничество с туристическим агенствами и партнерами</a:t>
            </a: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488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Подписание контрактов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Размещение на профильных платформах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Обеспечение оперативной обработки заказов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технической поддержки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26074B9E-AEE8-41A1-A5D4-6D9F22499E39}"/>
              </a:ext>
            </a:extLst>
          </p:cNvPr>
          <p:cNvSpPr txBox="1"/>
          <p:nvPr/>
        </p:nvSpPr>
        <p:spPr>
          <a:xfrm>
            <a:off x="808038" y="1560513"/>
            <a:ext cx="152400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40E1E5D-4E6D-45D3-BA84-CE1A73A0A670}"/>
              </a:ext>
            </a:extLst>
          </p:cNvPr>
          <p:cNvSpPr txBox="1"/>
          <p:nvPr/>
        </p:nvSpPr>
        <p:spPr>
          <a:xfrm>
            <a:off x="808038" y="2874963"/>
            <a:ext cx="152400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349" name="object 15">
            <a:extLst>
              <a:ext uri="{FF2B5EF4-FFF2-40B4-BE49-F238E27FC236}">
                <a16:creationId xmlns:a16="http://schemas.microsoft.com/office/drawing/2014/main" id="{F879FE33-A595-4ADA-9B59-F312F840F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8" y="2216150"/>
            <a:ext cx="193675" cy="3686175"/>
          </a:xfrm>
          <a:custGeom>
            <a:avLst/>
            <a:gdLst>
              <a:gd name="T0" fmla="*/ 0 w 193675"/>
              <a:gd name="T1" fmla="*/ 0 h 3684904"/>
              <a:gd name="T2" fmla="*/ 193675 w 193675"/>
              <a:gd name="T3" fmla="*/ 3684904 h 3684904"/>
            </a:gdLst>
            <a:ahLst/>
            <a:cxnLst/>
            <a:rect l="T0" t="T1" r="T2" b="T3"/>
            <a:pathLst>
              <a:path w="193675" h="3684904">
                <a:moveTo>
                  <a:pt x="175285" y="0"/>
                </a:moveTo>
                <a:lnTo>
                  <a:pt x="87642" y="97154"/>
                </a:lnTo>
                <a:lnTo>
                  <a:pt x="0" y="0"/>
                </a:lnTo>
              </a:path>
              <a:path w="193675" h="3684904">
                <a:moveTo>
                  <a:pt x="186715" y="1542668"/>
                </a:moveTo>
                <a:lnTo>
                  <a:pt x="99072" y="1639823"/>
                </a:lnTo>
                <a:lnTo>
                  <a:pt x="11430" y="1542668"/>
                </a:lnTo>
              </a:path>
              <a:path w="193675" h="3684904">
                <a:moveTo>
                  <a:pt x="193179" y="3587140"/>
                </a:moveTo>
                <a:lnTo>
                  <a:pt x="105537" y="3684282"/>
                </a:lnTo>
                <a:lnTo>
                  <a:pt x="17894" y="3587140"/>
                </a:lnTo>
              </a:path>
              <a:path w="193675" h="3684904">
                <a:moveTo>
                  <a:pt x="193179" y="3490709"/>
                </a:moveTo>
                <a:lnTo>
                  <a:pt x="105537" y="3587851"/>
                </a:lnTo>
                <a:lnTo>
                  <a:pt x="17894" y="3490709"/>
                </a:lnTo>
              </a:path>
            </a:pathLst>
          </a:custGeom>
          <a:noFill/>
          <a:ln w="2540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B07BA2B-028D-42AB-9076-F9E66CAE9909}"/>
              </a:ext>
            </a:extLst>
          </p:cNvPr>
          <p:cNvSpPr txBox="1"/>
          <p:nvPr/>
        </p:nvSpPr>
        <p:spPr>
          <a:xfrm>
            <a:off x="1023938" y="4500563"/>
            <a:ext cx="3578225" cy="1360487"/>
          </a:xfrm>
          <a:prstGeom prst="rect">
            <a:avLst/>
          </a:prstGeom>
        </p:spPr>
        <p:txBody>
          <a:bodyPr lIns="0" tIns="67945" rIns="0" bIns="0">
            <a:spAutoFit/>
          </a:bodyPr>
          <a:lstStyle/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Tx/>
              <a:buFontTx/>
              <a:buNone/>
              <a:tabLst>
                <a:tab pos="466725" algn="l"/>
              </a:tabLst>
              <a:defRPr/>
            </a:pPr>
            <a:r>
              <a:rPr kumimoji="0" lang="ru-RU" sz="2700" b="1" i="0" u="none" strike="noStrike" kern="1200" cap="none" spc="0" normalizeH="0" baseline="3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Использование CRM-системы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7800" marR="0" lvl="0" indent="0" algn="l" defTabSz="914400" rtl="0" eaLnBrk="1" fontAlgn="base" latinLnBrk="0" hangingPunct="1">
              <a:lnSpc>
                <a:spcPct val="100000"/>
              </a:lnSpc>
              <a:spcBef>
                <a:spcPts val="475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66725" algn="l"/>
              </a:tabLst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Автоматизация маркетинга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78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66725" algn="l"/>
              </a:tabLst>
              <a:defRPr/>
            </a:pPr>
            <a:r>
              <a:rPr kumimoji="0" lang="ru-RU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Таргетированная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реклама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78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66725" algn="l"/>
              </a:tabLst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Оценка эффективности маркетинговых кампаний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51" name="object 17">
            <a:extLst>
              <a:ext uri="{FF2B5EF4-FFF2-40B4-BE49-F238E27FC236}">
                <a16:creationId xmlns:a16="http://schemas.microsoft.com/office/drawing/2014/main" id="{A7DAF9EC-A106-48B0-89AE-FB06D199F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3975" y="2333625"/>
            <a:ext cx="161925" cy="88900"/>
          </a:xfrm>
          <a:custGeom>
            <a:avLst/>
            <a:gdLst>
              <a:gd name="T0" fmla="*/ 0 w 161925"/>
              <a:gd name="T1" fmla="*/ 0 h 88900"/>
              <a:gd name="T2" fmla="*/ 161925 w 161925"/>
              <a:gd name="T3" fmla="*/ 88900 h 88900"/>
            </a:gdLst>
            <a:ahLst/>
            <a:cxnLst/>
            <a:rect l="T0" t="T1" r="T2" b="T3"/>
            <a:pathLst>
              <a:path w="161925" h="88900">
                <a:moveTo>
                  <a:pt x="161543" y="0"/>
                </a:moveTo>
                <a:lnTo>
                  <a:pt x="80772" y="88391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52" name="object 18">
            <a:extLst>
              <a:ext uri="{FF2B5EF4-FFF2-40B4-BE49-F238E27FC236}">
                <a16:creationId xmlns:a16="http://schemas.microsoft.com/office/drawing/2014/main" id="{7D65BF1D-E066-4F4C-8463-ED6B2F297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150" y="4005263"/>
            <a:ext cx="161925" cy="88900"/>
          </a:xfrm>
          <a:custGeom>
            <a:avLst/>
            <a:gdLst>
              <a:gd name="T0" fmla="*/ 0 w 161925"/>
              <a:gd name="T1" fmla="*/ 0 h 88900"/>
              <a:gd name="T2" fmla="*/ 161925 w 161925"/>
              <a:gd name="T3" fmla="*/ 88900 h 88900"/>
            </a:gdLst>
            <a:ahLst/>
            <a:cxnLst/>
            <a:rect l="T0" t="T1" r="T2" b="T3"/>
            <a:pathLst>
              <a:path w="161925" h="88900">
                <a:moveTo>
                  <a:pt x="161543" y="0"/>
                </a:moveTo>
                <a:lnTo>
                  <a:pt x="80771" y="88391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53" name="object 19">
            <a:extLst>
              <a:ext uri="{FF2B5EF4-FFF2-40B4-BE49-F238E27FC236}">
                <a16:creationId xmlns:a16="http://schemas.microsoft.com/office/drawing/2014/main" id="{D8958B80-5156-4DC1-88FD-F35F48786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0" y="1552575"/>
            <a:ext cx="361950" cy="344488"/>
          </a:xfrm>
          <a:custGeom>
            <a:avLst/>
            <a:gdLst>
              <a:gd name="T0" fmla="*/ 0 w 361315"/>
              <a:gd name="T1" fmla="*/ 0 h 344169"/>
              <a:gd name="T2" fmla="*/ 361315 w 361315"/>
              <a:gd name="T3" fmla="*/ 344169 h 344169"/>
            </a:gdLst>
            <a:ahLst/>
            <a:cxnLst/>
            <a:rect l="T0" t="T1" r="T2" b="T3"/>
            <a:pathLst>
              <a:path w="361315" h="344169">
                <a:moveTo>
                  <a:pt x="180467" y="0"/>
                </a:moveTo>
                <a:lnTo>
                  <a:pt x="132482" y="6140"/>
                </a:lnTo>
                <a:lnTo>
                  <a:pt x="89370" y="23466"/>
                </a:lnTo>
                <a:lnTo>
                  <a:pt x="52847" y="50339"/>
                </a:lnTo>
                <a:lnTo>
                  <a:pt x="24633" y="85118"/>
                </a:lnTo>
                <a:lnTo>
                  <a:pt x="6444" y="126162"/>
                </a:lnTo>
                <a:lnTo>
                  <a:pt x="0" y="171830"/>
                </a:lnTo>
                <a:lnTo>
                  <a:pt x="6444" y="217499"/>
                </a:lnTo>
                <a:lnTo>
                  <a:pt x="24633" y="258543"/>
                </a:lnTo>
                <a:lnTo>
                  <a:pt x="52847" y="293322"/>
                </a:lnTo>
                <a:lnTo>
                  <a:pt x="89370" y="320195"/>
                </a:lnTo>
                <a:lnTo>
                  <a:pt x="132482" y="337521"/>
                </a:lnTo>
                <a:lnTo>
                  <a:pt x="180467" y="343662"/>
                </a:lnTo>
                <a:lnTo>
                  <a:pt x="228397" y="337521"/>
                </a:lnTo>
                <a:lnTo>
                  <a:pt x="271474" y="320195"/>
                </a:lnTo>
                <a:lnTo>
                  <a:pt x="307975" y="293322"/>
                </a:lnTo>
                <a:lnTo>
                  <a:pt x="336178" y="258543"/>
                </a:lnTo>
                <a:lnTo>
                  <a:pt x="354362" y="217499"/>
                </a:lnTo>
                <a:lnTo>
                  <a:pt x="360806" y="171830"/>
                </a:lnTo>
                <a:lnTo>
                  <a:pt x="354362" y="126162"/>
                </a:lnTo>
                <a:lnTo>
                  <a:pt x="336178" y="85118"/>
                </a:lnTo>
                <a:lnTo>
                  <a:pt x="307975" y="50339"/>
                </a:lnTo>
                <a:lnTo>
                  <a:pt x="271474" y="23466"/>
                </a:lnTo>
                <a:lnTo>
                  <a:pt x="228397" y="6140"/>
                </a:lnTo>
                <a:lnTo>
                  <a:pt x="180467" y="0"/>
                </a:lnTo>
                <a:close/>
              </a:path>
            </a:pathLst>
          </a:custGeom>
          <a:solidFill>
            <a:srgbClr val="F4502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354" name="object 20">
            <a:extLst>
              <a:ext uri="{FF2B5EF4-FFF2-40B4-BE49-F238E27FC236}">
                <a16:creationId xmlns:a16="http://schemas.microsoft.com/office/drawing/2014/main" id="{8714B35C-1CF8-49F5-BC98-BF97613F4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75" y="1571625"/>
            <a:ext cx="4429125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ts val="197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663" algn="l"/>
              </a:tabLst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Цифровой маркетинг и информационная поддержка</a:t>
            </a: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3663" algn="l"/>
              </a:tabLst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Запуск сайта, контекстная реклама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663" algn="l"/>
              </a:tabLst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(Яндекс/Google), продвижение в соцсетях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3663" algn="l"/>
              </a:tabLst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SEO-оптимизация для повышения видимости в поисковых системах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3663" algn="l"/>
              </a:tabLst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Публикация на отраслевых порталах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75"/>
              </a:spcBef>
              <a:spcAft>
                <a:spcPct val="0"/>
              </a:spcAft>
              <a:buClr>
                <a:srgbClr val="221F1F"/>
              </a:buClr>
              <a:buSzTx/>
              <a:buFont typeface="Arial" panose="020B0604020202020204" pitchFamily="34" charset="0"/>
              <a:buChar char="•"/>
              <a:tabLst>
                <a:tab pos="93663" algn="l"/>
              </a:tabLst>
              <a:defRPr/>
            </a:pP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663" algn="l"/>
              </a:tabLst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выставках и отраслевых мероприятиях</a:t>
            </a: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488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3663" algn="l"/>
              </a:tabLst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Региональные, федеральные, международные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663" algn="l"/>
              </a:tabLst>
              <a:defRPr/>
            </a:pP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663" algn="l"/>
              </a:tabLst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Разработка системы скидок для потенциальных потребителей</a:t>
            </a: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55" name="object 21">
            <a:extLst>
              <a:ext uri="{FF2B5EF4-FFF2-40B4-BE49-F238E27FC236}">
                <a16:creationId xmlns:a16="http://schemas.microsoft.com/office/drawing/2014/main" id="{897BDBD6-2E2A-4F39-812C-6FF1844CB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394075"/>
            <a:ext cx="360362" cy="342900"/>
          </a:xfrm>
          <a:custGeom>
            <a:avLst/>
            <a:gdLst>
              <a:gd name="T0" fmla="*/ 0 w 361315"/>
              <a:gd name="T1" fmla="*/ 0 h 343535"/>
              <a:gd name="T2" fmla="*/ 361315 w 361315"/>
              <a:gd name="T3" fmla="*/ 343535 h 343535"/>
            </a:gdLst>
            <a:ahLst/>
            <a:cxnLst/>
            <a:rect l="T0" t="T1" r="T2" b="T3"/>
            <a:pathLst>
              <a:path w="361315" h="343535">
                <a:moveTo>
                  <a:pt x="180339" y="0"/>
                </a:moveTo>
                <a:lnTo>
                  <a:pt x="132409" y="6140"/>
                </a:lnTo>
                <a:lnTo>
                  <a:pt x="89332" y="23466"/>
                </a:lnTo>
                <a:lnTo>
                  <a:pt x="52831" y="50339"/>
                </a:lnTo>
                <a:lnTo>
                  <a:pt x="24628" y="85118"/>
                </a:lnTo>
                <a:lnTo>
                  <a:pt x="6444" y="126162"/>
                </a:lnTo>
                <a:lnTo>
                  <a:pt x="0" y="171831"/>
                </a:lnTo>
                <a:lnTo>
                  <a:pt x="6444" y="217490"/>
                </a:lnTo>
                <a:lnTo>
                  <a:pt x="24628" y="258510"/>
                </a:lnTo>
                <a:lnTo>
                  <a:pt x="52831" y="293258"/>
                </a:lnTo>
                <a:lnTo>
                  <a:pt x="89332" y="320101"/>
                </a:lnTo>
                <a:lnTo>
                  <a:pt x="132409" y="337404"/>
                </a:lnTo>
                <a:lnTo>
                  <a:pt x="180339" y="343535"/>
                </a:lnTo>
                <a:lnTo>
                  <a:pt x="228324" y="337404"/>
                </a:lnTo>
                <a:lnTo>
                  <a:pt x="271436" y="320101"/>
                </a:lnTo>
                <a:lnTo>
                  <a:pt x="307959" y="293258"/>
                </a:lnTo>
                <a:lnTo>
                  <a:pt x="336173" y="258510"/>
                </a:lnTo>
                <a:lnTo>
                  <a:pt x="354362" y="217490"/>
                </a:lnTo>
                <a:lnTo>
                  <a:pt x="360806" y="171831"/>
                </a:lnTo>
                <a:lnTo>
                  <a:pt x="354362" y="126162"/>
                </a:lnTo>
                <a:lnTo>
                  <a:pt x="336173" y="85118"/>
                </a:lnTo>
                <a:lnTo>
                  <a:pt x="307959" y="50339"/>
                </a:lnTo>
                <a:lnTo>
                  <a:pt x="271436" y="23466"/>
                </a:lnTo>
                <a:lnTo>
                  <a:pt x="228324" y="6140"/>
                </a:lnTo>
                <a:lnTo>
                  <a:pt x="180339" y="0"/>
                </a:lnTo>
                <a:close/>
              </a:path>
            </a:pathLst>
          </a:custGeom>
          <a:solidFill>
            <a:srgbClr val="F450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56" name="object 22">
            <a:extLst>
              <a:ext uri="{FF2B5EF4-FFF2-40B4-BE49-F238E27FC236}">
                <a16:creationId xmlns:a16="http://schemas.microsoft.com/office/drawing/2014/main" id="{F8053528-6F7C-4062-AD0D-0588D1063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440238"/>
            <a:ext cx="360362" cy="342900"/>
          </a:xfrm>
          <a:custGeom>
            <a:avLst/>
            <a:gdLst>
              <a:gd name="T0" fmla="*/ 0 w 361315"/>
              <a:gd name="T1" fmla="*/ 0 h 343535"/>
              <a:gd name="T2" fmla="*/ 361315 w 361315"/>
              <a:gd name="T3" fmla="*/ 343535 h 343535"/>
            </a:gdLst>
            <a:ahLst/>
            <a:cxnLst/>
            <a:rect l="T0" t="T1" r="T2" b="T3"/>
            <a:pathLst>
              <a:path w="361315" h="343535">
                <a:moveTo>
                  <a:pt x="180339" y="0"/>
                </a:moveTo>
                <a:lnTo>
                  <a:pt x="132409" y="6130"/>
                </a:lnTo>
                <a:lnTo>
                  <a:pt x="89332" y="23433"/>
                </a:lnTo>
                <a:lnTo>
                  <a:pt x="52831" y="50276"/>
                </a:lnTo>
                <a:lnTo>
                  <a:pt x="24628" y="85024"/>
                </a:lnTo>
                <a:lnTo>
                  <a:pt x="6444" y="126044"/>
                </a:lnTo>
                <a:lnTo>
                  <a:pt x="0" y="171703"/>
                </a:lnTo>
                <a:lnTo>
                  <a:pt x="6444" y="217372"/>
                </a:lnTo>
                <a:lnTo>
                  <a:pt x="24628" y="258416"/>
                </a:lnTo>
                <a:lnTo>
                  <a:pt x="52831" y="293195"/>
                </a:lnTo>
                <a:lnTo>
                  <a:pt x="89332" y="320068"/>
                </a:lnTo>
                <a:lnTo>
                  <a:pt x="132409" y="337394"/>
                </a:lnTo>
                <a:lnTo>
                  <a:pt x="180339" y="343534"/>
                </a:lnTo>
                <a:lnTo>
                  <a:pt x="228324" y="337394"/>
                </a:lnTo>
                <a:lnTo>
                  <a:pt x="271436" y="320068"/>
                </a:lnTo>
                <a:lnTo>
                  <a:pt x="307959" y="293195"/>
                </a:lnTo>
                <a:lnTo>
                  <a:pt x="336173" y="258416"/>
                </a:lnTo>
                <a:lnTo>
                  <a:pt x="354362" y="217372"/>
                </a:lnTo>
                <a:lnTo>
                  <a:pt x="360806" y="171703"/>
                </a:lnTo>
                <a:lnTo>
                  <a:pt x="354362" y="126044"/>
                </a:lnTo>
                <a:lnTo>
                  <a:pt x="336173" y="85024"/>
                </a:lnTo>
                <a:lnTo>
                  <a:pt x="307959" y="50276"/>
                </a:lnTo>
                <a:lnTo>
                  <a:pt x="271436" y="23433"/>
                </a:lnTo>
                <a:lnTo>
                  <a:pt x="228324" y="6130"/>
                </a:lnTo>
                <a:lnTo>
                  <a:pt x="180339" y="0"/>
                </a:lnTo>
                <a:close/>
              </a:path>
            </a:pathLst>
          </a:custGeom>
          <a:solidFill>
            <a:srgbClr val="F450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C159481-6535-4BA1-8E83-72B46E86807B}"/>
              </a:ext>
            </a:extLst>
          </p:cNvPr>
          <p:cNvSpPr txBox="1"/>
          <p:nvPr/>
        </p:nvSpPr>
        <p:spPr>
          <a:xfrm>
            <a:off x="6407150" y="3397250"/>
            <a:ext cx="153988" cy="30003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5760C999-65B2-4B56-9499-C989B29AC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381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810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A67C91-7AE8-462D-8201-64EFD897F346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3810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BB02548E-A872-491F-B3AB-51C865BAC76F}"/>
              </a:ext>
            </a:extLst>
          </p:cNvPr>
          <p:cNvSpPr txBox="1"/>
          <p:nvPr/>
        </p:nvSpPr>
        <p:spPr>
          <a:xfrm>
            <a:off x="6411913" y="4433888"/>
            <a:ext cx="153987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A5A416E-8197-4A47-9EBF-C53F462416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9263" y="768350"/>
            <a:ext cx="7558087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ВОЗМОЖНЫЕ</a:t>
            </a:r>
            <a:r>
              <a:rPr spc="280" dirty="0"/>
              <a:t> </a:t>
            </a:r>
            <a:r>
              <a:rPr spc="45" dirty="0"/>
              <a:t>ТЕРРИТОРИИ</a:t>
            </a:r>
            <a:r>
              <a:rPr spc="330" dirty="0"/>
              <a:t> </a:t>
            </a:r>
            <a:r>
              <a:rPr dirty="0"/>
              <a:t>ДЛЯ</a:t>
            </a:r>
            <a:r>
              <a:rPr spc="195" dirty="0"/>
              <a:t> </a:t>
            </a:r>
            <a:r>
              <a:rPr spc="-10" dirty="0"/>
              <a:t>РАЗМЕЩЕНИЯ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A4A6EC8-84C7-495F-9ADD-1A95357AE8CF}"/>
              </a:ext>
            </a:extLst>
          </p:cNvPr>
          <p:cNvSpPr txBox="1"/>
          <p:nvPr/>
        </p:nvSpPr>
        <p:spPr>
          <a:xfrm>
            <a:off x="7051675" y="387350"/>
            <a:ext cx="3933825" cy="2540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Локализация инвестиционного</a:t>
            </a:r>
            <a:r>
              <a:rPr kumimoji="0" sz="1500" b="1" i="1" u="none" strike="noStrike" kern="0" cap="none" spc="-3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364" name="object 4">
            <a:extLst>
              <a:ext uri="{FF2B5EF4-FFF2-40B4-BE49-F238E27FC236}">
                <a16:creationId xmlns:a16="http://schemas.microsoft.com/office/drawing/2014/main" id="{546D6653-B076-42EE-B768-26A1944F0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58813"/>
            <a:ext cx="10541000" cy="0"/>
          </a:xfrm>
          <a:custGeom>
            <a:avLst/>
            <a:gdLst>
              <a:gd name="T0" fmla="*/ 0 w 10541635"/>
              <a:gd name="T1" fmla="*/ 10541635 w 10541635"/>
            </a:gdLst>
            <a:ahLst/>
            <a:cxnLst/>
            <a:rect l="T0" t="0" r="T1" b="0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5" name="object 5">
            <a:extLst>
              <a:ext uri="{FF2B5EF4-FFF2-40B4-BE49-F238E27FC236}">
                <a16:creationId xmlns:a16="http://schemas.microsoft.com/office/drawing/2014/main" id="{5AED794C-5F0C-40FA-8766-6C1FCA1B0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688" y="1214438"/>
            <a:ext cx="5357812" cy="209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414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8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sng" strike="noStrike" kern="120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Локация:</a:t>
            </a:r>
            <a:endParaRPr kumimoji="0" lang="ru-RU" alt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7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Омская область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Омская область, Омский район,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п.Чернолучье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бывший ДОЛ «Искорка» 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7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Общая площадь: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341,5 га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7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Категория земель: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F1115"/>
                </a:solidFill>
                <a:effectLst/>
                <a:uLnTx/>
                <a:uFillTx/>
                <a:latin typeface="quote-cjk-patch"/>
                <a:ea typeface="+mn-ea"/>
                <a:cs typeface="Arial" panose="020B0604020202020204" pitchFamily="34" charset="0"/>
              </a:rPr>
              <a:t>земли лесного фонда (разрешенное использование – рекреационная деятельность, ст. 41 Лесного кодекса РФ) 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5CF93C2-0318-4556-8165-9A6670E32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381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810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8016AD-2EC9-4589-A6DE-91D298DF6083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3810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368" name="object 79">
            <a:extLst>
              <a:ext uri="{FF2B5EF4-FFF2-40B4-BE49-F238E27FC236}">
                <a16:creationId xmlns:a16="http://schemas.microsoft.com/office/drawing/2014/main" id="{019F1E7B-59FF-4CB8-9550-7D87AB9BF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85875"/>
            <a:ext cx="4572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EE024B-D446-43C9-8FB9-A3A37E3D998C}"/>
              </a:ext>
            </a:extLst>
          </p:cNvPr>
          <p:cNvSpPr/>
          <p:nvPr/>
        </p:nvSpPr>
        <p:spPr>
          <a:xfrm>
            <a:off x="1023938" y="1428750"/>
            <a:ext cx="4572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683" marR="0" lvl="0" indent="0" algn="l" defTabSz="914400" rtl="0" eaLnBrk="1" fontAlgn="auto" latinLnBrk="0" hangingPunct="1">
              <a:lnSpc>
                <a:spcPct val="100000"/>
              </a:lnSpc>
              <a:spcBef>
                <a:spcPts val="29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ЭЛЕКТРОСНАБЖЕНИЕ - </a:t>
            </a:r>
            <a:r>
              <a:rPr kumimoji="0" lang="ru-RU" sz="1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lang="ru-RU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озможность подключения к сетям электроснабжения ЛЭП 380 </a:t>
            </a:r>
            <a:r>
              <a:rPr kumimoji="0" lang="ru-RU" sz="10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</a:t>
            </a:r>
            <a:r>
              <a:rPr kumimoji="0" lang="ru-RU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на границе участка </a:t>
            </a:r>
            <a:endParaRPr kumimoji="0" lang="ru-RU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370" name="object 81">
            <a:extLst>
              <a:ext uri="{FF2B5EF4-FFF2-40B4-BE49-F238E27FC236}">
                <a16:creationId xmlns:a16="http://schemas.microsoft.com/office/drawing/2014/main" id="{84D0B770-CCFE-4C69-95A3-961F4BFDA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071688"/>
            <a:ext cx="381000" cy="392112"/>
          </a:xfrm>
          <a:custGeom>
            <a:avLst/>
            <a:gdLst>
              <a:gd name="T0" fmla="*/ 0 w 233680"/>
              <a:gd name="T1" fmla="*/ 0 h 309880"/>
              <a:gd name="T2" fmla="*/ 233680 w 233680"/>
              <a:gd name="T3" fmla="*/ 309880 h 309880"/>
            </a:gdLst>
            <a:ahLst/>
            <a:cxnLst/>
            <a:rect l="T0" t="T1" r="T2" b="T3"/>
            <a:pathLst>
              <a:path w="233680" h="309880">
                <a:moveTo>
                  <a:pt x="197398" y="201929"/>
                </a:moveTo>
                <a:lnTo>
                  <a:pt x="181701" y="201929"/>
                </a:lnTo>
                <a:lnTo>
                  <a:pt x="176403" y="208279"/>
                </a:lnTo>
                <a:lnTo>
                  <a:pt x="170985" y="215899"/>
                </a:lnTo>
                <a:lnTo>
                  <a:pt x="165563" y="222249"/>
                </a:lnTo>
                <a:lnTo>
                  <a:pt x="145074" y="264159"/>
                </a:lnTo>
                <a:lnTo>
                  <a:pt x="147851" y="283209"/>
                </a:lnTo>
                <a:lnTo>
                  <a:pt x="157511" y="297179"/>
                </a:lnTo>
                <a:lnTo>
                  <a:pt x="172070" y="307339"/>
                </a:lnTo>
                <a:lnTo>
                  <a:pt x="189549" y="309879"/>
                </a:lnTo>
                <a:lnTo>
                  <a:pt x="206951" y="307339"/>
                </a:lnTo>
                <a:lnTo>
                  <a:pt x="221138" y="297179"/>
                </a:lnTo>
                <a:lnTo>
                  <a:pt x="221990" y="295909"/>
                </a:lnTo>
                <a:lnTo>
                  <a:pt x="187661" y="295909"/>
                </a:lnTo>
                <a:lnTo>
                  <a:pt x="173427" y="292099"/>
                </a:lnTo>
                <a:lnTo>
                  <a:pt x="162936" y="280669"/>
                </a:lnTo>
                <a:lnTo>
                  <a:pt x="159196" y="265429"/>
                </a:lnTo>
                <a:lnTo>
                  <a:pt x="160508" y="259079"/>
                </a:lnTo>
                <a:lnTo>
                  <a:pt x="179882" y="227329"/>
                </a:lnTo>
                <a:lnTo>
                  <a:pt x="184191" y="220979"/>
                </a:lnTo>
                <a:lnTo>
                  <a:pt x="188508" y="215899"/>
                </a:lnTo>
                <a:lnTo>
                  <a:pt x="207572" y="215899"/>
                </a:lnTo>
                <a:lnTo>
                  <a:pt x="202281" y="208279"/>
                </a:lnTo>
                <a:lnTo>
                  <a:pt x="197398" y="201929"/>
                </a:lnTo>
                <a:close/>
              </a:path>
              <a:path w="233680" h="309880">
                <a:moveTo>
                  <a:pt x="207572" y="215899"/>
                </a:moveTo>
                <a:lnTo>
                  <a:pt x="189029" y="215899"/>
                </a:lnTo>
                <a:lnTo>
                  <a:pt x="192980" y="220979"/>
                </a:lnTo>
                <a:lnTo>
                  <a:pt x="197227" y="226059"/>
                </a:lnTo>
                <a:lnTo>
                  <a:pt x="201559" y="231139"/>
                </a:lnTo>
                <a:lnTo>
                  <a:pt x="205767" y="237489"/>
                </a:lnTo>
                <a:lnTo>
                  <a:pt x="209643" y="243839"/>
                </a:lnTo>
                <a:lnTo>
                  <a:pt x="213433" y="250189"/>
                </a:lnTo>
                <a:lnTo>
                  <a:pt x="216531" y="256539"/>
                </a:lnTo>
                <a:lnTo>
                  <a:pt x="218328" y="262889"/>
                </a:lnTo>
                <a:lnTo>
                  <a:pt x="218256" y="265429"/>
                </a:lnTo>
                <a:lnTo>
                  <a:pt x="218148" y="269239"/>
                </a:lnTo>
                <a:lnTo>
                  <a:pt x="187661" y="295909"/>
                </a:lnTo>
                <a:lnTo>
                  <a:pt x="221990" y="295909"/>
                </a:lnTo>
                <a:lnTo>
                  <a:pt x="230519" y="283209"/>
                </a:lnTo>
                <a:lnTo>
                  <a:pt x="233504" y="265429"/>
                </a:lnTo>
                <a:lnTo>
                  <a:pt x="231815" y="255269"/>
                </a:lnTo>
                <a:lnTo>
                  <a:pt x="228135" y="246379"/>
                </a:lnTo>
                <a:lnTo>
                  <a:pt x="223346" y="238759"/>
                </a:lnTo>
                <a:lnTo>
                  <a:pt x="218328" y="229869"/>
                </a:lnTo>
                <a:lnTo>
                  <a:pt x="213009" y="222249"/>
                </a:lnTo>
                <a:lnTo>
                  <a:pt x="207572" y="215899"/>
                </a:lnTo>
                <a:close/>
              </a:path>
              <a:path w="233680" h="309880">
                <a:moveTo>
                  <a:pt x="180494" y="267969"/>
                </a:moveTo>
                <a:lnTo>
                  <a:pt x="174462" y="270509"/>
                </a:lnTo>
                <a:lnTo>
                  <a:pt x="170017" y="273049"/>
                </a:lnTo>
                <a:lnTo>
                  <a:pt x="171757" y="279399"/>
                </a:lnTo>
                <a:lnTo>
                  <a:pt x="173319" y="284479"/>
                </a:lnTo>
                <a:lnTo>
                  <a:pt x="184520" y="287019"/>
                </a:lnTo>
                <a:lnTo>
                  <a:pt x="198592" y="285749"/>
                </a:lnTo>
                <a:lnTo>
                  <a:pt x="205666" y="281939"/>
                </a:lnTo>
                <a:lnTo>
                  <a:pt x="206745" y="274319"/>
                </a:lnTo>
                <a:lnTo>
                  <a:pt x="206425" y="273049"/>
                </a:lnTo>
                <a:lnTo>
                  <a:pt x="184800" y="273049"/>
                </a:lnTo>
                <a:lnTo>
                  <a:pt x="180494" y="267969"/>
                </a:lnTo>
                <a:close/>
              </a:path>
              <a:path w="233680" h="309880">
                <a:moveTo>
                  <a:pt x="205463" y="269239"/>
                </a:moveTo>
                <a:lnTo>
                  <a:pt x="197030" y="269239"/>
                </a:lnTo>
                <a:lnTo>
                  <a:pt x="195150" y="271779"/>
                </a:lnTo>
                <a:lnTo>
                  <a:pt x="184800" y="273049"/>
                </a:lnTo>
                <a:lnTo>
                  <a:pt x="206425" y="273049"/>
                </a:lnTo>
                <a:lnTo>
                  <a:pt x="205463" y="269239"/>
                </a:lnTo>
                <a:close/>
              </a:path>
              <a:path w="233680" h="309880">
                <a:moveTo>
                  <a:pt x="223484" y="189229"/>
                </a:moveTo>
                <a:lnTo>
                  <a:pt x="151145" y="189229"/>
                </a:lnTo>
                <a:lnTo>
                  <a:pt x="150827" y="194309"/>
                </a:lnTo>
                <a:lnTo>
                  <a:pt x="153638" y="200659"/>
                </a:lnTo>
                <a:lnTo>
                  <a:pt x="161563" y="201929"/>
                </a:lnTo>
                <a:lnTo>
                  <a:pt x="214751" y="201929"/>
                </a:lnTo>
                <a:lnTo>
                  <a:pt x="221121" y="199389"/>
                </a:lnTo>
                <a:lnTo>
                  <a:pt x="223560" y="194309"/>
                </a:lnTo>
                <a:lnTo>
                  <a:pt x="223484" y="189229"/>
                </a:lnTo>
                <a:close/>
              </a:path>
              <a:path w="233680" h="309880">
                <a:moveTo>
                  <a:pt x="81898" y="171449"/>
                </a:moveTo>
                <a:lnTo>
                  <a:pt x="58206" y="171449"/>
                </a:lnTo>
                <a:lnTo>
                  <a:pt x="65504" y="177799"/>
                </a:lnTo>
                <a:lnTo>
                  <a:pt x="73441" y="184149"/>
                </a:lnTo>
                <a:lnTo>
                  <a:pt x="82657" y="187959"/>
                </a:lnTo>
                <a:lnTo>
                  <a:pt x="93791" y="189229"/>
                </a:lnTo>
                <a:lnTo>
                  <a:pt x="104862" y="189229"/>
                </a:lnTo>
                <a:lnTo>
                  <a:pt x="114731" y="186689"/>
                </a:lnTo>
                <a:lnTo>
                  <a:pt x="123156" y="182879"/>
                </a:lnTo>
                <a:lnTo>
                  <a:pt x="129898" y="177799"/>
                </a:lnTo>
                <a:lnTo>
                  <a:pt x="133047" y="175259"/>
                </a:lnTo>
                <a:lnTo>
                  <a:pt x="96268" y="175259"/>
                </a:lnTo>
                <a:lnTo>
                  <a:pt x="84386" y="172719"/>
                </a:lnTo>
                <a:lnTo>
                  <a:pt x="81898" y="171449"/>
                </a:lnTo>
                <a:close/>
              </a:path>
              <a:path w="233680" h="309880">
                <a:moveTo>
                  <a:pt x="164409" y="171449"/>
                </a:moveTo>
                <a:lnTo>
                  <a:pt x="137225" y="171449"/>
                </a:lnTo>
                <a:lnTo>
                  <a:pt x="143820" y="172719"/>
                </a:lnTo>
                <a:lnTo>
                  <a:pt x="149679" y="176529"/>
                </a:lnTo>
                <a:lnTo>
                  <a:pt x="154151" y="181609"/>
                </a:lnTo>
                <a:lnTo>
                  <a:pt x="156580" y="186689"/>
                </a:lnTo>
                <a:lnTo>
                  <a:pt x="153342" y="189229"/>
                </a:lnTo>
                <a:lnTo>
                  <a:pt x="220131" y="189229"/>
                </a:lnTo>
                <a:lnTo>
                  <a:pt x="217286" y="186689"/>
                </a:lnTo>
                <a:lnTo>
                  <a:pt x="171757" y="186689"/>
                </a:lnTo>
                <a:lnTo>
                  <a:pt x="168375" y="177799"/>
                </a:lnTo>
                <a:lnTo>
                  <a:pt x="164409" y="171449"/>
                </a:lnTo>
                <a:close/>
              </a:path>
              <a:path w="233680" h="309880">
                <a:moveTo>
                  <a:pt x="12016" y="97789"/>
                </a:moveTo>
                <a:lnTo>
                  <a:pt x="8498" y="97789"/>
                </a:lnTo>
                <a:lnTo>
                  <a:pt x="3055" y="100329"/>
                </a:lnTo>
                <a:lnTo>
                  <a:pt x="826" y="105409"/>
                </a:lnTo>
                <a:lnTo>
                  <a:pt x="470" y="113029"/>
                </a:lnTo>
                <a:lnTo>
                  <a:pt x="530" y="115569"/>
                </a:lnTo>
                <a:lnTo>
                  <a:pt x="650" y="143509"/>
                </a:lnTo>
                <a:lnTo>
                  <a:pt x="276" y="153669"/>
                </a:lnTo>
                <a:lnTo>
                  <a:pt x="236" y="154939"/>
                </a:lnTo>
                <a:lnTo>
                  <a:pt x="114" y="158749"/>
                </a:lnTo>
                <a:lnTo>
                  <a:pt x="0" y="168909"/>
                </a:lnTo>
                <a:lnTo>
                  <a:pt x="319" y="175259"/>
                </a:lnTo>
                <a:lnTo>
                  <a:pt x="383" y="176529"/>
                </a:lnTo>
                <a:lnTo>
                  <a:pt x="447" y="177799"/>
                </a:lnTo>
                <a:lnTo>
                  <a:pt x="510" y="179069"/>
                </a:lnTo>
                <a:lnTo>
                  <a:pt x="3266" y="185419"/>
                </a:lnTo>
                <a:lnTo>
                  <a:pt x="8327" y="186689"/>
                </a:lnTo>
                <a:lnTo>
                  <a:pt x="12599" y="184149"/>
                </a:lnTo>
                <a:lnTo>
                  <a:pt x="15344" y="179069"/>
                </a:lnTo>
                <a:lnTo>
                  <a:pt x="15746" y="172719"/>
                </a:lnTo>
                <a:lnTo>
                  <a:pt x="15826" y="171449"/>
                </a:lnTo>
                <a:lnTo>
                  <a:pt x="81898" y="171449"/>
                </a:lnTo>
                <a:lnTo>
                  <a:pt x="74437" y="167639"/>
                </a:lnTo>
                <a:lnTo>
                  <a:pt x="70982" y="163829"/>
                </a:lnTo>
                <a:lnTo>
                  <a:pt x="68899" y="158749"/>
                </a:lnTo>
                <a:lnTo>
                  <a:pt x="62109" y="156209"/>
                </a:lnTo>
                <a:lnTo>
                  <a:pt x="15305" y="156209"/>
                </a:lnTo>
                <a:lnTo>
                  <a:pt x="15305" y="119379"/>
                </a:lnTo>
                <a:lnTo>
                  <a:pt x="63083" y="119379"/>
                </a:lnTo>
                <a:lnTo>
                  <a:pt x="64493" y="118109"/>
                </a:lnTo>
                <a:lnTo>
                  <a:pt x="69636" y="115569"/>
                </a:lnTo>
                <a:lnTo>
                  <a:pt x="65496" y="106679"/>
                </a:lnTo>
                <a:lnTo>
                  <a:pt x="65923" y="105409"/>
                </a:lnTo>
                <a:lnTo>
                  <a:pt x="15305" y="105409"/>
                </a:lnTo>
                <a:lnTo>
                  <a:pt x="14251" y="100329"/>
                </a:lnTo>
                <a:lnTo>
                  <a:pt x="12016" y="97789"/>
                </a:lnTo>
                <a:close/>
              </a:path>
              <a:path w="233680" h="309880">
                <a:moveTo>
                  <a:pt x="178539" y="119379"/>
                </a:moveTo>
                <a:lnTo>
                  <a:pt x="142496" y="119379"/>
                </a:lnTo>
                <a:lnTo>
                  <a:pt x="146649" y="120649"/>
                </a:lnTo>
                <a:lnTo>
                  <a:pt x="168695" y="128269"/>
                </a:lnTo>
                <a:lnTo>
                  <a:pt x="185535" y="142239"/>
                </a:lnTo>
                <a:lnTo>
                  <a:pt x="197057" y="162559"/>
                </a:lnTo>
                <a:lnTo>
                  <a:pt x="203151" y="186689"/>
                </a:lnTo>
                <a:lnTo>
                  <a:pt x="217286" y="186689"/>
                </a:lnTo>
                <a:lnTo>
                  <a:pt x="209520" y="154939"/>
                </a:lnTo>
                <a:lnTo>
                  <a:pt x="194263" y="130809"/>
                </a:lnTo>
                <a:lnTo>
                  <a:pt x="178539" y="119379"/>
                </a:lnTo>
                <a:close/>
              </a:path>
              <a:path w="233680" h="309880">
                <a:moveTo>
                  <a:pt x="134330" y="156209"/>
                </a:moveTo>
                <a:lnTo>
                  <a:pt x="124144" y="158749"/>
                </a:lnTo>
                <a:lnTo>
                  <a:pt x="122862" y="165099"/>
                </a:lnTo>
                <a:lnTo>
                  <a:pt x="119433" y="167639"/>
                </a:lnTo>
                <a:lnTo>
                  <a:pt x="108484" y="172719"/>
                </a:lnTo>
                <a:lnTo>
                  <a:pt x="96268" y="175259"/>
                </a:lnTo>
                <a:lnTo>
                  <a:pt x="133047" y="175259"/>
                </a:lnTo>
                <a:lnTo>
                  <a:pt x="134457" y="171449"/>
                </a:lnTo>
                <a:lnTo>
                  <a:pt x="164409" y="171449"/>
                </a:lnTo>
                <a:lnTo>
                  <a:pt x="162822" y="168909"/>
                </a:lnTo>
                <a:lnTo>
                  <a:pt x="155326" y="162559"/>
                </a:lnTo>
                <a:lnTo>
                  <a:pt x="146115" y="158749"/>
                </a:lnTo>
                <a:lnTo>
                  <a:pt x="142166" y="157479"/>
                </a:lnTo>
                <a:lnTo>
                  <a:pt x="134330" y="156209"/>
                </a:lnTo>
                <a:close/>
              </a:path>
              <a:path w="233680" h="309880">
                <a:moveTo>
                  <a:pt x="58714" y="154939"/>
                </a:moveTo>
                <a:lnTo>
                  <a:pt x="48935" y="156209"/>
                </a:lnTo>
                <a:lnTo>
                  <a:pt x="62109" y="156209"/>
                </a:lnTo>
                <a:lnTo>
                  <a:pt x="58714" y="154939"/>
                </a:lnTo>
                <a:close/>
              </a:path>
              <a:path w="233680" h="309880">
                <a:moveTo>
                  <a:pt x="63083" y="119379"/>
                </a:moveTo>
                <a:lnTo>
                  <a:pt x="48999" y="119379"/>
                </a:lnTo>
                <a:lnTo>
                  <a:pt x="60263" y="121919"/>
                </a:lnTo>
                <a:lnTo>
                  <a:pt x="63083" y="119379"/>
                </a:lnTo>
                <a:close/>
              </a:path>
              <a:path w="233680" h="309880">
                <a:moveTo>
                  <a:pt x="141874" y="100329"/>
                </a:moveTo>
                <a:lnTo>
                  <a:pt x="127281" y="100329"/>
                </a:lnTo>
                <a:lnTo>
                  <a:pt x="127802" y="105409"/>
                </a:lnTo>
                <a:lnTo>
                  <a:pt x="125618" y="115569"/>
                </a:lnTo>
                <a:lnTo>
                  <a:pt x="134241" y="120649"/>
                </a:lnTo>
                <a:lnTo>
                  <a:pt x="142496" y="119379"/>
                </a:lnTo>
                <a:lnTo>
                  <a:pt x="178539" y="119379"/>
                </a:lnTo>
                <a:lnTo>
                  <a:pt x="171550" y="114299"/>
                </a:lnTo>
                <a:lnTo>
                  <a:pt x="141416" y="105409"/>
                </a:lnTo>
                <a:lnTo>
                  <a:pt x="141874" y="100329"/>
                </a:lnTo>
                <a:close/>
              </a:path>
              <a:path w="233680" h="309880">
                <a:moveTo>
                  <a:pt x="141201" y="85089"/>
                </a:moveTo>
                <a:lnTo>
                  <a:pt x="59697" y="85089"/>
                </a:lnTo>
                <a:lnTo>
                  <a:pt x="54548" y="87629"/>
                </a:lnTo>
                <a:lnTo>
                  <a:pt x="50434" y="91439"/>
                </a:lnTo>
                <a:lnTo>
                  <a:pt x="53393" y="97789"/>
                </a:lnTo>
                <a:lnTo>
                  <a:pt x="52453" y="105409"/>
                </a:lnTo>
                <a:lnTo>
                  <a:pt x="65923" y="105409"/>
                </a:lnTo>
                <a:lnTo>
                  <a:pt x="67629" y="100329"/>
                </a:lnTo>
                <a:lnTo>
                  <a:pt x="141874" y="100329"/>
                </a:lnTo>
                <a:lnTo>
                  <a:pt x="142445" y="93979"/>
                </a:lnTo>
                <a:lnTo>
                  <a:pt x="141201" y="85089"/>
                </a:lnTo>
                <a:close/>
              </a:path>
              <a:path w="233680" h="309880">
                <a:moveTo>
                  <a:pt x="124235" y="62229"/>
                </a:moveTo>
                <a:lnTo>
                  <a:pt x="71319" y="62229"/>
                </a:lnTo>
                <a:lnTo>
                  <a:pt x="64570" y="63499"/>
                </a:lnTo>
                <a:lnTo>
                  <a:pt x="61356" y="68579"/>
                </a:lnTo>
                <a:lnTo>
                  <a:pt x="63253" y="74929"/>
                </a:lnTo>
                <a:lnTo>
                  <a:pt x="69696" y="77469"/>
                </a:lnTo>
                <a:lnTo>
                  <a:pt x="116296" y="77469"/>
                </a:lnTo>
                <a:lnTo>
                  <a:pt x="115953" y="80009"/>
                </a:lnTo>
                <a:lnTo>
                  <a:pt x="116982" y="83819"/>
                </a:lnTo>
                <a:lnTo>
                  <a:pt x="115775" y="85089"/>
                </a:lnTo>
                <a:lnTo>
                  <a:pt x="130418" y="85089"/>
                </a:lnTo>
                <a:lnTo>
                  <a:pt x="129110" y="77469"/>
                </a:lnTo>
                <a:lnTo>
                  <a:pt x="132869" y="68579"/>
                </a:lnTo>
                <a:lnTo>
                  <a:pt x="128856" y="64769"/>
                </a:lnTo>
                <a:lnTo>
                  <a:pt x="124235" y="62229"/>
                </a:lnTo>
                <a:close/>
              </a:path>
              <a:path w="233680" h="309880">
                <a:moveTo>
                  <a:pt x="115775" y="44449"/>
                </a:moveTo>
                <a:lnTo>
                  <a:pt x="77574" y="44449"/>
                </a:lnTo>
                <a:lnTo>
                  <a:pt x="81142" y="46989"/>
                </a:lnTo>
                <a:lnTo>
                  <a:pt x="84800" y="49529"/>
                </a:lnTo>
                <a:lnTo>
                  <a:pt x="89080" y="52069"/>
                </a:lnTo>
                <a:lnTo>
                  <a:pt x="88737" y="54609"/>
                </a:lnTo>
                <a:lnTo>
                  <a:pt x="89778" y="59689"/>
                </a:lnTo>
                <a:lnTo>
                  <a:pt x="88559" y="62229"/>
                </a:lnTo>
                <a:lnTo>
                  <a:pt x="103736" y="62229"/>
                </a:lnTo>
                <a:lnTo>
                  <a:pt x="103736" y="50799"/>
                </a:lnTo>
                <a:lnTo>
                  <a:pt x="110606" y="49529"/>
                </a:lnTo>
                <a:lnTo>
                  <a:pt x="110843" y="46989"/>
                </a:lnTo>
                <a:lnTo>
                  <a:pt x="110962" y="45719"/>
                </a:lnTo>
                <a:lnTo>
                  <a:pt x="115775" y="44449"/>
                </a:lnTo>
                <a:close/>
              </a:path>
              <a:path w="233680" h="309880">
                <a:moveTo>
                  <a:pt x="97195" y="0"/>
                </a:moveTo>
                <a:lnTo>
                  <a:pt x="84292" y="1269"/>
                </a:lnTo>
                <a:lnTo>
                  <a:pt x="81409" y="7619"/>
                </a:lnTo>
                <a:lnTo>
                  <a:pt x="75478" y="10159"/>
                </a:lnTo>
                <a:lnTo>
                  <a:pt x="25250" y="10159"/>
                </a:lnTo>
                <a:lnTo>
                  <a:pt x="18814" y="15239"/>
                </a:lnTo>
                <a:lnTo>
                  <a:pt x="15336" y="24129"/>
                </a:lnTo>
                <a:lnTo>
                  <a:pt x="15421" y="26669"/>
                </a:lnTo>
                <a:lnTo>
                  <a:pt x="15507" y="29209"/>
                </a:lnTo>
                <a:lnTo>
                  <a:pt x="15550" y="30479"/>
                </a:lnTo>
                <a:lnTo>
                  <a:pt x="15636" y="33019"/>
                </a:lnTo>
                <a:lnTo>
                  <a:pt x="20538" y="40639"/>
                </a:lnTo>
                <a:lnTo>
                  <a:pt x="31325" y="44449"/>
                </a:lnTo>
                <a:lnTo>
                  <a:pt x="45503" y="45719"/>
                </a:lnTo>
                <a:lnTo>
                  <a:pt x="61457" y="44449"/>
                </a:lnTo>
                <a:lnTo>
                  <a:pt x="115775" y="44449"/>
                </a:lnTo>
                <a:lnTo>
                  <a:pt x="127246" y="43179"/>
                </a:lnTo>
                <a:lnTo>
                  <a:pt x="166709" y="43179"/>
                </a:lnTo>
                <a:lnTo>
                  <a:pt x="172310" y="40639"/>
                </a:lnTo>
                <a:lnTo>
                  <a:pt x="173708" y="38099"/>
                </a:lnTo>
                <a:lnTo>
                  <a:pt x="96733" y="38099"/>
                </a:lnTo>
                <a:lnTo>
                  <a:pt x="88644" y="35559"/>
                </a:lnTo>
                <a:lnTo>
                  <a:pt x="87040" y="31749"/>
                </a:lnTo>
                <a:lnTo>
                  <a:pt x="32984" y="31749"/>
                </a:lnTo>
                <a:lnTo>
                  <a:pt x="28907" y="29209"/>
                </a:lnTo>
                <a:lnTo>
                  <a:pt x="28513" y="26669"/>
                </a:lnTo>
                <a:lnTo>
                  <a:pt x="29428" y="25399"/>
                </a:lnTo>
                <a:lnTo>
                  <a:pt x="31003" y="24129"/>
                </a:lnTo>
                <a:lnTo>
                  <a:pt x="84885" y="24129"/>
                </a:lnTo>
                <a:lnTo>
                  <a:pt x="84876" y="22859"/>
                </a:lnTo>
                <a:lnTo>
                  <a:pt x="86578" y="17779"/>
                </a:lnTo>
                <a:lnTo>
                  <a:pt x="101386" y="13969"/>
                </a:lnTo>
                <a:lnTo>
                  <a:pt x="173332" y="13969"/>
                </a:lnTo>
                <a:lnTo>
                  <a:pt x="167479" y="11429"/>
                </a:lnTo>
                <a:lnTo>
                  <a:pt x="122874" y="11429"/>
                </a:lnTo>
                <a:lnTo>
                  <a:pt x="117699" y="10159"/>
                </a:lnTo>
                <a:lnTo>
                  <a:pt x="49259" y="10159"/>
                </a:lnTo>
                <a:lnTo>
                  <a:pt x="36320" y="8889"/>
                </a:lnTo>
                <a:lnTo>
                  <a:pt x="112524" y="8889"/>
                </a:lnTo>
                <a:lnTo>
                  <a:pt x="110124" y="3809"/>
                </a:lnTo>
                <a:lnTo>
                  <a:pt x="102681" y="1269"/>
                </a:lnTo>
                <a:lnTo>
                  <a:pt x="97195" y="0"/>
                </a:lnTo>
                <a:close/>
              </a:path>
              <a:path w="233680" h="309880">
                <a:moveTo>
                  <a:pt x="166709" y="43179"/>
                </a:moveTo>
                <a:lnTo>
                  <a:pt x="127246" y="43179"/>
                </a:lnTo>
                <a:lnTo>
                  <a:pt x="140156" y="44449"/>
                </a:lnTo>
                <a:lnTo>
                  <a:pt x="163908" y="44449"/>
                </a:lnTo>
                <a:lnTo>
                  <a:pt x="166709" y="43179"/>
                </a:lnTo>
                <a:close/>
              </a:path>
              <a:path w="233680" h="309880">
                <a:moveTo>
                  <a:pt x="173332" y="13969"/>
                </a:moveTo>
                <a:lnTo>
                  <a:pt x="101386" y="13969"/>
                </a:lnTo>
                <a:lnTo>
                  <a:pt x="107571" y="19049"/>
                </a:lnTo>
                <a:lnTo>
                  <a:pt x="107784" y="22859"/>
                </a:lnTo>
                <a:lnTo>
                  <a:pt x="107855" y="24129"/>
                </a:lnTo>
                <a:lnTo>
                  <a:pt x="107927" y="25399"/>
                </a:lnTo>
                <a:lnTo>
                  <a:pt x="104663" y="34289"/>
                </a:lnTo>
                <a:lnTo>
                  <a:pt x="96733" y="38099"/>
                </a:lnTo>
                <a:lnTo>
                  <a:pt x="173708" y="38099"/>
                </a:lnTo>
                <a:lnTo>
                  <a:pt x="175804" y="34289"/>
                </a:lnTo>
                <a:lnTo>
                  <a:pt x="163578" y="34289"/>
                </a:lnTo>
                <a:lnTo>
                  <a:pt x="152745" y="30479"/>
                </a:lnTo>
                <a:lnTo>
                  <a:pt x="122570" y="30479"/>
                </a:lnTo>
                <a:lnTo>
                  <a:pt x="122913" y="29209"/>
                </a:lnTo>
                <a:lnTo>
                  <a:pt x="121897" y="25399"/>
                </a:lnTo>
                <a:lnTo>
                  <a:pt x="123090" y="24129"/>
                </a:lnTo>
                <a:lnTo>
                  <a:pt x="151983" y="24129"/>
                </a:lnTo>
                <a:lnTo>
                  <a:pt x="160301" y="22859"/>
                </a:lnTo>
                <a:lnTo>
                  <a:pt x="177803" y="22859"/>
                </a:lnTo>
                <a:lnTo>
                  <a:pt x="173332" y="13969"/>
                </a:lnTo>
                <a:close/>
              </a:path>
              <a:path w="233680" h="309880">
                <a:moveTo>
                  <a:pt x="177803" y="22859"/>
                </a:moveTo>
                <a:lnTo>
                  <a:pt x="160301" y="22859"/>
                </a:lnTo>
                <a:lnTo>
                  <a:pt x="164429" y="26669"/>
                </a:lnTo>
                <a:lnTo>
                  <a:pt x="163578" y="34289"/>
                </a:lnTo>
                <a:lnTo>
                  <a:pt x="175804" y="34289"/>
                </a:lnTo>
                <a:lnTo>
                  <a:pt x="177202" y="31749"/>
                </a:lnTo>
                <a:lnTo>
                  <a:pt x="177545" y="26669"/>
                </a:lnTo>
                <a:lnTo>
                  <a:pt x="177631" y="25399"/>
                </a:lnTo>
                <a:lnTo>
                  <a:pt x="177717" y="24129"/>
                </a:lnTo>
                <a:lnTo>
                  <a:pt x="177803" y="22859"/>
                </a:lnTo>
                <a:close/>
              </a:path>
              <a:path w="233680" h="309880">
                <a:moveTo>
                  <a:pt x="84885" y="24129"/>
                </a:moveTo>
                <a:lnTo>
                  <a:pt x="70766" y="24129"/>
                </a:lnTo>
                <a:lnTo>
                  <a:pt x="70766" y="30479"/>
                </a:lnTo>
                <a:lnTo>
                  <a:pt x="41010" y="30479"/>
                </a:lnTo>
                <a:lnTo>
                  <a:pt x="32984" y="31749"/>
                </a:lnTo>
                <a:lnTo>
                  <a:pt x="87040" y="31749"/>
                </a:lnTo>
                <a:lnTo>
                  <a:pt x="84901" y="26669"/>
                </a:lnTo>
                <a:lnTo>
                  <a:pt x="84885" y="24129"/>
                </a:lnTo>
                <a:close/>
              </a:path>
              <a:path w="233680" h="309880">
                <a:moveTo>
                  <a:pt x="159822" y="10159"/>
                </a:moveTo>
                <a:lnTo>
                  <a:pt x="132831" y="10159"/>
                </a:lnTo>
                <a:lnTo>
                  <a:pt x="122874" y="11429"/>
                </a:lnTo>
                <a:lnTo>
                  <a:pt x="167479" y="11429"/>
                </a:lnTo>
                <a:lnTo>
                  <a:pt x="159822" y="10159"/>
                </a:lnTo>
                <a:close/>
              </a:path>
            </a:pathLst>
          </a:custGeom>
          <a:solidFill>
            <a:srgbClr val="F04E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1" name="Прямоугольник 12">
            <a:extLst>
              <a:ext uri="{FF2B5EF4-FFF2-40B4-BE49-F238E27FC236}">
                <a16:creationId xmlns:a16="http://schemas.microsoft.com/office/drawing/2014/main" id="{71E09C28-137D-4F42-9B50-A25D084F3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8" y="2143125"/>
            <a:ext cx="4572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" panose="020B0604020202020204" pitchFamily="34" charset="0"/>
              </a:rPr>
              <a:t>ВОДОСНАБЖЕНИЕ </a:t>
            </a:r>
            <a:r>
              <a:rPr kumimoji="0" lang="ru-RU" alt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" panose="020B0604020202020204" pitchFamily="34" charset="0"/>
              </a:rPr>
              <a:t>- возможна скважина. 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" panose="020B0604020202020204" pitchFamily="34" charset="0"/>
            </a:endParaRPr>
          </a:p>
        </p:txBody>
      </p:sp>
      <p:sp>
        <p:nvSpPr>
          <p:cNvPr id="15372" name="object 78">
            <a:extLst>
              <a:ext uri="{FF2B5EF4-FFF2-40B4-BE49-F238E27FC236}">
                <a16:creationId xmlns:a16="http://schemas.microsoft.com/office/drawing/2014/main" id="{02E02A5D-5382-4116-B799-E15C9398C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786063"/>
            <a:ext cx="381000" cy="388937"/>
          </a:xfrm>
          <a:custGeom>
            <a:avLst/>
            <a:gdLst>
              <a:gd name="T0" fmla="*/ 0 w 267335"/>
              <a:gd name="T1" fmla="*/ 0 h 297180"/>
              <a:gd name="T2" fmla="*/ 267335 w 267335"/>
              <a:gd name="T3" fmla="*/ 297180 h 297180"/>
            </a:gdLst>
            <a:ahLst/>
            <a:cxnLst/>
            <a:rect l="T0" t="T1" r="T2" b="T3"/>
            <a:pathLst>
              <a:path w="267335" h="297180">
                <a:moveTo>
                  <a:pt x="260705" y="29133"/>
                </a:moveTo>
                <a:lnTo>
                  <a:pt x="220991" y="37244"/>
                </a:lnTo>
                <a:lnTo>
                  <a:pt x="187248" y="62750"/>
                </a:lnTo>
                <a:lnTo>
                  <a:pt x="180304" y="85918"/>
                </a:lnTo>
                <a:lnTo>
                  <a:pt x="180225" y="86601"/>
                </a:lnTo>
                <a:lnTo>
                  <a:pt x="203904" y="118435"/>
                </a:lnTo>
                <a:lnTo>
                  <a:pt x="226072" y="134404"/>
                </a:lnTo>
                <a:lnTo>
                  <a:pt x="235800" y="143683"/>
                </a:lnTo>
                <a:lnTo>
                  <a:pt x="254279" y="182359"/>
                </a:lnTo>
                <a:lnTo>
                  <a:pt x="256565" y="199696"/>
                </a:lnTo>
                <a:lnTo>
                  <a:pt x="255821" y="214337"/>
                </a:lnTo>
                <a:lnTo>
                  <a:pt x="239861" y="258260"/>
                </a:lnTo>
                <a:lnTo>
                  <a:pt x="213575" y="288836"/>
                </a:lnTo>
                <a:lnTo>
                  <a:pt x="214528" y="291642"/>
                </a:lnTo>
                <a:lnTo>
                  <a:pt x="218528" y="293979"/>
                </a:lnTo>
                <a:lnTo>
                  <a:pt x="220256" y="297027"/>
                </a:lnTo>
                <a:lnTo>
                  <a:pt x="220548" y="297027"/>
                </a:lnTo>
                <a:lnTo>
                  <a:pt x="248980" y="263407"/>
                </a:lnTo>
                <a:lnTo>
                  <a:pt x="262025" y="235425"/>
                </a:lnTo>
                <a:lnTo>
                  <a:pt x="262130" y="235156"/>
                </a:lnTo>
                <a:lnTo>
                  <a:pt x="265907" y="218092"/>
                </a:lnTo>
                <a:lnTo>
                  <a:pt x="267049" y="199696"/>
                </a:lnTo>
                <a:lnTo>
                  <a:pt x="264896" y="180848"/>
                </a:lnTo>
                <a:lnTo>
                  <a:pt x="244931" y="138958"/>
                </a:lnTo>
                <a:lnTo>
                  <a:pt x="217450" y="115599"/>
                </a:lnTo>
                <a:lnTo>
                  <a:pt x="211518" y="111036"/>
                </a:lnTo>
                <a:lnTo>
                  <a:pt x="203806" y="104424"/>
                </a:lnTo>
                <a:lnTo>
                  <a:pt x="196362" y="96002"/>
                </a:lnTo>
                <a:lnTo>
                  <a:pt x="191949" y="85918"/>
                </a:lnTo>
                <a:lnTo>
                  <a:pt x="193332" y="74320"/>
                </a:lnTo>
                <a:lnTo>
                  <a:pt x="228591" y="45576"/>
                </a:lnTo>
                <a:lnTo>
                  <a:pt x="260400" y="39763"/>
                </a:lnTo>
                <a:lnTo>
                  <a:pt x="261008" y="37244"/>
                </a:lnTo>
                <a:lnTo>
                  <a:pt x="261050" y="36390"/>
                </a:lnTo>
                <a:lnTo>
                  <a:pt x="260530" y="32770"/>
                </a:lnTo>
                <a:lnTo>
                  <a:pt x="260541" y="31914"/>
                </a:lnTo>
                <a:lnTo>
                  <a:pt x="260705" y="29133"/>
                </a:lnTo>
                <a:close/>
              </a:path>
              <a:path w="267335" h="297180">
                <a:moveTo>
                  <a:pt x="127114" y="264223"/>
                </a:moveTo>
                <a:lnTo>
                  <a:pt x="123761" y="265823"/>
                </a:lnTo>
                <a:lnTo>
                  <a:pt x="120345" y="267373"/>
                </a:lnTo>
                <a:lnTo>
                  <a:pt x="116192" y="268173"/>
                </a:lnTo>
                <a:lnTo>
                  <a:pt x="116435" y="270662"/>
                </a:lnTo>
                <a:lnTo>
                  <a:pt x="116560" y="271945"/>
                </a:lnTo>
                <a:lnTo>
                  <a:pt x="117856" y="274789"/>
                </a:lnTo>
                <a:lnTo>
                  <a:pt x="118313" y="278485"/>
                </a:lnTo>
                <a:lnTo>
                  <a:pt x="123482" y="277393"/>
                </a:lnTo>
                <a:lnTo>
                  <a:pt x="128143" y="275780"/>
                </a:lnTo>
                <a:lnTo>
                  <a:pt x="131965" y="273329"/>
                </a:lnTo>
                <a:lnTo>
                  <a:pt x="129984" y="270662"/>
                </a:lnTo>
                <a:lnTo>
                  <a:pt x="129417" y="267373"/>
                </a:lnTo>
                <a:lnTo>
                  <a:pt x="129298" y="266687"/>
                </a:lnTo>
                <a:lnTo>
                  <a:pt x="127114" y="264223"/>
                </a:lnTo>
                <a:close/>
              </a:path>
              <a:path w="267335" h="297180">
                <a:moveTo>
                  <a:pt x="165061" y="228739"/>
                </a:moveTo>
                <a:lnTo>
                  <a:pt x="161915" y="234704"/>
                </a:lnTo>
                <a:lnTo>
                  <a:pt x="158191" y="240085"/>
                </a:lnTo>
                <a:lnTo>
                  <a:pt x="154028" y="245025"/>
                </a:lnTo>
                <a:lnTo>
                  <a:pt x="149567" y="249669"/>
                </a:lnTo>
                <a:lnTo>
                  <a:pt x="151917" y="252183"/>
                </a:lnTo>
                <a:lnTo>
                  <a:pt x="154495" y="254469"/>
                </a:lnTo>
                <a:lnTo>
                  <a:pt x="156552" y="257263"/>
                </a:lnTo>
                <a:lnTo>
                  <a:pt x="161917" y="252183"/>
                </a:lnTo>
                <a:lnTo>
                  <a:pt x="166749" y="246372"/>
                </a:lnTo>
                <a:lnTo>
                  <a:pt x="170970" y="240085"/>
                </a:lnTo>
                <a:lnTo>
                  <a:pt x="174764" y="233299"/>
                </a:lnTo>
                <a:lnTo>
                  <a:pt x="171551" y="231762"/>
                </a:lnTo>
                <a:lnTo>
                  <a:pt x="168389" y="230174"/>
                </a:lnTo>
                <a:lnTo>
                  <a:pt x="165061" y="228739"/>
                </a:lnTo>
                <a:close/>
              </a:path>
              <a:path w="267335" h="297180">
                <a:moveTo>
                  <a:pt x="233108" y="0"/>
                </a:moveTo>
                <a:lnTo>
                  <a:pt x="190695" y="3097"/>
                </a:lnTo>
                <a:lnTo>
                  <a:pt x="142997" y="20844"/>
                </a:lnTo>
                <a:lnTo>
                  <a:pt x="110810" y="45783"/>
                </a:lnTo>
                <a:lnTo>
                  <a:pt x="93356" y="84994"/>
                </a:lnTo>
                <a:lnTo>
                  <a:pt x="93366" y="86944"/>
                </a:lnTo>
                <a:lnTo>
                  <a:pt x="104279" y="130721"/>
                </a:lnTo>
                <a:lnTo>
                  <a:pt x="106940" y="137479"/>
                </a:lnTo>
                <a:lnTo>
                  <a:pt x="109545" y="145448"/>
                </a:lnTo>
                <a:lnTo>
                  <a:pt x="111323" y="154019"/>
                </a:lnTo>
                <a:lnTo>
                  <a:pt x="111379" y="162280"/>
                </a:lnTo>
                <a:lnTo>
                  <a:pt x="110629" y="167576"/>
                </a:lnTo>
                <a:lnTo>
                  <a:pt x="69553" y="202026"/>
                </a:lnTo>
                <a:lnTo>
                  <a:pt x="24333" y="225335"/>
                </a:lnTo>
                <a:lnTo>
                  <a:pt x="0" y="235965"/>
                </a:lnTo>
                <a:lnTo>
                  <a:pt x="800" y="239712"/>
                </a:lnTo>
                <a:lnTo>
                  <a:pt x="2679" y="242379"/>
                </a:lnTo>
                <a:lnTo>
                  <a:pt x="3659" y="246075"/>
                </a:lnTo>
                <a:lnTo>
                  <a:pt x="3400" y="246075"/>
                </a:lnTo>
                <a:lnTo>
                  <a:pt x="27716" y="235425"/>
                </a:lnTo>
                <a:lnTo>
                  <a:pt x="52011" y="223827"/>
                </a:lnTo>
                <a:lnTo>
                  <a:pt x="96494" y="196253"/>
                </a:lnTo>
                <a:lnTo>
                  <a:pt x="121672" y="161769"/>
                </a:lnTo>
                <a:lnTo>
                  <a:pt x="121415" y="154819"/>
                </a:lnTo>
                <a:lnTo>
                  <a:pt x="121386" y="154019"/>
                </a:lnTo>
                <a:lnTo>
                  <a:pt x="110315" y="117163"/>
                </a:lnTo>
                <a:lnTo>
                  <a:pt x="107664" y="110398"/>
                </a:lnTo>
                <a:lnTo>
                  <a:pt x="105638" y="103720"/>
                </a:lnTo>
                <a:lnTo>
                  <a:pt x="103992" y="86944"/>
                </a:lnTo>
                <a:lnTo>
                  <a:pt x="106932" y="72253"/>
                </a:lnTo>
                <a:lnTo>
                  <a:pt x="131972" y="40394"/>
                </a:lnTo>
                <a:lnTo>
                  <a:pt x="168173" y="20612"/>
                </a:lnTo>
                <a:lnTo>
                  <a:pt x="214130" y="10685"/>
                </a:lnTo>
                <a:lnTo>
                  <a:pt x="232498" y="10312"/>
                </a:lnTo>
                <a:lnTo>
                  <a:pt x="232684" y="7963"/>
                </a:lnTo>
                <a:lnTo>
                  <a:pt x="232765" y="6934"/>
                </a:lnTo>
                <a:lnTo>
                  <a:pt x="232838" y="3097"/>
                </a:lnTo>
                <a:lnTo>
                  <a:pt x="233081" y="314"/>
                </a:lnTo>
                <a:lnTo>
                  <a:pt x="233108" y="0"/>
                </a:lnTo>
                <a:close/>
              </a:path>
              <a:path w="267335" h="297180">
                <a:moveTo>
                  <a:pt x="182067" y="175348"/>
                </a:moveTo>
                <a:lnTo>
                  <a:pt x="178206" y="175526"/>
                </a:lnTo>
                <a:lnTo>
                  <a:pt x="175069" y="176441"/>
                </a:lnTo>
                <a:lnTo>
                  <a:pt x="171450" y="176860"/>
                </a:lnTo>
                <a:lnTo>
                  <a:pt x="172180" y="182359"/>
                </a:lnTo>
                <a:lnTo>
                  <a:pt x="172299" y="183256"/>
                </a:lnTo>
                <a:lnTo>
                  <a:pt x="172705" y="189952"/>
                </a:lnTo>
                <a:lnTo>
                  <a:pt x="172690" y="197126"/>
                </a:lnTo>
                <a:lnTo>
                  <a:pt x="172555" y="199696"/>
                </a:lnTo>
                <a:lnTo>
                  <a:pt x="172432" y="202026"/>
                </a:lnTo>
                <a:lnTo>
                  <a:pt x="172346" y="203669"/>
                </a:lnTo>
                <a:lnTo>
                  <a:pt x="176085" y="203669"/>
                </a:lnTo>
                <a:lnTo>
                  <a:pt x="179244" y="204482"/>
                </a:lnTo>
                <a:lnTo>
                  <a:pt x="182968" y="204482"/>
                </a:lnTo>
                <a:lnTo>
                  <a:pt x="183374" y="197126"/>
                </a:lnTo>
                <a:lnTo>
                  <a:pt x="183337" y="189952"/>
                </a:lnTo>
                <a:lnTo>
                  <a:pt x="183026" y="184810"/>
                </a:lnTo>
                <a:lnTo>
                  <a:pt x="182930" y="183256"/>
                </a:lnTo>
                <a:lnTo>
                  <a:pt x="182862" y="182359"/>
                </a:lnTo>
                <a:lnTo>
                  <a:pt x="182238" y="176860"/>
                </a:lnTo>
                <a:lnTo>
                  <a:pt x="182191" y="176441"/>
                </a:lnTo>
                <a:lnTo>
                  <a:pt x="182067" y="175348"/>
                </a:lnTo>
                <a:close/>
              </a:path>
              <a:path w="267335" h="297180">
                <a:moveTo>
                  <a:pt x="160248" y="121335"/>
                </a:moveTo>
                <a:lnTo>
                  <a:pt x="157670" y="123520"/>
                </a:lnTo>
                <a:lnTo>
                  <a:pt x="153987" y="124587"/>
                </a:lnTo>
                <a:lnTo>
                  <a:pt x="151447" y="126796"/>
                </a:lnTo>
                <a:lnTo>
                  <a:pt x="154836" y="132651"/>
                </a:lnTo>
                <a:lnTo>
                  <a:pt x="158000" y="138736"/>
                </a:lnTo>
                <a:lnTo>
                  <a:pt x="161070" y="144918"/>
                </a:lnTo>
                <a:lnTo>
                  <a:pt x="164172" y="151066"/>
                </a:lnTo>
                <a:lnTo>
                  <a:pt x="167132" y="149580"/>
                </a:lnTo>
                <a:lnTo>
                  <a:pt x="170383" y="148386"/>
                </a:lnTo>
                <a:lnTo>
                  <a:pt x="173583" y="147129"/>
                </a:lnTo>
                <a:lnTo>
                  <a:pt x="170615" y="140314"/>
                </a:lnTo>
                <a:lnTo>
                  <a:pt x="167425" y="133723"/>
                </a:lnTo>
                <a:lnTo>
                  <a:pt x="163980" y="127385"/>
                </a:lnTo>
                <a:lnTo>
                  <a:pt x="160248" y="121335"/>
                </a:lnTo>
                <a:close/>
              </a:path>
              <a:path w="267335" h="297180">
                <a:moveTo>
                  <a:pt x="138112" y="69443"/>
                </a:moveTo>
                <a:lnTo>
                  <a:pt x="135788" y="76555"/>
                </a:lnTo>
                <a:lnTo>
                  <a:pt x="135124" y="84994"/>
                </a:lnTo>
                <a:lnTo>
                  <a:pt x="135955" y="93484"/>
                </a:lnTo>
                <a:lnTo>
                  <a:pt x="138099" y="100698"/>
                </a:lnTo>
                <a:lnTo>
                  <a:pt x="141516" y="99568"/>
                </a:lnTo>
                <a:lnTo>
                  <a:pt x="144780" y="98272"/>
                </a:lnTo>
                <a:lnTo>
                  <a:pt x="148120" y="97053"/>
                </a:lnTo>
                <a:lnTo>
                  <a:pt x="145326" y="91071"/>
                </a:lnTo>
                <a:lnTo>
                  <a:pt x="144627" y="79819"/>
                </a:lnTo>
                <a:lnTo>
                  <a:pt x="147828" y="73698"/>
                </a:lnTo>
                <a:lnTo>
                  <a:pt x="144702" y="72253"/>
                </a:lnTo>
                <a:lnTo>
                  <a:pt x="141503" y="70713"/>
                </a:lnTo>
                <a:lnTo>
                  <a:pt x="138112" y="69443"/>
                </a:lnTo>
                <a:close/>
              </a:path>
              <a:path w="267335" h="297180">
                <a:moveTo>
                  <a:pt x="168770" y="37896"/>
                </a:moveTo>
                <a:lnTo>
                  <a:pt x="165290" y="40589"/>
                </a:lnTo>
                <a:lnTo>
                  <a:pt x="161632" y="43103"/>
                </a:lnTo>
                <a:lnTo>
                  <a:pt x="158153" y="45783"/>
                </a:lnTo>
                <a:lnTo>
                  <a:pt x="160087" y="49110"/>
                </a:lnTo>
                <a:lnTo>
                  <a:pt x="162560" y="51485"/>
                </a:lnTo>
                <a:lnTo>
                  <a:pt x="164712" y="54146"/>
                </a:lnTo>
                <a:lnTo>
                  <a:pt x="164820" y="54279"/>
                </a:lnTo>
                <a:lnTo>
                  <a:pt x="167690" y="51193"/>
                </a:lnTo>
                <a:lnTo>
                  <a:pt x="171709" y="49453"/>
                </a:lnTo>
                <a:lnTo>
                  <a:pt x="172134" y="49110"/>
                </a:lnTo>
                <a:lnTo>
                  <a:pt x="174840" y="46393"/>
                </a:lnTo>
                <a:lnTo>
                  <a:pt x="172643" y="43738"/>
                </a:lnTo>
                <a:lnTo>
                  <a:pt x="171339" y="40747"/>
                </a:lnTo>
                <a:lnTo>
                  <a:pt x="171270" y="40589"/>
                </a:lnTo>
                <a:lnTo>
                  <a:pt x="171185" y="40394"/>
                </a:lnTo>
                <a:lnTo>
                  <a:pt x="168770" y="37896"/>
                </a:lnTo>
                <a:close/>
              </a:path>
            </a:pathLst>
          </a:custGeom>
          <a:solidFill>
            <a:srgbClr val="F04E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3" name="Прямоугольник 14">
            <a:extLst>
              <a:ext uri="{FF2B5EF4-FFF2-40B4-BE49-F238E27FC236}">
                <a16:creationId xmlns:a16="http://schemas.microsoft.com/office/drawing/2014/main" id="{78B7B2EA-25B4-4252-A4E6-0A0763700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8" y="2786063"/>
            <a:ext cx="47863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" panose="020B0604020202020204" pitchFamily="34" charset="0"/>
              </a:rPr>
              <a:t>АВТОМОБИЛЬНЫЙ ТРАНСПОРТ </a:t>
            </a:r>
            <a:r>
              <a:rPr kumimoji="0" lang="ru-RU" alt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" panose="020B0604020202020204" pitchFamily="34" charset="0"/>
              </a:rPr>
              <a:t>– асфальтированная дорога до пос. </a:t>
            </a:r>
            <a:r>
              <a:rPr kumimoji="0" lang="ru-RU" alt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" panose="020B0604020202020204" pitchFamily="34" charset="0"/>
              </a:rPr>
              <a:t>Чернолучье</a:t>
            </a: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4" name="object 89">
            <a:extLst>
              <a:ext uri="{FF2B5EF4-FFF2-40B4-BE49-F238E27FC236}">
                <a16:creationId xmlns:a16="http://schemas.microsoft.com/office/drawing/2014/main" id="{C67519FF-9B7A-49A8-B771-67ECFA14E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1688" y="5500688"/>
            <a:ext cx="381000" cy="390525"/>
          </a:xfrm>
          <a:custGeom>
            <a:avLst/>
            <a:gdLst>
              <a:gd name="T0" fmla="*/ 0 w 333375"/>
              <a:gd name="T1" fmla="*/ 0 h 271144"/>
              <a:gd name="T2" fmla="*/ 333375 w 333375"/>
              <a:gd name="T3" fmla="*/ 271144 h 271144"/>
            </a:gdLst>
            <a:ahLst/>
            <a:cxnLst/>
            <a:rect l="T0" t="T1" r="T2" b="T3"/>
            <a:pathLst>
              <a:path w="333375" h="271144">
                <a:moveTo>
                  <a:pt x="213364" y="187881"/>
                </a:moveTo>
                <a:lnTo>
                  <a:pt x="176860" y="187881"/>
                </a:lnTo>
                <a:lnTo>
                  <a:pt x="176860" y="271124"/>
                </a:lnTo>
                <a:lnTo>
                  <a:pt x="294081" y="271124"/>
                </a:lnTo>
                <a:lnTo>
                  <a:pt x="332638" y="270611"/>
                </a:lnTo>
                <a:lnTo>
                  <a:pt x="332638" y="260388"/>
                </a:lnTo>
                <a:lnTo>
                  <a:pt x="187083" y="260388"/>
                </a:lnTo>
                <a:lnTo>
                  <a:pt x="187083" y="199059"/>
                </a:lnTo>
                <a:lnTo>
                  <a:pt x="194207" y="197931"/>
                </a:lnTo>
                <a:lnTo>
                  <a:pt x="213729" y="197931"/>
                </a:lnTo>
                <a:lnTo>
                  <a:pt x="212890" y="197599"/>
                </a:lnTo>
                <a:lnTo>
                  <a:pt x="213347" y="195097"/>
                </a:lnTo>
                <a:lnTo>
                  <a:pt x="212585" y="190030"/>
                </a:lnTo>
                <a:lnTo>
                  <a:pt x="213364" y="187881"/>
                </a:lnTo>
                <a:close/>
              </a:path>
              <a:path w="333375" h="271144">
                <a:moveTo>
                  <a:pt x="259613" y="198704"/>
                </a:moveTo>
                <a:lnTo>
                  <a:pt x="249389" y="198704"/>
                </a:lnTo>
                <a:lnTo>
                  <a:pt x="249389" y="260388"/>
                </a:lnTo>
                <a:lnTo>
                  <a:pt x="260108" y="260388"/>
                </a:lnTo>
                <a:lnTo>
                  <a:pt x="259595" y="245320"/>
                </a:lnTo>
                <a:lnTo>
                  <a:pt x="259613" y="198704"/>
                </a:lnTo>
                <a:close/>
              </a:path>
              <a:path w="333375" h="271144">
                <a:moveTo>
                  <a:pt x="223520" y="186817"/>
                </a:moveTo>
                <a:lnTo>
                  <a:pt x="223595" y="197931"/>
                </a:lnTo>
                <a:lnTo>
                  <a:pt x="322873" y="197931"/>
                </a:lnTo>
                <a:lnTo>
                  <a:pt x="309972" y="198335"/>
                </a:lnTo>
                <a:lnTo>
                  <a:pt x="319038" y="198335"/>
                </a:lnTo>
                <a:lnTo>
                  <a:pt x="323700" y="198704"/>
                </a:lnTo>
                <a:lnTo>
                  <a:pt x="321932" y="198704"/>
                </a:lnTo>
                <a:lnTo>
                  <a:pt x="321932" y="260388"/>
                </a:lnTo>
                <a:lnTo>
                  <a:pt x="332638" y="260388"/>
                </a:lnTo>
                <a:lnTo>
                  <a:pt x="332638" y="188506"/>
                </a:lnTo>
                <a:lnTo>
                  <a:pt x="317715" y="188506"/>
                </a:lnTo>
                <a:lnTo>
                  <a:pt x="316770" y="188328"/>
                </a:lnTo>
                <a:lnTo>
                  <a:pt x="226987" y="188328"/>
                </a:lnTo>
                <a:lnTo>
                  <a:pt x="223520" y="186817"/>
                </a:lnTo>
                <a:close/>
              </a:path>
              <a:path w="333375" h="271144">
                <a:moveTo>
                  <a:pt x="22508" y="78892"/>
                </a:moveTo>
                <a:lnTo>
                  <a:pt x="21005" y="78892"/>
                </a:lnTo>
                <a:lnTo>
                  <a:pt x="20922" y="197167"/>
                </a:lnTo>
                <a:lnTo>
                  <a:pt x="20820" y="204101"/>
                </a:lnTo>
                <a:lnTo>
                  <a:pt x="20700" y="212178"/>
                </a:lnTo>
                <a:lnTo>
                  <a:pt x="20599" y="219011"/>
                </a:lnTo>
                <a:lnTo>
                  <a:pt x="635" y="219011"/>
                </a:lnTo>
                <a:lnTo>
                  <a:pt x="952" y="222427"/>
                </a:lnTo>
                <a:lnTo>
                  <a:pt x="0" y="227126"/>
                </a:lnTo>
                <a:lnTo>
                  <a:pt x="1130" y="229717"/>
                </a:lnTo>
                <a:lnTo>
                  <a:pt x="8139" y="229235"/>
                </a:lnTo>
                <a:lnTo>
                  <a:pt x="31788" y="229235"/>
                </a:lnTo>
                <a:lnTo>
                  <a:pt x="31788" y="79298"/>
                </a:lnTo>
                <a:lnTo>
                  <a:pt x="31275" y="79082"/>
                </a:lnTo>
                <a:lnTo>
                  <a:pt x="24866" y="79082"/>
                </a:lnTo>
                <a:lnTo>
                  <a:pt x="22508" y="78892"/>
                </a:lnTo>
                <a:close/>
              </a:path>
              <a:path w="333375" h="271144">
                <a:moveTo>
                  <a:pt x="280555" y="94475"/>
                </a:moveTo>
                <a:lnTo>
                  <a:pt x="52158" y="94475"/>
                </a:lnTo>
                <a:lnTo>
                  <a:pt x="52235" y="219011"/>
                </a:lnTo>
                <a:lnTo>
                  <a:pt x="42989" y="219011"/>
                </a:lnTo>
                <a:lnTo>
                  <a:pt x="43307" y="222427"/>
                </a:lnTo>
                <a:lnTo>
                  <a:pt x="42341" y="227126"/>
                </a:lnTo>
                <a:lnTo>
                  <a:pt x="43472" y="229717"/>
                </a:lnTo>
                <a:lnTo>
                  <a:pt x="48768" y="228523"/>
                </a:lnTo>
                <a:lnTo>
                  <a:pt x="62953" y="228523"/>
                </a:lnTo>
                <a:lnTo>
                  <a:pt x="62950" y="167232"/>
                </a:lnTo>
                <a:lnTo>
                  <a:pt x="63436" y="146481"/>
                </a:lnTo>
                <a:lnTo>
                  <a:pt x="218236" y="146481"/>
                </a:lnTo>
                <a:lnTo>
                  <a:pt x="217970" y="143014"/>
                </a:lnTo>
                <a:lnTo>
                  <a:pt x="218821" y="138442"/>
                </a:lnTo>
                <a:lnTo>
                  <a:pt x="217754" y="135775"/>
                </a:lnTo>
                <a:lnTo>
                  <a:pt x="62953" y="135775"/>
                </a:lnTo>
                <a:lnTo>
                  <a:pt x="63271" y="132524"/>
                </a:lnTo>
                <a:lnTo>
                  <a:pt x="62306" y="127990"/>
                </a:lnTo>
                <a:lnTo>
                  <a:pt x="63436" y="125552"/>
                </a:lnTo>
                <a:lnTo>
                  <a:pt x="218236" y="125552"/>
                </a:lnTo>
                <a:lnTo>
                  <a:pt x="218236" y="115328"/>
                </a:lnTo>
                <a:lnTo>
                  <a:pt x="62953" y="115328"/>
                </a:lnTo>
                <a:lnTo>
                  <a:pt x="63271" y="112077"/>
                </a:lnTo>
                <a:lnTo>
                  <a:pt x="62306" y="107543"/>
                </a:lnTo>
                <a:lnTo>
                  <a:pt x="63436" y="105105"/>
                </a:lnTo>
                <a:lnTo>
                  <a:pt x="280555" y="105105"/>
                </a:lnTo>
                <a:lnTo>
                  <a:pt x="280555" y="94475"/>
                </a:lnTo>
                <a:close/>
              </a:path>
              <a:path w="333375" h="271144">
                <a:moveTo>
                  <a:pt x="62953" y="228523"/>
                </a:moveTo>
                <a:lnTo>
                  <a:pt x="48768" y="228523"/>
                </a:lnTo>
                <a:lnTo>
                  <a:pt x="58975" y="229717"/>
                </a:lnTo>
                <a:lnTo>
                  <a:pt x="57747" y="229717"/>
                </a:lnTo>
                <a:lnTo>
                  <a:pt x="62953" y="229235"/>
                </a:lnTo>
                <a:lnTo>
                  <a:pt x="62953" y="228523"/>
                </a:lnTo>
                <a:close/>
              </a:path>
              <a:path w="333375" h="271144">
                <a:moveTo>
                  <a:pt x="114554" y="156710"/>
                </a:moveTo>
                <a:lnTo>
                  <a:pt x="73659" y="156710"/>
                </a:lnTo>
                <a:lnTo>
                  <a:pt x="73200" y="172592"/>
                </a:lnTo>
                <a:lnTo>
                  <a:pt x="73177" y="229235"/>
                </a:lnTo>
                <a:lnTo>
                  <a:pt x="145707" y="229235"/>
                </a:lnTo>
                <a:lnTo>
                  <a:pt x="145707" y="219011"/>
                </a:lnTo>
                <a:lnTo>
                  <a:pt x="83400" y="219011"/>
                </a:lnTo>
                <a:lnTo>
                  <a:pt x="83400" y="198704"/>
                </a:lnTo>
                <a:lnTo>
                  <a:pt x="82347" y="198704"/>
                </a:lnTo>
                <a:lnTo>
                  <a:pt x="88179" y="197931"/>
                </a:lnTo>
                <a:lnTo>
                  <a:pt x="117538" y="197931"/>
                </a:lnTo>
                <a:lnTo>
                  <a:pt x="119557" y="197167"/>
                </a:lnTo>
                <a:lnTo>
                  <a:pt x="145707" y="197167"/>
                </a:lnTo>
                <a:lnTo>
                  <a:pt x="145707" y="187881"/>
                </a:lnTo>
                <a:lnTo>
                  <a:pt x="83400" y="187881"/>
                </a:lnTo>
                <a:lnTo>
                  <a:pt x="83400" y="167411"/>
                </a:lnTo>
                <a:lnTo>
                  <a:pt x="114554" y="167411"/>
                </a:lnTo>
                <a:lnTo>
                  <a:pt x="114554" y="156710"/>
                </a:lnTo>
                <a:close/>
              </a:path>
              <a:path w="333375" h="271144">
                <a:moveTo>
                  <a:pt x="166636" y="219011"/>
                </a:moveTo>
                <a:lnTo>
                  <a:pt x="155930" y="219011"/>
                </a:lnTo>
                <a:lnTo>
                  <a:pt x="155930" y="229235"/>
                </a:lnTo>
                <a:lnTo>
                  <a:pt x="166636" y="229235"/>
                </a:lnTo>
                <a:lnTo>
                  <a:pt x="166636" y="219011"/>
                </a:lnTo>
                <a:close/>
              </a:path>
              <a:path w="333375" h="271144">
                <a:moveTo>
                  <a:pt x="222145" y="197931"/>
                </a:moveTo>
                <a:lnTo>
                  <a:pt x="219496" y="197931"/>
                </a:lnTo>
                <a:lnTo>
                  <a:pt x="215280" y="198704"/>
                </a:lnTo>
                <a:lnTo>
                  <a:pt x="212890" y="198704"/>
                </a:lnTo>
                <a:lnTo>
                  <a:pt x="212890" y="218528"/>
                </a:lnTo>
                <a:lnTo>
                  <a:pt x="215493" y="219659"/>
                </a:lnTo>
                <a:lnTo>
                  <a:pt x="220179" y="218694"/>
                </a:lnTo>
                <a:lnTo>
                  <a:pt x="223610" y="218694"/>
                </a:lnTo>
                <a:lnTo>
                  <a:pt x="223901" y="212178"/>
                </a:lnTo>
                <a:lnTo>
                  <a:pt x="222961" y="204101"/>
                </a:lnTo>
                <a:lnTo>
                  <a:pt x="223897" y="199059"/>
                </a:lnTo>
                <a:lnTo>
                  <a:pt x="223963" y="198704"/>
                </a:lnTo>
                <a:lnTo>
                  <a:pt x="224031" y="198335"/>
                </a:lnTo>
                <a:lnTo>
                  <a:pt x="227334" y="198335"/>
                </a:lnTo>
                <a:lnTo>
                  <a:pt x="222145" y="197931"/>
                </a:lnTo>
                <a:close/>
              </a:path>
              <a:path w="333375" h="271144">
                <a:moveTo>
                  <a:pt x="296125" y="198704"/>
                </a:moveTo>
                <a:lnTo>
                  <a:pt x="285902" y="198704"/>
                </a:lnTo>
                <a:lnTo>
                  <a:pt x="285902" y="218528"/>
                </a:lnTo>
                <a:lnTo>
                  <a:pt x="288340" y="219659"/>
                </a:lnTo>
                <a:lnTo>
                  <a:pt x="292874" y="218694"/>
                </a:lnTo>
                <a:lnTo>
                  <a:pt x="296125" y="218694"/>
                </a:lnTo>
                <a:lnTo>
                  <a:pt x="296125" y="198704"/>
                </a:lnTo>
                <a:close/>
              </a:path>
              <a:path w="333375" h="271144">
                <a:moveTo>
                  <a:pt x="115494" y="198704"/>
                </a:moveTo>
                <a:lnTo>
                  <a:pt x="104330" y="198704"/>
                </a:lnTo>
                <a:lnTo>
                  <a:pt x="104330" y="219011"/>
                </a:lnTo>
                <a:lnTo>
                  <a:pt x="114554" y="219011"/>
                </a:lnTo>
                <a:lnTo>
                  <a:pt x="114554" y="199059"/>
                </a:lnTo>
                <a:lnTo>
                  <a:pt x="115494" y="198704"/>
                </a:lnTo>
                <a:close/>
              </a:path>
              <a:path w="333375" h="271144">
                <a:moveTo>
                  <a:pt x="145707" y="197167"/>
                </a:moveTo>
                <a:lnTo>
                  <a:pt x="119557" y="197167"/>
                </a:lnTo>
                <a:lnTo>
                  <a:pt x="137076" y="198704"/>
                </a:lnTo>
                <a:lnTo>
                  <a:pt x="135483" y="198704"/>
                </a:lnTo>
                <a:lnTo>
                  <a:pt x="135483" y="219011"/>
                </a:lnTo>
                <a:lnTo>
                  <a:pt x="145707" y="219011"/>
                </a:lnTo>
                <a:lnTo>
                  <a:pt x="145707" y="197167"/>
                </a:lnTo>
                <a:close/>
              </a:path>
              <a:path w="333375" h="271144">
                <a:moveTo>
                  <a:pt x="223610" y="218694"/>
                </a:moveTo>
                <a:lnTo>
                  <a:pt x="220179" y="218694"/>
                </a:lnTo>
                <a:lnTo>
                  <a:pt x="223596" y="219011"/>
                </a:lnTo>
                <a:lnTo>
                  <a:pt x="223610" y="218694"/>
                </a:lnTo>
                <a:close/>
              </a:path>
              <a:path w="333375" h="271144">
                <a:moveTo>
                  <a:pt x="296125" y="218694"/>
                </a:moveTo>
                <a:lnTo>
                  <a:pt x="292874" y="218694"/>
                </a:lnTo>
                <a:lnTo>
                  <a:pt x="296125" y="219011"/>
                </a:lnTo>
                <a:lnTo>
                  <a:pt x="296125" y="218694"/>
                </a:lnTo>
                <a:close/>
              </a:path>
              <a:path w="333375" h="271144">
                <a:moveTo>
                  <a:pt x="117538" y="197931"/>
                </a:moveTo>
                <a:lnTo>
                  <a:pt x="89606" y="197931"/>
                </a:lnTo>
                <a:lnTo>
                  <a:pt x="97434" y="198882"/>
                </a:lnTo>
                <a:lnTo>
                  <a:pt x="101296" y="198704"/>
                </a:lnTo>
                <a:lnTo>
                  <a:pt x="115494" y="198704"/>
                </a:lnTo>
                <a:lnTo>
                  <a:pt x="117538" y="197931"/>
                </a:lnTo>
                <a:close/>
              </a:path>
              <a:path w="333375" h="271144">
                <a:moveTo>
                  <a:pt x="213729" y="197931"/>
                </a:moveTo>
                <a:lnTo>
                  <a:pt x="200801" y="197931"/>
                </a:lnTo>
                <a:lnTo>
                  <a:pt x="210715" y="198335"/>
                </a:lnTo>
                <a:lnTo>
                  <a:pt x="209578" y="198335"/>
                </a:lnTo>
                <a:lnTo>
                  <a:pt x="214914" y="198704"/>
                </a:lnTo>
                <a:lnTo>
                  <a:pt x="215685" y="198704"/>
                </a:lnTo>
                <a:lnTo>
                  <a:pt x="213729" y="197931"/>
                </a:lnTo>
                <a:close/>
              </a:path>
              <a:path w="333375" h="271144">
                <a:moveTo>
                  <a:pt x="322873" y="197931"/>
                </a:moveTo>
                <a:lnTo>
                  <a:pt x="313913" y="197931"/>
                </a:lnTo>
                <a:lnTo>
                  <a:pt x="319038" y="198335"/>
                </a:lnTo>
                <a:lnTo>
                  <a:pt x="227334" y="198335"/>
                </a:lnTo>
                <a:lnTo>
                  <a:pt x="232054" y="198704"/>
                </a:lnTo>
                <a:lnTo>
                  <a:pt x="301908" y="198704"/>
                </a:lnTo>
                <a:lnTo>
                  <a:pt x="309972" y="198335"/>
                </a:lnTo>
                <a:lnTo>
                  <a:pt x="322873" y="197931"/>
                </a:lnTo>
                <a:close/>
              </a:path>
              <a:path w="333375" h="271144">
                <a:moveTo>
                  <a:pt x="224106" y="197931"/>
                </a:moveTo>
                <a:lnTo>
                  <a:pt x="222145" y="197931"/>
                </a:lnTo>
                <a:lnTo>
                  <a:pt x="227334" y="198335"/>
                </a:lnTo>
                <a:lnTo>
                  <a:pt x="224031" y="198335"/>
                </a:lnTo>
                <a:lnTo>
                  <a:pt x="224106" y="197931"/>
                </a:lnTo>
                <a:close/>
              </a:path>
              <a:path w="333375" h="271144">
                <a:moveTo>
                  <a:pt x="313913" y="197931"/>
                </a:moveTo>
                <a:lnTo>
                  <a:pt x="224106" y="197931"/>
                </a:lnTo>
                <a:lnTo>
                  <a:pt x="224031" y="198335"/>
                </a:lnTo>
                <a:lnTo>
                  <a:pt x="319038" y="198335"/>
                </a:lnTo>
                <a:lnTo>
                  <a:pt x="313913" y="197931"/>
                </a:lnTo>
                <a:close/>
              </a:path>
              <a:path w="333375" h="271144">
                <a:moveTo>
                  <a:pt x="325818" y="187540"/>
                </a:moveTo>
                <a:lnTo>
                  <a:pt x="317715" y="188506"/>
                </a:lnTo>
                <a:lnTo>
                  <a:pt x="332638" y="188506"/>
                </a:lnTo>
                <a:lnTo>
                  <a:pt x="332638" y="187881"/>
                </a:lnTo>
                <a:lnTo>
                  <a:pt x="333137" y="187881"/>
                </a:lnTo>
                <a:lnTo>
                  <a:pt x="325818" y="187540"/>
                </a:lnTo>
                <a:close/>
              </a:path>
              <a:path w="333375" h="271144">
                <a:moveTo>
                  <a:pt x="264972" y="115328"/>
                </a:moveTo>
                <a:lnTo>
                  <a:pt x="228460" y="115328"/>
                </a:lnTo>
                <a:lnTo>
                  <a:pt x="228387" y="187881"/>
                </a:lnTo>
                <a:lnTo>
                  <a:pt x="226987" y="188328"/>
                </a:lnTo>
                <a:lnTo>
                  <a:pt x="316770" y="188328"/>
                </a:lnTo>
                <a:lnTo>
                  <a:pt x="314397" y="187881"/>
                </a:lnTo>
                <a:lnTo>
                  <a:pt x="254235" y="187881"/>
                </a:lnTo>
                <a:lnTo>
                  <a:pt x="239166" y="187375"/>
                </a:lnTo>
                <a:lnTo>
                  <a:pt x="239222" y="138442"/>
                </a:lnTo>
                <a:lnTo>
                  <a:pt x="239313" y="135775"/>
                </a:lnTo>
                <a:lnTo>
                  <a:pt x="239424" y="132524"/>
                </a:lnTo>
                <a:lnTo>
                  <a:pt x="239456" y="131572"/>
                </a:lnTo>
                <a:lnTo>
                  <a:pt x="239578" y="127990"/>
                </a:lnTo>
                <a:lnTo>
                  <a:pt x="239661" y="125552"/>
                </a:lnTo>
                <a:lnTo>
                  <a:pt x="264490" y="125552"/>
                </a:lnTo>
                <a:lnTo>
                  <a:pt x="265620" y="123101"/>
                </a:lnTo>
                <a:lnTo>
                  <a:pt x="264655" y="118579"/>
                </a:lnTo>
                <a:lnTo>
                  <a:pt x="264972" y="115328"/>
                </a:lnTo>
                <a:close/>
              </a:path>
              <a:path w="333375" h="271144">
                <a:moveTo>
                  <a:pt x="114554" y="167411"/>
                </a:moveTo>
                <a:lnTo>
                  <a:pt x="104330" y="167411"/>
                </a:lnTo>
                <a:lnTo>
                  <a:pt x="104330" y="187881"/>
                </a:lnTo>
                <a:lnTo>
                  <a:pt x="114554" y="187881"/>
                </a:lnTo>
                <a:lnTo>
                  <a:pt x="114554" y="167411"/>
                </a:lnTo>
                <a:close/>
              </a:path>
              <a:path w="333375" h="271144">
                <a:moveTo>
                  <a:pt x="311708" y="115328"/>
                </a:moveTo>
                <a:lnTo>
                  <a:pt x="275196" y="115328"/>
                </a:lnTo>
                <a:lnTo>
                  <a:pt x="275196" y="125552"/>
                </a:lnTo>
                <a:lnTo>
                  <a:pt x="300990" y="125552"/>
                </a:lnTo>
                <a:lnTo>
                  <a:pt x="301060" y="127990"/>
                </a:lnTo>
                <a:lnTo>
                  <a:pt x="301165" y="131572"/>
                </a:lnTo>
                <a:lnTo>
                  <a:pt x="301287" y="135775"/>
                </a:lnTo>
                <a:lnTo>
                  <a:pt x="301396" y="174449"/>
                </a:lnTo>
                <a:lnTo>
                  <a:pt x="301085" y="184714"/>
                </a:lnTo>
                <a:lnTo>
                  <a:pt x="300989" y="187881"/>
                </a:lnTo>
                <a:lnTo>
                  <a:pt x="314397" y="187881"/>
                </a:lnTo>
                <a:lnTo>
                  <a:pt x="311708" y="187375"/>
                </a:lnTo>
                <a:lnTo>
                  <a:pt x="311708" y="115328"/>
                </a:lnTo>
                <a:close/>
              </a:path>
              <a:path w="333375" h="271144">
                <a:moveTo>
                  <a:pt x="275678" y="125552"/>
                </a:moveTo>
                <a:lnTo>
                  <a:pt x="264972" y="125552"/>
                </a:lnTo>
                <a:lnTo>
                  <a:pt x="264972" y="146481"/>
                </a:lnTo>
                <a:lnTo>
                  <a:pt x="275196" y="146481"/>
                </a:lnTo>
                <a:lnTo>
                  <a:pt x="275350" y="143014"/>
                </a:lnTo>
                <a:lnTo>
                  <a:pt x="275457" y="140619"/>
                </a:lnTo>
                <a:lnTo>
                  <a:pt x="275501" y="139649"/>
                </a:lnTo>
                <a:lnTo>
                  <a:pt x="274672" y="132524"/>
                </a:lnTo>
                <a:lnTo>
                  <a:pt x="274561" y="131572"/>
                </a:lnTo>
                <a:lnTo>
                  <a:pt x="275678" y="125552"/>
                </a:lnTo>
                <a:close/>
              </a:path>
              <a:path w="333375" h="271144">
                <a:moveTo>
                  <a:pt x="159893" y="0"/>
                </a:moveTo>
                <a:lnTo>
                  <a:pt x="154952" y="1409"/>
                </a:lnTo>
                <a:lnTo>
                  <a:pt x="635" y="43764"/>
                </a:lnTo>
                <a:lnTo>
                  <a:pt x="635" y="74024"/>
                </a:lnTo>
                <a:lnTo>
                  <a:pt x="312271" y="74523"/>
                </a:lnTo>
                <a:lnTo>
                  <a:pt x="301485" y="74523"/>
                </a:lnTo>
                <a:lnTo>
                  <a:pt x="301485" y="105105"/>
                </a:lnTo>
                <a:lnTo>
                  <a:pt x="311708" y="105105"/>
                </a:lnTo>
                <a:lnTo>
                  <a:pt x="311708" y="63233"/>
                </a:lnTo>
                <a:lnTo>
                  <a:pt x="10858" y="63233"/>
                </a:lnTo>
                <a:lnTo>
                  <a:pt x="10858" y="51549"/>
                </a:lnTo>
                <a:lnTo>
                  <a:pt x="144691" y="14757"/>
                </a:lnTo>
                <a:lnTo>
                  <a:pt x="151155" y="12268"/>
                </a:lnTo>
                <a:lnTo>
                  <a:pt x="156908" y="11633"/>
                </a:lnTo>
                <a:lnTo>
                  <a:pt x="168006" y="11218"/>
                </a:lnTo>
                <a:lnTo>
                  <a:pt x="214085" y="11218"/>
                </a:lnTo>
                <a:lnTo>
                  <a:pt x="191185" y="4991"/>
                </a:lnTo>
                <a:lnTo>
                  <a:pt x="184594" y="2108"/>
                </a:lnTo>
                <a:lnTo>
                  <a:pt x="171107" y="609"/>
                </a:lnTo>
                <a:lnTo>
                  <a:pt x="159893" y="0"/>
                </a:lnTo>
                <a:close/>
              </a:path>
              <a:path w="333375" h="271144">
                <a:moveTo>
                  <a:pt x="29286" y="78244"/>
                </a:moveTo>
                <a:lnTo>
                  <a:pt x="24866" y="79082"/>
                </a:lnTo>
                <a:lnTo>
                  <a:pt x="31275" y="79082"/>
                </a:lnTo>
                <a:lnTo>
                  <a:pt x="29286" y="78244"/>
                </a:lnTo>
                <a:close/>
              </a:path>
              <a:path w="333375" h="271144">
                <a:moveTo>
                  <a:pt x="332098" y="73672"/>
                </a:moveTo>
                <a:lnTo>
                  <a:pt x="325386" y="73672"/>
                </a:lnTo>
                <a:lnTo>
                  <a:pt x="329971" y="74523"/>
                </a:lnTo>
                <a:lnTo>
                  <a:pt x="332098" y="73672"/>
                </a:lnTo>
                <a:close/>
              </a:path>
              <a:path w="333375" h="271144">
                <a:moveTo>
                  <a:pt x="214085" y="11218"/>
                </a:moveTo>
                <a:lnTo>
                  <a:pt x="168006" y="11218"/>
                </a:lnTo>
                <a:lnTo>
                  <a:pt x="177494" y="12268"/>
                </a:lnTo>
                <a:lnTo>
                  <a:pt x="186038" y="14212"/>
                </a:lnTo>
                <a:lnTo>
                  <a:pt x="321932" y="52044"/>
                </a:lnTo>
                <a:lnTo>
                  <a:pt x="321932" y="74024"/>
                </a:lnTo>
                <a:lnTo>
                  <a:pt x="321041" y="74024"/>
                </a:lnTo>
                <a:lnTo>
                  <a:pt x="325386" y="73672"/>
                </a:lnTo>
                <a:lnTo>
                  <a:pt x="332098" y="73672"/>
                </a:lnTo>
                <a:lnTo>
                  <a:pt x="332638" y="73456"/>
                </a:lnTo>
                <a:lnTo>
                  <a:pt x="332638" y="43764"/>
                </a:lnTo>
                <a:lnTo>
                  <a:pt x="214085" y="11218"/>
                </a:lnTo>
                <a:close/>
              </a:path>
            </a:pathLst>
          </a:custGeom>
          <a:solidFill>
            <a:srgbClr val="F04E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75" name="TextBox 18">
            <a:extLst>
              <a:ext uri="{FF2B5EF4-FFF2-40B4-BE49-F238E27FC236}">
                <a16:creationId xmlns:a16="http://schemas.microsoft.com/office/drawing/2014/main" id="{73E440F9-287B-469C-BDBF-A418D3D8E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5572125"/>
            <a:ext cx="10826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отдых и туризм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B43C40-BF0C-4DD7-99BA-3688E6BB0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37" y="3671828"/>
            <a:ext cx="5457826" cy="309887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1510" y="331489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000" y="619017"/>
            <a:ext cx="10638790" cy="0"/>
          </a:xfrm>
          <a:custGeom>
            <a:avLst/>
            <a:gdLst/>
            <a:ahLst/>
            <a:cxnLst/>
            <a:rect l="l" t="t" r="r" b="b"/>
            <a:pathLst>
              <a:path w="10638790">
                <a:moveTo>
                  <a:pt x="10638713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89896" y="3374976"/>
            <a:ext cx="3496945" cy="6451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8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Численность</a:t>
            </a:r>
            <a:r>
              <a:rPr kumimoji="0" sz="17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рабочей</a:t>
            </a:r>
            <a:r>
              <a:rPr kumimoji="0" sz="17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силы</a:t>
            </a:r>
            <a:r>
              <a:rPr kumimoji="0" sz="13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,</a:t>
            </a:r>
            <a:r>
              <a:rPr kumimoji="0" sz="13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2024</a:t>
            </a:r>
            <a:r>
              <a:rPr kumimoji="0" sz="13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925,4</a:t>
            </a:r>
            <a:r>
              <a:rPr kumimoji="0" sz="2450" b="1" i="0" u="none" strike="noStrike" kern="0" cap="none" spc="-23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тыс.</a:t>
            </a:r>
            <a:r>
              <a:rPr kumimoji="0" sz="1550" b="1" i="0" u="none" strike="noStrike" kern="0" cap="none" spc="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человек.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3103" y="3348328"/>
            <a:ext cx="582559" cy="5930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589896" y="1410792"/>
            <a:ext cx="4000500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Среднемесячная</a:t>
            </a:r>
            <a:r>
              <a:rPr kumimoji="0" sz="17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номинальная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начисленная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заработная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плата</a:t>
            </a:r>
            <a:r>
              <a:rPr kumimoji="0" sz="17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3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2024</a:t>
            </a:r>
            <a:r>
              <a:rPr kumimoji="0" sz="13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3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428</a:t>
            </a:r>
            <a:r>
              <a:rPr kumimoji="0" sz="2450" b="1" i="0" u="none" strike="noStrike" kern="0" cap="none" spc="-24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руб.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89896" y="2632825"/>
            <a:ext cx="1367155" cy="579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СФО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76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941</a:t>
            </a:r>
            <a:r>
              <a:rPr kumimoji="0" sz="2450" b="1" i="0" u="none" strike="noStrike" kern="0" cap="none" spc="-2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66621" y="2632825"/>
            <a:ext cx="1367155" cy="579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РФ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87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952</a:t>
            </a:r>
            <a:r>
              <a:rPr kumimoji="0" sz="2450" b="1" i="0" u="none" strike="noStrike" kern="0" cap="none" spc="-2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66214" y="2704260"/>
            <a:ext cx="0" cy="427990"/>
          </a:xfrm>
          <a:custGeom>
            <a:avLst/>
            <a:gdLst/>
            <a:ahLst/>
            <a:cxnLst/>
            <a:rect l="l" t="t" r="r" b="b"/>
            <a:pathLst>
              <a:path h="427989">
                <a:moveTo>
                  <a:pt x="0" y="0"/>
                </a:moveTo>
                <a:lnTo>
                  <a:pt x="0" y="427723"/>
                </a:lnTo>
              </a:path>
            </a:pathLst>
          </a:custGeom>
          <a:ln w="21729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2657" y="872455"/>
            <a:ext cx="4230370" cy="148844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КАДРОВЫЙ</a:t>
            </a:r>
            <a:r>
              <a:rPr kumimoji="0" sz="2400" b="1" i="0" u="none" strike="noStrike" kern="0" cap="none" spc="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ПОТЕНЦИАЛ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19810" marR="5080" lvl="0" indent="0" algn="l" defTabSz="914400" rtl="0" eaLnBrk="1" fontAlgn="auto" latinLnBrk="0" hangingPunct="1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17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численность</a:t>
            </a:r>
            <a:r>
              <a:rPr kumimoji="0" sz="17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населения </a:t>
            </a:r>
            <a:r>
              <a:rPr kumimoji="0" sz="17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1981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1805,8</a:t>
            </a:r>
            <a:r>
              <a:rPr kumimoji="0" sz="2750" b="1" i="0" u="none" strike="noStrike" kern="0" cap="none" spc="-1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тыс.</a:t>
            </a:r>
            <a:r>
              <a:rPr kumimoji="0" sz="1550" b="1" i="0" u="none" strike="noStrike" kern="0" cap="none" spc="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12673" y="1498072"/>
            <a:ext cx="643255" cy="633730"/>
          </a:xfrm>
          <a:custGeom>
            <a:avLst/>
            <a:gdLst/>
            <a:ahLst/>
            <a:cxnLst/>
            <a:rect l="l" t="t" r="r" b="b"/>
            <a:pathLst>
              <a:path w="643254" h="633730">
                <a:moveTo>
                  <a:pt x="105448" y="402590"/>
                </a:moveTo>
                <a:lnTo>
                  <a:pt x="0" y="402590"/>
                </a:lnTo>
                <a:lnTo>
                  <a:pt x="0" y="633730"/>
                </a:lnTo>
                <a:lnTo>
                  <a:pt x="105448" y="633730"/>
                </a:lnTo>
                <a:lnTo>
                  <a:pt x="105562" y="624840"/>
                </a:lnTo>
                <a:lnTo>
                  <a:pt x="105317" y="615950"/>
                </a:lnTo>
                <a:lnTo>
                  <a:pt x="105341" y="613410"/>
                </a:lnTo>
                <a:lnTo>
                  <a:pt x="21094" y="613410"/>
                </a:lnTo>
                <a:lnTo>
                  <a:pt x="20993" y="425450"/>
                </a:lnTo>
                <a:lnTo>
                  <a:pt x="20916" y="424180"/>
                </a:lnTo>
                <a:lnTo>
                  <a:pt x="22148" y="422910"/>
                </a:lnTo>
                <a:lnTo>
                  <a:pt x="105448" y="422910"/>
                </a:lnTo>
                <a:lnTo>
                  <a:pt x="105448" y="402590"/>
                </a:lnTo>
                <a:close/>
              </a:path>
              <a:path w="643254" h="633730">
                <a:moveTo>
                  <a:pt x="368706" y="598170"/>
                </a:moveTo>
                <a:lnTo>
                  <a:pt x="106502" y="598170"/>
                </a:lnTo>
                <a:lnTo>
                  <a:pt x="116154" y="600710"/>
                </a:lnTo>
                <a:lnTo>
                  <a:pt x="126468" y="605790"/>
                </a:lnTo>
                <a:lnTo>
                  <a:pt x="137079" y="610870"/>
                </a:lnTo>
                <a:lnTo>
                  <a:pt x="147624" y="613410"/>
                </a:lnTo>
                <a:lnTo>
                  <a:pt x="168002" y="614680"/>
                </a:lnTo>
                <a:lnTo>
                  <a:pt x="191412" y="614680"/>
                </a:lnTo>
                <a:lnTo>
                  <a:pt x="216392" y="613410"/>
                </a:lnTo>
                <a:lnTo>
                  <a:pt x="329132" y="613410"/>
                </a:lnTo>
                <a:lnTo>
                  <a:pt x="342709" y="610870"/>
                </a:lnTo>
                <a:lnTo>
                  <a:pt x="357270" y="604520"/>
                </a:lnTo>
                <a:lnTo>
                  <a:pt x="368706" y="598170"/>
                </a:lnTo>
                <a:close/>
              </a:path>
              <a:path w="643254" h="633730">
                <a:moveTo>
                  <a:pt x="329132" y="613410"/>
                </a:moveTo>
                <a:lnTo>
                  <a:pt x="268837" y="613410"/>
                </a:lnTo>
                <a:lnTo>
                  <a:pt x="296756" y="614680"/>
                </a:lnTo>
                <a:lnTo>
                  <a:pt x="322343" y="614680"/>
                </a:lnTo>
                <a:lnTo>
                  <a:pt x="329132" y="613410"/>
                </a:lnTo>
                <a:close/>
              </a:path>
              <a:path w="643254" h="633730">
                <a:moveTo>
                  <a:pt x="105448" y="422910"/>
                </a:moveTo>
                <a:lnTo>
                  <a:pt x="84353" y="422910"/>
                </a:lnTo>
                <a:lnTo>
                  <a:pt x="84353" y="613410"/>
                </a:lnTo>
                <a:lnTo>
                  <a:pt x="105341" y="613410"/>
                </a:lnTo>
                <a:lnTo>
                  <a:pt x="105401" y="607060"/>
                </a:lnTo>
                <a:lnTo>
                  <a:pt x="106502" y="598170"/>
                </a:lnTo>
                <a:lnTo>
                  <a:pt x="368706" y="598170"/>
                </a:lnTo>
                <a:lnTo>
                  <a:pt x="373281" y="595630"/>
                </a:lnTo>
                <a:lnTo>
                  <a:pt x="375061" y="594360"/>
                </a:lnTo>
                <a:lnTo>
                  <a:pt x="170086" y="594360"/>
                </a:lnTo>
                <a:lnTo>
                  <a:pt x="149733" y="591820"/>
                </a:lnTo>
                <a:lnTo>
                  <a:pt x="138564" y="589280"/>
                </a:lnTo>
                <a:lnTo>
                  <a:pt x="127471" y="584200"/>
                </a:lnTo>
                <a:lnTo>
                  <a:pt x="116437" y="577850"/>
                </a:lnTo>
                <a:lnTo>
                  <a:pt x="105448" y="574040"/>
                </a:lnTo>
                <a:lnTo>
                  <a:pt x="105448" y="462280"/>
                </a:lnTo>
                <a:lnTo>
                  <a:pt x="116522" y="455930"/>
                </a:lnTo>
                <a:lnTo>
                  <a:pt x="127962" y="447040"/>
                </a:lnTo>
                <a:lnTo>
                  <a:pt x="140005" y="439420"/>
                </a:lnTo>
                <a:lnTo>
                  <a:pt x="149672" y="435610"/>
                </a:lnTo>
                <a:lnTo>
                  <a:pt x="105448" y="435610"/>
                </a:lnTo>
                <a:lnTo>
                  <a:pt x="105448" y="422910"/>
                </a:lnTo>
                <a:close/>
              </a:path>
              <a:path w="643254" h="633730">
                <a:moveTo>
                  <a:pt x="240423" y="591820"/>
                </a:moveTo>
                <a:lnTo>
                  <a:pt x="193363" y="594360"/>
                </a:lnTo>
                <a:lnTo>
                  <a:pt x="311141" y="594360"/>
                </a:lnTo>
                <a:lnTo>
                  <a:pt x="288091" y="593090"/>
                </a:lnTo>
                <a:lnTo>
                  <a:pt x="264143" y="593090"/>
                </a:lnTo>
                <a:lnTo>
                  <a:pt x="240423" y="591820"/>
                </a:lnTo>
                <a:close/>
              </a:path>
              <a:path w="643254" h="633730">
                <a:moveTo>
                  <a:pt x="571664" y="421640"/>
                </a:moveTo>
                <a:lnTo>
                  <a:pt x="539846" y="421640"/>
                </a:lnTo>
                <a:lnTo>
                  <a:pt x="549498" y="426720"/>
                </a:lnTo>
                <a:lnTo>
                  <a:pt x="555667" y="435610"/>
                </a:lnTo>
                <a:lnTo>
                  <a:pt x="556327" y="443230"/>
                </a:lnTo>
                <a:lnTo>
                  <a:pt x="556437" y="444500"/>
                </a:lnTo>
                <a:lnTo>
                  <a:pt x="556547" y="445770"/>
                </a:lnTo>
                <a:lnTo>
                  <a:pt x="556657" y="447040"/>
                </a:lnTo>
                <a:lnTo>
                  <a:pt x="519047" y="480060"/>
                </a:lnTo>
                <a:lnTo>
                  <a:pt x="505104" y="487680"/>
                </a:lnTo>
                <a:lnTo>
                  <a:pt x="476075" y="505460"/>
                </a:lnTo>
                <a:lnTo>
                  <a:pt x="448456" y="523240"/>
                </a:lnTo>
                <a:lnTo>
                  <a:pt x="420951" y="539750"/>
                </a:lnTo>
                <a:lnTo>
                  <a:pt x="378140" y="566420"/>
                </a:lnTo>
                <a:lnTo>
                  <a:pt x="361726" y="577850"/>
                </a:lnTo>
                <a:lnTo>
                  <a:pt x="345557" y="586740"/>
                </a:lnTo>
                <a:lnTo>
                  <a:pt x="332168" y="591820"/>
                </a:lnTo>
                <a:lnTo>
                  <a:pt x="311141" y="594360"/>
                </a:lnTo>
                <a:lnTo>
                  <a:pt x="375061" y="594360"/>
                </a:lnTo>
                <a:lnTo>
                  <a:pt x="389297" y="584200"/>
                </a:lnTo>
                <a:lnTo>
                  <a:pt x="403872" y="575310"/>
                </a:lnTo>
                <a:lnTo>
                  <a:pt x="434266" y="556260"/>
                </a:lnTo>
                <a:lnTo>
                  <a:pt x="463362" y="538480"/>
                </a:lnTo>
                <a:lnTo>
                  <a:pt x="492501" y="519430"/>
                </a:lnTo>
                <a:lnTo>
                  <a:pt x="523024" y="500380"/>
                </a:lnTo>
                <a:lnTo>
                  <a:pt x="568754" y="469900"/>
                </a:lnTo>
                <a:lnTo>
                  <a:pt x="577148" y="449580"/>
                </a:lnTo>
                <a:lnTo>
                  <a:pt x="577261" y="447040"/>
                </a:lnTo>
                <a:lnTo>
                  <a:pt x="577374" y="444500"/>
                </a:lnTo>
                <a:lnTo>
                  <a:pt x="577431" y="443230"/>
                </a:lnTo>
                <a:lnTo>
                  <a:pt x="577544" y="440690"/>
                </a:lnTo>
                <a:lnTo>
                  <a:pt x="577658" y="438150"/>
                </a:lnTo>
                <a:lnTo>
                  <a:pt x="577771" y="435610"/>
                </a:lnTo>
                <a:lnTo>
                  <a:pt x="577884" y="433070"/>
                </a:lnTo>
                <a:lnTo>
                  <a:pt x="571664" y="421640"/>
                </a:lnTo>
                <a:close/>
              </a:path>
              <a:path w="643254" h="633730">
                <a:moveTo>
                  <a:pt x="236207" y="478790"/>
                </a:moveTo>
                <a:lnTo>
                  <a:pt x="232537" y="483870"/>
                </a:lnTo>
                <a:lnTo>
                  <a:pt x="232435" y="492760"/>
                </a:lnTo>
                <a:lnTo>
                  <a:pt x="229882" y="497840"/>
                </a:lnTo>
                <a:lnTo>
                  <a:pt x="244418" y="502920"/>
                </a:lnTo>
                <a:lnTo>
                  <a:pt x="260154" y="506730"/>
                </a:lnTo>
                <a:lnTo>
                  <a:pt x="294208" y="516890"/>
                </a:lnTo>
                <a:lnTo>
                  <a:pt x="310640" y="520700"/>
                </a:lnTo>
                <a:lnTo>
                  <a:pt x="327491" y="527050"/>
                </a:lnTo>
                <a:lnTo>
                  <a:pt x="344043" y="530860"/>
                </a:lnTo>
                <a:lnTo>
                  <a:pt x="384843" y="521970"/>
                </a:lnTo>
                <a:lnTo>
                  <a:pt x="394845" y="508000"/>
                </a:lnTo>
                <a:lnTo>
                  <a:pt x="348102" y="508000"/>
                </a:lnTo>
                <a:lnTo>
                  <a:pt x="321038" y="502920"/>
                </a:lnTo>
                <a:lnTo>
                  <a:pt x="282298" y="491490"/>
                </a:lnTo>
                <a:lnTo>
                  <a:pt x="266442" y="486410"/>
                </a:lnTo>
                <a:lnTo>
                  <a:pt x="236207" y="478790"/>
                </a:lnTo>
                <a:close/>
              </a:path>
              <a:path w="643254" h="633730">
                <a:moveTo>
                  <a:pt x="305371" y="431800"/>
                </a:moveTo>
                <a:lnTo>
                  <a:pt x="191709" y="431800"/>
                </a:lnTo>
                <a:lnTo>
                  <a:pt x="213731" y="433070"/>
                </a:lnTo>
                <a:lnTo>
                  <a:pt x="231990" y="434340"/>
                </a:lnTo>
                <a:lnTo>
                  <a:pt x="251241" y="438150"/>
                </a:lnTo>
                <a:lnTo>
                  <a:pt x="271160" y="443230"/>
                </a:lnTo>
                <a:lnTo>
                  <a:pt x="291266" y="449580"/>
                </a:lnTo>
                <a:lnTo>
                  <a:pt x="311073" y="454660"/>
                </a:lnTo>
                <a:lnTo>
                  <a:pt x="329626" y="459740"/>
                </a:lnTo>
                <a:lnTo>
                  <a:pt x="351456" y="464820"/>
                </a:lnTo>
                <a:lnTo>
                  <a:pt x="369966" y="473710"/>
                </a:lnTo>
                <a:lnTo>
                  <a:pt x="378561" y="486410"/>
                </a:lnTo>
                <a:lnTo>
                  <a:pt x="370625" y="505460"/>
                </a:lnTo>
                <a:lnTo>
                  <a:pt x="348102" y="508000"/>
                </a:lnTo>
                <a:lnTo>
                  <a:pt x="394845" y="508000"/>
                </a:lnTo>
                <a:lnTo>
                  <a:pt x="399643" y="497840"/>
                </a:lnTo>
                <a:lnTo>
                  <a:pt x="432102" y="480060"/>
                </a:lnTo>
                <a:lnTo>
                  <a:pt x="442169" y="473710"/>
                </a:lnTo>
                <a:lnTo>
                  <a:pt x="396481" y="473710"/>
                </a:lnTo>
                <a:lnTo>
                  <a:pt x="395312" y="467360"/>
                </a:lnTo>
                <a:lnTo>
                  <a:pt x="389445" y="464820"/>
                </a:lnTo>
                <a:lnTo>
                  <a:pt x="386994" y="458470"/>
                </a:lnTo>
                <a:lnTo>
                  <a:pt x="406275" y="447040"/>
                </a:lnTo>
                <a:lnTo>
                  <a:pt x="363804" y="447040"/>
                </a:lnTo>
                <a:lnTo>
                  <a:pt x="355942" y="445770"/>
                </a:lnTo>
                <a:lnTo>
                  <a:pt x="338293" y="440690"/>
                </a:lnTo>
                <a:lnTo>
                  <a:pt x="313401" y="433070"/>
                </a:lnTo>
                <a:lnTo>
                  <a:pt x="305371" y="431800"/>
                </a:lnTo>
                <a:close/>
              </a:path>
              <a:path w="643254" h="633730">
                <a:moveTo>
                  <a:pt x="548351" y="402590"/>
                </a:moveTo>
                <a:lnTo>
                  <a:pt x="523024" y="402590"/>
                </a:lnTo>
                <a:lnTo>
                  <a:pt x="515414" y="405130"/>
                </a:lnTo>
                <a:lnTo>
                  <a:pt x="507534" y="410210"/>
                </a:lnTo>
                <a:lnTo>
                  <a:pt x="491388" y="420370"/>
                </a:lnTo>
                <a:lnTo>
                  <a:pt x="443387" y="448310"/>
                </a:lnTo>
                <a:lnTo>
                  <a:pt x="419620" y="461010"/>
                </a:lnTo>
                <a:lnTo>
                  <a:pt x="396481" y="473710"/>
                </a:lnTo>
                <a:lnTo>
                  <a:pt x="442169" y="473710"/>
                </a:lnTo>
                <a:lnTo>
                  <a:pt x="464316" y="459740"/>
                </a:lnTo>
                <a:lnTo>
                  <a:pt x="496357" y="440690"/>
                </a:lnTo>
                <a:lnTo>
                  <a:pt x="528294" y="422910"/>
                </a:lnTo>
                <a:lnTo>
                  <a:pt x="539846" y="421640"/>
                </a:lnTo>
                <a:lnTo>
                  <a:pt x="571664" y="421640"/>
                </a:lnTo>
                <a:lnTo>
                  <a:pt x="567518" y="414020"/>
                </a:lnTo>
                <a:lnTo>
                  <a:pt x="548351" y="402590"/>
                </a:lnTo>
                <a:close/>
              </a:path>
              <a:path w="643254" h="633730">
                <a:moveTo>
                  <a:pt x="553926" y="156210"/>
                </a:moveTo>
                <a:lnTo>
                  <a:pt x="529348" y="156210"/>
                </a:lnTo>
                <a:lnTo>
                  <a:pt x="550846" y="193040"/>
                </a:lnTo>
                <a:lnTo>
                  <a:pt x="572122" y="229870"/>
                </a:lnTo>
                <a:lnTo>
                  <a:pt x="593103" y="266700"/>
                </a:lnTo>
                <a:lnTo>
                  <a:pt x="613714" y="303530"/>
                </a:lnTo>
                <a:lnTo>
                  <a:pt x="395427" y="429260"/>
                </a:lnTo>
                <a:lnTo>
                  <a:pt x="378920" y="439420"/>
                </a:lnTo>
                <a:lnTo>
                  <a:pt x="370313" y="444500"/>
                </a:lnTo>
                <a:lnTo>
                  <a:pt x="363804" y="447040"/>
                </a:lnTo>
                <a:lnTo>
                  <a:pt x="406275" y="447040"/>
                </a:lnTo>
                <a:lnTo>
                  <a:pt x="429840" y="433070"/>
                </a:lnTo>
                <a:lnTo>
                  <a:pt x="515627" y="384810"/>
                </a:lnTo>
                <a:lnTo>
                  <a:pt x="558395" y="359410"/>
                </a:lnTo>
                <a:lnTo>
                  <a:pt x="600962" y="335280"/>
                </a:lnTo>
                <a:lnTo>
                  <a:pt x="643242" y="309880"/>
                </a:lnTo>
                <a:lnTo>
                  <a:pt x="616399" y="264160"/>
                </a:lnTo>
                <a:lnTo>
                  <a:pt x="563648" y="172720"/>
                </a:lnTo>
                <a:lnTo>
                  <a:pt x="553926" y="156210"/>
                </a:lnTo>
                <a:close/>
              </a:path>
              <a:path w="643254" h="633730">
                <a:moveTo>
                  <a:pt x="108610" y="128270"/>
                </a:moveTo>
                <a:lnTo>
                  <a:pt x="81927" y="172720"/>
                </a:lnTo>
                <a:lnTo>
                  <a:pt x="28655" y="264160"/>
                </a:lnTo>
                <a:lnTo>
                  <a:pt x="2108" y="311150"/>
                </a:lnTo>
                <a:lnTo>
                  <a:pt x="45985" y="336550"/>
                </a:lnTo>
                <a:lnTo>
                  <a:pt x="90135" y="360680"/>
                </a:lnTo>
                <a:lnTo>
                  <a:pt x="134031" y="387350"/>
                </a:lnTo>
                <a:lnTo>
                  <a:pt x="177152" y="412750"/>
                </a:lnTo>
                <a:lnTo>
                  <a:pt x="153814" y="412750"/>
                </a:lnTo>
                <a:lnTo>
                  <a:pt x="135956" y="419100"/>
                </a:lnTo>
                <a:lnTo>
                  <a:pt x="120770" y="426720"/>
                </a:lnTo>
                <a:lnTo>
                  <a:pt x="105448" y="435610"/>
                </a:lnTo>
                <a:lnTo>
                  <a:pt x="149672" y="435610"/>
                </a:lnTo>
                <a:lnTo>
                  <a:pt x="152895" y="434340"/>
                </a:lnTo>
                <a:lnTo>
                  <a:pt x="170054" y="431800"/>
                </a:lnTo>
                <a:lnTo>
                  <a:pt x="305371" y="431800"/>
                </a:lnTo>
                <a:lnTo>
                  <a:pt x="297370" y="429260"/>
                </a:lnTo>
                <a:lnTo>
                  <a:pt x="292787" y="421640"/>
                </a:lnTo>
                <a:lnTo>
                  <a:pt x="266788" y="421640"/>
                </a:lnTo>
                <a:lnTo>
                  <a:pt x="258636" y="419100"/>
                </a:lnTo>
                <a:lnTo>
                  <a:pt x="243212" y="414020"/>
                </a:lnTo>
                <a:lnTo>
                  <a:pt x="226148" y="414020"/>
                </a:lnTo>
                <a:lnTo>
                  <a:pt x="221437" y="412750"/>
                </a:lnTo>
                <a:lnTo>
                  <a:pt x="216091" y="410210"/>
                </a:lnTo>
                <a:lnTo>
                  <a:pt x="209915" y="407670"/>
                </a:lnTo>
                <a:lnTo>
                  <a:pt x="203438" y="402590"/>
                </a:lnTo>
                <a:lnTo>
                  <a:pt x="197192" y="398780"/>
                </a:lnTo>
                <a:lnTo>
                  <a:pt x="72780" y="326390"/>
                </a:lnTo>
                <a:lnTo>
                  <a:pt x="31635" y="303530"/>
                </a:lnTo>
                <a:lnTo>
                  <a:pt x="52034" y="266700"/>
                </a:lnTo>
                <a:lnTo>
                  <a:pt x="94222" y="193040"/>
                </a:lnTo>
                <a:lnTo>
                  <a:pt x="114935" y="156210"/>
                </a:lnTo>
                <a:lnTo>
                  <a:pt x="158369" y="156210"/>
                </a:lnTo>
                <a:lnTo>
                  <a:pt x="108610" y="128270"/>
                </a:lnTo>
                <a:close/>
              </a:path>
              <a:path w="643254" h="633730">
                <a:moveTo>
                  <a:pt x="220383" y="261620"/>
                </a:moveTo>
                <a:lnTo>
                  <a:pt x="188662" y="270510"/>
                </a:lnTo>
                <a:lnTo>
                  <a:pt x="171640" y="293370"/>
                </a:lnTo>
                <a:lnTo>
                  <a:pt x="168546" y="321310"/>
                </a:lnTo>
                <a:lnTo>
                  <a:pt x="178613" y="347980"/>
                </a:lnTo>
                <a:lnTo>
                  <a:pt x="201071" y="364490"/>
                </a:lnTo>
                <a:lnTo>
                  <a:pt x="235153" y="364490"/>
                </a:lnTo>
                <a:lnTo>
                  <a:pt x="242878" y="378460"/>
                </a:lnTo>
                <a:lnTo>
                  <a:pt x="251075" y="392430"/>
                </a:lnTo>
                <a:lnTo>
                  <a:pt x="259220" y="406400"/>
                </a:lnTo>
                <a:lnTo>
                  <a:pt x="266788" y="421640"/>
                </a:lnTo>
                <a:lnTo>
                  <a:pt x="292787" y="421640"/>
                </a:lnTo>
                <a:lnTo>
                  <a:pt x="282093" y="403860"/>
                </a:lnTo>
                <a:lnTo>
                  <a:pt x="267101" y="378460"/>
                </a:lnTo>
                <a:lnTo>
                  <a:pt x="252216" y="351790"/>
                </a:lnTo>
                <a:lnTo>
                  <a:pt x="247730" y="344170"/>
                </a:lnTo>
                <a:lnTo>
                  <a:pt x="208847" y="344170"/>
                </a:lnTo>
                <a:lnTo>
                  <a:pt x="197592" y="337820"/>
                </a:lnTo>
                <a:lnTo>
                  <a:pt x="190357" y="327660"/>
                </a:lnTo>
                <a:lnTo>
                  <a:pt x="187706" y="314960"/>
                </a:lnTo>
                <a:lnTo>
                  <a:pt x="193967" y="295910"/>
                </a:lnTo>
                <a:lnTo>
                  <a:pt x="209472" y="284480"/>
                </a:lnTo>
                <a:lnTo>
                  <a:pt x="228327" y="283210"/>
                </a:lnTo>
                <a:lnTo>
                  <a:pt x="262535" y="283210"/>
                </a:lnTo>
                <a:lnTo>
                  <a:pt x="256100" y="275590"/>
                </a:lnTo>
                <a:lnTo>
                  <a:pt x="246470" y="267970"/>
                </a:lnTo>
                <a:lnTo>
                  <a:pt x="234871" y="262890"/>
                </a:lnTo>
                <a:lnTo>
                  <a:pt x="220383" y="261620"/>
                </a:lnTo>
                <a:close/>
              </a:path>
              <a:path w="643254" h="633730">
                <a:moveTo>
                  <a:pt x="235153" y="412750"/>
                </a:moveTo>
                <a:lnTo>
                  <a:pt x="230847" y="412750"/>
                </a:lnTo>
                <a:lnTo>
                  <a:pt x="226148" y="414020"/>
                </a:lnTo>
                <a:lnTo>
                  <a:pt x="243212" y="414020"/>
                </a:lnTo>
                <a:lnTo>
                  <a:pt x="235153" y="412750"/>
                </a:lnTo>
                <a:close/>
              </a:path>
              <a:path w="643254" h="633730">
                <a:moveTo>
                  <a:pt x="419684" y="261620"/>
                </a:moveTo>
                <a:lnTo>
                  <a:pt x="381018" y="284480"/>
                </a:lnTo>
                <a:lnTo>
                  <a:pt x="372047" y="314960"/>
                </a:lnTo>
                <a:lnTo>
                  <a:pt x="375677" y="332740"/>
                </a:lnTo>
                <a:lnTo>
                  <a:pt x="384437" y="347980"/>
                </a:lnTo>
                <a:lnTo>
                  <a:pt x="396481" y="359410"/>
                </a:lnTo>
                <a:lnTo>
                  <a:pt x="423810" y="367030"/>
                </a:lnTo>
                <a:lnTo>
                  <a:pt x="450497" y="360680"/>
                </a:lnTo>
                <a:lnTo>
                  <a:pt x="468041" y="344170"/>
                </a:lnTo>
                <a:lnTo>
                  <a:pt x="418926" y="344170"/>
                </a:lnTo>
                <a:lnTo>
                  <a:pt x="404767" y="339090"/>
                </a:lnTo>
                <a:lnTo>
                  <a:pt x="395427" y="326390"/>
                </a:lnTo>
                <a:lnTo>
                  <a:pt x="393134" y="311150"/>
                </a:lnTo>
                <a:lnTo>
                  <a:pt x="397238" y="298450"/>
                </a:lnTo>
                <a:lnTo>
                  <a:pt x="407555" y="288290"/>
                </a:lnTo>
                <a:lnTo>
                  <a:pt x="423900" y="283210"/>
                </a:lnTo>
                <a:lnTo>
                  <a:pt x="467025" y="283210"/>
                </a:lnTo>
                <a:lnTo>
                  <a:pt x="461670" y="275590"/>
                </a:lnTo>
                <a:lnTo>
                  <a:pt x="442945" y="264160"/>
                </a:lnTo>
                <a:lnTo>
                  <a:pt x="419684" y="261620"/>
                </a:lnTo>
                <a:close/>
              </a:path>
              <a:path w="643254" h="633730">
                <a:moveTo>
                  <a:pt x="262535" y="283210"/>
                </a:moveTo>
                <a:lnTo>
                  <a:pt x="228327" y="283210"/>
                </a:lnTo>
                <a:lnTo>
                  <a:pt x="244640" y="294640"/>
                </a:lnTo>
                <a:lnTo>
                  <a:pt x="236353" y="300990"/>
                </a:lnTo>
                <a:lnTo>
                  <a:pt x="226985" y="306070"/>
                </a:lnTo>
                <a:lnTo>
                  <a:pt x="217481" y="312420"/>
                </a:lnTo>
                <a:lnTo>
                  <a:pt x="208788" y="317500"/>
                </a:lnTo>
                <a:lnTo>
                  <a:pt x="211970" y="325120"/>
                </a:lnTo>
                <a:lnTo>
                  <a:pt x="215649" y="331470"/>
                </a:lnTo>
                <a:lnTo>
                  <a:pt x="223558" y="344170"/>
                </a:lnTo>
                <a:lnTo>
                  <a:pt x="247730" y="344170"/>
                </a:lnTo>
                <a:lnTo>
                  <a:pt x="237261" y="326390"/>
                </a:lnTo>
                <a:lnTo>
                  <a:pt x="278485" y="302260"/>
                </a:lnTo>
                <a:lnTo>
                  <a:pt x="305484" y="285750"/>
                </a:lnTo>
                <a:lnTo>
                  <a:pt x="264680" y="285750"/>
                </a:lnTo>
                <a:lnTo>
                  <a:pt x="262535" y="283210"/>
                </a:lnTo>
                <a:close/>
              </a:path>
              <a:path w="643254" h="633730">
                <a:moveTo>
                  <a:pt x="467025" y="283210"/>
                </a:moveTo>
                <a:lnTo>
                  <a:pt x="423900" y="283210"/>
                </a:lnTo>
                <a:lnTo>
                  <a:pt x="442545" y="288290"/>
                </a:lnTo>
                <a:lnTo>
                  <a:pt x="454313" y="302260"/>
                </a:lnTo>
                <a:lnTo>
                  <a:pt x="456676" y="321310"/>
                </a:lnTo>
                <a:lnTo>
                  <a:pt x="447103" y="337820"/>
                </a:lnTo>
                <a:lnTo>
                  <a:pt x="434255" y="344170"/>
                </a:lnTo>
                <a:lnTo>
                  <a:pt x="468041" y="344170"/>
                </a:lnTo>
                <a:lnTo>
                  <a:pt x="470740" y="341630"/>
                </a:lnTo>
                <a:lnTo>
                  <a:pt x="478739" y="313690"/>
                </a:lnTo>
                <a:lnTo>
                  <a:pt x="474166" y="293370"/>
                </a:lnTo>
                <a:lnTo>
                  <a:pt x="467025" y="283210"/>
                </a:lnTo>
                <a:close/>
              </a:path>
              <a:path w="643254" h="633730">
                <a:moveTo>
                  <a:pt x="158369" y="156210"/>
                </a:moveTo>
                <a:lnTo>
                  <a:pt x="114935" y="156210"/>
                </a:lnTo>
                <a:lnTo>
                  <a:pt x="300532" y="262890"/>
                </a:lnTo>
                <a:lnTo>
                  <a:pt x="291994" y="269240"/>
                </a:lnTo>
                <a:lnTo>
                  <a:pt x="273432" y="279400"/>
                </a:lnTo>
                <a:lnTo>
                  <a:pt x="264680" y="285750"/>
                </a:lnTo>
                <a:lnTo>
                  <a:pt x="305484" y="285750"/>
                </a:lnTo>
                <a:lnTo>
                  <a:pt x="320022" y="276860"/>
                </a:lnTo>
                <a:lnTo>
                  <a:pt x="366198" y="250190"/>
                </a:lnTo>
                <a:lnTo>
                  <a:pt x="322668" y="250190"/>
                </a:lnTo>
                <a:lnTo>
                  <a:pt x="236822" y="201930"/>
                </a:lnTo>
                <a:lnTo>
                  <a:pt x="194282" y="176530"/>
                </a:lnTo>
                <a:lnTo>
                  <a:pt x="158369" y="156210"/>
                </a:lnTo>
                <a:close/>
              </a:path>
              <a:path w="643254" h="633730">
                <a:moveTo>
                  <a:pt x="536727" y="127000"/>
                </a:moveTo>
                <a:lnTo>
                  <a:pt x="494211" y="152400"/>
                </a:lnTo>
                <a:lnTo>
                  <a:pt x="451596" y="176530"/>
                </a:lnTo>
                <a:lnTo>
                  <a:pt x="408833" y="201930"/>
                </a:lnTo>
                <a:lnTo>
                  <a:pt x="322668" y="250190"/>
                </a:lnTo>
                <a:lnTo>
                  <a:pt x="366198" y="250190"/>
                </a:lnTo>
                <a:lnTo>
                  <a:pt x="529348" y="156210"/>
                </a:lnTo>
                <a:lnTo>
                  <a:pt x="553926" y="156210"/>
                </a:lnTo>
                <a:lnTo>
                  <a:pt x="536727" y="127000"/>
                </a:lnTo>
                <a:close/>
              </a:path>
              <a:path w="643254" h="633730">
                <a:moveTo>
                  <a:pt x="313182" y="0"/>
                </a:moveTo>
                <a:lnTo>
                  <a:pt x="269071" y="11430"/>
                </a:lnTo>
                <a:lnTo>
                  <a:pt x="238315" y="34290"/>
                </a:lnTo>
                <a:lnTo>
                  <a:pt x="215762" y="73660"/>
                </a:lnTo>
                <a:lnTo>
                  <a:pt x="211950" y="91440"/>
                </a:lnTo>
                <a:lnTo>
                  <a:pt x="214388" y="133350"/>
                </a:lnTo>
                <a:lnTo>
                  <a:pt x="229258" y="166370"/>
                </a:lnTo>
                <a:lnTo>
                  <a:pt x="252346" y="190500"/>
                </a:lnTo>
                <a:lnTo>
                  <a:pt x="279438" y="205740"/>
                </a:lnTo>
                <a:lnTo>
                  <a:pt x="323793" y="212090"/>
                </a:lnTo>
                <a:lnTo>
                  <a:pt x="364109" y="201930"/>
                </a:lnTo>
                <a:lnTo>
                  <a:pt x="378028" y="190500"/>
                </a:lnTo>
                <a:lnTo>
                  <a:pt x="313182" y="190500"/>
                </a:lnTo>
                <a:lnTo>
                  <a:pt x="279991" y="182880"/>
                </a:lnTo>
                <a:lnTo>
                  <a:pt x="253515" y="162560"/>
                </a:lnTo>
                <a:lnTo>
                  <a:pt x="236838" y="133350"/>
                </a:lnTo>
                <a:lnTo>
                  <a:pt x="233045" y="96520"/>
                </a:lnTo>
                <a:lnTo>
                  <a:pt x="241291" y="67310"/>
                </a:lnTo>
                <a:lnTo>
                  <a:pt x="258975" y="44450"/>
                </a:lnTo>
                <a:lnTo>
                  <a:pt x="284254" y="27940"/>
                </a:lnTo>
                <a:lnTo>
                  <a:pt x="315290" y="21590"/>
                </a:lnTo>
                <a:lnTo>
                  <a:pt x="381022" y="21590"/>
                </a:lnTo>
                <a:lnTo>
                  <a:pt x="353828" y="6350"/>
                </a:lnTo>
                <a:lnTo>
                  <a:pt x="313182" y="0"/>
                </a:lnTo>
                <a:close/>
              </a:path>
              <a:path w="643254" h="633730">
                <a:moveTo>
                  <a:pt x="381022" y="21590"/>
                </a:moveTo>
                <a:lnTo>
                  <a:pt x="315290" y="21590"/>
                </a:lnTo>
                <a:lnTo>
                  <a:pt x="349375" y="27940"/>
                </a:lnTo>
                <a:lnTo>
                  <a:pt x="378158" y="45720"/>
                </a:lnTo>
                <a:lnTo>
                  <a:pt x="397125" y="74930"/>
                </a:lnTo>
                <a:lnTo>
                  <a:pt x="401764" y="114300"/>
                </a:lnTo>
                <a:lnTo>
                  <a:pt x="392849" y="144780"/>
                </a:lnTo>
                <a:lnTo>
                  <a:pt x="373684" y="170180"/>
                </a:lnTo>
                <a:lnTo>
                  <a:pt x="346414" y="185420"/>
                </a:lnTo>
                <a:lnTo>
                  <a:pt x="313182" y="190500"/>
                </a:lnTo>
                <a:lnTo>
                  <a:pt x="378028" y="190500"/>
                </a:lnTo>
                <a:lnTo>
                  <a:pt x="396587" y="175260"/>
                </a:lnTo>
                <a:lnTo>
                  <a:pt x="417432" y="139700"/>
                </a:lnTo>
                <a:lnTo>
                  <a:pt x="422846" y="95250"/>
                </a:lnTo>
                <a:lnTo>
                  <a:pt x="411910" y="55880"/>
                </a:lnTo>
                <a:lnTo>
                  <a:pt x="387821" y="25400"/>
                </a:lnTo>
                <a:lnTo>
                  <a:pt x="381022" y="21590"/>
                </a:lnTo>
                <a:close/>
              </a:path>
              <a:path w="643254" h="633730">
                <a:moveTo>
                  <a:pt x="306870" y="143510"/>
                </a:moveTo>
                <a:lnTo>
                  <a:pt x="290398" y="143510"/>
                </a:lnTo>
                <a:lnTo>
                  <a:pt x="290398" y="156210"/>
                </a:lnTo>
                <a:lnTo>
                  <a:pt x="290131" y="158750"/>
                </a:lnTo>
                <a:lnTo>
                  <a:pt x="292468" y="160020"/>
                </a:lnTo>
                <a:lnTo>
                  <a:pt x="296354" y="158750"/>
                </a:lnTo>
                <a:lnTo>
                  <a:pt x="306057" y="158750"/>
                </a:lnTo>
                <a:lnTo>
                  <a:pt x="307327" y="157480"/>
                </a:lnTo>
                <a:lnTo>
                  <a:pt x="306870" y="153670"/>
                </a:lnTo>
                <a:lnTo>
                  <a:pt x="306870" y="143510"/>
                </a:lnTo>
                <a:close/>
              </a:path>
              <a:path w="643254" h="633730">
                <a:moveTo>
                  <a:pt x="306057" y="158750"/>
                </a:moveTo>
                <a:lnTo>
                  <a:pt x="300647" y="158750"/>
                </a:lnTo>
                <a:lnTo>
                  <a:pt x="304787" y="160020"/>
                </a:lnTo>
                <a:lnTo>
                  <a:pt x="306057" y="158750"/>
                </a:lnTo>
                <a:close/>
              </a:path>
              <a:path w="643254" h="633730">
                <a:moveTo>
                  <a:pt x="273519" y="128270"/>
                </a:moveTo>
                <a:lnTo>
                  <a:pt x="271919" y="130810"/>
                </a:lnTo>
                <a:lnTo>
                  <a:pt x="272072" y="133350"/>
                </a:lnTo>
                <a:lnTo>
                  <a:pt x="272173" y="139700"/>
                </a:lnTo>
                <a:lnTo>
                  <a:pt x="271767" y="140970"/>
                </a:lnTo>
                <a:lnTo>
                  <a:pt x="273862" y="143510"/>
                </a:lnTo>
                <a:lnTo>
                  <a:pt x="343916" y="143510"/>
                </a:lnTo>
                <a:lnTo>
                  <a:pt x="345325" y="140970"/>
                </a:lnTo>
                <a:lnTo>
                  <a:pt x="345020" y="138430"/>
                </a:lnTo>
                <a:lnTo>
                  <a:pt x="345020" y="134620"/>
                </a:lnTo>
                <a:lnTo>
                  <a:pt x="345478" y="130810"/>
                </a:lnTo>
                <a:lnTo>
                  <a:pt x="342900" y="129540"/>
                </a:lnTo>
                <a:lnTo>
                  <a:pt x="278333" y="129540"/>
                </a:lnTo>
                <a:lnTo>
                  <a:pt x="273519" y="128270"/>
                </a:lnTo>
                <a:close/>
              </a:path>
              <a:path w="643254" h="633730">
                <a:moveTo>
                  <a:pt x="306870" y="120650"/>
                </a:moveTo>
                <a:lnTo>
                  <a:pt x="290283" y="120650"/>
                </a:lnTo>
                <a:lnTo>
                  <a:pt x="290404" y="121920"/>
                </a:lnTo>
                <a:lnTo>
                  <a:pt x="290525" y="123190"/>
                </a:lnTo>
                <a:lnTo>
                  <a:pt x="290322" y="127000"/>
                </a:lnTo>
                <a:lnTo>
                  <a:pt x="290398" y="129540"/>
                </a:lnTo>
                <a:lnTo>
                  <a:pt x="306870" y="129540"/>
                </a:lnTo>
                <a:lnTo>
                  <a:pt x="306870" y="120650"/>
                </a:lnTo>
                <a:close/>
              </a:path>
              <a:path w="643254" h="633730">
                <a:moveTo>
                  <a:pt x="324866" y="105410"/>
                </a:moveTo>
                <a:lnTo>
                  <a:pt x="273265" y="105410"/>
                </a:lnTo>
                <a:lnTo>
                  <a:pt x="271805" y="107950"/>
                </a:lnTo>
                <a:lnTo>
                  <a:pt x="272072" y="109220"/>
                </a:lnTo>
                <a:lnTo>
                  <a:pt x="272173" y="118110"/>
                </a:lnTo>
                <a:lnTo>
                  <a:pt x="271627" y="120650"/>
                </a:lnTo>
                <a:lnTo>
                  <a:pt x="274053" y="121920"/>
                </a:lnTo>
                <a:lnTo>
                  <a:pt x="275971" y="120650"/>
                </a:lnTo>
                <a:lnTo>
                  <a:pt x="334761" y="120650"/>
                </a:lnTo>
                <a:lnTo>
                  <a:pt x="359117" y="106680"/>
                </a:lnTo>
                <a:lnTo>
                  <a:pt x="329438" y="106680"/>
                </a:lnTo>
                <a:lnTo>
                  <a:pt x="324866" y="105410"/>
                </a:lnTo>
                <a:close/>
              </a:path>
              <a:path w="643254" h="633730">
                <a:moveTo>
                  <a:pt x="359192" y="73660"/>
                </a:moveTo>
                <a:lnTo>
                  <a:pt x="330885" y="73660"/>
                </a:lnTo>
                <a:lnTo>
                  <a:pt x="341972" y="76200"/>
                </a:lnTo>
                <a:lnTo>
                  <a:pt x="346989" y="82550"/>
                </a:lnTo>
                <a:lnTo>
                  <a:pt x="345833" y="99060"/>
                </a:lnTo>
                <a:lnTo>
                  <a:pt x="340474" y="104140"/>
                </a:lnTo>
                <a:lnTo>
                  <a:pt x="329438" y="106680"/>
                </a:lnTo>
                <a:lnTo>
                  <a:pt x="359117" y="106680"/>
                </a:lnTo>
                <a:lnTo>
                  <a:pt x="361505" y="101600"/>
                </a:lnTo>
                <a:lnTo>
                  <a:pt x="363181" y="93980"/>
                </a:lnTo>
                <a:lnTo>
                  <a:pt x="362961" y="85090"/>
                </a:lnTo>
                <a:lnTo>
                  <a:pt x="361114" y="77470"/>
                </a:lnTo>
                <a:lnTo>
                  <a:pt x="359192" y="73660"/>
                </a:lnTo>
                <a:close/>
              </a:path>
              <a:path w="643254" h="633730">
                <a:moveTo>
                  <a:pt x="333159" y="58420"/>
                </a:moveTo>
                <a:lnTo>
                  <a:pt x="292125" y="58420"/>
                </a:lnTo>
                <a:lnTo>
                  <a:pt x="289737" y="59690"/>
                </a:lnTo>
                <a:lnTo>
                  <a:pt x="290398" y="62230"/>
                </a:lnTo>
                <a:lnTo>
                  <a:pt x="290398" y="105410"/>
                </a:lnTo>
                <a:lnTo>
                  <a:pt x="306870" y="105410"/>
                </a:lnTo>
                <a:lnTo>
                  <a:pt x="306844" y="73660"/>
                </a:lnTo>
                <a:lnTo>
                  <a:pt x="359192" y="73660"/>
                </a:lnTo>
                <a:lnTo>
                  <a:pt x="357911" y="71120"/>
                </a:lnTo>
                <a:lnTo>
                  <a:pt x="353504" y="67310"/>
                </a:lnTo>
                <a:lnTo>
                  <a:pt x="347887" y="63500"/>
                </a:lnTo>
                <a:lnTo>
                  <a:pt x="341095" y="59690"/>
                </a:lnTo>
                <a:lnTo>
                  <a:pt x="333159" y="5842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53198" y="2807004"/>
            <a:ext cx="1068705" cy="6375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115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53,9</a:t>
            </a:r>
            <a:r>
              <a:rPr kumimoji="0" sz="2750" b="1" i="0" u="none" strike="noStrike" kern="0" cap="none" spc="-3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75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2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7165" marR="0" lvl="0" indent="0" algn="l" defTabSz="914400" rtl="0" eaLnBrk="1" fontAlgn="auto" latinLnBrk="0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женщины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61210" y="2807004"/>
            <a:ext cx="1068070" cy="6375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115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46,1</a:t>
            </a:r>
            <a:r>
              <a:rPr kumimoji="0" sz="2750" b="1" i="0" u="none" strike="noStrike" kern="0" cap="none" spc="-3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75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2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мужчины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005" y="1483198"/>
            <a:ext cx="775512" cy="48386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0209" y="2380355"/>
            <a:ext cx="1569839" cy="1569847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372487" y="4753731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72487" y="5385499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72487" y="5843021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59785" y="4225632"/>
            <a:ext cx="3487420" cy="20523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Образование: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5595" marR="5080" lvl="0" indent="0" algn="l" defTabSz="914400" rtl="0" eaLnBrk="1" fontAlgn="auto" latinLnBrk="0" hangingPunct="1">
              <a:lnSpc>
                <a:spcPct val="955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19</a:t>
            </a:r>
            <a:r>
              <a:rPr kumimoji="0" sz="2550" b="1" i="0" u="none" strike="noStrike" kern="0" cap="none" spc="-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образовательных</a:t>
            </a:r>
            <a:r>
              <a:rPr kumimoji="0" sz="1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организаций</a:t>
            </a:r>
            <a:r>
              <a:rPr kumimoji="0" sz="150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высшего</a:t>
            </a:r>
            <a:r>
              <a:rPr kumimoji="0" sz="150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образования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59</a:t>
            </a:r>
            <a:r>
              <a:rPr kumimoji="0" sz="2550" b="1" i="0" u="none" strike="noStrike" kern="0" cap="none" spc="-2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СУЗов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315595" marR="0" lvl="0" indent="0" algn="l" defTabSz="914400" rtl="0" eaLnBrk="1" fontAlgn="auto" latinLnBrk="0" hangingPunct="1">
              <a:lnSpc>
                <a:spcPts val="2985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120</a:t>
            </a:r>
            <a:r>
              <a:rPr kumimoji="0" sz="2550" b="1" i="0" u="none" strike="noStrike" kern="0" cap="none" spc="-2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50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315595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(высшее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среднеспец.</a:t>
            </a:r>
            <a:r>
              <a:rPr kumimoji="0" sz="12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образование)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4304" y="4188866"/>
            <a:ext cx="562610" cy="563245"/>
          </a:xfrm>
          <a:custGeom>
            <a:avLst/>
            <a:gdLst/>
            <a:ahLst/>
            <a:cxnLst/>
            <a:rect l="l" t="t" r="r" b="b"/>
            <a:pathLst>
              <a:path w="562610" h="563245">
                <a:moveTo>
                  <a:pt x="217131" y="452145"/>
                </a:moveTo>
                <a:lnTo>
                  <a:pt x="215950" y="449300"/>
                </a:lnTo>
                <a:lnTo>
                  <a:pt x="211861" y="445223"/>
                </a:lnTo>
                <a:lnTo>
                  <a:pt x="209029" y="444042"/>
                </a:lnTo>
                <a:lnTo>
                  <a:pt x="206146" y="444042"/>
                </a:lnTo>
                <a:lnTo>
                  <a:pt x="203238" y="444042"/>
                </a:lnTo>
                <a:lnTo>
                  <a:pt x="200418" y="445223"/>
                </a:lnTo>
                <a:lnTo>
                  <a:pt x="196316" y="449300"/>
                </a:lnTo>
                <a:lnTo>
                  <a:pt x="195160" y="452145"/>
                </a:lnTo>
                <a:lnTo>
                  <a:pt x="195160" y="457911"/>
                </a:lnTo>
                <a:lnTo>
                  <a:pt x="196316" y="460756"/>
                </a:lnTo>
                <a:lnTo>
                  <a:pt x="200418" y="464832"/>
                </a:lnTo>
                <a:lnTo>
                  <a:pt x="203250" y="466013"/>
                </a:lnTo>
                <a:lnTo>
                  <a:pt x="209029" y="466013"/>
                </a:lnTo>
                <a:lnTo>
                  <a:pt x="211861" y="464832"/>
                </a:lnTo>
                <a:lnTo>
                  <a:pt x="215950" y="460756"/>
                </a:lnTo>
                <a:lnTo>
                  <a:pt x="217131" y="457911"/>
                </a:lnTo>
                <a:lnTo>
                  <a:pt x="217131" y="452145"/>
                </a:lnTo>
                <a:close/>
              </a:path>
              <a:path w="562610" h="563245">
                <a:moveTo>
                  <a:pt x="562394" y="479196"/>
                </a:moveTo>
                <a:lnTo>
                  <a:pt x="558190" y="453009"/>
                </a:lnTo>
                <a:lnTo>
                  <a:pt x="546519" y="430314"/>
                </a:lnTo>
                <a:lnTo>
                  <a:pt x="540435" y="424154"/>
                </a:lnTo>
                <a:lnTo>
                  <a:pt x="540435" y="479196"/>
                </a:lnTo>
                <a:lnTo>
                  <a:pt x="535597" y="503110"/>
                </a:lnTo>
                <a:lnTo>
                  <a:pt x="522401" y="522668"/>
                </a:lnTo>
                <a:lnTo>
                  <a:pt x="502843" y="535863"/>
                </a:lnTo>
                <a:lnTo>
                  <a:pt x="478917" y="540715"/>
                </a:lnTo>
                <a:lnTo>
                  <a:pt x="324383" y="540715"/>
                </a:lnTo>
                <a:lnTo>
                  <a:pt x="335648" y="528078"/>
                </a:lnTo>
                <a:lnTo>
                  <a:pt x="344182" y="513346"/>
                </a:lnTo>
                <a:lnTo>
                  <a:pt x="349478" y="497306"/>
                </a:lnTo>
                <a:lnTo>
                  <a:pt x="349605" y="496912"/>
                </a:lnTo>
                <a:lnTo>
                  <a:pt x="351497" y="479196"/>
                </a:lnTo>
                <a:lnTo>
                  <a:pt x="349605" y="461467"/>
                </a:lnTo>
                <a:lnTo>
                  <a:pt x="344182" y="445046"/>
                </a:lnTo>
                <a:lnTo>
                  <a:pt x="335648" y="430314"/>
                </a:lnTo>
                <a:lnTo>
                  <a:pt x="329526" y="423456"/>
                </a:lnTo>
                <a:lnTo>
                  <a:pt x="329526" y="479196"/>
                </a:lnTo>
                <a:lnTo>
                  <a:pt x="324688" y="503110"/>
                </a:lnTo>
                <a:lnTo>
                  <a:pt x="311492" y="522668"/>
                </a:lnTo>
                <a:lnTo>
                  <a:pt x="291934" y="535863"/>
                </a:lnTo>
                <a:lnTo>
                  <a:pt x="268020" y="540715"/>
                </a:lnTo>
                <a:lnTo>
                  <a:pt x="21958" y="540715"/>
                </a:lnTo>
                <a:lnTo>
                  <a:pt x="21958" y="514350"/>
                </a:lnTo>
                <a:lnTo>
                  <a:pt x="269684" y="514350"/>
                </a:lnTo>
                <a:lnTo>
                  <a:pt x="274612" y="509435"/>
                </a:lnTo>
                <a:lnTo>
                  <a:pt x="274612" y="497306"/>
                </a:lnTo>
                <a:lnTo>
                  <a:pt x="269684" y="492379"/>
                </a:lnTo>
                <a:lnTo>
                  <a:pt x="21958" y="492379"/>
                </a:lnTo>
                <a:lnTo>
                  <a:pt x="21958" y="466026"/>
                </a:lnTo>
                <a:lnTo>
                  <a:pt x="160947" y="466026"/>
                </a:lnTo>
                <a:lnTo>
                  <a:pt x="165862" y="461098"/>
                </a:lnTo>
                <a:lnTo>
                  <a:pt x="165862" y="448970"/>
                </a:lnTo>
                <a:lnTo>
                  <a:pt x="160947" y="444055"/>
                </a:lnTo>
                <a:lnTo>
                  <a:pt x="21958" y="444055"/>
                </a:lnTo>
                <a:lnTo>
                  <a:pt x="21958" y="417690"/>
                </a:lnTo>
                <a:lnTo>
                  <a:pt x="268020" y="417690"/>
                </a:lnTo>
                <a:lnTo>
                  <a:pt x="291934" y="422529"/>
                </a:lnTo>
                <a:lnTo>
                  <a:pt x="311492" y="435724"/>
                </a:lnTo>
                <a:lnTo>
                  <a:pt x="324688" y="455269"/>
                </a:lnTo>
                <a:lnTo>
                  <a:pt x="329526" y="479196"/>
                </a:lnTo>
                <a:lnTo>
                  <a:pt x="329526" y="423456"/>
                </a:lnTo>
                <a:lnTo>
                  <a:pt x="324383" y="417690"/>
                </a:lnTo>
                <a:lnTo>
                  <a:pt x="478917" y="417690"/>
                </a:lnTo>
                <a:lnTo>
                  <a:pt x="502843" y="422529"/>
                </a:lnTo>
                <a:lnTo>
                  <a:pt x="522401" y="435724"/>
                </a:lnTo>
                <a:lnTo>
                  <a:pt x="535597" y="455269"/>
                </a:lnTo>
                <a:lnTo>
                  <a:pt x="540435" y="479196"/>
                </a:lnTo>
                <a:lnTo>
                  <a:pt x="540435" y="424154"/>
                </a:lnTo>
                <a:lnTo>
                  <a:pt x="534060" y="417690"/>
                </a:lnTo>
                <a:lnTo>
                  <a:pt x="528612" y="412178"/>
                </a:lnTo>
                <a:lnTo>
                  <a:pt x="505955" y="400240"/>
                </a:lnTo>
                <a:lnTo>
                  <a:pt x="517042" y="388734"/>
                </a:lnTo>
                <a:lnTo>
                  <a:pt x="525487" y="375081"/>
                </a:lnTo>
                <a:lnTo>
                  <a:pt x="530860" y="359689"/>
                </a:lnTo>
                <a:lnTo>
                  <a:pt x="532739" y="342988"/>
                </a:lnTo>
                <a:lnTo>
                  <a:pt x="526859" y="313944"/>
                </a:lnTo>
                <a:lnTo>
                  <a:pt x="510882" y="290271"/>
                </a:lnTo>
                <a:lnTo>
                  <a:pt x="510768" y="342988"/>
                </a:lnTo>
                <a:lnTo>
                  <a:pt x="506615" y="363486"/>
                </a:lnTo>
                <a:lnTo>
                  <a:pt x="495312" y="380250"/>
                </a:lnTo>
                <a:lnTo>
                  <a:pt x="478548" y="391566"/>
                </a:lnTo>
                <a:lnTo>
                  <a:pt x="458050" y="395719"/>
                </a:lnTo>
                <a:lnTo>
                  <a:pt x="358216" y="395719"/>
                </a:lnTo>
                <a:lnTo>
                  <a:pt x="367322" y="384670"/>
                </a:lnTo>
                <a:lnTo>
                  <a:pt x="374192" y="371995"/>
                </a:lnTo>
                <a:lnTo>
                  <a:pt x="378548" y="358000"/>
                </a:lnTo>
                <a:lnTo>
                  <a:pt x="380060" y="342988"/>
                </a:lnTo>
                <a:lnTo>
                  <a:pt x="379399" y="333717"/>
                </a:lnTo>
                <a:lnTo>
                  <a:pt x="379298" y="332244"/>
                </a:lnTo>
                <a:lnTo>
                  <a:pt x="377037" y="321856"/>
                </a:lnTo>
                <a:lnTo>
                  <a:pt x="373341" y="311962"/>
                </a:lnTo>
                <a:lnTo>
                  <a:pt x="371754" y="309079"/>
                </a:lnTo>
                <a:lnTo>
                  <a:pt x="369049" y="304126"/>
                </a:lnTo>
                <a:lnTo>
                  <a:pt x="368261" y="302691"/>
                </a:lnTo>
                <a:lnTo>
                  <a:pt x="412178" y="290271"/>
                </a:lnTo>
                <a:lnTo>
                  <a:pt x="458050" y="290271"/>
                </a:lnTo>
                <a:lnTo>
                  <a:pt x="478548" y="294411"/>
                </a:lnTo>
                <a:lnTo>
                  <a:pt x="495312" y="305727"/>
                </a:lnTo>
                <a:lnTo>
                  <a:pt x="506615" y="322478"/>
                </a:lnTo>
                <a:lnTo>
                  <a:pt x="510768" y="342988"/>
                </a:lnTo>
                <a:lnTo>
                  <a:pt x="510768" y="290169"/>
                </a:lnTo>
                <a:lnTo>
                  <a:pt x="487095" y="274180"/>
                </a:lnTo>
                <a:lnTo>
                  <a:pt x="458050" y="268300"/>
                </a:lnTo>
                <a:lnTo>
                  <a:pt x="421627" y="268300"/>
                </a:lnTo>
                <a:lnTo>
                  <a:pt x="421627" y="168592"/>
                </a:lnTo>
                <a:lnTo>
                  <a:pt x="421627" y="159448"/>
                </a:lnTo>
                <a:lnTo>
                  <a:pt x="504024" y="125120"/>
                </a:lnTo>
                <a:lnTo>
                  <a:pt x="504024" y="185394"/>
                </a:lnTo>
                <a:lnTo>
                  <a:pt x="508939" y="190309"/>
                </a:lnTo>
                <a:lnTo>
                  <a:pt x="521068" y="190309"/>
                </a:lnTo>
                <a:lnTo>
                  <a:pt x="525983" y="185394"/>
                </a:lnTo>
                <a:lnTo>
                  <a:pt x="525983" y="125120"/>
                </a:lnTo>
                <a:lnTo>
                  <a:pt x="525983" y="104203"/>
                </a:lnTo>
                <a:lnTo>
                  <a:pt x="523328" y="100203"/>
                </a:lnTo>
                <a:lnTo>
                  <a:pt x="460082" y="73850"/>
                </a:lnTo>
                <a:lnTo>
                  <a:pt x="460082" y="97650"/>
                </a:lnTo>
                <a:lnTo>
                  <a:pt x="275272" y="97650"/>
                </a:lnTo>
                <a:lnTo>
                  <a:pt x="270357" y="102565"/>
                </a:lnTo>
                <a:lnTo>
                  <a:pt x="270357" y="114706"/>
                </a:lnTo>
                <a:lnTo>
                  <a:pt x="275272" y="119621"/>
                </a:lnTo>
                <a:lnTo>
                  <a:pt x="460082" y="119621"/>
                </a:lnTo>
                <a:lnTo>
                  <a:pt x="399669" y="144805"/>
                </a:lnTo>
                <a:lnTo>
                  <a:pt x="399669" y="168592"/>
                </a:lnTo>
                <a:lnTo>
                  <a:pt x="399669" y="270979"/>
                </a:lnTo>
                <a:lnTo>
                  <a:pt x="358089" y="282752"/>
                </a:lnTo>
                <a:lnTo>
                  <a:pt x="358089" y="342988"/>
                </a:lnTo>
                <a:lnTo>
                  <a:pt x="353936" y="363486"/>
                </a:lnTo>
                <a:lnTo>
                  <a:pt x="342620" y="380250"/>
                </a:lnTo>
                <a:lnTo>
                  <a:pt x="325856" y="391566"/>
                </a:lnTo>
                <a:lnTo>
                  <a:pt x="305358" y="395719"/>
                </a:lnTo>
                <a:lnTo>
                  <a:pt x="51625" y="395719"/>
                </a:lnTo>
                <a:lnTo>
                  <a:pt x="51625" y="353974"/>
                </a:lnTo>
                <a:lnTo>
                  <a:pt x="208178" y="353974"/>
                </a:lnTo>
                <a:lnTo>
                  <a:pt x="213093" y="349059"/>
                </a:lnTo>
                <a:lnTo>
                  <a:pt x="213093" y="336931"/>
                </a:lnTo>
                <a:lnTo>
                  <a:pt x="208178" y="332016"/>
                </a:lnTo>
                <a:lnTo>
                  <a:pt x="51625" y="332016"/>
                </a:lnTo>
                <a:lnTo>
                  <a:pt x="51625" y="290271"/>
                </a:lnTo>
                <a:lnTo>
                  <a:pt x="150520" y="290271"/>
                </a:lnTo>
                <a:lnTo>
                  <a:pt x="281051" y="326517"/>
                </a:lnTo>
                <a:lnTo>
                  <a:pt x="284086" y="326517"/>
                </a:lnTo>
                <a:lnTo>
                  <a:pt x="345732" y="309079"/>
                </a:lnTo>
                <a:lnTo>
                  <a:pt x="351040" y="316611"/>
                </a:lnTo>
                <a:lnTo>
                  <a:pt x="354914" y="324878"/>
                </a:lnTo>
                <a:lnTo>
                  <a:pt x="357289" y="333717"/>
                </a:lnTo>
                <a:lnTo>
                  <a:pt x="358089" y="342988"/>
                </a:lnTo>
                <a:lnTo>
                  <a:pt x="358089" y="282752"/>
                </a:lnTo>
                <a:lnTo>
                  <a:pt x="282536" y="304126"/>
                </a:lnTo>
                <a:lnTo>
                  <a:pt x="232625" y="290271"/>
                </a:lnTo>
                <a:lnTo>
                  <a:pt x="163144" y="270979"/>
                </a:lnTo>
                <a:lnTo>
                  <a:pt x="163004" y="270979"/>
                </a:lnTo>
                <a:lnTo>
                  <a:pt x="163004" y="168592"/>
                </a:lnTo>
                <a:lnTo>
                  <a:pt x="278460" y="216712"/>
                </a:lnTo>
                <a:lnTo>
                  <a:pt x="279895" y="216992"/>
                </a:lnTo>
                <a:lnTo>
                  <a:pt x="282765" y="216992"/>
                </a:lnTo>
                <a:lnTo>
                  <a:pt x="284213" y="216712"/>
                </a:lnTo>
                <a:lnTo>
                  <a:pt x="338455" y="194106"/>
                </a:lnTo>
                <a:lnTo>
                  <a:pt x="399669" y="168592"/>
                </a:lnTo>
                <a:lnTo>
                  <a:pt x="399669" y="144805"/>
                </a:lnTo>
                <a:lnTo>
                  <a:pt x="281343" y="194106"/>
                </a:lnTo>
                <a:lnTo>
                  <a:pt x="220116" y="168592"/>
                </a:lnTo>
                <a:lnTo>
                  <a:pt x="76225" y="108635"/>
                </a:lnTo>
                <a:lnTo>
                  <a:pt x="281343" y="23164"/>
                </a:lnTo>
                <a:lnTo>
                  <a:pt x="460082" y="97650"/>
                </a:lnTo>
                <a:lnTo>
                  <a:pt x="460082" y="73850"/>
                </a:lnTo>
                <a:lnTo>
                  <a:pt x="338442" y="23164"/>
                </a:lnTo>
                <a:lnTo>
                  <a:pt x="282854" y="0"/>
                </a:lnTo>
                <a:lnTo>
                  <a:pt x="279819" y="0"/>
                </a:lnTo>
                <a:lnTo>
                  <a:pt x="39344" y="100203"/>
                </a:lnTo>
                <a:lnTo>
                  <a:pt x="36677" y="104203"/>
                </a:lnTo>
                <a:lnTo>
                  <a:pt x="36677" y="113068"/>
                </a:lnTo>
                <a:lnTo>
                  <a:pt x="39344" y="117068"/>
                </a:lnTo>
                <a:lnTo>
                  <a:pt x="141033" y="159448"/>
                </a:lnTo>
                <a:lnTo>
                  <a:pt x="141033" y="268300"/>
                </a:lnTo>
                <a:lnTo>
                  <a:pt x="34569" y="268300"/>
                </a:lnTo>
                <a:lnTo>
                  <a:pt x="29654" y="273215"/>
                </a:lnTo>
                <a:lnTo>
                  <a:pt x="29654" y="395719"/>
                </a:lnTo>
                <a:lnTo>
                  <a:pt x="4914" y="395719"/>
                </a:lnTo>
                <a:lnTo>
                  <a:pt x="0" y="400634"/>
                </a:lnTo>
                <a:lnTo>
                  <a:pt x="0" y="557771"/>
                </a:lnTo>
                <a:lnTo>
                  <a:pt x="4914" y="562686"/>
                </a:lnTo>
                <a:lnTo>
                  <a:pt x="478917" y="562686"/>
                </a:lnTo>
                <a:lnTo>
                  <a:pt x="511378" y="556107"/>
                </a:lnTo>
                <a:lnTo>
                  <a:pt x="534200" y="540715"/>
                </a:lnTo>
                <a:lnTo>
                  <a:pt x="537921" y="538200"/>
                </a:lnTo>
                <a:lnTo>
                  <a:pt x="555828" y="511657"/>
                </a:lnTo>
                <a:lnTo>
                  <a:pt x="562394" y="479196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35359" y="4534128"/>
            <a:ext cx="3761104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направления</a:t>
            </a:r>
            <a:r>
              <a:rPr kumimoji="0" sz="1700" b="1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подготовки: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95367" y="5511119"/>
            <a:ext cx="127190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машиностроение: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2985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17710" y="5511119"/>
            <a:ext cx="172783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химические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технологии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: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2985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2,6</a:t>
            </a:r>
            <a:endParaRPr kumimoji="0" sz="2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87874" y="5507389"/>
            <a:ext cx="1632585" cy="9632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969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с/х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ветеринария: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7,5</a:t>
            </a:r>
            <a:r>
              <a:rPr kumimoji="0" sz="2550" b="1" i="0" u="none" strike="noStrike" kern="0" cap="none" spc="-3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</a:t>
            </a:r>
            <a:r>
              <a:rPr kumimoji="0" sz="2550" b="1" i="0" u="none" strike="noStrike" kern="0" cap="none" spc="-3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аспирантов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1573" y="4949028"/>
            <a:ext cx="450265" cy="473852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808066" y="4903368"/>
            <a:ext cx="520065" cy="520700"/>
          </a:xfrm>
          <a:custGeom>
            <a:avLst/>
            <a:gdLst/>
            <a:ahLst/>
            <a:cxnLst/>
            <a:rect l="l" t="t" r="r" b="b"/>
            <a:pathLst>
              <a:path w="520064" h="520700">
                <a:moveTo>
                  <a:pt x="75247" y="393280"/>
                </a:moveTo>
                <a:lnTo>
                  <a:pt x="58978" y="393280"/>
                </a:lnTo>
                <a:lnTo>
                  <a:pt x="58978" y="410565"/>
                </a:lnTo>
                <a:lnTo>
                  <a:pt x="75247" y="410565"/>
                </a:lnTo>
                <a:lnTo>
                  <a:pt x="75247" y="393280"/>
                </a:lnTo>
                <a:close/>
              </a:path>
              <a:path w="520064" h="520700">
                <a:moveTo>
                  <a:pt x="175907" y="393280"/>
                </a:moveTo>
                <a:lnTo>
                  <a:pt x="159626" y="393280"/>
                </a:lnTo>
                <a:lnTo>
                  <a:pt x="159626" y="410565"/>
                </a:lnTo>
                <a:lnTo>
                  <a:pt x="175907" y="410565"/>
                </a:lnTo>
                <a:lnTo>
                  <a:pt x="175907" y="393280"/>
                </a:lnTo>
                <a:close/>
              </a:path>
              <a:path w="520064" h="520700">
                <a:moveTo>
                  <a:pt x="263334" y="99428"/>
                </a:moveTo>
                <a:lnTo>
                  <a:pt x="261518" y="93789"/>
                </a:lnTo>
                <a:lnTo>
                  <a:pt x="259130" y="88722"/>
                </a:lnTo>
                <a:lnTo>
                  <a:pt x="257238" y="83159"/>
                </a:lnTo>
                <a:lnTo>
                  <a:pt x="203073" y="104228"/>
                </a:lnTo>
                <a:lnTo>
                  <a:pt x="148437" y="124853"/>
                </a:lnTo>
                <a:lnTo>
                  <a:pt x="149618" y="131127"/>
                </a:lnTo>
                <a:lnTo>
                  <a:pt x="152387" y="135826"/>
                </a:lnTo>
                <a:lnTo>
                  <a:pt x="154546" y="141122"/>
                </a:lnTo>
                <a:lnTo>
                  <a:pt x="208635" y="119964"/>
                </a:lnTo>
                <a:lnTo>
                  <a:pt x="235864" y="109575"/>
                </a:lnTo>
                <a:lnTo>
                  <a:pt x="263334" y="99428"/>
                </a:lnTo>
                <a:close/>
              </a:path>
              <a:path w="520064" h="520700">
                <a:moveTo>
                  <a:pt x="278269" y="400469"/>
                </a:moveTo>
                <a:lnTo>
                  <a:pt x="275437" y="394931"/>
                </a:lnTo>
                <a:lnTo>
                  <a:pt x="269341" y="392620"/>
                </a:lnTo>
                <a:lnTo>
                  <a:pt x="260299" y="393280"/>
                </a:lnTo>
                <a:lnTo>
                  <a:pt x="260299" y="410565"/>
                </a:lnTo>
                <a:lnTo>
                  <a:pt x="265887" y="410057"/>
                </a:lnTo>
                <a:lnTo>
                  <a:pt x="273621" y="411683"/>
                </a:lnTo>
                <a:lnTo>
                  <a:pt x="277583" y="409549"/>
                </a:lnTo>
                <a:lnTo>
                  <a:pt x="278269" y="400469"/>
                </a:lnTo>
                <a:close/>
              </a:path>
              <a:path w="520064" h="520700">
                <a:moveTo>
                  <a:pt x="378244" y="393280"/>
                </a:moveTo>
                <a:lnTo>
                  <a:pt x="360959" y="393280"/>
                </a:lnTo>
                <a:lnTo>
                  <a:pt x="360959" y="410565"/>
                </a:lnTo>
                <a:lnTo>
                  <a:pt x="366547" y="410057"/>
                </a:lnTo>
                <a:lnTo>
                  <a:pt x="374281" y="411683"/>
                </a:lnTo>
                <a:lnTo>
                  <a:pt x="378244" y="409549"/>
                </a:lnTo>
                <a:lnTo>
                  <a:pt x="378244" y="393280"/>
                </a:lnTo>
                <a:close/>
              </a:path>
              <a:path w="520064" h="520700">
                <a:moveTo>
                  <a:pt x="394512" y="51638"/>
                </a:moveTo>
                <a:lnTo>
                  <a:pt x="377418" y="34429"/>
                </a:lnTo>
                <a:lnTo>
                  <a:pt x="377418" y="55613"/>
                </a:lnTo>
                <a:lnTo>
                  <a:pt x="376237" y="62293"/>
                </a:lnTo>
                <a:lnTo>
                  <a:pt x="370116" y="65874"/>
                </a:lnTo>
                <a:lnTo>
                  <a:pt x="362775" y="66370"/>
                </a:lnTo>
                <a:lnTo>
                  <a:pt x="357860" y="57683"/>
                </a:lnTo>
                <a:lnTo>
                  <a:pt x="364007" y="50622"/>
                </a:lnTo>
                <a:lnTo>
                  <a:pt x="373418" y="50253"/>
                </a:lnTo>
                <a:lnTo>
                  <a:pt x="377418" y="55613"/>
                </a:lnTo>
                <a:lnTo>
                  <a:pt x="377418" y="34429"/>
                </a:lnTo>
                <a:lnTo>
                  <a:pt x="374180" y="33337"/>
                </a:lnTo>
                <a:lnTo>
                  <a:pt x="363334" y="33172"/>
                </a:lnTo>
                <a:lnTo>
                  <a:pt x="354977" y="36283"/>
                </a:lnTo>
                <a:lnTo>
                  <a:pt x="349110" y="41490"/>
                </a:lnTo>
                <a:lnTo>
                  <a:pt x="345706" y="47574"/>
                </a:lnTo>
                <a:lnTo>
                  <a:pt x="348145" y="72174"/>
                </a:lnTo>
                <a:lnTo>
                  <a:pt x="367461" y="81940"/>
                </a:lnTo>
                <a:lnTo>
                  <a:pt x="388099" y="75539"/>
                </a:lnTo>
                <a:lnTo>
                  <a:pt x="390550" y="66370"/>
                </a:lnTo>
                <a:lnTo>
                  <a:pt x="394512" y="51638"/>
                </a:lnTo>
                <a:close/>
              </a:path>
              <a:path w="520064" h="520700">
                <a:moveTo>
                  <a:pt x="478904" y="393280"/>
                </a:moveTo>
                <a:lnTo>
                  <a:pt x="461619" y="393280"/>
                </a:lnTo>
                <a:lnTo>
                  <a:pt x="461619" y="410565"/>
                </a:lnTo>
                <a:lnTo>
                  <a:pt x="467207" y="410057"/>
                </a:lnTo>
                <a:lnTo>
                  <a:pt x="474941" y="411683"/>
                </a:lnTo>
                <a:lnTo>
                  <a:pt x="478904" y="409549"/>
                </a:lnTo>
                <a:lnTo>
                  <a:pt x="478904" y="393280"/>
                </a:lnTo>
                <a:close/>
              </a:path>
              <a:path w="520064" h="520700">
                <a:moveTo>
                  <a:pt x="519442" y="405130"/>
                </a:moveTo>
                <a:lnTo>
                  <a:pt x="509295" y="370840"/>
                </a:lnTo>
                <a:lnTo>
                  <a:pt x="507123" y="369570"/>
                </a:lnTo>
                <a:lnTo>
                  <a:pt x="504964" y="368300"/>
                </a:lnTo>
                <a:lnTo>
                  <a:pt x="503351" y="367360"/>
                </a:lnTo>
                <a:lnTo>
                  <a:pt x="503351" y="394970"/>
                </a:lnTo>
                <a:lnTo>
                  <a:pt x="503313" y="410210"/>
                </a:lnTo>
                <a:lnTo>
                  <a:pt x="488340" y="431800"/>
                </a:lnTo>
                <a:lnTo>
                  <a:pt x="463626" y="434340"/>
                </a:lnTo>
                <a:lnTo>
                  <a:pt x="442239" y="421640"/>
                </a:lnTo>
                <a:lnTo>
                  <a:pt x="439724" y="407670"/>
                </a:lnTo>
                <a:lnTo>
                  <a:pt x="437908" y="397510"/>
                </a:lnTo>
                <a:lnTo>
                  <a:pt x="437222" y="393700"/>
                </a:lnTo>
                <a:lnTo>
                  <a:pt x="442252" y="382270"/>
                </a:lnTo>
                <a:lnTo>
                  <a:pt x="450659" y="374650"/>
                </a:lnTo>
                <a:lnTo>
                  <a:pt x="460984" y="370840"/>
                </a:lnTo>
                <a:lnTo>
                  <a:pt x="471792" y="369570"/>
                </a:lnTo>
                <a:lnTo>
                  <a:pt x="487362" y="373380"/>
                </a:lnTo>
                <a:lnTo>
                  <a:pt x="497954" y="382270"/>
                </a:lnTo>
                <a:lnTo>
                  <a:pt x="503351" y="394970"/>
                </a:lnTo>
                <a:lnTo>
                  <a:pt x="503351" y="367360"/>
                </a:lnTo>
                <a:lnTo>
                  <a:pt x="502805" y="367030"/>
                </a:lnTo>
                <a:lnTo>
                  <a:pt x="476872" y="351790"/>
                </a:lnTo>
                <a:lnTo>
                  <a:pt x="454990" y="350520"/>
                </a:lnTo>
                <a:lnTo>
                  <a:pt x="432130" y="350520"/>
                </a:lnTo>
                <a:lnTo>
                  <a:pt x="432130" y="368300"/>
                </a:lnTo>
                <a:lnTo>
                  <a:pt x="432130" y="435610"/>
                </a:lnTo>
                <a:lnTo>
                  <a:pt x="424332" y="434340"/>
                </a:lnTo>
                <a:lnTo>
                  <a:pt x="413842" y="436880"/>
                </a:lnTo>
                <a:lnTo>
                  <a:pt x="410781" y="435610"/>
                </a:lnTo>
                <a:lnTo>
                  <a:pt x="407733" y="434340"/>
                </a:lnTo>
                <a:lnTo>
                  <a:pt x="412013" y="429260"/>
                </a:lnTo>
                <a:lnTo>
                  <a:pt x="415404" y="422910"/>
                </a:lnTo>
                <a:lnTo>
                  <a:pt x="417995" y="415290"/>
                </a:lnTo>
                <a:lnTo>
                  <a:pt x="419938" y="407670"/>
                </a:lnTo>
                <a:lnTo>
                  <a:pt x="421690" y="415290"/>
                </a:lnTo>
                <a:lnTo>
                  <a:pt x="424383" y="422910"/>
                </a:lnTo>
                <a:lnTo>
                  <a:pt x="427888" y="429260"/>
                </a:lnTo>
                <a:lnTo>
                  <a:pt x="432130" y="435610"/>
                </a:lnTo>
                <a:lnTo>
                  <a:pt x="432130" y="368300"/>
                </a:lnTo>
                <a:lnTo>
                  <a:pt x="428040" y="374650"/>
                </a:lnTo>
                <a:lnTo>
                  <a:pt x="424522" y="382270"/>
                </a:lnTo>
                <a:lnTo>
                  <a:pt x="421513" y="389890"/>
                </a:lnTo>
                <a:lnTo>
                  <a:pt x="418922" y="397510"/>
                </a:lnTo>
                <a:lnTo>
                  <a:pt x="417957" y="388620"/>
                </a:lnTo>
                <a:lnTo>
                  <a:pt x="415175" y="381000"/>
                </a:lnTo>
                <a:lnTo>
                  <a:pt x="408470" y="369570"/>
                </a:lnTo>
                <a:lnTo>
                  <a:pt x="407733" y="368300"/>
                </a:lnTo>
                <a:lnTo>
                  <a:pt x="432130" y="368300"/>
                </a:lnTo>
                <a:lnTo>
                  <a:pt x="432130" y="350520"/>
                </a:lnTo>
                <a:lnTo>
                  <a:pt x="430847" y="350520"/>
                </a:lnTo>
                <a:lnTo>
                  <a:pt x="405574" y="351790"/>
                </a:lnTo>
                <a:lnTo>
                  <a:pt x="402653" y="351790"/>
                </a:lnTo>
                <a:lnTo>
                  <a:pt x="402653" y="410210"/>
                </a:lnTo>
                <a:lnTo>
                  <a:pt x="399478" y="419100"/>
                </a:lnTo>
                <a:lnTo>
                  <a:pt x="393598" y="426720"/>
                </a:lnTo>
                <a:lnTo>
                  <a:pt x="385876" y="431800"/>
                </a:lnTo>
                <a:lnTo>
                  <a:pt x="377228" y="435610"/>
                </a:lnTo>
                <a:lnTo>
                  <a:pt x="347319" y="429260"/>
                </a:lnTo>
                <a:lnTo>
                  <a:pt x="337324" y="406400"/>
                </a:lnTo>
                <a:lnTo>
                  <a:pt x="336765" y="405130"/>
                </a:lnTo>
                <a:lnTo>
                  <a:pt x="338810" y="398780"/>
                </a:lnTo>
                <a:lnTo>
                  <a:pt x="344932" y="379730"/>
                </a:lnTo>
                <a:lnTo>
                  <a:pt x="371132" y="369570"/>
                </a:lnTo>
                <a:lnTo>
                  <a:pt x="386118" y="373380"/>
                </a:lnTo>
                <a:lnTo>
                  <a:pt x="396862" y="382270"/>
                </a:lnTo>
                <a:lnTo>
                  <a:pt x="402615" y="394970"/>
                </a:lnTo>
                <a:lnTo>
                  <a:pt x="402653" y="410210"/>
                </a:lnTo>
                <a:lnTo>
                  <a:pt x="402653" y="351790"/>
                </a:lnTo>
                <a:lnTo>
                  <a:pt x="331470" y="351790"/>
                </a:lnTo>
                <a:lnTo>
                  <a:pt x="331470" y="368300"/>
                </a:lnTo>
                <a:lnTo>
                  <a:pt x="331470" y="435610"/>
                </a:lnTo>
                <a:lnTo>
                  <a:pt x="323672" y="434340"/>
                </a:lnTo>
                <a:lnTo>
                  <a:pt x="313182" y="436880"/>
                </a:lnTo>
                <a:lnTo>
                  <a:pt x="310121" y="435610"/>
                </a:lnTo>
                <a:lnTo>
                  <a:pt x="307073" y="434340"/>
                </a:lnTo>
                <a:lnTo>
                  <a:pt x="311480" y="429260"/>
                </a:lnTo>
                <a:lnTo>
                  <a:pt x="314871" y="421640"/>
                </a:lnTo>
                <a:lnTo>
                  <a:pt x="317411" y="414020"/>
                </a:lnTo>
                <a:lnTo>
                  <a:pt x="319278" y="406400"/>
                </a:lnTo>
                <a:lnTo>
                  <a:pt x="320751" y="415290"/>
                </a:lnTo>
                <a:lnTo>
                  <a:pt x="323494" y="422910"/>
                </a:lnTo>
                <a:lnTo>
                  <a:pt x="327177" y="429260"/>
                </a:lnTo>
                <a:lnTo>
                  <a:pt x="331470" y="435610"/>
                </a:lnTo>
                <a:lnTo>
                  <a:pt x="331470" y="368300"/>
                </a:lnTo>
                <a:lnTo>
                  <a:pt x="327240" y="374650"/>
                </a:lnTo>
                <a:lnTo>
                  <a:pt x="323646" y="382270"/>
                </a:lnTo>
                <a:lnTo>
                  <a:pt x="320649" y="389890"/>
                </a:lnTo>
                <a:lnTo>
                  <a:pt x="318249" y="398780"/>
                </a:lnTo>
                <a:lnTo>
                  <a:pt x="317296" y="389890"/>
                </a:lnTo>
                <a:lnTo>
                  <a:pt x="314401" y="382270"/>
                </a:lnTo>
                <a:lnTo>
                  <a:pt x="310642" y="375920"/>
                </a:lnTo>
                <a:lnTo>
                  <a:pt x="307670" y="369570"/>
                </a:lnTo>
                <a:lnTo>
                  <a:pt x="307073" y="368300"/>
                </a:lnTo>
                <a:lnTo>
                  <a:pt x="331470" y="368300"/>
                </a:lnTo>
                <a:lnTo>
                  <a:pt x="331470" y="351790"/>
                </a:lnTo>
                <a:lnTo>
                  <a:pt x="301561" y="351790"/>
                </a:lnTo>
                <a:lnTo>
                  <a:pt x="301561" y="397510"/>
                </a:lnTo>
                <a:lnTo>
                  <a:pt x="298602" y="419100"/>
                </a:lnTo>
                <a:lnTo>
                  <a:pt x="282663" y="433070"/>
                </a:lnTo>
                <a:lnTo>
                  <a:pt x="261810" y="435610"/>
                </a:lnTo>
                <a:lnTo>
                  <a:pt x="244551" y="426720"/>
                </a:lnTo>
                <a:lnTo>
                  <a:pt x="235165" y="408940"/>
                </a:lnTo>
                <a:lnTo>
                  <a:pt x="235496" y="406400"/>
                </a:lnTo>
                <a:lnTo>
                  <a:pt x="236461" y="398780"/>
                </a:lnTo>
                <a:lnTo>
                  <a:pt x="270459" y="369570"/>
                </a:lnTo>
                <a:lnTo>
                  <a:pt x="292023" y="378460"/>
                </a:lnTo>
                <a:lnTo>
                  <a:pt x="301561" y="397510"/>
                </a:lnTo>
                <a:lnTo>
                  <a:pt x="301561" y="351790"/>
                </a:lnTo>
                <a:lnTo>
                  <a:pt x="282663" y="351790"/>
                </a:lnTo>
                <a:lnTo>
                  <a:pt x="280682" y="345440"/>
                </a:lnTo>
                <a:lnTo>
                  <a:pt x="276517" y="334010"/>
                </a:lnTo>
                <a:lnTo>
                  <a:pt x="274535" y="327660"/>
                </a:lnTo>
                <a:lnTo>
                  <a:pt x="280073" y="323850"/>
                </a:lnTo>
                <a:lnTo>
                  <a:pt x="286258" y="321310"/>
                </a:lnTo>
                <a:lnTo>
                  <a:pt x="292163" y="317500"/>
                </a:lnTo>
                <a:lnTo>
                  <a:pt x="296900" y="312420"/>
                </a:lnTo>
                <a:lnTo>
                  <a:pt x="288531" y="298450"/>
                </a:lnTo>
                <a:lnTo>
                  <a:pt x="280339" y="284480"/>
                </a:lnTo>
                <a:lnTo>
                  <a:pt x="277583" y="279400"/>
                </a:lnTo>
                <a:lnTo>
                  <a:pt x="274535" y="273812"/>
                </a:lnTo>
                <a:lnTo>
                  <a:pt x="274535" y="308610"/>
                </a:lnTo>
                <a:lnTo>
                  <a:pt x="268516" y="311150"/>
                </a:lnTo>
                <a:lnTo>
                  <a:pt x="262750" y="314960"/>
                </a:lnTo>
                <a:lnTo>
                  <a:pt x="257276" y="317500"/>
                </a:lnTo>
                <a:lnTo>
                  <a:pt x="252158" y="321310"/>
                </a:lnTo>
                <a:lnTo>
                  <a:pt x="255917" y="328930"/>
                </a:lnTo>
                <a:lnTo>
                  <a:pt x="259232" y="336550"/>
                </a:lnTo>
                <a:lnTo>
                  <a:pt x="262051" y="344170"/>
                </a:lnTo>
                <a:lnTo>
                  <a:pt x="264363" y="351790"/>
                </a:lnTo>
                <a:lnTo>
                  <a:pt x="247078" y="351790"/>
                </a:lnTo>
                <a:lnTo>
                  <a:pt x="230809" y="319176"/>
                </a:lnTo>
                <a:lnTo>
                  <a:pt x="230809" y="368300"/>
                </a:lnTo>
                <a:lnTo>
                  <a:pt x="230809" y="435610"/>
                </a:lnTo>
                <a:lnTo>
                  <a:pt x="206413" y="435610"/>
                </a:lnTo>
                <a:lnTo>
                  <a:pt x="210616" y="429260"/>
                </a:lnTo>
                <a:lnTo>
                  <a:pt x="214223" y="421640"/>
                </a:lnTo>
                <a:lnTo>
                  <a:pt x="216979" y="412750"/>
                </a:lnTo>
                <a:lnTo>
                  <a:pt x="218605" y="406400"/>
                </a:lnTo>
                <a:lnTo>
                  <a:pt x="220052" y="415290"/>
                </a:lnTo>
                <a:lnTo>
                  <a:pt x="222796" y="422910"/>
                </a:lnTo>
                <a:lnTo>
                  <a:pt x="226491" y="429260"/>
                </a:lnTo>
                <a:lnTo>
                  <a:pt x="230809" y="435610"/>
                </a:lnTo>
                <a:lnTo>
                  <a:pt x="230809" y="368300"/>
                </a:lnTo>
                <a:lnTo>
                  <a:pt x="226809" y="374650"/>
                </a:lnTo>
                <a:lnTo>
                  <a:pt x="222961" y="382270"/>
                </a:lnTo>
                <a:lnTo>
                  <a:pt x="220002" y="389890"/>
                </a:lnTo>
                <a:lnTo>
                  <a:pt x="218605" y="398780"/>
                </a:lnTo>
                <a:lnTo>
                  <a:pt x="217004" y="391160"/>
                </a:lnTo>
                <a:lnTo>
                  <a:pt x="214096" y="383540"/>
                </a:lnTo>
                <a:lnTo>
                  <a:pt x="210388" y="375920"/>
                </a:lnTo>
                <a:lnTo>
                  <a:pt x="207073" y="369570"/>
                </a:lnTo>
                <a:lnTo>
                  <a:pt x="206413" y="368300"/>
                </a:lnTo>
                <a:lnTo>
                  <a:pt x="230809" y="368300"/>
                </a:lnTo>
                <a:lnTo>
                  <a:pt x="230809" y="319176"/>
                </a:lnTo>
                <a:lnTo>
                  <a:pt x="228777" y="315099"/>
                </a:lnTo>
                <a:lnTo>
                  <a:pt x="228777" y="351790"/>
                </a:lnTo>
                <a:lnTo>
                  <a:pt x="201320" y="351790"/>
                </a:lnTo>
                <a:lnTo>
                  <a:pt x="201320" y="407670"/>
                </a:lnTo>
                <a:lnTo>
                  <a:pt x="190728" y="427990"/>
                </a:lnTo>
                <a:lnTo>
                  <a:pt x="171234" y="435610"/>
                </a:lnTo>
                <a:lnTo>
                  <a:pt x="150520" y="431800"/>
                </a:lnTo>
                <a:lnTo>
                  <a:pt x="136245" y="415290"/>
                </a:lnTo>
                <a:lnTo>
                  <a:pt x="135280" y="406400"/>
                </a:lnTo>
                <a:lnTo>
                  <a:pt x="134454" y="398780"/>
                </a:lnTo>
                <a:lnTo>
                  <a:pt x="134175" y="396240"/>
                </a:lnTo>
                <a:lnTo>
                  <a:pt x="140931" y="382270"/>
                </a:lnTo>
                <a:lnTo>
                  <a:pt x="153720" y="372110"/>
                </a:lnTo>
                <a:lnTo>
                  <a:pt x="169799" y="369570"/>
                </a:lnTo>
                <a:lnTo>
                  <a:pt x="183959" y="373380"/>
                </a:lnTo>
                <a:lnTo>
                  <a:pt x="194525" y="381000"/>
                </a:lnTo>
                <a:lnTo>
                  <a:pt x="200609" y="393700"/>
                </a:lnTo>
                <a:lnTo>
                  <a:pt x="201193" y="405130"/>
                </a:lnTo>
                <a:lnTo>
                  <a:pt x="201256" y="406400"/>
                </a:lnTo>
                <a:lnTo>
                  <a:pt x="201320" y="407670"/>
                </a:lnTo>
                <a:lnTo>
                  <a:pt x="201320" y="351790"/>
                </a:lnTo>
                <a:lnTo>
                  <a:pt x="173875" y="351790"/>
                </a:lnTo>
                <a:lnTo>
                  <a:pt x="152666" y="321310"/>
                </a:lnTo>
                <a:lnTo>
                  <a:pt x="125222" y="297180"/>
                </a:lnTo>
                <a:lnTo>
                  <a:pt x="91351" y="279400"/>
                </a:lnTo>
                <a:lnTo>
                  <a:pt x="50838" y="269240"/>
                </a:lnTo>
                <a:lnTo>
                  <a:pt x="51536" y="276860"/>
                </a:lnTo>
                <a:lnTo>
                  <a:pt x="49123" y="279400"/>
                </a:lnTo>
                <a:lnTo>
                  <a:pt x="49822" y="285750"/>
                </a:lnTo>
                <a:lnTo>
                  <a:pt x="80911" y="293370"/>
                </a:lnTo>
                <a:lnTo>
                  <a:pt x="107518" y="306070"/>
                </a:lnTo>
                <a:lnTo>
                  <a:pt x="129679" y="322580"/>
                </a:lnTo>
                <a:lnTo>
                  <a:pt x="147434" y="341630"/>
                </a:lnTo>
                <a:lnTo>
                  <a:pt x="149352" y="344170"/>
                </a:lnTo>
                <a:lnTo>
                  <a:pt x="153657" y="347980"/>
                </a:lnTo>
                <a:lnTo>
                  <a:pt x="152514" y="351790"/>
                </a:lnTo>
                <a:lnTo>
                  <a:pt x="130149" y="351790"/>
                </a:lnTo>
                <a:lnTo>
                  <a:pt x="130149" y="369570"/>
                </a:lnTo>
                <a:lnTo>
                  <a:pt x="130149" y="435610"/>
                </a:lnTo>
                <a:lnTo>
                  <a:pt x="105740" y="435610"/>
                </a:lnTo>
                <a:lnTo>
                  <a:pt x="109931" y="429260"/>
                </a:lnTo>
                <a:lnTo>
                  <a:pt x="113512" y="421640"/>
                </a:lnTo>
                <a:lnTo>
                  <a:pt x="116268" y="412750"/>
                </a:lnTo>
                <a:lnTo>
                  <a:pt x="117944" y="406400"/>
                </a:lnTo>
                <a:lnTo>
                  <a:pt x="119265" y="415290"/>
                </a:lnTo>
                <a:lnTo>
                  <a:pt x="122059" y="422910"/>
                </a:lnTo>
                <a:lnTo>
                  <a:pt x="125844" y="429260"/>
                </a:lnTo>
                <a:lnTo>
                  <a:pt x="130149" y="435610"/>
                </a:lnTo>
                <a:lnTo>
                  <a:pt x="130149" y="369570"/>
                </a:lnTo>
                <a:lnTo>
                  <a:pt x="125183" y="375920"/>
                </a:lnTo>
                <a:lnTo>
                  <a:pt x="121500" y="383540"/>
                </a:lnTo>
                <a:lnTo>
                  <a:pt x="116928" y="398780"/>
                </a:lnTo>
                <a:lnTo>
                  <a:pt x="115811" y="389890"/>
                </a:lnTo>
                <a:lnTo>
                  <a:pt x="112941" y="382270"/>
                </a:lnTo>
                <a:lnTo>
                  <a:pt x="109016" y="374650"/>
                </a:lnTo>
                <a:lnTo>
                  <a:pt x="105575" y="369570"/>
                </a:lnTo>
                <a:lnTo>
                  <a:pt x="104724" y="368300"/>
                </a:lnTo>
                <a:lnTo>
                  <a:pt x="124599" y="368300"/>
                </a:lnTo>
                <a:lnTo>
                  <a:pt x="130149" y="369570"/>
                </a:lnTo>
                <a:lnTo>
                  <a:pt x="130149" y="351790"/>
                </a:lnTo>
                <a:lnTo>
                  <a:pt x="99441" y="351790"/>
                </a:lnTo>
                <a:lnTo>
                  <a:pt x="99441" y="407670"/>
                </a:lnTo>
                <a:lnTo>
                  <a:pt x="91935" y="425450"/>
                </a:lnTo>
                <a:lnTo>
                  <a:pt x="75247" y="435610"/>
                </a:lnTo>
                <a:lnTo>
                  <a:pt x="45745" y="429260"/>
                </a:lnTo>
                <a:lnTo>
                  <a:pt x="38379" y="412750"/>
                </a:lnTo>
                <a:lnTo>
                  <a:pt x="34988" y="405130"/>
                </a:lnTo>
                <a:lnTo>
                  <a:pt x="38773" y="392430"/>
                </a:lnTo>
                <a:lnTo>
                  <a:pt x="42570" y="379730"/>
                </a:lnTo>
                <a:lnTo>
                  <a:pt x="68122" y="369570"/>
                </a:lnTo>
                <a:lnTo>
                  <a:pt x="74828" y="369570"/>
                </a:lnTo>
                <a:lnTo>
                  <a:pt x="80695" y="370840"/>
                </a:lnTo>
                <a:lnTo>
                  <a:pt x="85407" y="373380"/>
                </a:lnTo>
                <a:lnTo>
                  <a:pt x="97396" y="388620"/>
                </a:lnTo>
                <a:lnTo>
                  <a:pt x="99441" y="407670"/>
                </a:lnTo>
                <a:lnTo>
                  <a:pt x="99441" y="351790"/>
                </a:lnTo>
                <a:lnTo>
                  <a:pt x="29489" y="351790"/>
                </a:lnTo>
                <a:lnTo>
                  <a:pt x="29489" y="369570"/>
                </a:lnTo>
                <a:lnTo>
                  <a:pt x="29489" y="435610"/>
                </a:lnTo>
                <a:lnTo>
                  <a:pt x="17284" y="435610"/>
                </a:lnTo>
                <a:lnTo>
                  <a:pt x="17399" y="434340"/>
                </a:lnTo>
                <a:lnTo>
                  <a:pt x="17500" y="433070"/>
                </a:lnTo>
                <a:lnTo>
                  <a:pt x="17614" y="431800"/>
                </a:lnTo>
                <a:lnTo>
                  <a:pt x="17729" y="430530"/>
                </a:lnTo>
                <a:lnTo>
                  <a:pt x="17843" y="429260"/>
                </a:lnTo>
                <a:lnTo>
                  <a:pt x="17957" y="427990"/>
                </a:lnTo>
                <a:lnTo>
                  <a:pt x="15938" y="417830"/>
                </a:lnTo>
                <a:lnTo>
                  <a:pt x="18300" y="412750"/>
                </a:lnTo>
                <a:lnTo>
                  <a:pt x="19773" y="419100"/>
                </a:lnTo>
                <a:lnTo>
                  <a:pt x="22364" y="425450"/>
                </a:lnTo>
                <a:lnTo>
                  <a:pt x="25730" y="430530"/>
                </a:lnTo>
                <a:lnTo>
                  <a:pt x="29489" y="435610"/>
                </a:lnTo>
                <a:lnTo>
                  <a:pt x="29489" y="369570"/>
                </a:lnTo>
                <a:lnTo>
                  <a:pt x="25438" y="374650"/>
                </a:lnTo>
                <a:lnTo>
                  <a:pt x="22237" y="379730"/>
                </a:lnTo>
                <a:lnTo>
                  <a:pt x="19608" y="386080"/>
                </a:lnTo>
                <a:lnTo>
                  <a:pt x="17284" y="392430"/>
                </a:lnTo>
                <a:lnTo>
                  <a:pt x="17284" y="368300"/>
                </a:lnTo>
                <a:lnTo>
                  <a:pt x="21043" y="369570"/>
                </a:lnTo>
                <a:lnTo>
                  <a:pt x="24231" y="368300"/>
                </a:lnTo>
                <a:lnTo>
                  <a:pt x="27419" y="367030"/>
                </a:lnTo>
                <a:lnTo>
                  <a:pt x="29489" y="369570"/>
                </a:lnTo>
                <a:lnTo>
                  <a:pt x="29489" y="351790"/>
                </a:lnTo>
                <a:lnTo>
                  <a:pt x="17284" y="351790"/>
                </a:lnTo>
                <a:lnTo>
                  <a:pt x="17284" y="285750"/>
                </a:lnTo>
                <a:lnTo>
                  <a:pt x="21869" y="284480"/>
                </a:lnTo>
                <a:lnTo>
                  <a:pt x="29489" y="285750"/>
                </a:lnTo>
                <a:lnTo>
                  <a:pt x="33553" y="284480"/>
                </a:lnTo>
                <a:lnTo>
                  <a:pt x="32893" y="279400"/>
                </a:lnTo>
                <a:lnTo>
                  <a:pt x="34886" y="271780"/>
                </a:lnTo>
                <a:lnTo>
                  <a:pt x="33312" y="269240"/>
                </a:lnTo>
                <a:lnTo>
                  <a:pt x="32537" y="267970"/>
                </a:lnTo>
                <a:lnTo>
                  <a:pt x="27203" y="267970"/>
                </a:lnTo>
                <a:lnTo>
                  <a:pt x="23380" y="269240"/>
                </a:lnTo>
                <a:lnTo>
                  <a:pt x="17284" y="269240"/>
                </a:lnTo>
                <a:lnTo>
                  <a:pt x="17284" y="218440"/>
                </a:lnTo>
                <a:lnTo>
                  <a:pt x="70942" y="222250"/>
                </a:lnTo>
                <a:lnTo>
                  <a:pt x="116103" y="234950"/>
                </a:lnTo>
                <a:lnTo>
                  <a:pt x="153606" y="254000"/>
                </a:lnTo>
                <a:lnTo>
                  <a:pt x="184315" y="281940"/>
                </a:lnTo>
                <a:lnTo>
                  <a:pt x="209092" y="313690"/>
                </a:lnTo>
                <a:lnTo>
                  <a:pt x="228777" y="351790"/>
                </a:lnTo>
                <a:lnTo>
                  <a:pt x="228777" y="315099"/>
                </a:lnTo>
                <a:lnTo>
                  <a:pt x="199224" y="273050"/>
                </a:lnTo>
                <a:lnTo>
                  <a:pt x="165544" y="242570"/>
                </a:lnTo>
                <a:lnTo>
                  <a:pt x="124447" y="219710"/>
                </a:lnTo>
                <a:lnTo>
                  <a:pt x="75260" y="205740"/>
                </a:lnTo>
                <a:lnTo>
                  <a:pt x="17284" y="201930"/>
                </a:lnTo>
                <a:lnTo>
                  <a:pt x="17284" y="158750"/>
                </a:lnTo>
                <a:lnTo>
                  <a:pt x="50838" y="158750"/>
                </a:lnTo>
                <a:lnTo>
                  <a:pt x="50838" y="184150"/>
                </a:lnTo>
                <a:lnTo>
                  <a:pt x="63881" y="186690"/>
                </a:lnTo>
                <a:lnTo>
                  <a:pt x="76657" y="187960"/>
                </a:lnTo>
                <a:lnTo>
                  <a:pt x="88988" y="190500"/>
                </a:lnTo>
                <a:lnTo>
                  <a:pt x="100660" y="193040"/>
                </a:lnTo>
                <a:lnTo>
                  <a:pt x="103276" y="187960"/>
                </a:lnTo>
                <a:lnTo>
                  <a:pt x="105410" y="181610"/>
                </a:lnTo>
                <a:lnTo>
                  <a:pt x="107708" y="175260"/>
                </a:lnTo>
                <a:lnTo>
                  <a:pt x="108953" y="172720"/>
                </a:lnTo>
                <a:lnTo>
                  <a:pt x="110832" y="168910"/>
                </a:lnTo>
                <a:lnTo>
                  <a:pt x="118008" y="172720"/>
                </a:lnTo>
                <a:lnTo>
                  <a:pt x="125526" y="175260"/>
                </a:lnTo>
                <a:lnTo>
                  <a:pt x="141338" y="180340"/>
                </a:lnTo>
                <a:lnTo>
                  <a:pt x="139242" y="186690"/>
                </a:lnTo>
                <a:lnTo>
                  <a:pt x="136842" y="193040"/>
                </a:lnTo>
                <a:lnTo>
                  <a:pt x="134645" y="199390"/>
                </a:lnTo>
                <a:lnTo>
                  <a:pt x="133197" y="205740"/>
                </a:lnTo>
                <a:lnTo>
                  <a:pt x="144919" y="210820"/>
                </a:lnTo>
                <a:lnTo>
                  <a:pt x="155816" y="217170"/>
                </a:lnTo>
                <a:lnTo>
                  <a:pt x="176923" y="229870"/>
                </a:lnTo>
                <a:lnTo>
                  <a:pt x="181279" y="226060"/>
                </a:lnTo>
                <a:lnTo>
                  <a:pt x="185648" y="219710"/>
                </a:lnTo>
                <a:lnTo>
                  <a:pt x="189966" y="213360"/>
                </a:lnTo>
                <a:lnTo>
                  <a:pt x="194208" y="210820"/>
                </a:lnTo>
                <a:lnTo>
                  <a:pt x="195173" y="210820"/>
                </a:lnTo>
                <a:lnTo>
                  <a:pt x="204355" y="219710"/>
                </a:lnTo>
                <a:lnTo>
                  <a:pt x="211239" y="224790"/>
                </a:lnTo>
                <a:lnTo>
                  <a:pt x="214528" y="229870"/>
                </a:lnTo>
                <a:lnTo>
                  <a:pt x="218605" y="232410"/>
                </a:lnTo>
                <a:lnTo>
                  <a:pt x="215049" y="237490"/>
                </a:lnTo>
                <a:lnTo>
                  <a:pt x="210883" y="242570"/>
                </a:lnTo>
                <a:lnTo>
                  <a:pt x="206756" y="247650"/>
                </a:lnTo>
                <a:lnTo>
                  <a:pt x="203352" y="252730"/>
                </a:lnTo>
                <a:lnTo>
                  <a:pt x="211861" y="261620"/>
                </a:lnTo>
                <a:lnTo>
                  <a:pt x="220027" y="271780"/>
                </a:lnTo>
                <a:lnTo>
                  <a:pt x="227977" y="281940"/>
                </a:lnTo>
                <a:lnTo>
                  <a:pt x="235889" y="290830"/>
                </a:lnTo>
                <a:lnTo>
                  <a:pt x="241528" y="288290"/>
                </a:lnTo>
                <a:lnTo>
                  <a:pt x="246964" y="284480"/>
                </a:lnTo>
                <a:lnTo>
                  <a:pt x="252463" y="281940"/>
                </a:lnTo>
                <a:lnTo>
                  <a:pt x="258267" y="279400"/>
                </a:lnTo>
                <a:lnTo>
                  <a:pt x="262267" y="287020"/>
                </a:lnTo>
                <a:lnTo>
                  <a:pt x="266522" y="293370"/>
                </a:lnTo>
                <a:lnTo>
                  <a:pt x="270713" y="300990"/>
                </a:lnTo>
                <a:lnTo>
                  <a:pt x="274535" y="308610"/>
                </a:lnTo>
                <a:lnTo>
                  <a:pt x="274535" y="273812"/>
                </a:lnTo>
                <a:lnTo>
                  <a:pt x="272046" y="269240"/>
                </a:lnTo>
                <a:lnTo>
                  <a:pt x="263347" y="255270"/>
                </a:lnTo>
                <a:lnTo>
                  <a:pt x="257848" y="259080"/>
                </a:lnTo>
                <a:lnTo>
                  <a:pt x="252222" y="262890"/>
                </a:lnTo>
                <a:lnTo>
                  <a:pt x="246316" y="265430"/>
                </a:lnTo>
                <a:lnTo>
                  <a:pt x="239966" y="269240"/>
                </a:lnTo>
                <a:lnTo>
                  <a:pt x="235458" y="262890"/>
                </a:lnTo>
                <a:lnTo>
                  <a:pt x="229171" y="257810"/>
                </a:lnTo>
                <a:lnTo>
                  <a:pt x="225729" y="250190"/>
                </a:lnTo>
                <a:lnTo>
                  <a:pt x="230187" y="245110"/>
                </a:lnTo>
                <a:lnTo>
                  <a:pt x="234480" y="240030"/>
                </a:lnTo>
                <a:lnTo>
                  <a:pt x="238721" y="234950"/>
                </a:lnTo>
                <a:lnTo>
                  <a:pt x="243014" y="229870"/>
                </a:lnTo>
                <a:lnTo>
                  <a:pt x="236943" y="226060"/>
                </a:lnTo>
                <a:lnTo>
                  <a:pt x="231127" y="220980"/>
                </a:lnTo>
                <a:lnTo>
                  <a:pt x="219621" y="210820"/>
                </a:lnTo>
                <a:lnTo>
                  <a:pt x="222059" y="208280"/>
                </a:lnTo>
                <a:lnTo>
                  <a:pt x="230632" y="199390"/>
                </a:lnTo>
                <a:lnTo>
                  <a:pt x="246532" y="182880"/>
                </a:lnTo>
                <a:lnTo>
                  <a:pt x="272923" y="153670"/>
                </a:lnTo>
                <a:lnTo>
                  <a:pt x="299618" y="125730"/>
                </a:lnTo>
                <a:lnTo>
                  <a:pt x="327406" y="97790"/>
                </a:lnTo>
                <a:lnTo>
                  <a:pt x="336384" y="106680"/>
                </a:lnTo>
                <a:lnTo>
                  <a:pt x="343115" y="118110"/>
                </a:lnTo>
                <a:lnTo>
                  <a:pt x="348589" y="129540"/>
                </a:lnTo>
                <a:lnTo>
                  <a:pt x="353847" y="142240"/>
                </a:lnTo>
                <a:lnTo>
                  <a:pt x="359511" y="153670"/>
                </a:lnTo>
                <a:lnTo>
                  <a:pt x="365137" y="166370"/>
                </a:lnTo>
                <a:lnTo>
                  <a:pt x="370446" y="177800"/>
                </a:lnTo>
                <a:lnTo>
                  <a:pt x="375196" y="190500"/>
                </a:lnTo>
                <a:lnTo>
                  <a:pt x="369138" y="201930"/>
                </a:lnTo>
                <a:lnTo>
                  <a:pt x="358533" y="209550"/>
                </a:lnTo>
                <a:lnTo>
                  <a:pt x="346087" y="215900"/>
                </a:lnTo>
                <a:lnTo>
                  <a:pt x="334518" y="222250"/>
                </a:lnTo>
                <a:lnTo>
                  <a:pt x="337172" y="232410"/>
                </a:lnTo>
                <a:lnTo>
                  <a:pt x="339471" y="242570"/>
                </a:lnTo>
                <a:lnTo>
                  <a:pt x="342099" y="252730"/>
                </a:lnTo>
                <a:lnTo>
                  <a:pt x="345706" y="261620"/>
                </a:lnTo>
                <a:lnTo>
                  <a:pt x="350126" y="259080"/>
                </a:lnTo>
                <a:lnTo>
                  <a:pt x="357543" y="260350"/>
                </a:lnTo>
                <a:lnTo>
                  <a:pt x="358673" y="259080"/>
                </a:lnTo>
                <a:lnTo>
                  <a:pt x="360959" y="256540"/>
                </a:lnTo>
                <a:lnTo>
                  <a:pt x="359041" y="250190"/>
                </a:lnTo>
                <a:lnTo>
                  <a:pt x="357238" y="243840"/>
                </a:lnTo>
                <a:lnTo>
                  <a:pt x="355511" y="237490"/>
                </a:lnTo>
                <a:lnTo>
                  <a:pt x="353847" y="229870"/>
                </a:lnTo>
                <a:lnTo>
                  <a:pt x="359829" y="228600"/>
                </a:lnTo>
                <a:lnTo>
                  <a:pt x="365252" y="224790"/>
                </a:lnTo>
                <a:lnTo>
                  <a:pt x="370116" y="222250"/>
                </a:lnTo>
                <a:lnTo>
                  <a:pt x="375183" y="227330"/>
                </a:lnTo>
                <a:lnTo>
                  <a:pt x="379933" y="233680"/>
                </a:lnTo>
                <a:lnTo>
                  <a:pt x="385356" y="237490"/>
                </a:lnTo>
                <a:lnTo>
                  <a:pt x="392480" y="241300"/>
                </a:lnTo>
                <a:lnTo>
                  <a:pt x="406666" y="242570"/>
                </a:lnTo>
                <a:lnTo>
                  <a:pt x="418668" y="238760"/>
                </a:lnTo>
                <a:lnTo>
                  <a:pt x="428498" y="231140"/>
                </a:lnTo>
                <a:lnTo>
                  <a:pt x="432904" y="226060"/>
                </a:lnTo>
                <a:lnTo>
                  <a:pt x="436206" y="222250"/>
                </a:lnTo>
                <a:lnTo>
                  <a:pt x="440232" y="226060"/>
                </a:lnTo>
                <a:lnTo>
                  <a:pt x="449084" y="226060"/>
                </a:lnTo>
                <a:lnTo>
                  <a:pt x="451459" y="232410"/>
                </a:lnTo>
                <a:lnTo>
                  <a:pt x="450100" y="238760"/>
                </a:lnTo>
                <a:lnTo>
                  <a:pt x="448525" y="245110"/>
                </a:lnTo>
                <a:lnTo>
                  <a:pt x="446900" y="251460"/>
                </a:lnTo>
                <a:lnTo>
                  <a:pt x="445350" y="257810"/>
                </a:lnTo>
                <a:lnTo>
                  <a:pt x="461619" y="261620"/>
                </a:lnTo>
                <a:lnTo>
                  <a:pt x="471474" y="222250"/>
                </a:lnTo>
                <a:lnTo>
                  <a:pt x="471792" y="220980"/>
                </a:lnTo>
                <a:lnTo>
                  <a:pt x="462622" y="217170"/>
                </a:lnTo>
                <a:lnTo>
                  <a:pt x="453783" y="212090"/>
                </a:lnTo>
                <a:lnTo>
                  <a:pt x="445058" y="208280"/>
                </a:lnTo>
                <a:lnTo>
                  <a:pt x="436206" y="203200"/>
                </a:lnTo>
                <a:lnTo>
                  <a:pt x="432346" y="193040"/>
                </a:lnTo>
                <a:lnTo>
                  <a:pt x="429933" y="186690"/>
                </a:lnTo>
                <a:lnTo>
                  <a:pt x="428955" y="177800"/>
                </a:lnTo>
                <a:lnTo>
                  <a:pt x="428815" y="176530"/>
                </a:lnTo>
                <a:lnTo>
                  <a:pt x="419036" y="176530"/>
                </a:lnTo>
                <a:lnTo>
                  <a:pt x="419036" y="210820"/>
                </a:lnTo>
                <a:lnTo>
                  <a:pt x="413867" y="220980"/>
                </a:lnTo>
                <a:lnTo>
                  <a:pt x="403669" y="226060"/>
                </a:lnTo>
                <a:lnTo>
                  <a:pt x="394385" y="222250"/>
                </a:lnTo>
                <a:lnTo>
                  <a:pt x="391299" y="220980"/>
                </a:lnTo>
                <a:lnTo>
                  <a:pt x="386829" y="208280"/>
                </a:lnTo>
                <a:lnTo>
                  <a:pt x="391541" y="196850"/>
                </a:lnTo>
                <a:lnTo>
                  <a:pt x="406717" y="193040"/>
                </a:lnTo>
                <a:lnTo>
                  <a:pt x="417283" y="200660"/>
                </a:lnTo>
                <a:lnTo>
                  <a:pt x="419036" y="210820"/>
                </a:lnTo>
                <a:lnTo>
                  <a:pt x="419036" y="176530"/>
                </a:lnTo>
                <a:lnTo>
                  <a:pt x="411797" y="176530"/>
                </a:lnTo>
                <a:lnTo>
                  <a:pt x="396760" y="176530"/>
                </a:lnTo>
                <a:lnTo>
                  <a:pt x="388416" y="177800"/>
                </a:lnTo>
                <a:lnTo>
                  <a:pt x="381889" y="162560"/>
                </a:lnTo>
                <a:lnTo>
                  <a:pt x="374942" y="147320"/>
                </a:lnTo>
                <a:lnTo>
                  <a:pt x="367855" y="132080"/>
                </a:lnTo>
                <a:lnTo>
                  <a:pt x="360959" y="116840"/>
                </a:lnTo>
                <a:lnTo>
                  <a:pt x="376618" y="116840"/>
                </a:lnTo>
                <a:lnTo>
                  <a:pt x="390105" y="113030"/>
                </a:lnTo>
                <a:lnTo>
                  <a:pt x="401726" y="106680"/>
                </a:lnTo>
                <a:lnTo>
                  <a:pt x="411797" y="100330"/>
                </a:lnTo>
                <a:lnTo>
                  <a:pt x="411797" y="175260"/>
                </a:lnTo>
                <a:lnTo>
                  <a:pt x="428675" y="175260"/>
                </a:lnTo>
                <a:lnTo>
                  <a:pt x="427685" y="166370"/>
                </a:lnTo>
                <a:lnTo>
                  <a:pt x="427710" y="140970"/>
                </a:lnTo>
                <a:lnTo>
                  <a:pt x="427850" y="132080"/>
                </a:lnTo>
                <a:lnTo>
                  <a:pt x="427939" y="125730"/>
                </a:lnTo>
                <a:lnTo>
                  <a:pt x="428066" y="118110"/>
                </a:lnTo>
                <a:lnTo>
                  <a:pt x="428167" y="111760"/>
                </a:lnTo>
                <a:lnTo>
                  <a:pt x="428282" y="104140"/>
                </a:lnTo>
                <a:lnTo>
                  <a:pt x="428332" y="100330"/>
                </a:lnTo>
                <a:lnTo>
                  <a:pt x="428371" y="99060"/>
                </a:lnTo>
                <a:lnTo>
                  <a:pt x="428802" y="82550"/>
                </a:lnTo>
                <a:lnTo>
                  <a:pt x="428891" y="66040"/>
                </a:lnTo>
                <a:lnTo>
                  <a:pt x="428066" y="50800"/>
                </a:lnTo>
                <a:lnTo>
                  <a:pt x="422617" y="31750"/>
                </a:lnTo>
                <a:lnTo>
                  <a:pt x="412470" y="17780"/>
                </a:lnTo>
                <a:lnTo>
                  <a:pt x="411797" y="16865"/>
                </a:lnTo>
                <a:lnTo>
                  <a:pt x="411797" y="55880"/>
                </a:lnTo>
                <a:lnTo>
                  <a:pt x="408749" y="74930"/>
                </a:lnTo>
                <a:lnTo>
                  <a:pt x="389737" y="95250"/>
                </a:lnTo>
                <a:lnTo>
                  <a:pt x="362559" y="99060"/>
                </a:lnTo>
                <a:lnTo>
                  <a:pt x="359841" y="97790"/>
                </a:lnTo>
                <a:lnTo>
                  <a:pt x="338124" y="87630"/>
                </a:lnTo>
                <a:lnTo>
                  <a:pt x="327406" y="58420"/>
                </a:lnTo>
                <a:lnTo>
                  <a:pt x="329514" y="48260"/>
                </a:lnTo>
                <a:lnTo>
                  <a:pt x="331368" y="39370"/>
                </a:lnTo>
                <a:lnTo>
                  <a:pt x="342341" y="25400"/>
                </a:lnTo>
                <a:lnTo>
                  <a:pt x="358546" y="17780"/>
                </a:lnTo>
                <a:lnTo>
                  <a:pt x="378244" y="17780"/>
                </a:lnTo>
                <a:lnTo>
                  <a:pt x="395757" y="25400"/>
                </a:lnTo>
                <a:lnTo>
                  <a:pt x="407200" y="39370"/>
                </a:lnTo>
                <a:lnTo>
                  <a:pt x="411797" y="55880"/>
                </a:lnTo>
                <a:lnTo>
                  <a:pt x="411797" y="16865"/>
                </a:lnTo>
                <a:lnTo>
                  <a:pt x="411543" y="16510"/>
                </a:lnTo>
                <a:lnTo>
                  <a:pt x="395770" y="6350"/>
                </a:lnTo>
                <a:lnTo>
                  <a:pt x="376212" y="0"/>
                </a:lnTo>
                <a:lnTo>
                  <a:pt x="361975" y="0"/>
                </a:lnTo>
                <a:lnTo>
                  <a:pt x="323710" y="22860"/>
                </a:lnTo>
                <a:lnTo>
                  <a:pt x="318249" y="27940"/>
                </a:lnTo>
                <a:lnTo>
                  <a:pt x="316217" y="28879"/>
                </a:lnTo>
                <a:lnTo>
                  <a:pt x="316217" y="81280"/>
                </a:lnTo>
                <a:lnTo>
                  <a:pt x="289166" y="111760"/>
                </a:lnTo>
                <a:lnTo>
                  <a:pt x="261848" y="142240"/>
                </a:lnTo>
                <a:lnTo>
                  <a:pt x="234010" y="171450"/>
                </a:lnTo>
                <a:lnTo>
                  <a:pt x="205397" y="199390"/>
                </a:lnTo>
                <a:lnTo>
                  <a:pt x="202031" y="198120"/>
                </a:lnTo>
                <a:lnTo>
                  <a:pt x="194767" y="186690"/>
                </a:lnTo>
                <a:lnTo>
                  <a:pt x="191160" y="187960"/>
                </a:lnTo>
                <a:lnTo>
                  <a:pt x="186677" y="190500"/>
                </a:lnTo>
                <a:lnTo>
                  <a:pt x="182765" y="196850"/>
                </a:lnTo>
                <a:lnTo>
                  <a:pt x="178473" y="204470"/>
                </a:lnTo>
                <a:lnTo>
                  <a:pt x="172859" y="208280"/>
                </a:lnTo>
                <a:lnTo>
                  <a:pt x="166814" y="203200"/>
                </a:lnTo>
                <a:lnTo>
                  <a:pt x="160312" y="200660"/>
                </a:lnTo>
                <a:lnTo>
                  <a:pt x="153530" y="196850"/>
                </a:lnTo>
                <a:lnTo>
                  <a:pt x="155816" y="190500"/>
                </a:lnTo>
                <a:lnTo>
                  <a:pt x="158229" y="184150"/>
                </a:lnTo>
                <a:lnTo>
                  <a:pt x="160591" y="176530"/>
                </a:lnTo>
                <a:lnTo>
                  <a:pt x="162687" y="170180"/>
                </a:lnTo>
                <a:lnTo>
                  <a:pt x="158661" y="168910"/>
                </a:lnTo>
                <a:lnTo>
                  <a:pt x="146596" y="165100"/>
                </a:lnTo>
                <a:lnTo>
                  <a:pt x="130911" y="158750"/>
                </a:lnTo>
                <a:lnTo>
                  <a:pt x="115354" y="153670"/>
                </a:lnTo>
                <a:lnTo>
                  <a:pt x="99644" y="147320"/>
                </a:lnTo>
                <a:lnTo>
                  <a:pt x="92735" y="166370"/>
                </a:lnTo>
                <a:lnTo>
                  <a:pt x="90487" y="172720"/>
                </a:lnTo>
                <a:lnTo>
                  <a:pt x="82473" y="172720"/>
                </a:lnTo>
                <a:lnTo>
                  <a:pt x="67106" y="168910"/>
                </a:lnTo>
                <a:lnTo>
                  <a:pt x="67106" y="158750"/>
                </a:lnTo>
                <a:lnTo>
                  <a:pt x="67106" y="143510"/>
                </a:lnTo>
                <a:lnTo>
                  <a:pt x="67106" y="142240"/>
                </a:lnTo>
                <a:lnTo>
                  <a:pt x="64350" y="140970"/>
                </a:lnTo>
                <a:lnTo>
                  <a:pt x="59042" y="143510"/>
                </a:lnTo>
                <a:lnTo>
                  <a:pt x="57950" y="140970"/>
                </a:lnTo>
                <a:lnTo>
                  <a:pt x="108864" y="121920"/>
                </a:lnTo>
                <a:lnTo>
                  <a:pt x="159448" y="104140"/>
                </a:lnTo>
                <a:lnTo>
                  <a:pt x="260400" y="66040"/>
                </a:lnTo>
                <a:lnTo>
                  <a:pt x="311137" y="48260"/>
                </a:lnTo>
                <a:lnTo>
                  <a:pt x="311099" y="59690"/>
                </a:lnTo>
                <a:lnTo>
                  <a:pt x="311480" y="66040"/>
                </a:lnTo>
                <a:lnTo>
                  <a:pt x="311556" y="67310"/>
                </a:lnTo>
                <a:lnTo>
                  <a:pt x="313156" y="74930"/>
                </a:lnTo>
                <a:lnTo>
                  <a:pt x="316217" y="81280"/>
                </a:lnTo>
                <a:lnTo>
                  <a:pt x="316217" y="28879"/>
                </a:lnTo>
                <a:lnTo>
                  <a:pt x="309968" y="31750"/>
                </a:lnTo>
                <a:lnTo>
                  <a:pt x="299948" y="35560"/>
                </a:lnTo>
                <a:lnTo>
                  <a:pt x="289179" y="38100"/>
                </a:lnTo>
                <a:lnTo>
                  <a:pt x="278599" y="41910"/>
                </a:lnTo>
                <a:lnTo>
                  <a:pt x="232295" y="59690"/>
                </a:lnTo>
                <a:lnTo>
                  <a:pt x="138379" y="93980"/>
                </a:lnTo>
                <a:lnTo>
                  <a:pt x="91528" y="111760"/>
                </a:lnTo>
                <a:lnTo>
                  <a:pt x="0" y="142240"/>
                </a:lnTo>
                <a:lnTo>
                  <a:pt x="0" y="453390"/>
                </a:lnTo>
                <a:lnTo>
                  <a:pt x="17284" y="453390"/>
                </a:lnTo>
                <a:lnTo>
                  <a:pt x="16573" y="469900"/>
                </a:lnTo>
                <a:lnTo>
                  <a:pt x="16992" y="502920"/>
                </a:lnTo>
                <a:lnTo>
                  <a:pt x="16268" y="519430"/>
                </a:lnTo>
                <a:lnTo>
                  <a:pt x="21704" y="519430"/>
                </a:lnTo>
                <a:lnTo>
                  <a:pt x="29806" y="520700"/>
                </a:lnTo>
                <a:lnTo>
                  <a:pt x="33553" y="519430"/>
                </a:lnTo>
                <a:lnTo>
                  <a:pt x="33553" y="453390"/>
                </a:lnTo>
                <a:lnTo>
                  <a:pt x="50838" y="453390"/>
                </a:lnTo>
                <a:lnTo>
                  <a:pt x="50838" y="519430"/>
                </a:lnTo>
                <a:lnTo>
                  <a:pt x="55943" y="519430"/>
                </a:lnTo>
                <a:lnTo>
                  <a:pt x="63690" y="520700"/>
                </a:lnTo>
                <a:lnTo>
                  <a:pt x="67106" y="519430"/>
                </a:lnTo>
                <a:lnTo>
                  <a:pt x="67106" y="453390"/>
                </a:lnTo>
                <a:lnTo>
                  <a:pt x="419938" y="453390"/>
                </a:lnTo>
                <a:lnTo>
                  <a:pt x="420039" y="469900"/>
                </a:lnTo>
                <a:lnTo>
                  <a:pt x="419811" y="487680"/>
                </a:lnTo>
                <a:lnTo>
                  <a:pt x="419887" y="504190"/>
                </a:lnTo>
                <a:lnTo>
                  <a:pt x="420954" y="519430"/>
                </a:lnTo>
                <a:lnTo>
                  <a:pt x="425716" y="519430"/>
                </a:lnTo>
                <a:lnTo>
                  <a:pt x="433120" y="520700"/>
                </a:lnTo>
                <a:lnTo>
                  <a:pt x="436206" y="519430"/>
                </a:lnTo>
                <a:lnTo>
                  <a:pt x="436206" y="453390"/>
                </a:lnTo>
                <a:lnTo>
                  <a:pt x="453491" y="453390"/>
                </a:lnTo>
                <a:lnTo>
                  <a:pt x="453491" y="519430"/>
                </a:lnTo>
                <a:lnTo>
                  <a:pt x="458584" y="519430"/>
                </a:lnTo>
                <a:lnTo>
                  <a:pt x="466344" y="520700"/>
                </a:lnTo>
                <a:lnTo>
                  <a:pt x="469760" y="519430"/>
                </a:lnTo>
                <a:lnTo>
                  <a:pt x="469760" y="453390"/>
                </a:lnTo>
                <a:lnTo>
                  <a:pt x="506539" y="436880"/>
                </a:lnTo>
                <a:lnTo>
                  <a:pt x="507060" y="435610"/>
                </a:lnTo>
                <a:lnTo>
                  <a:pt x="507568" y="434340"/>
                </a:lnTo>
                <a:lnTo>
                  <a:pt x="519442" y="40513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439610" y="4961128"/>
            <a:ext cx="488950" cy="396240"/>
          </a:xfrm>
          <a:custGeom>
            <a:avLst/>
            <a:gdLst/>
            <a:ahLst/>
            <a:cxnLst/>
            <a:rect l="l" t="t" r="r" b="b"/>
            <a:pathLst>
              <a:path w="488950" h="396239">
                <a:moveTo>
                  <a:pt x="274510" y="326390"/>
                </a:moveTo>
                <a:lnTo>
                  <a:pt x="244855" y="327660"/>
                </a:lnTo>
                <a:lnTo>
                  <a:pt x="222621" y="341630"/>
                </a:lnTo>
                <a:lnTo>
                  <a:pt x="210773" y="365760"/>
                </a:lnTo>
                <a:lnTo>
                  <a:pt x="211903" y="388620"/>
                </a:lnTo>
                <a:lnTo>
                  <a:pt x="212029" y="391160"/>
                </a:lnTo>
                <a:lnTo>
                  <a:pt x="212154" y="393700"/>
                </a:lnTo>
                <a:lnTo>
                  <a:pt x="212280" y="396240"/>
                </a:lnTo>
                <a:lnTo>
                  <a:pt x="242327" y="394970"/>
                </a:lnTo>
                <a:lnTo>
                  <a:pt x="265274" y="381000"/>
                </a:lnTo>
                <a:lnTo>
                  <a:pt x="265906" y="379730"/>
                </a:lnTo>
                <a:lnTo>
                  <a:pt x="224612" y="379730"/>
                </a:lnTo>
                <a:lnTo>
                  <a:pt x="228443" y="364490"/>
                </a:lnTo>
                <a:lnTo>
                  <a:pt x="235424" y="351790"/>
                </a:lnTo>
                <a:lnTo>
                  <a:pt x="246413" y="344170"/>
                </a:lnTo>
                <a:lnTo>
                  <a:pt x="262267" y="341630"/>
                </a:lnTo>
                <a:lnTo>
                  <a:pt x="275895" y="341630"/>
                </a:lnTo>
                <a:lnTo>
                  <a:pt x="274625" y="327660"/>
                </a:lnTo>
                <a:lnTo>
                  <a:pt x="274510" y="326390"/>
                </a:lnTo>
                <a:close/>
              </a:path>
              <a:path w="488950" h="396239">
                <a:moveTo>
                  <a:pt x="203466" y="323850"/>
                </a:moveTo>
                <a:lnTo>
                  <a:pt x="173624" y="325120"/>
                </a:lnTo>
                <a:lnTo>
                  <a:pt x="151401" y="339090"/>
                </a:lnTo>
                <a:lnTo>
                  <a:pt x="139653" y="363220"/>
                </a:lnTo>
                <a:lnTo>
                  <a:pt x="140972" y="388620"/>
                </a:lnTo>
                <a:lnTo>
                  <a:pt x="141038" y="389890"/>
                </a:lnTo>
                <a:lnTo>
                  <a:pt x="141104" y="391160"/>
                </a:lnTo>
                <a:lnTo>
                  <a:pt x="141170" y="392430"/>
                </a:lnTo>
                <a:lnTo>
                  <a:pt x="141236" y="393700"/>
                </a:lnTo>
                <a:lnTo>
                  <a:pt x="171228" y="392430"/>
                </a:lnTo>
                <a:lnTo>
                  <a:pt x="194225" y="378460"/>
                </a:lnTo>
                <a:lnTo>
                  <a:pt x="194860" y="377190"/>
                </a:lnTo>
                <a:lnTo>
                  <a:pt x="153568" y="377190"/>
                </a:lnTo>
                <a:lnTo>
                  <a:pt x="157376" y="361950"/>
                </a:lnTo>
                <a:lnTo>
                  <a:pt x="164337" y="349250"/>
                </a:lnTo>
                <a:lnTo>
                  <a:pt x="175328" y="341630"/>
                </a:lnTo>
                <a:lnTo>
                  <a:pt x="191223" y="339090"/>
                </a:lnTo>
                <a:lnTo>
                  <a:pt x="204876" y="339090"/>
                </a:lnTo>
                <a:lnTo>
                  <a:pt x="203819" y="327660"/>
                </a:lnTo>
                <a:lnTo>
                  <a:pt x="203701" y="326390"/>
                </a:lnTo>
                <a:lnTo>
                  <a:pt x="203584" y="325120"/>
                </a:lnTo>
                <a:lnTo>
                  <a:pt x="203466" y="323850"/>
                </a:lnTo>
                <a:close/>
              </a:path>
              <a:path w="488950" h="396239">
                <a:moveTo>
                  <a:pt x="133578" y="321310"/>
                </a:moveTo>
                <a:lnTo>
                  <a:pt x="104038" y="322580"/>
                </a:lnTo>
                <a:lnTo>
                  <a:pt x="81908" y="336550"/>
                </a:lnTo>
                <a:lnTo>
                  <a:pt x="70056" y="360680"/>
                </a:lnTo>
                <a:lnTo>
                  <a:pt x="71240" y="388620"/>
                </a:lnTo>
                <a:lnTo>
                  <a:pt x="71348" y="391160"/>
                </a:lnTo>
                <a:lnTo>
                  <a:pt x="100744" y="389890"/>
                </a:lnTo>
                <a:lnTo>
                  <a:pt x="124118" y="375920"/>
                </a:lnTo>
                <a:lnTo>
                  <a:pt x="124779" y="374650"/>
                </a:lnTo>
                <a:lnTo>
                  <a:pt x="83680" y="374650"/>
                </a:lnTo>
                <a:lnTo>
                  <a:pt x="87485" y="358140"/>
                </a:lnTo>
                <a:lnTo>
                  <a:pt x="94573" y="346710"/>
                </a:lnTo>
                <a:lnTo>
                  <a:pt x="105629" y="339090"/>
                </a:lnTo>
                <a:lnTo>
                  <a:pt x="121335" y="336550"/>
                </a:lnTo>
                <a:lnTo>
                  <a:pt x="135122" y="336550"/>
                </a:lnTo>
                <a:lnTo>
                  <a:pt x="133578" y="321310"/>
                </a:lnTo>
                <a:close/>
              </a:path>
              <a:path w="488950" h="396239">
                <a:moveTo>
                  <a:pt x="422736" y="323850"/>
                </a:moveTo>
                <a:lnTo>
                  <a:pt x="345099" y="323850"/>
                </a:lnTo>
                <a:lnTo>
                  <a:pt x="375411" y="327660"/>
                </a:lnTo>
                <a:lnTo>
                  <a:pt x="377438" y="335280"/>
                </a:lnTo>
                <a:lnTo>
                  <a:pt x="378804" y="342900"/>
                </a:lnTo>
                <a:lnTo>
                  <a:pt x="379639" y="350520"/>
                </a:lnTo>
                <a:lnTo>
                  <a:pt x="379856" y="354330"/>
                </a:lnTo>
                <a:lnTo>
                  <a:pt x="379772" y="363220"/>
                </a:lnTo>
                <a:lnTo>
                  <a:pt x="379697" y="364490"/>
                </a:lnTo>
                <a:lnTo>
                  <a:pt x="379622" y="365760"/>
                </a:lnTo>
                <a:lnTo>
                  <a:pt x="379112" y="372110"/>
                </a:lnTo>
                <a:lnTo>
                  <a:pt x="379010" y="373380"/>
                </a:lnTo>
                <a:lnTo>
                  <a:pt x="380092" y="381000"/>
                </a:lnTo>
                <a:lnTo>
                  <a:pt x="384721" y="388620"/>
                </a:lnTo>
                <a:lnTo>
                  <a:pt x="395163" y="378460"/>
                </a:lnTo>
                <a:lnTo>
                  <a:pt x="397106" y="363220"/>
                </a:lnTo>
                <a:lnTo>
                  <a:pt x="395083" y="346710"/>
                </a:lnTo>
                <a:lnTo>
                  <a:pt x="393623" y="331470"/>
                </a:lnTo>
                <a:lnTo>
                  <a:pt x="440021" y="331470"/>
                </a:lnTo>
                <a:lnTo>
                  <a:pt x="429621" y="326390"/>
                </a:lnTo>
                <a:lnTo>
                  <a:pt x="422736" y="323850"/>
                </a:lnTo>
                <a:close/>
              </a:path>
              <a:path w="488950" h="396239">
                <a:moveTo>
                  <a:pt x="275895" y="341630"/>
                </a:moveTo>
                <a:lnTo>
                  <a:pt x="262267" y="341630"/>
                </a:lnTo>
                <a:lnTo>
                  <a:pt x="260075" y="359410"/>
                </a:lnTo>
                <a:lnTo>
                  <a:pt x="251159" y="372110"/>
                </a:lnTo>
                <a:lnTo>
                  <a:pt x="238384" y="378460"/>
                </a:lnTo>
                <a:lnTo>
                  <a:pt x="224612" y="379730"/>
                </a:lnTo>
                <a:lnTo>
                  <a:pt x="265906" y="379730"/>
                </a:lnTo>
                <a:lnTo>
                  <a:pt x="277281" y="356870"/>
                </a:lnTo>
                <a:lnTo>
                  <a:pt x="276126" y="344170"/>
                </a:lnTo>
                <a:lnTo>
                  <a:pt x="276011" y="342900"/>
                </a:lnTo>
                <a:lnTo>
                  <a:pt x="275895" y="341630"/>
                </a:lnTo>
                <a:close/>
              </a:path>
              <a:path w="488950" h="396239">
                <a:moveTo>
                  <a:pt x="440021" y="331470"/>
                </a:moveTo>
                <a:lnTo>
                  <a:pt x="393623" y="331470"/>
                </a:lnTo>
                <a:lnTo>
                  <a:pt x="408717" y="336550"/>
                </a:lnTo>
                <a:lnTo>
                  <a:pt x="425521" y="342900"/>
                </a:lnTo>
                <a:lnTo>
                  <a:pt x="442585" y="351790"/>
                </a:lnTo>
                <a:lnTo>
                  <a:pt x="458457" y="361950"/>
                </a:lnTo>
                <a:lnTo>
                  <a:pt x="465014" y="368300"/>
                </a:lnTo>
                <a:lnTo>
                  <a:pt x="472281" y="375920"/>
                </a:lnTo>
                <a:lnTo>
                  <a:pt x="480110" y="379730"/>
                </a:lnTo>
                <a:lnTo>
                  <a:pt x="488353" y="374650"/>
                </a:lnTo>
                <a:lnTo>
                  <a:pt x="486793" y="368300"/>
                </a:lnTo>
                <a:lnTo>
                  <a:pt x="481837" y="361950"/>
                </a:lnTo>
                <a:lnTo>
                  <a:pt x="475501" y="355600"/>
                </a:lnTo>
                <a:lnTo>
                  <a:pt x="469798" y="350520"/>
                </a:lnTo>
                <a:lnTo>
                  <a:pt x="450420" y="336550"/>
                </a:lnTo>
                <a:lnTo>
                  <a:pt x="440021" y="331470"/>
                </a:lnTo>
                <a:close/>
              </a:path>
              <a:path w="488950" h="396239">
                <a:moveTo>
                  <a:pt x="204876" y="339090"/>
                </a:moveTo>
                <a:lnTo>
                  <a:pt x="191223" y="339090"/>
                </a:lnTo>
                <a:lnTo>
                  <a:pt x="189024" y="356870"/>
                </a:lnTo>
                <a:lnTo>
                  <a:pt x="180963" y="368300"/>
                </a:lnTo>
                <a:lnTo>
                  <a:pt x="168619" y="375920"/>
                </a:lnTo>
                <a:lnTo>
                  <a:pt x="153568" y="377190"/>
                </a:lnTo>
                <a:lnTo>
                  <a:pt x="194860" y="377190"/>
                </a:lnTo>
                <a:lnTo>
                  <a:pt x="206285" y="354330"/>
                </a:lnTo>
                <a:lnTo>
                  <a:pt x="205346" y="344170"/>
                </a:lnTo>
                <a:lnTo>
                  <a:pt x="205228" y="342900"/>
                </a:lnTo>
                <a:lnTo>
                  <a:pt x="205111" y="341630"/>
                </a:lnTo>
                <a:lnTo>
                  <a:pt x="204993" y="340360"/>
                </a:lnTo>
                <a:lnTo>
                  <a:pt x="204876" y="339090"/>
                </a:lnTo>
                <a:close/>
              </a:path>
              <a:path w="488950" h="396239">
                <a:moveTo>
                  <a:pt x="135122" y="336550"/>
                </a:moveTo>
                <a:lnTo>
                  <a:pt x="121335" y="336550"/>
                </a:lnTo>
                <a:lnTo>
                  <a:pt x="119188" y="354330"/>
                </a:lnTo>
                <a:lnTo>
                  <a:pt x="110289" y="367030"/>
                </a:lnTo>
                <a:lnTo>
                  <a:pt x="97500" y="373380"/>
                </a:lnTo>
                <a:lnTo>
                  <a:pt x="83680" y="374650"/>
                </a:lnTo>
                <a:lnTo>
                  <a:pt x="124779" y="374650"/>
                </a:lnTo>
                <a:lnTo>
                  <a:pt x="136665" y="351790"/>
                </a:lnTo>
                <a:lnTo>
                  <a:pt x="135122" y="336550"/>
                </a:lnTo>
                <a:close/>
              </a:path>
              <a:path w="488950" h="396239">
                <a:moveTo>
                  <a:pt x="46771" y="283210"/>
                </a:moveTo>
                <a:lnTo>
                  <a:pt x="1257" y="304800"/>
                </a:lnTo>
                <a:lnTo>
                  <a:pt x="0" y="307340"/>
                </a:lnTo>
                <a:lnTo>
                  <a:pt x="3199" y="318770"/>
                </a:lnTo>
                <a:lnTo>
                  <a:pt x="16052" y="330200"/>
                </a:lnTo>
                <a:lnTo>
                  <a:pt x="34840" y="339090"/>
                </a:lnTo>
                <a:lnTo>
                  <a:pt x="55841" y="340360"/>
                </a:lnTo>
                <a:lnTo>
                  <a:pt x="67808" y="336550"/>
                </a:lnTo>
                <a:lnTo>
                  <a:pt x="79305" y="330200"/>
                </a:lnTo>
                <a:lnTo>
                  <a:pt x="85571" y="323850"/>
                </a:lnTo>
                <a:lnTo>
                  <a:pt x="44962" y="323850"/>
                </a:lnTo>
                <a:lnTo>
                  <a:pt x="29315" y="320040"/>
                </a:lnTo>
                <a:lnTo>
                  <a:pt x="19761" y="308610"/>
                </a:lnTo>
                <a:lnTo>
                  <a:pt x="32148" y="302260"/>
                </a:lnTo>
                <a:lnTo>
                  <a:pt x="48115" y="299720"/>
                </a:lnTo>
                <a:lnTo>
                  <a:pt x="84682" y="299720"/>
                </a:lnTo>
                <a:lnTo>
                  <a:pt x="83654" y="298450"/>
                </a:lnTo>
                <a:lnTo>
                  <a:pt x="75162" y="290830"/>
                </a:lnTo>
                <a:lnTo>
                  <a:pt x="66141" y="285750"/>
                </a:lnTo>
                <a:lnTo>
                  <a:pt x="46771" y="283210"/>
                </a:lnTo>
                <a:close/>
              </a:path>
              <a:path w="488950" h="396239">
                <a:moveTo>
                  <a:pt x="339413" y="307340"/>
                </a:moveTo>
                <a:lnTo>
                  <a:pt x="317612" y="307340"/>
                </a:lnTo>
                <a:lnTo>
                  <a:pt x="305973" y="308610"/>
                </a:lnTo>
                <a:lnTo>
                  <a:pt x="296798" y="312420"/>
                </a:lnTo>
                <a:lnTo>
                  <a:pt x="293725" y="322580"/>
                </a:lnTo>
                <a:lnTo>
                  <a:pt x="303947" y="325120"/>
                </a:lnTo>
                <a:lnTo>
                  <a:pt x="324711" y="325120"/>
                </a:lnTo>
                <a:lnTo>
                  <a:pt x="334962" y="323850"/>
                </a:lnTo>
                <a:lnTo>
                  <a:pt x="422736" y="323850"/>
                </a:lnTo>
                <a:lnTo>
                  <a:pt x="408965" y="318770"/>
                </a:lnTo>
                <a:lnTo>
                  <a:pt x="390016" y="313690"/>
                </a:lnTo>
                <a:lnTo>
                  <a:pt x="388544" y="309880"/>
                </a:lnTo>
                <a:lnTo>
                  <a:pt x="370992" y="309880"/>
                </a:lnTo>
                <a:lnTo>
                  <a:pt x="361372" y="308610"/>
                </a:lnTo>
                <a:lnTo>
                  <a:pt x="350678" y="308610"/>
                </a:lnTo>
                <a:lnTo>
                  <a:pt x="339413" y="307340"/>
                </a:lnTo>
                <a:close/>
              </a:path>
              <a:path w="488950" h="396239">
                <a:moveTo>
                  <a:pt x="84682" y="299720"/>
                </a:moveTo>
                <a:lnTo>
                  <a:pt x="48115" y="299720"/>
                </a:lnTo>
                <a:lnTo>
                  <a:pt x="63275" y="303530"/>
                </a:lnTo>
                <a:lnTo>
                  <a:pt x="73240" y="313690"/>
                </a:lnTo>
                <a:lnTo>
                  <a:pt x="61378" y="321310"/>
                </a:lnTo>
                <a:lnTo>
                  <a:pt x="44962" y="323850"/>
                </a:lnTo>
                <a:lnTo>
                  <a:pt x="85571" y="323850"/>
                </a:lnTo>
                <a:lnTo>
                  <a:pt x="88078" y="321310"/>
                </a:lnTo>
                <a:lnTo>
                  <a:pt x="91871" y="313690"/>
                </a:lnTo>
                <a:lnTo>
                  <a:pt x="89823" y="306070"/>
                </a:lnTo>
                <a:lnTo>
                  <a:pt x="84682" y="299720"/>
                </a:lnTo>
                <a:close/>
              </a:path>
              <a:path w="488950" h="396239">
                <a:moveTo>
                  <a:pt x="225411" y="245110"/>
                </a:moveTo>
                <a:lnTo>
                  <a:pt x="216560" y="246380"/>
                </a:lnTo>
                <a:lnTo>
                  <a:pt x="213198" y="251460"/>
                </a:lnTo>
                <a:lnTo>
                  <a:pt x="213132" y="256540"/>
                </a:lnTo>
                <a:lnTo>
                  <a:pt x="215279" y="261620"/>
                </a:lnTo>
                <a:lnTo>
                  <a:pt x="218554" y="266700"/>
                </a:lnTo>
                <a:lnTo>
                  <a:pt x="218662" y="270510"/>
                </a:lnTo>
                <a:lnTo>
                  <a:pt x="218734" y="273050"/>
                </a:lnTo>
                <a:lnTo>
                  <a:pt x="218806" y="275590"/>
                </a:lnTo>
                <a:lnTo>
                  <a:pt x="218878" y="278130"/>
                </a:lnTo>
                <a:lnTo>
                  <a:pt x="218950" y="280670"/>
                </a:lnTo>
                <a:lnTo>
                  <a:pt x="219059" y="284480"/>
                </a:lnTo>
                <a:lnTo>
                  <a:pt x="219167" y="288290"/>
                </a:lnTo>
                <a:lnTo>
                  <a:pt x="237526" y="306070"/>
                </a:lnTo>
                <a:lnTo>
                  <a:pt x="262265" y="317500"/>
                </a:lnTo>
                <a:lnTo>
                  <a:pt x="282016" y="313690"/>
                </a:lnTo>
                <a:lnTo>
                  <a:pt x="286252" y="302260"/>
                </a:lnTo>
                <a:lnTo>
                  <a:pt x="286023" y="299720"/>
                </a:lnTo>
                <a:lnTo>
                  <a:pt x="285908" y="298450"/>
                </a:lnTo>
                <a:lnTo>
                  <a:pt x="255574" y="298450"/>
                </a:lnTo>
                <a:lnTo>
                  <a:pt x="241707" y="289560"/>
                </a:lnTo>
                <a:lnTo>
                  <a:pt x="232454" y="275590"/>
                </a:lnTo>
                <a:lnTo>
                  <a:pt x="232014" y="267970"/>
                </a:lnTo>
                <a:lnTo>
                  <a:pt x="231941" y="266700"/>
                </a:lnTo>
                <a:lnTo>
                  <a:pt x="231867" y="265430"/>
                </a:lnTo>
                <a:lnTo>
                  <a:pt x="231794" y="264160"/>
                </a:lnTo>
                <a:lnTo>
                  <a:pt x="231721" y="262890"/>
                </a:lnTo>
                <a:lnTo>
                  <a:pt x="231647" y="261620"/>
                </a:lnTo>
                <a:lnTo>
                  <a:pt x="271057" y="261620"/>
                </a:lnTo>
                <a:lnTo>
                  <a:pt x="267855" y="257810"/>
                </a:lnTo>
                <a:lnTo>
                  <a:pt x="254975" y="250190"/>
                </a:lnTo>
                <a:lnTo>
                  <a:pt x="239521" y="246380"/>
                </a:lnTo>
                <a:lnTo>
                  <a:pt x="225411" y="245110"/>
                </a:lnTo>
                <a:close/>
              </a:path>
              <a:path w="488950" h="396239">
                <a:moveTo>
                  <a:pt x="146189" y="237490"/>
                </a:moveTo>
                <a:lnTo>
                  <a:pt x="144373" y="261620"/>
                </a:lnTo>
                <a:lnTo>
                  <a:pt x="144277" y="262890"/>
                </a:lnTo>
                <a:lnTo>
                  <a:pt x="144182" y="264160"/>
                </a:lnTo>
                <a:lnTo>
                  <a:pt x="144086" y="265430"/>
                </a:lnTo>
                <a:lnTo>
                  <a:pt x="143991" y="266700"/>
                </a:lnTo>
                <a:lnTo>
                  <a:pt x="143895" y="267970"/>
                </a:lnTo>
                <a:lnTo>
                  <a:pt x="153696" y="293370"/>
                </a:lnTo>
                <a:lnTo>
                  <a:pt x="174187" y="308610"/>
                </a:lnTo>
                <a:lnTo>
                  <a:pt x="203961" y="311150"/>
                </a:lnTo>
                <a:lnTo>
                  <a:pt x="206584" y="295910"/>
                </a:lnTo>
                <a:lnTo>
                  <a:pt x="192912" y="295910"/>
                </a:lnTo>
                <a:lnTo>
                  <a:pt x="177384" y="292100"/>
                </a:lnTo>
                <a:lnTo>
                  <a:pt x="166765" y="283210"/>
                </a:lnTo>
                <a:lnTo>
                  <a:pt x="160882" y="270510"/>
                </a:lnTo>
                <a:lnTo>
                  <a:pt x="159867" y="257810"/>
                </a:lnTo>
                <a:lnTo>
                  <a:pt x="159765" y="256540"/>
                </a:lnTo>
                <a:lnTo>
                  <a:pt x="159664" y="255270"/>
                </a:lnTo>
                <a:lnTo>
                  <a:pt x="159562" y="254000"/>
                </a:lnTo>
                <a:lnTo>
                  <a:pt x="196485" y="254000"/>
                </a:lnTo>
                <a:lnTo>
                  <a:pt x="175870" y="240030"/>
                </a:lnTo>
                <a:lnTo>
                  <a:pt x="146189" y="237490"/>
                </a:lnTo>
                <a:close/>
              </a:path>
              <a:path w="488950" h="396239">
                <a:moveTo>
                  <a:pt x="311353" y="199390"/>
                </a:moveTo>
                <a:lnTo>
                  <a:pt x="308051" y="201930"/>
                </a:lnTo>
                <a:lnTo>
                  <a:pt x="305307" y="203200"/>
                </a:lnTo>
                <a:lnTo>
                  <a:pt x="304063" y="207010"/>
                </a:lnTo>
                <a:lnTo>
                  <a:pt x="306904" y="213360"/>
                </a:lnTo>
                <a:lnTo>
                  <a:pt x="312304" y="219710"/>
                </a:lnTo>
                <a:lnTo>
                  <a:pt x="318634" y="226060"/>
                </a:lnTo>
                <a:lnTo>
                  <a:pt x="324269" y="231140"/>
                </a:lnTo>
                <a:lnTo>
                  <a:pt x="339952" y="250190"/>
                </a:lnTo>
                <a:lnTo>
                  <a:pt x="352898" y="270510"/>
                </a:lnTo>
                <a:lnTo>
                  <a:pt x="363209" y="290830"/>
                </a:lnTo>
                <a:lnTo>
                  <a:pt x="370992" y="309880"/>
                </a:lnTo>
                <a:lnTo>
                  <a:pt x="388544" y="309880"/>
                </a:lnTo>
                <a:lnTo>
                  <a:pt x="378724" y="284480"/>
                </a:lnTo>
                <a:lnTo>
                  <a:pt x="362577" y="254000"/>
                </a:lnTo>
                <a:lnTo>
                  <a:pt x="340484" y="224790"/>
                </a:lnTo>
                <a:lnTo>
                  <a:pt x="311353" y="199390"/>
                </a:lnTo>
                <a:close/>
              </a:path>
              <a:path w="488950" h="396239">
                <a:moveTo>
                  <a:pt x="76301" y="234950"/>
                </a:moveTo>
                <a:lnTo>
                  <a:pt x="74316" y="261620"/>
                </a:lnTo>
                <a:lnTo>
                  <a:pt x="74221" y="262890"/>
                </a:lnTo>
                <a:lnTo>
                  <a:pt x="74127" y="264160"/>
                </a:lnTo>
                <a:lnTo>
                  <a:pt x="74032" y="265430"/>
                </a:lnTo>
                <a:lnTo>
                  <a:pt x="83800" y="290830"/>
                </a:lnTo>
                <a:lnTo>
                  <a:pt x="104265" y="306070"/>
                </a:lnTo>
                <a:lnTo>
                  <a:pt x="134086" y="308610"/>
                </a:lnTo>
                <a:lnTo>
                  <a:pt x="136720" y="293370"/>
                </a:lnTo>
                <a:lnTo>
                  <a:pt x="123024" y="293370"/>
                </a:lnTo>
                <a:lnTo>
                  <a:pt x="107652" y="289560"/>
                </a:lnTo>
                <a:lnTo>
                  <a:pt x="96969" y="280670"/>
                </a:lnTo>
                <a:lnTo>
                  <a:pt x="90979" y="267970"/>
                </a:lnTo>
                <a:lnTo>
                  <a:pt x="90184" y="257810"/>
                </a:lnTo>
                <a:lnTo>
                  <a:pt x="90085" y="256540"/>
                </a:lnTo>
                <a:lnTo>
                  <a:pt x="89985" y="255270"/>
                </a:lnTo>
                <a:lnTo>
                  <a:pt x="89886" y="254000"/>
                </a:lnTo>
                <a:lnTo>
                  <a:pt x="89786" y="252730"/>
                </a:lnTo>
                <a:lnTo>
                  <a:pt x="89687" y="251460"/>
                </a:lnTo>
                <a:lnTo>
                  <a:pt x="126591" y="251460"/>
                </a:lnTo>
                <a:lnTo>
                  <a:pt x="105945" y="237490"/>
                </a:lnTo>
                <a:lnTo>
                  <a:pt x="76301" y="234950"/>
                </a:lnTo>
                <a:close/>
              </a:path>
              <a:path w="488950" h="396239">
                <a:moveTo>
                  <a:pt x="271057" y="261620"/>
                </a:moveTo>
                <a:lnTo>
                  <a:pt x="231647" y="261620"/>
                </a:lnTo>
                <a:lnTo>
                  <a:pt x="245671" y="264160"/>
                </a:lnTo>
                <a:lnTo>
                  <a:pt x="258543" y="273050"/>
                </a:lnTo>
                <a:lnTo>
                  <a:pt x="267609" y="284480"/>
                </a:lnTo>
                <a:lnTo>
                  <a:pt x="270217" y="298450"/>
                </a:lnTo>
                <a:lnTo>
                  <a:pt x="285908" y="298450"/>
                </a:lnTo>
                <a:lnTo>
                  <a:pt x="285678" y="295910"/>
                </a:lnTo>
                <a:lnTo>
                  <a:pt x="285563" y="294640"/>
                </a:lnTo>
                <a:lnTo>
                  <a:pt x="285449" y="293370"/>
                </a:lnTo>
                <a:lnTo>
                  <a:pt x="285334" y="292100"/>
                </a:lnTo>
                <a:lnTo>
                  <a:pt x="285219" y="290830"/>
                </a:lnTo>
                <a:lnTo>
                  <a:pt x="285104" y="289560"/>
                </a:lnTo>
                <a:lnTo>
                  <a:pt x="284990" y="288290"/>
                </a:lnTo>
                <a:lnTo>
                  <a:pt x="284875" y="287020"/>
                </a:lnTo>
                <a:lnTo>
                  <a:pt x="278528" y="270510"/>
                </a:lnTo>
                <a:lnTo>
                  <a:pt x="271057" y="261620"/>
                </a:lnTo>
                <a:close/>
              </a:path>
              <a:path w="488950" h="396239">
                <a:moveTo>
                  <a:pt x="196485" y="254000"/>
                </a:moveTo>
                <a:lnTo>
                  <a:pt x="159562" y="254000"/>
                </a:lnTo>
                <a:lnTo>
                  <a:pt x="174592" y="257810"/>
                </a:lnTo>
                <a:lnTo>
                  <a:pt x="185639" y="265430"/>
                </a:lnTo>
                <a:lnTo>
                  <a:pt x="191984" y="278130"/>
                </a:lnTo>
                <a:lnTo>
                  <a:pt x="192249" y="283210"/>
                </a:lnTo>
                <a:lnTo>
                  <a:pt x="192316" y="284480"/>
                </a:lnTo>
                <a:lnTo>
                  <a:pt x="192382" y="285750"/>
                </a:lnTo>
                <a:lnTo>
                  <a:pt x="192448" y="287020"/>
                </a:lnTo>
                <a:lnTo>
                  <a:pt x="192515" y="288290"/>
                </a:lnTo>
                <a:lnTo>
                  <a:pt x="192581" y="289560"/>
                </a:lnTo>
                <a:lnTo>
                  <a:pt x="192647" y="290830"/>
                </a:lnTo>
                <a:lnTo>
                  <a:pt x="192714" y="292100"/>
                </a:lnTo>
                <a:lnTo>
                  <a:pt x="192780" y="293370"/>
                </a:lnTo>
                <a:lnTo>
                  <a:pt x="192846" y="294640"/>
                </a:lnTo>
                <a:lnTo>
                  <a:pt x="192912" y="295910"/>
                </a:lnTo>
                <a:lnTo>
                  <a:pt x="206584" y="295910"/>
                </a:lnTo>
                <a:lnTo>
                  <a:pt x="209206" y="280670"/>
                </a:lnTo>
                <a:lnTo>
                  <a:pt x="198359" y="255270"/>
                </a:lnTo>
                <a:lnTo>
                  <a:pt x="196485" y="254000"/>
                </a:lnTo>
                <a:close/>
              </a:path>
              <a:path w="488950" h="396239">
                <a:moveTo>
                  <a:pt x="126591" y="251460"/>
                </a:moveTo>
                <a:lnTo>
                  <a:pt x="89687" y="251460"/>
                </a:lnTo>
                <a:lnTo>
                  <a:pt x="104860" y="255270"/>
                </a:lnTo>
                <a:lnTo>
                  <a:pt x="115952" y="262890"/>
                </a:lnTo>
                <a:lnTo>
                  <a:pt x="122246" y="275590"/>
                </a:lnTo>
                <a:lnTo>
                  <a:pt x="122357" y="278130"/>
                </a:lnTo>
                <a:lnTo>
                  <a:pt x="122469" y="280670"/>
                </a:lnTo>
                <a:lnTo>
                  <a:pt x="122580" y="283210"/>
                </a:lnTo>
                <a:lnTo>
                  <a:pt x="122691" y="285750"/>
                </a:lnTo>
                <a:lnTo>
                  <a:pt x="122802" y="288290"/>
                </a:lnTo>
                <a:lnTo>
                  <a:pt x="122913" y="290830"/>
                </a:lnTo>
                <a:lnTo>
                  <a:pt x="123024" y="293370"/>
                </a:lnTo>
                <a:lnTo>
                  <a:pt x="136720" y="293370"/>
                </a:lnTo>
                <a:lnTo>
                  <a:pt x="139354" y="278130"/>
                </a:lnTo>
                <a:lnTo>
                  <a:pt x="128468" y="252730"/>
                </a:lnTo>
                <a:lnTo>
                  <a:pt x="126591" y="251460"/>
                </a:lnTo>
                <a:close/>
              </a:path>
              <a:path w="488950" h="396239">
                <a:moveTo>
                  <a:pt x="247110" y="176530"/>
                </a:moveTo>
                <a:lnTo>
                  <a:pt x="222179" y="186690"/>
                </a:lnTo>
                <a:lnTo>
                  <a:pt x="202742" y="210820"/>
                </a:lnTo>
                <a:lnTo>
                  <a:pt x="226119" y="229870"/>
                </a:lnTo>
                <a:lnTo>
                  <a:pt x="252729" y="234950"/>
                </a:lnTo>
                <a:lnTo>
                  <a:pt x="277587" y="224790"/>
                </a:lnTo>
                <a:lnTo>
                  <a:pt x="282356" y="218440"/>
                </a:lnTo>
                <a:lnTo>
                  <a:pt x="248216" y="218440"/>
                </a:lnTo>
                <a:lnTo>
                  <a:pt x="234210" y="214630"/>
                </a:lnTo>
                <a:lnTo>
                  <a:pt x="223265" y="207010"/>
                </a:lnTo>
                <a:lnTo>
                  <a:pt x="236507" y="196850"/>
                </a:lnTo>
                <a:lnTo>
                  <a:pt x="249826" y="193040"/>
                </a:lnTo>
                <a:lnTo>
                  <a:pt x="286663" y="193040"/>
                </a:lnTo>
                <a:lnTo>
                  <a:pt x="273098" y="181610"/>
                </a:lnTo>
                <a:lnTo>
                  <a:pt x="247110" y="176530"/>
                </a:lnTo>
                <a:close/>
              </a:path>
              <a:path w="488950" h="396239">
                <a:moveTo>
                  <a:pt x="286663" y="193040"/>
                </a:moveTo>
                <a:lnTo>
                  <a:pt x="249826" y="193040"/>
                </a:lnTo>
                <a:lnTo>
                  <a:pt x="263247" y="194310"/>
                </a:lnTo>
                <a:lnTo>
                  <a:pt x="276796" y="203200"/>
                </a:lnTo>
                <a:lnTo>
                  <a:pt x="263129" y="214630"/>
                </a:lnTo>
                <a:lnTo>
                  <a:pt x="248216" y="218440"/>
                </a:lnTo>
                <a:lnTo>
                  <a:pt x="282356" y="218440"/>
                </a:lnTo>
                <a:lnTo>
                  <a:pt x="295706" y="200660"/>
                </a:lnTo>
                <a:lnTo>
                  <a:pt x="286663" y="193040"/>
                </a:lnTo>
                <a:close/>
              </a:path>
              <a:path w="488950" h="396239">
                <a:moveTo>
                  <a:pt x="310400" y="97790"/>
                </a:moveTo>
                <a:lnTo>
                  <a:pt x="288200" y="119380"/>
                </a:lnTo>
                <a:lnTo>
                  <a:pt x="279334" y="144780"/>
                </a:lnTo>
                <a:lnTo>
                  <a:pt x="284763" y="168910"/>
                </a:lnTo>
                <a:lnTo>
                  <a:pt x="305447" y="191770"/>
                </a:lnTo>
                <a:lnTo>
                  <a:pt x="329076" y="171450"/>
                </a:lnTo>
                <a:lnTo>
                  <a:pt x="306755" y="171450"/>
                </a:lnTo>
                <a:lnTo>
                  <a:pt x="297828" y="158750"/>
                </a:lnTo>
                <a:lnTo>
                  <a:pt x="295686" y="144780"/>
                </a:lnTo>
                <a:lnTo>
                  <a:pt x="300285" y="130810"/>
                </a:lnTo>
                <a:lnTo>
                  <a:pt x="311581" y="118110"/>
                </a:lnTo>
                <a:lnTo>
                  <a:pt x="329747" y="118110"/>
                </a:lnTo>
                <a:lnTo>
                  <a:pt x="310400" y="97790"/>
                </a:lnTo>
                <a:close/>
              </a:path>
              <a:path w="488950" h="396239">
                <a:moveTo>
                  <a:pt x="195829" y="127000"/>
                </a:moveTo>
                <a:lnTo>
                  <a:pt x="170952" y="137160"/>
                </a:lnTo>
                <a:lnTo>
                  <a:pt x="151599" y="161290"/>
                </a:lnTo>
                <a:lnTo>
                  <a:pt x="174956" y="180340"/>
                </a:lnTo>
                <a:lnTo>
                  <a:pt x="201591" y="185420"/>
                </a:lnTo>
                <a:lnTo>
                  <a:pt x="226471" y="175260"/>
                </a:lnTo>
                <a:lnTo>
                  <a:pt x="231232" y="168910"/>
                </a:lnTo>
                <a:lnTo>
                  <a:pt x="198096" y="168910"/>
                </a:lnTo>
                <a:lnTo>
                  <a:pt x="184362" y="166370"/>
                </a:lnTo>
                <a:lnTo>
                  <a:pt x="172123" y="157480"/>
                </a:lnTo>
                <a:lnTo>
                  <a:pt x="185359" y="147320"/>
                </a:lnTo>
                <a:lnTo>
                  <a:pt x="198677" y="143510"/>
                </a:lnTo>
                <a:lnTo>
                  <a:pt x="235471" y="143510"/>
                </a:lnTo>
                <a:lnTo>
                  <a:pt x="221831" y="132080"/>
                </a:lnTo>
                <a:lnTo>
                  <a:pt x="195829" y="127000"/>
                </a:lnTo>
                <a:close/>
              </a:path>
              <a:path w="488950" h="396239">
                <a:moveTo>
                  <a:pt x="329747" y="118110"/>
                </a:moveTo>
                <a:lnTo>
                  <a:pt x="311581" y="118110"/>
                </a:lnTo>
                <a:lnTo>
                  <a:pt x="318276" y="132080"/>
                </a:lnTo>
                <a:lnTo>
                  <a:pt x="321079" y="144780"/>
                </a:lnTo>
                <a:lnTo>
                  <a:pt x="317927" y="158750"/>
                </a:lnTo>
                <a:lnTo>
                  <a:pt x="306755" y="171450"/>
                </a:lnTo>
                <a:lnTo>
                  <a:pt x="329076" y="171450"/>
                </a:lnTo>
                <a:lnTo>
                  <a:pt x="337380" y="144780"/>
                </a:lnTo>
                <a:lnTo>
                  <a:pt x="330956" y="119380"/>
                </a:lnTo>
                <a:lnTo>
                  <a:pt x="329747" y="118110"/>
                </a:lnTo>
                <a:close/>
              </a:path>
              <a:path w="488950" h="396239">
                <a:moveTo>
                  <a:pt x="235471" y="143510"/>
                </a:moveTo>
                <a:lnTo>
                  <a:pt x="198677" y="143510"/>
                </a:lnTo>
                <a:lnTo>
                  <a:pt x="212097" y="144780"/>
                </a:lnTo>
                <a:lnTo>
                  <a:pt x="225640" y="153670"/>
                </a:lnTo>
                <a:lnTo>
                  <a:pt x="212222" y="165100"/>
                </a:lnTo>
                <a:lnTo>
                  <a:pt x="198096" y="168910"/>
                </a:lnTo>
                <a:lnTo>
                  <a:pt x="231232" y="168910"/>
                </a:lnTo>
                <a:lnTo>
                  <a:pt x="244563" y="151130"/>
                </a:lnTo>
                <a:lnTo>
                  <a:pt x="235471" y="143510"/>
                </a:lnTo>
                <a:close/>
              </a:path>
              <a:path w="488950" h="396239">
                <a:moveTo>
                  <a:pt x="259257" y="48260"/>
                </a:moveTo>
                <a:lnTo>
                  <a:pt x="237164" y="69850"/>
                </a:lnTo>
                <a:lnTo>
                  <a:pt x="228177" y="93980"/>
                </a:lnTo>
                <a:lnTo>
                  <a:pt x="233283" y="119380"/>
                </a:lnTo>
                <a:lnTo>
                  <a:pt x="253466" y="142240"/>
                </a:lnTo>
                <a:lnTo>
                  <a:pt x="276111" y="123190"/>
                </a:lnTo>
                <a:lnTo>
                  <a:pt x="255612" y="123190"/>
                </a:lnTo>
                <a:lnTo>
                  <a:pt x="246609" y="109220"/>
                </a:lnTo>
                <a:lnTo>
                  <a:pt x="244298" y="96520"/>
                </a:lnTo>
                <a:lnTo>
                  <a:pt x="248438" y="82550"/>
                </a:lnTo>
                <a:lnTo>
                  <a:pt x="258787" y="68580"/>
                </a:lnTo>
                <a:lnTo>
                  <a:pt x="278748" y="68580"/>
                </a:lnTo>
                <a:lnTo>
                  <a:pt x="259257" y="48260"/>
                </a:lnTo>
                <a:close/>
              </a:path>
              <a:path w="488950" h="396239">
                <a:moveTo>
                  <a:pt x="145945" y="78740"/>
                </a:moveTo>
                <a:lnTo>
                  <a:pt x="120923" y="88900"/>
                </a:lnTo>
                <a:lnTo>
                  <a:pt x="101282" y="113030"/>
                </a:lnTo>
                <a:lnTo>
                  <a:pt x="124244" y="130810"/>
                </a:lnTo>
                <a:lnTo>
                  <a:pt x="150926" y="137160"/>
                </a:lnTo>
                <a:lnTo>
                  <a:pt x="176027" y="127000"/>
                </a:lnTo>
                <a:lnTo>
                  <a:pt x="180822" y="120650"/>
                </a:lnTo>
                <a:lnTo>
                  <a:pt x="146772" y="120650"/>
                </a:lnTo>
                <a:lnTo>
                  <a:pt x="132782" y="116840"/>
                </a:lnTo>
                <a:lnTo>
                  <a:pt x="121818" y="107950"/>
                </a:lnTo>
                <a:lnTo>
                  <a:pt x="135054" y="99060"/>
                </a:lnTo>
                <a:lnTo>
                  <a:pt x="148372" y="95250"/>
                </a:lnTo>
                <a:lnTo>
                  <a:pt x="185857" y="95250"/>
                </a:lnTo>
                <a:lnTo>
                  <a:pt x="171877" y="82550"/>
                </a:lnTo>
                <a:lnTo>
                  <a:pt x="145945" y="78740"/>
                </a:lnTo>
                <a:close/>
              </a:path>
              <a:path w="488950" h="396239">
                <a:moveTo>
                  <a:pt x="278748" y="68580"/>
                </a:moveTo>
                <a:lnTo>
                  <a:pt x="258787" y="68580"/>
                </a:lnTo>
                <a:lnTo>
                  <a:pt x="267107" y="82550"/>
                </a:lnTo>
                <a:lnTo>
                  <a:pt x="270001" y="95250"/>
                </a:lnTo>
                <a:lnTo>
                  <a:pt x="266496" y="109220"/>
                </a:lnTo>
                <a:lnTo>
                  <a:pt x="255612" y="123190"/>
                </a:lnTo>
                <a:lnTo>
                  <a:pt x="276111" y="123190"/>
                </a:lnTo>
                <a:lnTo>
                  <a:pt x="277620" y="121920"/>
                </a:lnTo>
                <a:lnTo>
                  <a:pt x="286270" y="96520"/>
                </a:lnTo>
                <a:lnTo>
                  <a:pt x="279966" y="69850"/>
                </a:lnTo>
                <a:lnTo>
                  <a:pt x="278748" y="68580"/>
                </a:lnTo>
                <a:close/>
              </a:path>
              <a:path w="488950" h="396239">
                <a:moveTo>
                  <a:pt x="185857" y="95250"/>
                </a:moveTo>
                <a:lnTo>
                  <a:pt x="148372" y="95250"/>
                </a:lnTo>
                <a:lnTo>
                  <a:pt x="161793" y="96520"/>
                </a:lnTo>
                <a:lnTo>
                  <a:pt x="175336" y="105410"/>
                </a:lnTo>
                <a:lnTo>
                  <a:pt x="161664" y="116840"/>
                </a:lnTo>
                <a:lnTo>
                  <a:pt x="146772" y="120650"/>
                </a:lnTo>
                <a:lnTo>
                  <a:pt x="180822" y="120650"/>
                </a:lnTo>
                <a:lnTo>
                  <a:pt x="194246" y="102870"/>
                </a:lnTo>
                <a:lnTo>
                  <a:pt x="185857" y="95250"/>
                </a:lnTo>
                <a:close/>
              </a:path>
              <a:path w="488950" h="396239">
                <a:moveTo>
                  <a:pt x="208953" y="0"/>
                </a:moveTo>
                <a:lnTo>
                  <a:pt x="186888" y="21590"/>
                </a:lnTo>
                <a:lnTo>
                  <a:pt x="177853" y="45720"/>
                </a:lnTo>
                <a:lnTo>
                  <a:pt x="182921" y="71120"/>
                </a:lnTo>
                <a:lnTo>
                  <a:pt x="203161" y="92710"/>
                </a:lnTo>
                <a:lnTo>
                  <a:pt x="227351" y="73660"/>
                </a:lnTo>
                <a:lnTo>
                  <a:pt x="205295" y="73660"/>
                </a:lnTo>
                <a:lnTo>
                  <a:pt x="196510" y="60960"/>
                </a:lnTo>
                <a:lnTo>
                  <a:pt x="194106" y="46990"/>
                </a:lnTo>
                <a:lnTo>
                  <a:pt x="198094" y="34290"/>
                </a:lnTo>
                <a:lnTo>
                  <a:pt x="208483" y="20320"/>
                </a:lnTo>
                <a:lnTo>
                  <a:pt x="228396" y="20320"/>
                </a:lnTo>
                <a:lnTo>
                  <a:pt x="208953" y="0"/>
                </a:lnTo>
                <a:close/>
              </a:path>
              <a:path w="488950" h="396239">
                <a:moveTo>
                  <a:pt x="228396" y="20320"/>
                </a:moveTo>
                <a:lnTo>
                  <a:pt x="208483" y="20320"/>
                </a:lnTo>
                <a:lnTo>
                  <a:pt x="217000" y="33020"/>
                </a:lnTo>
                <a:lnTo>
                  <a:pt x="219957" y="46990"/>
                </a:lnTo>
                <a:lnTo>
                  <a:pt x="216380" y="60960"/>
                </a:lnTo>
                <a:lnTo>
                  <a:pt x="205295" y="73660"/>
                </a:lnTo>
                <a:lnTo>
                  <a:pt x="227351" y="73660"/>
                </a:lnTo>
                <a:lnTo>
                  <a:pt x="235956" y="48260"/>
                </a:lnTo>
                <a:lnTo>
                  <a:pt x="229611" y="21590"/>
                </a:lnTo>
                <a:lnTo>
                  <a:pt x="228396" y="20320"/>
                </a:lnTo>
                <a:close/>
              </a:path>
              <a:path w="488950" h="396239">
                <a:moveTo>
                  <a:pt x="121822" y="1270"/>
                </a:moveTo>
                <a:lnTo>
                  <a:pt x="105613" y="1270"/>
                </a:lnTo>
                <a:lnTo>
                  <a:pt x="104305" y="2540"/>
                </a:lnTo>
                <a:lnTo>
                  <a:pt x="99115" y="12700"/>
                </a:lnTo>
                <a:lnTo>
                  <a:pt x="100725" y="29210"/>
                </a:lnTo>
                <a:lnTo>
                  <a:pt x="100849" y="30480"/>
                </a:lnTo>
                <a:lnTo>
                  <a:pt x="109114" y="49530"/>
                </a:lnTo>
                <a:lnTo>
                  <a:pt x="123520" y="64770"/>
                </a:lnTo>
                <a:lnTo>
                  <a:pt x="134925" y="69850"/>
                </a:lnTo>
                <a:lnTo>
                  <a:pt x="148124" y="72390"/>
                </a:lnTo>
                <a:lnTo>
                  <a:pt x="160169" y="72390"/>
                </a:lnTo>
                <a:lnTo>
                  <a:pt x="168109" y="68580"/>
                </a:lnTo>
                <a:lnTo>
                  <a:pt x="171742" y="62230"/>
                </a:lnTo>
                <a:lnTo>
                  <a:pt x="172194" y="55880"/>
                </a:lnTo>
                <a:lnTo>
                  <a:pt x="154698" y="55880"/>
                </a:lnTo>
                <a:lnTo>
                  <a:pt x="140514" y="54610"/>
                </a:lnTo>
                <a:lnTo>
                  <a:pt x="126804" y="44450"/>
                </a:lnTo>
                <a:lnTo>
                  <a:pt x="117803" y="31750"/>
                </a:lnTo>
                <a:lnTo>
                  <a:pt x="117741" y="16510"/>
                </a:lnTo>
                <a:lnTo>
                  <a:pt x="156297" y="16510"/>
                </a:lnTo>
                <a:lnTo>
                  <a:pt x="155283" y="15240"/>
                </a:lnTo>
                <a:lnTo>
                  <a:pt x="139036" y="6350"/>
                </a:lnTo>
                <a:lnTo>
                  <a:pt x="121822" y="1270"/>
                </a:lnTo>
                <a:close/>
              </a:path>
              <a:path w="488950" h="396239">
                <a:moveTo>
                  <a:pt x="156297" y="16510"/>
                </a:moveTo>
                <a:lnTo>
                  <a:pt x="117741" y="16510"/>
                </a:lnTo>
                <a:lnTo>
                  <a:pt x="131686" y="20320"/>
                </a:lnTo>
                <a:lnTo>
                  <a:pt x="144873" y="29210"/>
                </a:lnTo>
                <a:lnTo>
                  <a:pt x="153733" y="41910"/>
                </a:lnTo>
                <a:lnTo>
                  <a:pt x="154610" y="54610"/>
                </a:lnTo>
                <a:lnTo>
                  <a:pt x="154698" y="55880"/>
                </a:lnTo>
                <a:lnTo>
                  <a:pt x="172194" y="55880"/>
                </a:lnTo>
                <a:lnTo>
                  <a:pt x="172465" y="52070"/>
                </a:lnTo>
                <a:lnTo>
                  <a:pt x="170845" y="40640"/>
                </a:lnTo>
                <a:lnTo>
                  <a:pt x="167449" y="30480"/>
                </a:lnTo>
                <a:lnTo>
                  <a:pt x="156297" y="1651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083075" y="4718700"/>
            <a:ext cx="450850" cy="1565910"/>
          </a:xfrm>
          <a:custGeom>
            <a:avLst/>
            <a:gdLst/>
            <a:ahLst/>
            <a:cxnLst/>
            <a:rect l="l" t="t" r="r" b="b"/>
            <a:pathLst>
              <a:path w="450850" h="1565910">
                <a:moveTo>
                  <a:pt x="0" y="1565744"/>
                </a:moveTo>
                <a:lnTo>
                  <a:pt x="450672" y="782878"/>
                </a:lnTo>
                <a:lnTo>
                  <a:pt x="0" y="0"/>
                </a:lnTo>
              </a:path>
            </a:pathLst>
          </a:custGeom>
          <a:ln w="8242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 txBox="1">
            <a:spLocks noGrp="1"/>
          </p:cNvSpPr>
          <p:nvPr>
            <p:ph type="title"/>
          </p:nvPr>
        </p:nvSpPr>
        <p:spPr>
          <a:xfrm>
            <a:off x="353104" y="674496"/>
            <a:ext cx="59385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ВОЗМОЖНЫЕ</a:t>
            </a:r>
            <a:r>
              <a:rPr spc="200" dirty="0"/>
              <a:t> </a:t>
            </a:r>
            <a:r>
              <a:rPr dirty="0"/>
              <a:t>МЕРЫ</a:t>
            </a:r>
            <a:r>
              <a:rPr spc="200" dirty="0"/>
              <a:t> </a:t>
            </a:r>
            <a:r>
              <a:rPr spc="55" dirty="0"/>
              <a:t>ПОДДЕРЖКИ</a:t>
            </a:r>
          </a:p>
        </p:txBody>
      </p:sp>
      <p:sp>
        <p:nvSpPr>
          <p:cNvPr id="14" name="object 3"/>
          <p:cNvSpPr txBox="1"/>
          <p:nvPr/>
        </p:nvSpPr>
        <p:spPr>
          <a:xfrm>
            <a:off x="5501513" y="331495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5" name="object 4"/>
          <p:cNvSpPr/>
          <p:nvPr/>
        </p:nvSpPr>
        <p:spPr>
          <a:xfrm>
            <a:off x="359994" y="619023"/>
            <a:ext cx="10638790" cy="0"/>
          </a:xfrm>
          <a:custGeom>
            <a:avLst/>
            <a:gdLst/>
            <a:ahLst/>
            <a:cxnLst/>
            <a:rect l="l" t="t" r="r" b="b"/>
            <a:pathLst>
              <a:path w="10638790">
                <a:moveTo>
                  <a:pt x="10638713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6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240669"/>
              </p:ext>
            </p:extLst>
          </p:nvPr>
        </p:nvGraphicFramePr>
        <p:xfrm>
          <a:off x="377505" y="1216574"/>
          <a:ext cx="10633903" cy="19752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9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57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поддержки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04E2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Эффект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применения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04E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071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100" b="1" dirty="0" err="1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Инвестзаймы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СМПС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(от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20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ставке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10%)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R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78803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Реализация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инвестиционных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проектов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в сфере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обработки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древесины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производства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изделий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из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дерева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пробки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2663">
                <a:tc>
                  <a:txBody>
                    <a:bodyPr/>
                    <a:lstStyle/>
                    <a:p>
                      <a:pPr marL="35560" marR="59753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ru-RU"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Субсидия СМСП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ru-RU"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до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,5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на один номер в модульном средстве размещения)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R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100" spc="-10" dirty="0" err="1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Финансирование</a:t>
                      </a:r>
                      <a:r>
                        <a:rPr lang="ru-RU"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или</a:t>
                      </a:r>
                      <a:r>
                        <a:rPr lang="ru-RU" sz="1100" spc="-10" baseline="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возмещение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затрат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 err="1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создание модульных некапитальных средств размещения при реализации инвестиционных проектов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lnL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788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Гарантийная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поддержка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Региональным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гарантийным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центром</a:t>
                      </a:r>
                      <a:endParaRPr sz="1100" dirty="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(поручительство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не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более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25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млн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ставке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вознаграждения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0,25-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1,25%)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4604" marB="0">
                    <a:lnR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5560" marR="53467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Поручительство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обеспечение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обязательств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перед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финансовыми организациями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4604" marB="0">
                    <a:lnL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04E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" name="object 6"/>
          <p:cNvSpPr txBox="1"/>
          <p:nvPr/>
        </p:nvSpPr>
        <p:spPr>
          <a:xfrm>
            <a:off x="11689994" y="6369564"/>
            <a:ext cx="277495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4604" marR="0" lvl="0" indent="0" defTabSz="91440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pPr marL="14604" marR="0" lvl="0" indent="0" defTabSz="91440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1286" y="1515788"/>
            <a:ext cx="7875905" cy="364490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41375" marR="0" lvl="0" indent="0" algn="l" defTabSz="914400" rtl="0" eaLnBrk="1" fontAlgn="auto" latinLnBrk="0" hangingPunct="1">
              <a:lnSpc>
                <a:spcPct val="100000"/>
              </a:lnSpc>
              <a:spcBef>
                <a:spcPts val="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Сопровождение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инвестиционных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проектов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режиме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«одного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окна»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508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Содействие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проектов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представление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интересов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органах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власти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органах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местного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самоуправления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Подбор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площадок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инвестиционных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43180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Разработка,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доработка,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экспертиза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бизнес-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планов,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технико-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экономических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обоснований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финансовых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моделей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инвестиционных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40640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Информационно-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консультационная,</a:t>
            </a:r>
            <a:r>
              <a:rPr kumimoji="0" sz="150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юридическая,</a:t>
            </a:r>
            <a:r>
              <a:rPr kumimoji="0" sz="150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консалтинговая</a:t>
            </a:r>
            <a:r>
              <a:rPr kumimoji="0" sz="150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помощь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вопросам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получения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государственной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инвестиционного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проекта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1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investomsk.ru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Телефон: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+7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(3812)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40-80-</a:t>
            </a:r>
            <a:r>
              <a:rPr kumimoji="0" sz="2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49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2"/>
              </a:rPr>
              <a:t>info@investomsk.ru,</a:t>
            </a:r>
            <a:r>
              <a:rPr kumimoji="0" sz="140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3"/>
              </a:rPr>
              <a:t>arvd@mail.ru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1286" y="5888459"/>
            <a:ext cx="21126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Омск,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ул.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Октября, 25/2,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каб.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4-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32005" y="164330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32005" y="199429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32005" y="254929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2005" y="290329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32005" y="345529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96053" y="1557000"/>
            <a:ext cx="1826260" cy="1826260"/>
            <a:chOff x="696053" y="1557000"/>
            <a:chExt cx="1826260" cy="1826260"/>
          </a:xfrm>
        </p:grpSpPr>
        <p:sp>
          <p:nvSpPr>
            <p:cNvPr id="10" name="object 10"/>
            <p:cNvSpPr/>
            <p:nvPr/>
          </p:nvSpPr>
          <p:spPr>
            <a:xfrm>
              <a:off x="696053" y="1557000"/>
              <a:ext cx="1826260" cy="1826260"/>
            </a:xfrm>
            <a:custGeom>
              <a:avLst/>
              <a:gdLst/>
              <a:ahLst/>
              <a:cxnLst/>
              <a:rect l="l" t="t" r="r" b="b"/>
              <a:pathLst>
                <a:path w="1826260" h="1826260">
                  <a:moveTo>
                    <a:pt x="912863" y="0"/>
                  </a:moveTo>
                  <a:lnTo>
                    <a:pt x="864382" y="1265"/>
                  </a:lnTo>
                  <a:lnTo>
                    <a:pt x="816561" y="5019"/>
                  </a:lnTo>
                  <a:lnTo>
                    <a:pt x="769462" y="11198"/>
                  </a:lnTo>
                  <a:lnTo>
                    <a:pt x="723147" y="19740"/>
                  </a:lnTo>
                  <a:lnTo>
                    <a:pt x="677681" y="30582"/>
                  </a:lnTo>
                  <a:lnTo>
                    <a:pt x="633127" y="43659"/>
                  </a:lnTo>
                  <a:lnTo>
                    <a:pt x="589547" y="58910"/>
                  </a:lnTo>
                  <a:lnTo>
                    <a:pt x="547004" y="76271"/>
                  </a:lnTo>
                  <a:lnTo>
                    <a:pt x="505562" y="95679"/>
                  </a:lnTo>
                  <a:lnTo>
                    <a:pt x="465284" y="117071"/>
                  </a:lnTo>
                  <a:lnTo>
                    <a:pt x="426232" y="140383"/>
                  </a:lnTo>
                  <a:lnTo>
                    <a:pt x="388471" y="165554"/>
                  </a:lnTo>
                  <a:lnTo>
                    <a:pt x="352062" y="192519"/>
                  </a:lnTo>
                  <a:lnTo>
                    <a:pt x="317070" y="221216"/>
                  </a:lnTo>
                  <a:lnTo>
                    <a:pt x="283556" y="251581"/>
                  </a:lnTo>
                  <a:lnTo>
                    <a:pt x="251585" y="283551"/>
                  </a:lnTo>
                  <a:lnTo>
                    <a:pt x="221220" y="317064"/>
                  </a:lnTo>
                  <a:lnTo>
                    <a:pt x="192523" y="352057"/>
                  </a:lnTo>
                  <a:lnTo>
                    <a:pt x="165557" y="388465"/>
                  </a:lnTo>
                  <a:lnTo>
                    <a:pt x="140386" y="426227"/>
                  </a:lnTo>
                  <a:lnTo>
                    <a:pt x="117073" y="465278"/>
                  </a:lnTo>
                  <a:lnTo>
                    <a:pt x="95681" y="505556"/>
                  </a:lnTo>
                  <a:lnTo>
                    <a:pt x="76273" y="546998"/>
                  </a:lnTo>
                  <a:lnTo>
                    <a:pt x="58911" y="589541"/>
                  </a:lnTo>
                  <a:lnTo>
                    <a:pt x="43660" y="633122"/>
                  </a:lnTo>
                  <a:lnTo>
                    <a:pt x="30582" y="677677"/>
                  </a:lnTo>
                  <a:lnTo>
                    <a:pt x="19741" y="723144"/>
                  </a:lnTo>
                  <a:lnTo>
                    <a:pt x="11199" y="769459"/>
                  </a:lnTo>
                  <a:lnTo>
                    <a:pt x="5019" y="816559"/>
                  </a:lnTo>
                  <a:lnTo>
                    <a:pt x="1265" y="864381"/>
                  </a:lnTo>
                  <a:lnTo>
                    <a:pt x="0" y="912863"/>
                  </a:lnTo>
                  <a:lnTo>
                    <a:pt x="1265" y="961343"/>
                  </a:lnTo>
                  <a:lnTo>
                    <a:pt x="5019" y="1009165"/>
                  </a:lnTo>
                  <a:lnTo>
                    <a:pt x="11199" y="1056264"/>
                  </a:lnTo>
                  <a:lnTo>
                    <a:pt x="19741" y="1102578"/>
                  </a:lnTo>
                  <a:lnTo>
                    <a:pt x="30582" y="1148043"/>
                  </a:lnTo>
                  <a:lnTo>
                    <a:pt x="43660" y="1192598"/>
                  </a:lnTo>
                  <a:lnTo>
                    <a:pt x="58911" y="1236177"/>
                  </a:lnTo>
                  <a:lnTo>
                    <a:pt x="76273" y="1278720"/>
                  </a:lnTo>
                  <a:lnTo>
                    <a:pt x="95681" y="1320161"/>
                  </a:lnTo>
                  <a:lnTo>
                    <a:pt x="117073" y="1360439"/>
                  </a:lnTo>
                  <a:lnTo>
                    <a:pt x="140386" y="1399490"/>
                  </a:lnTo>
                  <a:lnTo>
                    <a:pt x="165557" y="1437251"/>
                  </a:lnTo>
                  <a:lnTo>
                    <a:pt x="192523" y="1473659"/>
                  </a:lnTo>
                  <a:lnTo>
                    <a:pt x="221220" y="1508651"/>
                  </a:lnTo>
                  <a:lnTo>
                    <a:pt x="251585" y="1542163"/>
                  </a:lnTo>
                  <a:lnTo>
                    <a:pt x="283556" y="1574134"/>
                  </a:lnTo>
                  <a:lnTo>
                    <a:pt x="317070" y="1604498"/>
                  </a:lnTo>
                  <a:lnTo>
                    <a:pt x="352062" y="1633195"/>
                  </a:lnTo>
                  <a:lnTo>
                    <a:pt x="388471" y="1660160"/>
                  </a:lnTo>
                  <a:lnTo>
                    <a:pt x="426232" y="1685330"/>
                  </a:lnTo>
                  <a:lnTo>
                    <a:pt x="465284" y="1708643"/>
                  </a:lnTo>
                  <a:lnTo>
                    <a:pt x="505562" y="1730034"/>
                  </a:lnTo>
                  <a:lnTo>
                    <a:pt x="547004" y="1749442"/>
                  </a:lnTo>
                  <a:lnTo>
                    <a:pt x="589547" y="1766803"/>
                  </a:lnTo>
                  <a:lnTo>
                    <a:pt x="633127" y="1782054"/>
                  </a:lnTo>
                  <a:lnTo>
                    <a:pt x="677681" y="1795131"/>
                  </a:lnTo>
                  <a:lnTo>
                    <a:pt x="723147" y="1805973"/>
                  </a:lnTo>
                  <a:lnTo>
                    <a:pt x="769462" y="1814515"/>
                  </a:lnTo>
                  <a:lnTo>
                    <a:pt x="816561" y="1820694"/>
                  </a:lnTo>
                  <a:lnTo>
                    <a:pt x="864382" y="1824448"/>
                  </a:lnTo>
                  <a:lnTo>
                    <a:pt x="912863" y="1825713"/>
                  </a:lnTo>
                  <a:lnTo>
                    <a:pt x="961343" y="1824448"/>
                  </a:lnTo>
                  <a:lnTo>
                    <a:pt x="1009165" y="1820694"/>
                  </a:lnTo>
                  <a:lnTo>
                    <a:pt x="1056264" y="1814515"/>
                  </a:lnTo>
                  <a:lnTo>
                    <a:pt x="1102578" y="1805973"/>
                  </a:lnTo>
                  <a:lnTo>
                    <a:pt x="1148044" y="1795131"/>
                  </a:lnTo>
                  <a:lnTo>
                    <a:pt x="1192599" y="1782054"/>
                  </a:lnTo>
                  <a:lnTo>
                    <a:pt x="1236179" y="1766803"/>
                  </a:lnTo>
                  <a:lnTo>
                    <a:pt x="1278722" y="1749442"/>
                  </a:lnTo>
                  <a:lnTo>
                    <a:pt x="1320164" y="1730034"/>
                  </a:lnTo>
                  <a:lnTo>
                    <a:pt x="1360442" y="1708643"/>
                  </a:lnTo>
                  <a:lnTo>
                    <a:pt x="1399493" y="1685330"/>
                  </a:lnTo>
                  <a:lnTo>
                    <a:pt x="1437255" y="1660160"/>
                  </a:lnTo>
                  <a:lnTo>
                    <a:pt x="1473664" y="1633195"/>
                  </a:lnTo>
                  <a:lnTo>
                    <a:pt x="1508656" y="1604498"/>
                  </a:lnTo>
                  <a:lnTo>
                    <a:pt x="1542169" y="1574134"/>
                  </a:lnTo>
                  <a:lnTo>
                    <a:pt x="1574140" y="1542163"/>
                  </a:lnTo>
                  <a:lnTo>
                    <a:pt x="1604506" y="1508651"/>
                  </a:lnTo>
                  <a:lnTo>
                    <a:pt x="1633203" y="1473659"/>
                  </a:lnTo>
                  <a:lnTo>
                    <a:pt x="1660168" y="1437251"/>
                  </a:lnTo>
                  <a:lnTo>
                    <a:pt x="1685339" y="1399490"/>
                  </a:lnTo>
                  <a:lnTo>
                    <a:pt x="1708652" y="1360439"/>
                  </a:lnTo>
                  <a:lnTo>
                    <a:pt x="1730045" y="1320161"/>
                  </a:lnTo>
                  <a:lnTo>
                    <a:pt x="1749453" y="1278720"/>
                  </a:lnTo>
                  <a:lnTo>
                    <a:pt x="1766814" y="1236177"/>
                  </a:lnTo>
                  <a:lnTo>
                    <a:pt x="1782065" y="1192598"/>
                  </a:lnTo>
                  <a:lnTo>
                    <a:pt x="1795143" y="1148043"/>
                  </a:lnTo>
                  <a:lnTo>
                    <a:pt x="1805985" y="1102578"/>
                  </a:lnTo>
                  <a:lnTo>
                    <a:pt x="1814527" y="1056264"/>
                  </a:lnTo>
                  <a:lnTo>
                    <a:pt x="1820707" y="1009165"/>
                  </a:lnTo>
                  <a:lnTo>
                    <a:pt x="1824461" y="961343"/>
                  </a:lnTo>
                  <a:lnTo>
                    <a:pt x="1825726" y="912863"/>
                  </a:lnTo>
                  <a:lnTo>
                    <a:pt x="1824461" y="864381"/>
                  </a:lnTo>
                  <a:lnTo>
                    <a:pt x="1820707" y="816559"/>
                  </a:lnTo>
                  <a:lnTo>
                    <a:pt x="1814527" y="769459"/>
                  </a:lnTo>
                  <a:lnTo>
                    <a:pt x="1805985" y="723144"/>
                  </a:lnTo>
                  <a:lnTo>
                    <a:pt x="1795143" y="677677"/>
                  </a:lnTo>
                  <a:lnTo>
                    <a:pt x="1782065" y="633122"/>
                  </a:lnTo>
                  <a:lnTo>
                    <a:pt x="1766814" y="589541"/>
                  </a:lnTo>
                  <a:lnTo>
                    <a:pt x="1749453" y="546998"/>
                  </a:lnTo>
                  <a:lnTo>
                    <a:pt x="1730045" y="505556"/>
                  </a:lnTo>
                  <a:lnTo>
                    <a:pt x="1708652" y="465278"/>
                  </a:lnTo>
                  <a:lnTo>
                    <a:pt x="1685339" y="426227"/>
                  </a:lnTo>
                  <a:lnTo>
                    <a:pt x="1660168" y="388465"/>
                  </a:lnTo>
                  <a:lnTo>
                    <a:pt x="1633203" y="352057"/>
                  </a:lnTo>
                  <a:lnTo>
                    <a:pt x="1604506" y="317064"/>
                  </a:lnTo>
                  <a:lnTo>
                    <a:pt x="1574140" y="283551"/>
                  </a:lnTo>
                  <a:lnTo>
                    <a:pt x="1542169" y="251581"/>
                  </a:lnTo>
                  <a:lnTo>
                    <a:pt x="1508656" y="221216"/>
                  </a:lnTo>
                  <a:lnTo>
                    <a:pt x="1473664" y="192519"/>
                  </a:lnTo>
                  <a:lnTo>
                    <a:pt x="1437255" y="165554"/>
                  </a:lnTo>
                  <a:lnTo>
                    <a:pt x="1399493" y="140383"/>
                  </a:lnTo>
                  <a:lnTo>
                    <a:pt x="1360442" y="117071"/>
                  </a:lnTo>
                  <a:lnTo>
                    <a:pt x="1320164" y="95679"/>
                  </a:lnTo>
                  <a:lnTo>
                    <a:pt x="1278722" y="76271"/>
                  </a:lnTo>
                  <a:lnTo>
                    <a:pt x="1236179" y="58910"/>
                  </a:lnTo>
                  <a:lnTo>
                    <a:pt x="1192599" y="43659"/>
                  </a:lnTo>
                  <a:lnTo>
                    <a:pt x="1148044" y="30582"/>
                  </a:lnTo>
                  <a:lnTo>
                    <a:pt x="1102578" y="19740"/>
                  </a:lnTo>
                  <a:lnTo>
                    <a:pt x="1056264" y="11198"/>
                  </a:lnTo>
                  <a:lnTo>
                    <a:pt x="1009165" y="5019"/>
                  </a:lnTo>
                  <a:lnTo>
                    <a:pt x="961343" y="1265"/>
                  </a:lnTo>
                  <a:lnTo>
                    <a:pt x="91286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273060" y="1842401"/>
              <a:ext cx="664210" cy="793115"/>
            </a:xfrm>
            <a:custGeom>
              <a:avLst/>
              <a:gdLst/>
              <a:ahLst/>
              <a:cxnLst/>
              <a:rect l="l" t="t" r="r" b="b"/>
              <a:pathLst>
                <a:path w="664210" h="793114">
                  <a:moveTo>
                    <a:pt x="81521" y="792302"/>
                  </a:moveTo>
                  <a:lnTo>
                    <a:pt x="73533" y="773277"/>
                  </a:lnTo>
                  <a:lnTo>
                    <a:pt x="69291" y="763155"/>
                  </a:lnTo>
                  <a:lnTo>
                    <a:pt x="55168" y="729538"/>
                  </a:lnTo>
                  <a:lnTo>
                    <a:pt x="55168" y="763155"/>
                  </a:lnTo>
                  <a:lnTo>
                    <a:pt x="26238" y="763155"/>
                  </a:lnTo>
                  <a:lnTo>
                    <a:pt x="39039" y="731431"/>
                  </a:lnTo>
                  <a:lnTo>
                    <a:pt x="39789" y="729386"/>
                  </a:lnTo>
                  <a:lnTo>
                    <a:pt x="41732" y="729386"/>
                  </a:lnTo>
                  <a:lnTo>
                    <a:pt x="42481" y="731431"/>
                  </a:lnTo>
                  <a:lnTo>
                    <a:pt x="55168" y="763155"/>
                  </a:lnTo>
                  <a:lnTo>
                    <a:pt x="55168" y="729538"/>
                  </a:lnTo>
                  <a:lnTo>
                    <a:pt x="55105" y="729386"/>
                  </a:lnTo>
                  <a:lnTo>
                    <a:pt x="50431" y="718312"/>
                  </a:lnTo>
                  <a:lnTo>
                    <a:pt x="47205" y="716153"/>
                  </a:lnTo>
                  <a:lnTo>
                    <a:pt x="33985" y="716153"/>
                  </a:lnTo>
                  <a:lnTo>
                    <a:pt x="31076" y="718312"/>
                  </a:lnTo>
                  <a:lnTo>
                    <a:pt x="0" y="792302"/>
                  </a:lnTo>
                  <a:lnTo>
                    <a:pt x="14947" y="792302"/>
                  </a:lnTo>
                  <a:lnTo>
                    <a:pt x="22580" y="773277"/>
                  </a:lnTo>
                  <a:lnTo>
                    <a:pt x="58826" y="773277"/>
                  </a:lnTo>
                  <a:lnTo>
                    <a:pt x="66573" y="792302"/>
                  </a:lnTo>
                  <a:lnTo>
                    <a:pt x="81521" y="792302"/>
                  </a:lnTo>
                  <a:close/>
                </a:path>
                <a:path w="664210" h="793114">
                  <a:moveTo>
                    <a:pt x="145097" y="717016"/>
                  </a:moveTo>
                  <a:lnTo>
                    <a:pt x="91427" y="717016"/>
                  </a:lnTo>
                  <a:lnTo>
                    <a:pt x="88849" y="718413"/>
                  </a:lnTo>
                  <a:lnTo>
                    <a:pt x="84861" y="722401"/>
                  </a:lnTo>
                  <a:lnTo>
                    <a:pt x="84759" y="725081"/>
                  </a:lnTo>
                  <a:lnTo>
                    <a:pt x="84759" y="792302"/>
                  </a:lnTo>
                  <a:lnTo>
                    <a:pt x="98958" y="792302"/>
                  </a:lnTo>
                  <a:lnTo>
                    <a:pt x="98958" y="730250"/>
                  </a:lnTo>
                  <a:lnTo>
                    <a:pt x="100571" y="728192"/>
                  </a:lnTo>
                  <a:lnTo>
                    <a:pt x="103047" y="728306"/>
                  </a:lnTo>
                  <a:lnTo>
                    <a:pt x="145097" y="728306"/>
                  </a:lnTo>
                  <a:lnTo>
                    <a:pt x="145097" y="717016"/>
                  </a:lnTo>
                  <a:close/>
                </a:path>
                <a:path w="664210" h="793114">
                  <a:moveTo>
                    <a:pt x="210807" y="781011"/>
                  </a:moveTo>
                  <a:lnTo>
                    <a:pt x="170586" y="781011"/>
                  </a:lnTo>
                  <a:lnTo>
                    <a:pt x="166598" y="780910"/>
                  </a:lnTo>
                  <a:lnTo>
                    <a:pt x="165100" y="779500"/>
                  </a:lnTo>
                  <a:lnTo>
                    <a:pt x="164668" y="778319"/>
                  </a:lnTo>
                  <a:lnTo>
                    <a:pt x="164668" y="759498"/>
                  </a:lnTo>
                  <a:lnTo>
                    <a:pt x="209308" y="759498"/>
                  </a:lnTo>
                  <a:lnTo>
                    <a:pt x="209308" y="748207"/>
                  </a:lnTo>
                  <a:lnTo>
                    <a:pt x="164668" y="748207"/>
                  </a:lnTo>
                  <a:lnTo>
                    <a:pt x="164668" y="730465"/>
                  </a:lnTo>
                  <a:lnTo>
                    <a:pt x="166928" y="728421"/>
                  </a:lnTo>
                  <a:lnTo>
                    <a:pt x="168440" y="728306"/>
                  </a:lnTo>
                  <a:lnTo>
                    <a:pt x="210375" y="728306"/>
                  </a:lnTo>
                  <a:lnTo>
                    <a:pt x="210375" y="717016"/>
                  </a:lnTo>
                  <a:lnTo>
                    <a:pt x="159181" y="717016"/>
                  </a:lnTo>
                  <a:lnTo>
                    <a:pt x="155524" y="717232"/>
                  </a:lnTo>
                  <a:lnTo>
                    <a:pt x="151434" y="721741"/>
                  </a:lnTo>
                  <a:lnTo>
                    <a:pt x="150469" y="724763"/>
                  </a:lnTo>
                  <a:lnTo>
                    <a:pt x="150469" y="784021"/>
                  </a:lnTo>
                  <a:lnTo>
                    <a:pt x="150685" y="787463"/>
                  </a:lnTo>
                  <a:lnTo>
                    <a:pt x="155740" y="792302"/>
                  </a:lnTo>
                  <a:lnTo>
                    <a:pt x="161874" y="792302"/>
                  </a:lnTo>
                  <a:lnTo>
                    <a:pt x="210807" y="792302"/>
                  </a:lnTo>
                  <a:lnTo>
                    <a:pt x="210807" y="781011"/>
                  </a:lnTo>
                  <a:close/>
                </a:path>
                <a:path w="664210" h="793114">
                  <a:moveTo>
                    <a:pt x="288036" y="717016"/>
                  </a:moveTo>
                  <a:lnTo>
                    <a:pt x="273837" y="717016"/>
                  </a:lnTo>
                  <a:lnTo>
                    <a:pt x="273837" y="747877"/>
                  </a:lnTo>
                  <a:lnTo>
                    <a:pt x="234683" y="747877"/>
                  </a:lnTo>
                  <a:lnTo>
                    <a:pt x="234683" y="717016"/>
                  </a:lnTo>
                  <a:lnTo>
                    <a:pt x="220497" y="717016"/>
                  </a:lnTo>
                  <a:lnTo>
                    <a:pt x="220497" y="792302"/>
                  </a:lnTo>
                  <a:lnTo>
                    <a:pt x="234683" y="792302"/>
                  </a:lnTo>
                  <a:lnTo>
                    <a:pt x="234683" y="759180"/>
                  </a:lnTo>
                  <a:lnTo>
                    <a:pt x="273837" y="759180"/>
                  </a:lnTo>
                  <a:lnTo>
                    <a:pt x="273837" y="792302"/>
                  </a:lnTo>
                  <a:lnTo>
                    <a:pt x="288036" y="792302"/>
                  </a:lnTo>
                  <a:lnTo>
                    <a:pt x="288036" y="717016"/>
                  </a:lnTo>
                  <a:close/>
                </a:path>
                <a:path w="664210" h="793114">
                  <a:moveTo>
                    <a:pt x="366445" y="717016"/>
                  </a:moveTo>
                  <a:lnTo>
                    <a:pt x="293420" y="717016"/>
                  </a:lnTo>
                  <a:lnTo>
                    <a:pt x="293420" y="728306"/>
                  </a:lnTo>
                  <a:lnTo>
                    <a:pt x="322783" y="728306"/>
                  </a:lnTo>
                  <a:lnTo>
                    <a:pt x="322783" y="792302"/>
                  </a:lnTo>
                  <a:lnTo>
                    <a:pt x="336981" y="792302"/>
                  </a:lnTo>
                  <a:lnTo>
                    <a:pt x="336981" y="728306"/>
                  </a:lnTo>
                  <a:lnTo>
                    <a:pt x="366445" y="728306"/>
                  </a:lnTo>
                  <a:lnTo>
                    <a:pt x="366445" y="717016"/>
                  </a:lnTo>
                  <a:close/>
                </a:path>
                <a:path w="664210" h="793114">
                  <a:moveTo>
                    <a:pt x="430872" y="781011"/>
                  </a:moveTo>
                  <a:lnTo>
                    <a:pt x="396455" y="781011"/>
                  </a:lnTo>
                  <a:lnTo>
                    <a:pt x="389572" y="779729"/>
                  </a:lnTo>
                  <a:lnTo>
                    <a:pt x="384200" y="771436"/>
                  </a:lnTo>
                  <a:lnTo>
                    <a:pt x="382155" y="766813"/>
                  </a:lnTo>
                  <a:lnTo>
                    <a:pt x="382155" y="744334"/>
                  </a:lnTo>
                  <a:lnTo>
                    <a:pt x="384086" y="738632"/>
                  </a:lnTo>
                  <a:lnTo>
                    <a:pt x="390639" y="728840"/>
                  </a:lnTo>
                  <a:lnTo>
                    <a:pt x="397738" y="728306"/>
                  </a:lnTo>
                  <a:lnTo>
                    <a:pt x="429691" y="728306"/>
                  </a:lnTo>
                  <a:lnTo>
                    <a:pt x="429691" y="717016"/>
                  </a:lnTo>
                  <a:lnTo>
                    <a:pt x="399465" y="717016"/>
                  </a:lnTo>
                  <a:lnTo>
                    <a:pt x="394411" y="717257"/>
                  </a:lnTo>
                  <a:lnTo>
                    <a:pt x="367779" y="747674"/>
                  </a:lnTo>
                  <a:lnTo>
                    <a:pt x="367525" y="755738"/>
                  </a:lnTo>
                  <a:lnTo>
                    <a:pt x="367728" y="762444"/>
                  </a:lnTo>
                  <a:lnTo>
                    <a:pt x="393344" y="792035"/>
                  </a:lnTo>
                  <a:lnTo>
                    <a:pt x="399148" y="792302"/>
                  </a:lnTo>
                  <a:lnTo>
                    <a:pt x="430872" y="792302"/>
                  </a:lnTo>
                  <a:lnTo>
                    <a:pt x="430872" y="781011"/>
                  </a:lnTo>
                  <a:close/>
                </a:path>
                <a:path w="664210" h="793114">
                  <a:moveTo>
                    <a:pt x="462876" y="256324"/>
                  </a:moveTo>
                  <a:lnTo>
                    <a:pt x="439254" y="214020"/>
                  </a:lnTo>
                  <a:lnTo>
                    <a:pt x="339242" y="152120"/>
                  </a:lnTo>
                  <a:lnTo>
                    <a:pt x="115582" y="297434"/>
                  </a:lnTo>
                  <a:lnTo>
                    <a:pt x="106159" y="305041"/>
                  </a:lnTo>
                  <a:lnTo>
                    <a:pt x="99352" y="314274"/>
                  </a:lnTo>
                  <a:lnTo>
                    <a:pt x="95173" y="325132"/>
                  </a:lnTo>
                  <a:lnTo>
                    <a:pt x="93624" y="337616"/>
                  </a:lnTo>
                  <a:lnTo>
                    <a:pt x="93624" y="366141"/>
                  </a:lnTo>
                  <a:lnTo>
                    <a:pt x="338696" y="206857"/>
                  </a:lnTo>
                  <a:lnTo>
                    <a:pt x="462775" y="283565"/>
                  </a:lnTo>
                  <a:lnTo>
                    <a:pt x="462876" y="256324"/>
                  </a:lnTo>
                  <a:close/>
                </a:path>
                <a:path w="664210" h="793114">
                  <a:moveTo>
                    <a:pt x="506069" y="717016"/>
                  </a:moveTo>
                  <a:lnTo>
                    <a:pt x="433044" y="717016"/>
                  </a:lnTo>
                  <a:lnTo>
                    <a:pt x="433044" y="728306"/>
                  </a:lnTo>
                  <a:lnTo>
                    <a:pt x="462394" y="728306"/>
                  </a:lnTo>
                  <a:lnTo>
                    <a:pt x="462394" y="792302"/>
                  </a:lnTo>
                  <a:lnTo>
                    <a:pt x="476592" y="792302"/>
                  </a:lnTo>
                  <a:lnTo>
                    <a:pt x="476592" y="728306"/>
                  </a:lnTo>
                  <a:lnTo>
                    <a:pt x="506069" y="728306"/>
                  </a:lnTo>
                  <a:lnTo>
                    <a:pt x="506069" y="717016"/>
                  </a:lnTo>
                  <a:close/>
                </a:path>
                <a:path w="664210" h="793114">
                  <a:moveTo>
                    <a:pt x="521411" y="217322"/>
                  </a:moveTo>
                  <a:lnTo>
                    <a:pt x="499262" y="177304"/>
                  </a:lnTo>
                  <a:lnTo>
                    <a:pt x="339140" y="75323"/>
                  </a:lnTo>
                  <a:lnTo>
                    <a:pt x="113652" y="221932"/>
                  </a:lnTo>
                  <a:lnTo>
                    <a:pt x="104851" y="229298"/>
                  </a:lnTo>
                  <a:lnTo>
                    <a:pt x="98590" y="238125"/>
                  </a:lnTo>
                  <a:lnTo>
                    <a:pt x="94856" y="248424"/>
                  </a:lnTo>
                  <a:lnTo>
                    <a:pt x="93637" y="260197"/>
                  </a:lnTo>
                  <a:lnTo>
                    <a:pt x="93637" y="289356"/>
                  </a:lnTo>
                  <a:lnTo>
                    <a:pt x="338709" y="130060"/>
                  </a:lnTo>
                  <a:lnTo>
                    <a:pt x="519785" y="245694"/>
                  </a:lnTo>
                  <a:lnTo>
                    <a:pt x="521398" y="246684"/>
                  </a:lnTo>
                  <a:lnTo>
                    <a:pt x="521411" y="217322"/>
                  </a:lnTo>
                  <a:close/>
                </a:path>
                <a:path w="664210" h="793114">
                  <a:moveTo>
                    <a:pt x="578078" y="295656"/>
                  </a:moveTo>
                  <a:lnTo>
                    <a:pt x="333006" y="454926"/>
                  </a:lnTo>
                  <a:lnTo>
                    <a:pt x="151930" y="339305"/>
                  </a:lnTo>
                  <a:lnTo>
                    <a:pt x="150317" y="338315"/>
                  </a:lnTo>
                  <a:lnTo>
                    <a:pt x="151739" y="380034"/>
                  </a:lnTo>
                  <a:lnTo>
                    <a:pt x="332574" y="509676"/>
                  </a:lnTo>
                  <a:lnTo>
                    <a:pt x="558050" y="363067"/>
                  </a:lnTo>
                  <a:lnTo>
                    <a:pt x="566851" y="355701"/>
                  </a:lnTo>
                  <a:lnTo>
                    <a:pt x="573125" y="346875"/>
                  </a:lnTo>
                  <a:lnTo>
                    <a:pt x="576859" y="336575"/>
                  </a:lnTo>
                  <a:lnTo>
                    <a:pt x="578078" y="324789"/>
                  </a:lnTo>
                  <a:lnTo>
                    <a:pt x="578078" y="295656"/>
                  </a:lnTo>
                  <a:close/>
                </a:path>
                <a:path w="664210" h="793114">
                  <a:moveTo>
                    <a:pt x="578091" y="218859"/>
                  </a:moveTo>
                  <a:lnTo>
                    <a:pt x="333006" y="378155"/>
                  </a:lnTo>
                  <a:lnTo>
                    <a:pt x="208927" y="301447"/>
                  </a:lnTo>
                  <a:lnTo>
                    <a:pt x="208813" y="328714"/>
                  </a:lnTo>
                  <a:lnTo>
                    <a:pt x="232460" y="370992"/>
                  </a:lnTo>
                  <a:lnTo>
                    <a:pt x="332460" y="432892"/>
                  </a:lnTo>
                  <a:lnTo>
                    <a:pt x="556133" y="287578"/>
                  </a:lnTo>
                  <a:lnTo>
                    <a:pt x="565543" y="279958"/>
                  </a:lnTo>
                  <a:lnTo>
                    <a:pt x="572338" y="270725"/>
                  </a:lnTo>
                  <a:lnTo>
                    <a:pt x="576516" y="259867"/>
                  </a:lnTo>
                  <a:lnTo>
                    <a:pt x="578091" y="247396"/>
                  </a:lnTo>
                  <a:lnTo>
                    <a:pt x="578091" y="218859"/>
                  </a:lnTo>
                  <a:close/>
                </a:path>
                <a:path w="664210" h="793114">
                  <a:moveTo>
                    <a:pt x="578345" y="762088"/>
                  </a:moveTo>
                  <a:lnTo>
                    <a:pt x="576364" y="759929"/>
                  </a:lnTo>
                  <a:lnTo>
                    <a:pt x="572960" y="756170"/>
                  </a:lnTo>
                  <a:lnTo>
                    <a:pt x="570064" y="754557"/>
                  </a:lnTo>
                  <a:lnTo>
                    <a:pt x="566508" y="754240"/>
                  </a:lnTo>
                  <a:lnTo>
                    <a:pt x="566508" y="753808"/>
                  </a:lnTo>
                  <a:lnTo>
                    <a:pt x="569315" y="753579"/>
                  </a:lnTo>
                  <a:lnTo>
                    <a:pt x="571449" y="752513"/>
                  </a:lnTo>
                  <a:lnTo>
                    <a:pt x="574687" y="748639"/>
                  </a:lnTo>
                  <a:lnTo>
                    <a:pt x="576935" y="745947"/>
                  </a:lnTo>
                  <a:lnTo>
                    <a:pt x="576961" y="745299"/>
                  </a:lnTo>
                  <a:lnTo>
                    <a:pt x="577062" y="743470"/>
                  </a:lnTo>
                  <a:lnTo>
                    <a:pt x="563714" y="717092"/>
                  </a:lnTo>
                  <a:lnTo>
                    <a:pt x="563714" y="768540"/>
                  </a:lnTo>
                  <a:lnTo>
                    <a:pt x="563714" y="773061"/>
                  </a:lnTo>
                  <a:lnTo>
                    <a:pt x="563486" y="775423"/>
                  </a:lnTo>
                  <a:lnTo>
                    <a:pt x="563397" y="776389"/>
                  </a:lnTo>
                  <a:lnTo>
                    <a:pt x="559447" y="781113"/>
                  </a:lnTo>
                  <a:lnTo>
                    <a:pt x="527685" y="781113"/>
                  </a:lnTo>
                  <a:lnTo>
                    <a:pt x="526503" y="779830"/>
                  </a:lnTo>
                  <a:lnTo>
                    <a:pt x="525957" y="779183"/>
                  </a:lnTo>
                  <a:lnTo>
                    <a:pt x="525640" y="777887"/>
                  </a:lnTo>
                  <a:lnTo>
                    <a:pt x="525640" y="759929"/>
                  </a:lnTo>
                  <a:lnTo>
                    <a:pt x="559092" y="759929"/>
                  </a:lnTo>
                  <a:lnTo>
                    <a:pt x="561238" y="761873"/>
                  </a:lnTo>
                  <a:lnTo>
                    <a:pt x="562102" y="763054"/>
                  </a:lnTo>
                  <a:lnTo>
                    <a:pt x="563499" y="765098"/>
                  </a:lnTo>
                  <a:lnTo>
                    <a:pt x="563714" y="768540"/>
                  </a:lnTo>
                  <a:lnTo>
                    <a:pt x="563714" y="717092"/>
                  </a:lnTo>
                  <a:lnTo>
                    <a:pt x="562851" y="717016"/>
                  </a:lnTo>
                  <a:lnTo>
                    <a:pt x="562533" y="717016"/>
                  </a:lnTo>
                  <a:lnTo>
                    <a:pt x="562533" y="743470"/>
                  </a:lnTo>
                  <a:lnTo>
                    <a:pt x="561454" y="745299"/>
                  </a:lnTo>
                  <a:lnTo>
                    <a:pt x="560920" y="745947"/>
                  </a:lnTo>
                  <a:lnTo>
                    <a:pt x="558977" y="748639"/>
                  </a:lnTo>
                  <a:lnTo>
                    <a:pt x="525640" y="748639"/>
                  </a:lnTo>
                  <a:lnTo>
                    <a:pt x="525741" y="730250"/>
                  </a:lnTo>
                  <a:lnTo>
                    <a:pt x="527367" y="728319"/>
                  </a:lnTo>
                  <a:lnTo>
                    <a:pt x="558012" y="728319"/>
                  </a:lnTo>
                  <a:lnTo>
                    <a:pt x="560070" y="730250"/>
                  </a:lnTo>
                  <a:lnTo>
                    <a:pt x="562432" y="732510"/>
                  </a:lnTo>
                  <a:lnTo>
                    <a:pt x="562533" y="743470"/>
                  </a:lnTo>
                  <a:lnTo>
                    <a:pt x="562533" y="717016"/>
                  </a:lnTo>
                  <a:lnTo>
                    <a:pt x="519404" y="717016"/>
                  </a:lnTo>
                  <a:lnTo>
                    <a:pt x="516064" y="717448"/>
                  </a:lnTo>
                  <a:lnTo>
                    <a:pt x="512191" y="722071"/>
                  </a:lnTo>
                  <a:lnTo>
                    <a:pt x="511441" y="725093"/>
                  </a:lnTo>
                  <a:lnTo>
                    <a:pt x="511441" y="785964"/>
                  </a:lnTo>
                  <a:lnTo>
                    <a:pt x="513270" y="788441"/>
                  </a:lnTo>
                  <a:lnTo>
                    <a:pt x="517042" y="792734"/>
                  </a:lnTo>
                  <a:lnTo>
                    <a:pt x="520484" y="792302"/>
                  </a:lnTo>
                  <a:lnTo>
                    <a:pt x="569747" y="792302"/>
                  </a:lnTo>
                  <a:lnTo>
                    <a:pt x="578345" y="782624"/>
                  </a:lnTo>
                  <a:lnTo>
                    <a:pt x="578345" y="781113"/>
                  </a:lnTo>
                  <a:lnTo>
                    <a:pt x="578345" y="762088"/>
                  </a:lnTo>
                  <a:close/>
                </a:path>
                <a:path w="664210" h="793114">
                  <a:moveTo>
                    <a:pt x="578929" y="181698"/>
                  </a:moveTo>
                  <a:lnTo>
                    <a:pt x="560044" y="143979"/>
                  </a:lnTo>
                  <a:lnTo>
                    <a:pt x="338391" y="0"/>
                  </a:lnTo>
                  <a:lnTo>
                    <a:pt x="113588" y="145999"/>
                  </a:lnTo>
                  <a:lnTo>
                    <a:pt x="104457" y="153784"/>
                  </a:lnTo>
                  <a:lnTo>
                    <a:pt x="97929" y="163004"/>
                  </a:lnTo>
                  <a:lnTo>
                    <a:pt x="94030" y="173659"/>
                  </a:lnTo>
                  <a:lnTo>
                    <a:pt x="92760" y="185762"/>
                  </a:lnTo>
                  <a:lnTo>
                    <a:pt x="92760" y="213956"/>
                  </a:lnTo>
                  <a:lnTo>
                    <a:pt x="337858" y="54635"/>
                  </a:lnTo>
                  <a:lnTo>
                    <a:pt x="578929" y="211074"/>
                  </a:lnTo>
                  <a:lnTo>
                    <a:pt x="578929" y="181698"/>
                  </a:lnTo>
                  <a:close/>
                </a:path>
                <a:path w="664210" h="793114">
                  <a:moveTo>
                    <a:pt x="578942" y="371055"/>
                  </a:moveTo>
                  <a:lnTo>
                    <a:pt x="333832" y="530364"/>
                  </a:lnTo>
                  <a:lnTo>
                    <a:pt x="92773" y="373900"/>
                  </a:lnTo>
                  <a:lnTo>
                    <a:pt x="92773" y="403313"/>
                  </a:lnTo>
                  <a:lnTo>
                    <a:pt x="111671" y="441045"/>
                  </a:lnTo>
                  <a:lnTo>
                    <a:pt x="333324" y="585000"/>
                  </a:lnTo>
                  <a:lnTo>
                    <a:pt x="558114" y="438988"/>
                  </a:lnTo>
                  <a:lnTo>
                    <a:pt x="567245" y="431215"/>
                  </a:lnTo>
                  <a:lnTo>
                    <a:pt x="573773" y="422008"/>
                  </a:lnTo>
                  <a:lnTo>
                    <a:pt x="577672" y="411353"/>
                  </a:lnTo>
                  <a:lnTo>
                    <a:pt x="578942" y="399262"/>
                  </a:lnTo>
                  <a:lnTo>
                    <a:pt x="578942" y="371055"/>
                  </a:lnTo>
                  <a:close/>
                </a:path>
                <a:path w="664210" h="793114">
                  <a:moveTo>
                    <a:pt x="664159" y="754672"/>
                  </a:moveTo>
                  <a:lnTo>
                    <a:pt x="649541" y="720026"/>
                  </a:lnTo>
                  <a:lnTo>
                    <a:pt x="649541" y="765733"/>
                  </a:lnTo>
                  <a:lnTo>
                    <a:pt x="647598" y="771867"/>
                  </a:lnTo>
                  <a:lnTo>
                    <a:pt x="639965" y="781659"/>
                  </a:lnTo>
                  <a:lnTo>
                    <a:pt x="631901" y="781875"/>
                  </a:lnTo>
                  <a:lnTo>
                    <a:pt x="617054" y="781875"/>
                  </a:lnTo>
                  <a:lnTo>
                    <a:pt x="610819" y="781113"/>
                  </a:lnTo>
                  <a:lnTo>
                    <a:pt x="606412" y="775423"/>
                  </a:lnTo>
                  <a:lnTo>
                    <a:pt x="603288" y="771448"/>
                  </a:lnTo>
                  <a:lnTo>
                    <a:pt x="601649" y="765733"/>
                  </a:lnTo>
                  <a:lnTo>
                    <a:pt x="601560" y="743153"/>
                  </a:lnTo>
                  <a:lnTo>
                    <a:pt x="603402" y="737565"/>
                  </a:lnTo>
                  <a:lnTo>
                    <a:pt x="611352" y="727659"/>
                  </a:lnTo>
                  <a:lnTo>
                    <a:pt x="618998" y="727456"/>
                  </a:lnTo>
                  <a:lnTo>
                    <a:pt x="631786" y="727456"/>
                  </a:lnTo>
                  <a:lnTo>
                    <a:pt x="649541" y="765733"/>
                  </a:lnTo>
                  <a:lnTo>
                    <a:pt x="649541" y="720026"/>
                  </a:lnTo>
                  <a:lnTo>
                    <a:pt x="648766" y="719505"/>
                  </a:lnTo>
                  <a:lnTo>
                    <a:pt x="640880" y="717143"/>
                  </a:lnTo>
                  <a:lnTo>
                    <a:pt x="632879" y="716280"/>
                  </a:lnTo>
                  <a:lnTo>
                    <a:pt x="618299" y="716280"/>
                  </a:lnTo>
                  <a:lnTo>
                    <a:pt x="587146" y="746772"/>
                  </a:lnTo>
                  <a:lnTo>
                    <a:pt x="586930" y="754672"/>
                  </a:lnTo>
                  <a:lnTo>
                    <a:pt x="587070" y="761707"/>
                  </a:lnTo>
                  <a:lnTo>
                    <a:pt x="610425" y="792162"/>
                  </a:lnTo>
                  <a:lnTo>
                    <a:pt x="618375" y="793038"/>
                  </a:lnTo>
                  <a:lnTo>
                    <a:pt x="632802" y="793038"/>
                  </a:lnTo>
                  <a:lnTo>
                    <a:pt x="663968" y="761834"/>
                  </a:lnTo>
                  <a:lnTo>
                    <a:pt x="664159" y="7546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868" y="2684631"/>
              <a:ext cx="1528097" cy="235576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553714" y="4398580"/>
            <a:ext cx="791845" cy="792480"/>
            <a:chOff x="1553714" y="4398580"/>
            <a:chExt cx="791845" cy="792480"/>
          </a:xfrm>
        </p:grpSpPr>
        <p:sp>
          <p:nvSpPr>
            <p:cNvPr id="14" name="object 14"/>
            <p:cNvSpPr/>
            <p:nvPr/>
          </p:nvSpPr>
          <p:spPr>
            <a:xfrm>
              <a:off x="1553714" y="4398580"/>
              <a:ext cx="791845" cy="792480"/>
            </a:xfrm>
            <a:custGeom>
              <a:avLst/>
              <a:gdLst/>
              <a:ahLst/>
              <a:cxnLst/>
              <a:rect l="l" t="t" r="r" b="b"/>
              <a:pathLst>
                <a:path w="791844" h="792479">
                  <a:moveTo>
                    <a:pt x="395922" y="0"/>
                  </a:moveTo>
                  <a:lnTo>
                    <a:pt x="349748" y="2663"/>
                  </a:lnTo>
                  <a:lnTo>
                    <a:pt x="305139" y="10456"/>
                  </a:lnTo>
                  <a:lnTo>
                    <a:pt x="262391" y="23082"/>
                  </a:lnTo>
                  <a:lnTo>
                    <a:pt x="221802" y="40243"/>
                  </a:lnTo>
                  <a:lnTo>
                    <a:pt x="183670" y="61642"/>
                  </a:lnTo>
                  <a:lnTo>
                    <a:pt x="148290" y="86982"/>
                  </a:lnTo>
                  <a:lnTo>
                    <a:pt x="115960" y="115966"/>
                  </a:lnTo>
                  <a:lnTo>
                    <a:pt x="86977" y="148298"/>
                  </a:lnTo>
                  <a:lnTo>
                    <a:pt x="61638" y="183679"/>
                  </a:lnTo>
                  <a:lnTo>
                    <a:pt x="40240" y="221813"/>
                  </a:lnTo>
                  <a:lnTo>
                    <a:pt x="23081" y="262402"/>
                  </a:lnTo>
                  <a:lnTo>
                    <a:pt x="10456" y="305151"/>
                  </a:lnTo>
                  <a:lnTo>
                    <a:pt x="2663" y="349760"/>
                  </a:lnTo>
                  <a:lnTo>
                    <a:pt x="0" y="395935"/>
                  </a:lnTo>
                  <a:lnTo>
                    <a:pt x="2663" y="442107"/>
                  </a:lnTo>
                  <a:lnTo>
                    <a:pt x="10456" y="486714"/>
                  </a:lnTo>
                  <a:lnTo>
                    <a:pt x="23081" y="529461"/>
                  </a:lnTo>
                  <a:lnTo>
                    <a:pt x="40240" y="570049"/>
                  </a:lnTo>
                  <a:lnTo>
                    <a:pt x="61638" y="608181"/>
                  </a:lnTo>
                  <a:lnTo>
                    <a:pt x="86977" y="643561"/>
                  </a:lnTo>
                  <a:lnTo>
                    <a:pt x="115960" y="675892"/>
                  </a:lnTo>
                  <a:lnTo>
                    <a:pt x="148290" y="704876"/>
                  </a:lnTo>
                  <a:lnTo>
                    <a:pt x="183670" y="730215"/>
                  </a:lnTo>
                  <a:lnTo>
                    <a:pt x="221802" y="751614"/>
                  </a:lnTo>
                  <a:lnTo>
                    <a:pt x="262391" y="768775"/>
                  </a:lnTo>
                  <a:lnTo>
                    <a:pt x="305139" y="781400"/>
                  </a:lnTo>
                  <a:lnTo>
                    <a:pt x="349748" y="789193"/>
                  </a:lnTo>
                  <a:lnTo>
                    <a:pt x="395922" y="791857"/>
                  </a:lnTo>
                  <a:lnTo>
                    <a:pt x="442096" y="789193"/>
                  </a:lnTo>
                  <a:lnTo>
                    <a:pt x="486705" y="781400"/>
                  </a:lnTo>
                  <a:lnTo>
                    <a:pt x="529453" y="768775"/>
                  </a:lnTo>
                  <a:lnTo>
                    <a:pt x="570042" y="751614"/>
                  </a:lnTo>
                  <a:lnTo>
                    <a:pt x="608174" y="730215"/>
                  </a:lnTo>
                  <a:lnTo>
                    <a:pt x="643554" y="704876"/>
                  </a:lnTo>
                  <a:lnTo>
                    <a:pt x="675884" y="675892"/>
                  </a:lnTo>
                  <a:lnTo>
                    <a:pt x="704867" y="643561"/>
                  </a:lnTo>
                  <a:lnTo>
                    <a:pt x="730206" y="608181"/>
                  </a:lnTo>
                  <a:lnTo>
                    <a:pt x="751604" y="570049"/>
                  </a:lnTo>
                  <a:lnTo>
                    <a:pt x="768763" y="529461"/>
                  </a:lnTo>
                  <a:lnTo>
                    <a:pt x="781388" y="486714"/>
                  </a:lnTo>
                  <a:lnTo>
                    <a:pt x="789181" y="442107"/>
                  </a:lnTo>
                  <a:lnTo>
                    <a:pt x="791844" y="395935"/>
                  </a:lnTo>
                  <a:lnTo>
                    <a:pt x="789181" y="349760"/>
                  </a:lnTo>
                  <a:lnTo>
                    <a:pt x="781388" y="305151"/>
                  </a:lnTo>
                  <a:lnTo>
                    <a:pt x="768763" y="262402"/>
                  </a:lnTo>
                  <a:lnTo>
                    <a:pt x="751604" y="221813"/>
                  </a:lnTo>
                  <a:lnTo>
                    <a:pt x="730206" y="183679"/>
                  </a:lnTo>
                  <a:lnTo>
                    <a:pt x="704867" y="148298"/>
                  </a:lnTo>
                  <a:lnTo>
                    <a:pt x="675884" y="115966"/>
                  </a:lnTo>
                  <a:lnTo>
                    <a:pt x="643554" y="86982"/>
                  </a:lnTo>
                  <a:lnTo>
                    <a:pt x="608174" y="61642"/>
                  </a:lnTo>
                  <a:lnTo>
                    <a:pt x="570042" y="40243"/>
                  </a:lnTo>
                  <a:lnTo>
                    <a:pt x="529453" y="23082"/>
                  </a:lnTo>
                  <a:lnTo>
                    <a:pt x="486705" y="10456"/>
                  </a:lnTo>
                  <a:lnTo>
                    <a:pt x="442096" y="2663"/>
                  </a:lnTo>
                  <a:lnTo>
                    <a:pt x="395922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746291" y="4614476"/>
              <a:ext cx="407034" cy="360680"/>
            </a:xfrm>
            <a:custGeom>
              <a:avLst/>
              <a:gdLst/>
              <a:ahLst/>
              <a:cxnLst/>
              <a:rect l="l" t="t" r="r" b="b"/>
              <a:pathLst>
                <a:path w="407035" h="360679">
                  <a:moveTo>
                    <a:pt x="49330" y="0"/>
                  </a:moveTo>
                  <a:lnTo>
                    <a:pt x="11944" y="8987"/>
                  </a:lnTo>
                  <a:lnTo>
                    <a:pt x="1035" y="60947"/>
                  </a:lnTo>
                  <a:lnTo>
                    <a:pt x="993" y="262889"/>
                  </a:lnTo>
                  <a:lnTo>
                    <a:pt x="867" y="267652"/>
                  </a:lnTo>
                  <a:lnTo>
                    <a:pt x="783" y="270810"/>
                  </a:lnTo>
                  <a:lnTo>
                    <a:pt x="731" y="272789"/>
                  </a:lnTo>
                  <a:lnTo>
                    <a:pt x="604" y="277555"/>
                  </a:lnTo>
                  <a:lnTo>
                    <a:pt x="493" y="281725"/>
                  </a:lnTo>
                  <a:lnTo>
                    <a:pt x="20" y="296500"/>
                  </a:lnTo>
                  <a:lnTo>
                    <a:pt x="0" y="311623"/>
                  </a:lnTo>
                  <a:lnTo>
                    <a:pt x="12610" y="351323"/>
                  </a:lnTo>
                  <a:lnTo>
                    <a:pt x="44103" y="358723"/>
                  </a:lnTo>
                  <a:lnTo>
                    <a:pt x="305523" y="358723"/>
                  </a:lnTo>
                  <a:lnTo>
                    <a:pt x="353768" y="360122"/>
                  </a:lnTo>
                  <a:lnTo>
                    <a:pt x="379250" y="358963"/>
                  </a:lnTo>
                  <a:lnTo>
                    <a:pt x="396209" y="353961"/>
                  </a:lnTo>
                  <a:lnTo>
                    <a:pt x="402767" y="346355"/>
                  </a:lnTo>
                  <a:lnTo>
                    <a:pt x="405538" y="337075"/>
                  </a:lnTo>
                  <a:lnTo>
                    <a:pt x="45373" y="337075"/>
                  </a:lnTo>
                  <a:lnTo>
                    <a:pt x="32778" y="335953"/>
                  </a:lnTo>
                  <a:lnTo>
                    <a:pt x="25585" y="332574"/>
                  </a:lnTo>
                  <a:lnTo>
                    <a:pt x="22711" y="323875"/>
                  </a:lnTo>
                  <a:lnTo>
                    <a:pt x="22589" y="318144"/>
                  </a:lnTo>
                  <a:lnTo>
                    <a:pt x="22747" y="311623"/>
                  </a:lnTo>
                  <a:lnTo>
                    <a:pt x="22808" y="310414"/>
                  </a:lnTo>
                  <a:lnTo>
                    <a:pt x="23802" y="299082"/>
                  </a:lnTo>
                  <a:lnTo>
                    <a:pt x="23768" y="296500"/>
                  </a:lnTo>
                  <a:lnTo>
                    <a:pt x="23210" y="287439"/>
                  </a:lnTo>
                  <a:lnTo>
                    <a:pt x="23146" y="286308"/>
                  </a:lnTo>
                  <a:lnTo>
                    <a:pt x="23083" y="285191"/>
                  </a:lnTo>
                  <a:lnTo>
                    <a:pt x="24010" y="285064"/>
                  </a:lnTo>
                  <a:lnTo>
                    <a:pt x="236998" y="285064"/>
                  </a:lnTo>
                  <a:lnTo>
                    <a:pt x="236993" y="262889"/>
                  </a:lnTo>
                  <a:lnTo>
                    <a:pt x="23210" y="262889"/>
                  </a:lnTo>
                  <a:lnTo>
                    <a:pt x="23210" y="79959"/>
                  </a:lnTo>
                  <a:lnTo>
                    <a:pt x="22855" y="68147"/>
                  </a:lnTo>
                  <a:lnTo>
                    <a:pt x="22768" y="65248"/>
                  </a:lnTo>
                  <a:lnTo>
                    <a:pt x="22544" y="53960"/>
                  </a:lnTo>
                  <a:lnTo>
                    <a:pt x="22427" y="48064"/>
                  </a:lnTo>
                  <a:lnTo>
                    <a:pt x="23665" y="32969"/>
                  </a:lnTo>
                  <a:lnTo>
                    <a:pt x="27959" y="24523"/>
                  </a:lnTo>
                  <a:lnTo>
                    <a:pt x="36835" y="22427"/>
                  </a:lnTo>
                  <a:lnTo>
                    <a:pt x="49956" y="22086"/>
                  </a:lnTo>
                  <a:lnTo>
                    <a:pt x="234812" y="22086"/>
                  </a:lnTo>
                  <a:lnTo>
                    <a:pt x="234652" y="21361"/>
                  </a:lnTo>
                  <a:lnTo>
                    <a:pt x="225313" y="8429"/>
                  </a:lnTo>
                  <a:lnTo>
                    <a:pt x="211270" y="2427"/>
                  </a:lnTo>
                  <a:lnTo>
                    <a:pt x="193091" y="761"/>
                  </a:lnTo>
                  <a:lnTo>
                    <a:pt x="76270" y="761"/>
                  </a:lnTo>
                  <a:lnTo>
                    <a:pt x="49330" y="0"/>
                  </a:lnTo>
                  <a:close/>
                </a:path>
                <a:path w="407035" h="360679">
                  <a:moveTo>
                    <a:pt x="168168" y="336576"/>
                  </a:moveTo>
                  <a:lnTo>
                    <a:pt x="68378" y="336576"/>
                  </a:lnTo>
                  <a:lnTo>
                    <a:pt x="58039" y="336837"/>
                  </a:lnTo>
                  <a:lnTo>
                    <a:pt x="39390" y="337075"/>
                  </a:lnTo>
                  <a:lnTo>
                    <a:pt x="192929" y="337075"/>
                  </a:lnTo>
                  <a:lnTo>
                    <a:pt x="168168" y="336576"/>
                  </a:lnTo>
                  <a:close/>
                </a:path>
                <a:path w="407035" h="360679">
                  <a:moveTo>
                    <a:pt x="236998" y="285064"/>
                  </a:moveTo>
                  <a:lnTo>
                    <a:pt x="214853" y="285064"/>
                  </a:lnTo>
                  <a:lnTo>
                    <a:pt x="214142" y="296500"/>
                  </a:lnTo>
                  <a:lnTo>
                    <a:pt x="215370" y="310414"/>
                  </a:lnTo>
                  <a:lnTo>
                    <a:pt x="215588" y="318144"/>
                  </a:lnTo>
                  <a:lnTo>
                    <a:pt x="215697" y="323875"/>
                  </a:lnTo>
                  <a:lnTo>
                    <a:pt x="212478" y="333374"/>
                  </a:lnTo>
                  <a:lnTo>
                    <a:pt x="204907" y="336356"/>
                  </a:lnTo>
                  <a:lnTo>
                    <a:pt x="203635" y="336356"/>
                  </a:lnTo>
                  <a:lnTo>
                    <a:pt x="192929" y="337075"/>
                  </a:lnTo>
                  <a:lnTo>
                    <a:pt x="405538" y="337075"/>
                  </a:lnTo>
                  <a:lnTo>
                    <a:pt x="405609" y="336837"/>
                  </a:lnTo>
                  <a:lnTo>
                    <a:pt x="405687" y="336576"/>
                  </a:lnTo>
                  <a:lnTo>
                    <a:pt x="235449" y="336576"/>
                  </a:lnTo>
                  <a:lnTo>
                    <a:pt x="237036" y="318325"/>
                  </a:lnTo>
                  <a:lnTo>
                    <a:pt x="237159" y="304787"/>
                  </a:lnTo>
                  <a:lnTo>
                    <a:pt x="237182" y="296500"/>
                  </a:lnTo>
                  <a:lnTo>
                    <a:pt x="237036" y="287439"/>
                  </a:lnTo>
                  <a:lnTo>
                    <a:pt x="236998" y="285064"/>
                  </a:lnTo>
                  <a:close/>
                </a:path>
                <a:path w="407035" h="360679">
                  <a:moveTo>
                    <a:pt x="406689" y="209829"/>
                  </a:moveTo>
                  <a:lnTo>
                    <a:pt x="383534" y="209829"/>
                  </a:lnTo>
                  <a:lnTo>
                    <a:pt x="383687" y="216212"/>
                  </a:lnTo>
                  <a:lnTo>
                    <a:pt x="383762" y="219341"/>
                  </a:lnTo>
                  <a:lnTo>
                    <a:pt x="383838" y="222507"/>
                  </a:lnTo>
                  <a:lnTo>
                    <a:pt x="383932" y="226466"/>
                  </a:lnTo>
                  <a:lnTo>
                    <a:pt x="384047" y="231254"/>
                  </a:lnTo>
                  <a:lnTo>
                    <a:pt x="384109" y="311623"/>
                  </a:lnTo>
                  <a:lnTo>
                    <a:pt x="383610" y="332574"/>
                  </a:lnTo>
                  <a:lnTo>
                    <a:pt x="383534" y="335749"/>
                  </a:lnTo>
                  <a:lnTo>
                    <a:pt x="347145" y="336576"/>
                  </a:lnTo>
                  <a:lnTo>
                    <a:pt x="405687" y="336576"/>
                  </a:lnTo>
                  <a:lnTo>
                    <a:pt x="405791" y="335749"/>
                  </a:lnTo>
                  <a:lnTo>
                    <a:pt x="406539" y="323875"/>
                  </a:lnTo>
                  <a:lnTo>
                    <a:pt x="406559" y="216212"/>
                  </a:lnTo>
                  <a:lnTo>
                    <a:pt x="406689" y="209829"/>
                  </a:lnTo>
                  <a:close/>
                </a:path>
                <a:path w="407035" h="360679">
                  <a:moveTo>
                    <a:pt x="117078" y="299082"/>
                  </a:moveTo>
                  <a:lnTo>
                    <a:pt x="103982" y="300901"/>
                  </a:lnTo>
                  <a:lnTo>
                    <a:pt x="98676" y="305089"/>
                  </a:lnTo>
                  <a:lnTo>
                    <a:pt x="96662" y="311623"/>
                  </a:lnTo>
                  <a:lnTo>
                    <a:pt x="98310" y="318144"/>
                  </a:lnTo>
                  <a:lnTo>
                    <a:pt x="103982" y="322287"/>
                  </a:lnTo>
                  <a:lnTo>
                    <a:pt x="113040" y="323411"/>
                  </a:lnTo>
                  <a:lnTo>
                    <a:pt x="122016" y="323139"/>
                  </a:lnTo>
                  <a:lnTo>
                    <a:pt x="123940" y="323139"/>
                  </a:lnTo>
                  <a:lnTo>
                    <a:pt x="134603" y="321344"/>
                  </a:lnTo>
                  <a:lnTo>
                    <a:pt x="140418" y="318325"/>
                  </a:lnTo>
                  <a:lnTo>
                    <a:pt x="142160" y="306792"/>
                  </a:lnTo>
                  <a:lnTo>
                    <a:pt x="132092" y="300712"/>
                  </a:lnTo>
                  <a:lnTo>
                    <a:pt x="117078" y="299082"/>
                  </a:lnTo>
                  <a:close/>
                </a:path>
                <a:path w="407035" h="360679">
                  <a:moveTo>
                    <a:pt x="271450" y="256946"/>
                  </a:moveTo>
                  <a:lnTo>
                    <a:pt x="240354" y="256946"/>
                  </a:lnTo>
                  <a:lnTo>
                    <a:pt x="243631" y="261137"/>
                  </a:lnTo>
                  <a:lnTo>
                    <a:pt x="245739" y="262889"/>
                  </a:lnTo>
                  <a:lnTo>
                    <a:pt x="254236" y="270810"/>
                  </a:lnTo>
                  <a:lnTo>
                    <a:pt x="264025" y="279012"/>
                  </a:lnTo>
                  <a:lnTo>
                    <a:pt x="275955" y="284499"/>
                  </a:lnTo>
                  <a:lnTo>
                    <a:pt x="290875" y="284276"/>
                  </a:lnTo>
                  <a:lnTo>
                    <a:pt x="297038" y="281725"/>
                  </a:lnTo>
                  <a:lnTo>
                    <a:pt x="303383" y="277555"/>
                  </a:lnTo>
                  <a:lnTo>
                    <a:pt x="309611" y="272589"/>
                  </a:lnTo>
                  <a:lnTo>
                    <a:pt x="320999" y="262889"/>
                  </a:lnTo>
                  <a:lnTo>
                    <a:pt x="283750" y="262889"/>
                  </a:lnTo>
                  <a:lnTo>
                    <a:pt x="277339" y="261137"/>
                  </a:lnTo>
                  <a:lnTo>
                    <a:pt x="277167" y="261137"/>
                  </a:lnTo>
                  <a:lnTo>
                    <a:pt x="271450" y="256946"/>
                  </a:lnTo>
                  <a:close/>
                </a:path>
                <a:path w="407035" h="360679">
                  <a:moveTo>
                    <a:pt x="234886" y="22427"/>
                  </a:moveTo>
                  <a:lnTo>
                    <a:pt x="192457" y="22427"/>
                  </a:lnTo>
                  <a:lnTo>
                    <a:pt x="204050" y="22995"/>
                  </a:lnTo>
                  <a:lnTo>
                    <a:pt x="211690" y="25323"/>
                  </a:lnTo>
                  <a:lnTo>
                    <a:pt x="215169" y="34781"/>
                  </a:lnTo>
                  <a:lnTo>
                    <a:pt x="215800" y="48064"/>
                  </a:lnTo>
                  <a:lnTo>
                    <a:pt x="215817" y="53960"/>
                  </a:lnTo>
                  <a:lnTo>
                    <a:pt x="215448" y="65248"/>
                  </a:lnTo>
                  <a:lnTo>
                    <a:pt x="214936" y="79959"/>
                  </a:lnTo>
                  <a:lnTo>
                    <a:pt x="214853" y="262889"/>
                  </a:lnTo>
                  <a:lnTo>
                    <a:pt x="236993" y="262889"/>
                  </a:lnTo>
                  <a:lnTo>
                    <a:pt x="237027" y="258140"/>
                  </a:lnTo>
                  <a:lnTo>
                    <a:pt x="240354" y="256946"/>
                  </a:lnTo>
                  <a:lnTo>
                    <a:pt x="271450" y="256946"/>
                  </a:lnTo>
                  <a:lnTo>
                    <a:pt x="270409" y="256182"/>
                  </a:lnTo>
                  <a:lnTo>
                    <a:pt x="264287" y="250300"/>
                  </a:lnTo>
                  <a:lnTo>
                    <a:pt x="259201" y="245465"/>
                  </a:lnTo>
                  <a:lnTo>
                    <a:pt x="247447" y="235789"/>
                  </a:lnTo>
                  <a:lnTo>
                    <a:pt x="242192" y="231254"/>
                  </a:lnTo>
                  <a:lnTo>
                    <a:pt x="237027" y="226466"/>
                  </a:lnTo>
                  <a:lnTo>
                    <a:pt x="236988" y="194355"/>
                  </a:lnTo>
                  <a:lnTo>
                    <a:pt x="237775" y="184962"/>
                  </a:lnTo>
                  <a:lnTo>
                    <a:pt x="237814" y="184492"/>
                  </a:lnTo>
                  <a:lnTo>
                    <a:pt x="406191" y="184492"/>
                  </a:lnTo>
                  <a:lnTo>
                    <a:pt x="404121" y="176568"/>
                  </a:lnTo>
                  <a:lnTo>
                    <a:pt x="396647" y="167912"/>
                  </a:lnTo>
                  <a:lnTo>
                    <a:pt x="385691" y="163728"/>
                  </a:lnTo>
                  <a:lnTo>
                    <a:pt x="371876" y="162402"/>
                  </a:lnTo>
                  <a:lnTo>
                    <a:pt x="237027" y="162402"/>
                  </a:lnTo>
                  <a:lnTo>
                    <a:pt x="237027" y="91046"/>
                  </a:lnTo>
                  <a:lnTo>
                    <a:pt x="237627" y="72751"/>
                  </a:lnTo>
                  <a:lnTo>
                    <a:pt x="238430" y="53960"/>
                  </a:lnTo>
                  <a:lnTo>
                    <a:pt x="237997" y="38434"/>
                  </a:lnTo>
                  <a:lnTo>
                    <a:pt x="237938" y="36291"/>
                  </a:lnTo>
                  <a:lnTo>
                    <a:pt x="235011" y="22995"/>
                  </a:lnTo>
                  <a:lnTo>
                    <a:pt x="234886" y="22427"/>
                  </a:lnTo>
                  <a:close/>
                </a:path>
                <a:path w="407035" h="360679">
                  <a:moveTo>
                    <a:pt x="406191" y="184492"/>
                  </a:moveTo>
                  <a:lnTo>
                    <a:pt x="377197" y="184492"/>
                  </a:lnTo>
                  <a:lnTo>
                    <a:pt x="378365" y="186550"/>
                  </a:lnTo>
                  <a:lnTo>
                    <a:pt x="375025" y="188366"/>
                  </a:lnTo>
                  <a:lnTo>
                    <a:pt x="374034" y="189242"/>
                  </a:lnTo>
                  <a:lnTo>
                    <a:pt x="358227" y="202785"/>
                  </a:lnTo>
                  <a:lnTo>
                    <a:pt x="308299" y="243878"/>
                  </a:lnTo>
                  <a:lnTo>
                    <a:pt x="302845" y="248959"/>
                  </a:lnTo>
                  <a:lnTo>
                    <a:pt x="296329" y="255155"/>
                  </a:lnTo>
                  <a:lnTo>
                    <a:pt x="289661" y="260465"/>
                  </a:lnTo>
                  <a:lnTo>
                    <a:pt x="283750" y="262889"/>
                  </a:lnTo>
                  <a:lnTo>
                    <a:pt x="320999" y="262889"/>
                  </a:lnTo>
                  <a:lnTo>
                    <a:pt x="368168" y="222507"/>
                  </a:lnTo>
                  <a:lnTo>
                    <a:pt x="383534" y="209829"/>
                  </a:lnTo>
                  <a:lnTo>
                    <a:pt x="406689" y="209829"/>
                  </a:lnTo>
                  <a:lnTo>
                    <a:pt x="406813" y="202785"/>
                  </a:lnTo>
                  <a:lnTo>
                    <a:pt x="406845" y="194355"/>
                  </a:lnTo>
                  <a:lnTo>
                    <a:pt x="406555" y="189242"/>
                  </a:lnTo>
                  <a:lnTo>
                    <a:pt x="406506" y="188366"/>
                  </a:lnTo>
                  <a:lnTo>
                    <a:pt x="406403" y="186550"/>
                  </a:lnTo>
                  <a:lnTo>
                    <a:pt x="406313" y="184962"/>
                  </a:lnTo>
                  <a:lnTo>
                    <a:pt x="406191" y="184492"/>
                  </a:lnTo>
                  <a:close/>
                </a:path>
                <a:path w="407035" h="360679">
                  <a:moveTo>
                    <a:pt x="234812" y="22086"/>
                  </a:moveTo>
                  <a:lnTo>
                    <a:pt x="49956" y="22086"/>
                  </a:lnTo>
                  <a:lnTo>
                    <a:pt x="67025" y="22657"/>
                  </a:lnTo>
                  <a:lnTo>
                    <a:pt x="79092" y="22995"/>
                  </a:lnTo>
                  <a:lnTo>
                    <a:pt x="166849" y="22995"/>
                  </a:lnTo>
                  <a:lnTo>
                    <a:pt x="189990" y="22427"/>
                  </a:lnTo>
                  <a:lnTo>
                    <a:pt x="234886" y="22427"/>
                  </a:lnTo>
                  <a:lnTo>
                    <a:pt x="234812" y="22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553714" y="5697142"/>
            <a:ext cx="791845" cy="792480"/>
            <a:chOff x="1553714" y="5697142"/>
            <a:chExt cx="791845" cy="792480"/>
          </a:xfrm>
        </p:grpSpPr>
        <p:sp>
          <p:nvSpPr>
            <p:cNvPr id="17" name="object 17"/>
            <p:cNvSpPr/>
            <p:nvPr/>
          </p:nvSpPr>
          <p:spPr>
            <a:xfrm>
              <a:off x="1553714" y="5697142"/>
              <a:ext cx="791845" cy="792480"/>
            </a:xfrm>
            <a:custGeom>
              <a:avLst/>
              <a:gdLst/>
              <a:ahLst/>
              <a:cxnLst/>
              <a:rect l="l" t="t" r="r" b="b"/>
              <a:pathLst>
                <a:path w="791844" h="792479">
                  <a:moveTo>
                    <a:pt x="395922" y="0"/>
                  </a:moveTo>
                  <a:lnTo>
                    <a:pt x="349748" y="2663"/>
                  </a:lnTo>
                  <a:lnTo>
                    <a:pt x="305139" y="10456"/>
                  </a:lnTo>
                  <a:lnTo>
                    <a:pt x="262391" y="23082"/>
                  </a:lnTo>
                  <a:lnTo>
                    <a:pt x="221802" y="40243"/>
                  </a:lnTo>
                  <a:lnTo>
                    <a:pt x="183670" y="61642"/>
                  </a:lnTo>
                  <a:lnTo>
                    <a:pt x="148290" y="86982"/>
                  </a:lnTo>
                  <a:lnTo>
                    <a:pt x="115960" y="115966"/>
                  </a:lnTo>
                  <a:lnTo>
                    <a:pt x="86977" y="148298"/>
                  </a:lnTo>
                  <a:lnTo>
                    <a:pt x="61638" y="183679"/>
                  </a:lnTo>
                  <a:lnTo>
                    <a:pt x="40240" y="221813"/>
                  </a:lnTo>
                  <a:lnTo>
                    <a:pt x="23081" y="262402"/>
                  </a:lnTo>
                  <a:lnTo>
                    <a:pt x="10456" y="305151"/>
                  </a:lnTo>
                  <a:lnTo>
                    <a:pt x="2663" y="349760"/>
                  </a:lnTo>
                  <a:lnTo>
                    <a:pt x="0" y="395935"/>
                  </a:lnTo>
                  <a:lnTo>
                    <a:pt x="2663" y="442107"/>
                  </a:lnTo>
                  <a:lnTo>
                    <a:pt x="10456" y="486714"/>
                  </a:lnTo>
                  <a:lnTo>
                    <a:pt x="23081" y="529461"/>
                  </a:lnTo>
                  <a:lnTo>
                    <a:pt x="40240" y="570049"/>
                  </a:lnTo>
                  <a:lnTo>
                    <a:pt x="61638" y="608181"/>
                  </a:lnTo>
                  <a:lnTo>
                    <a:pt x="86977" y="643561"/>
                  </a:lnTo>
                  <a:lnTo>
                    <a:pt x="115960" y="675892"/>
                  </a:lnTo>
                  <a:lnTo>
                    <a:pt x="148290" y="704876"/>
                  </a:lnTo>
                  <a:lnTo>
                    <a:pt x="183670" y="730215"/>
                  </a:lnTo>
                  <a:lnTo>
                    <a:pt x="221802" y="751614"/>
                  </a:lnTo>
                  <a:lnTo>
                    <a:pt x="262391" y="768775"/>
                  </a:lnTo>
                  <a:lnTo>
                    <a:pt x="305139" y="781400"/>
                  </a:lnTo>
                  <a:lnTo>
                    <a:pt x="349748" y="789193"/>
                  </a:lnTo>
                  <a:lnTo>
                    <a:pt x="395922" y="791857"/>
                  </a:lnTo>
                  <a:lnTo>
                    <a:pt x="442096" y="789193"/>
                  </a:lnTo>
                  <a:lnTo>
                    <a:pt x="486705" y="781400"/>
                  </a:lnTo>
                  <a:lnTo>
                    <a:pt x="529453" y="768775"/>
                  </a:lnTo>
                  <a:lnTo>
                    <a:pt x="570042" y="751614"/>
                  </a:lnTo>
                  <a:lnTo>
                    <a:pt x="608174" y="730215"/>
                  </a:lnTo>
                  <a:lnTo>
                    <a:pt x="643554" y="704876"/>
                  </a:lnTo>
                  <a:lnTo>
                    <a:pt x="675884" y="675892"/>
                  </a:lnTo>
                  <a:lnTo>
                    <a:pt x="704867" y="643561"/>
                  </a:lnTo>
                  <a:lnTo>
                    <a:pt x="730206" y="608181"/>
                  </a:lnTo>
                  <a:lnTo>
                    <a:pt x="751604" y="570049"/>
                  </a:lnTo>
                  <a:lnTo>
                    <a:pt x="768763" y="529461"/>
                  </a:lnTo>
                  <a:lnTo>
                    <a:pt x="781388" y="486714"/>
                  </a:lnTo>
                  <a:lnTo>
                    <a:pt x="789181" y="442107"/>
                  </a:lnTo>
                  <a:lnTo>
                    <a:pt x="791844" y="395935"/>
                  </a:lnTo>
                  <a:lnTo>
                    <a:pt x="789181" y="349760"/>
                  </a:lnTo>
                  <a:lnTo>
                    <a:pt x="781388" y="305151"/>
                  </a:lnTo>
                  <a:lnTo>
                    <a:pt x="768763" y="262402"/>
                  </a:lnTo>
                  <a:lnTo>
                    <a:pt x="751604" y="221813"/>
                  </a:lnTo>
                  <a:lnTo>
                    <a:pt x="730206" y="183679"/>
                  </a:lnTo>
                  <a:lnTo>
                    <a:pt x="704867" y="148298"/>
                  </a:lnTo>
                  <a:lnTo>
                    <a:pt x="675884" y="115966"/>
                  </a:lnTo>
                  <a:lnTo>
                    <a:pt x="643554" y="86982"/>
                  </a:lnTo>
                  <a:lnTo>
                    <a:pt x="608174" y="61642"/>
                  </a:lnTo>
                  <a:lnTo>
                    <a:pt x="570042" y="40243"/>
                  </a:lnTo>
                  <a:lnTo>
                    <a:pt x="529453" y="23082"/>
                  </a:lnTo>
                  <a:lnTo>
                    <a:pt x="486705" y="10456"/>
                  </a:lnTo>
                  <a:lnTo>
                    <a:pt x="442096" y="2663"/>
                  </a:lnTo>
                  <a:lnTo>
                    <a:pt x="395922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793187" y="5847355"/>
              <a:ext cx="313055" cy="492125"/>
            </a:xfrm>
            <a:custGeom>
              <a:avLst/>
              <a:gdLst/>
              <a:ahLst/>
              <a:cxnLst/>
              <a:rect l="l" t="t" r="r" b="b"/>
              <a:pathLst>
                <a:path w="313055" h="492125">
                  <a:moveTo>
                    <a:pt x="146815" y="0"/>
                  </a:moveTo>
                  <a:lnTo>
                    <a:pt x="104511" y="8583"/>
                  </a:lnTo>
                  <a:lnTo>
                    <a:pt x="44103" y="46511"/>
                  </a:lnTo>
                  <a:lnTo>
                    <a:pt x="6161" y="109978"/>
                  </a:lnTo>
                  <a:lnTo>
                    <a:pt x="7" y="151053"/>
                  </a:lnTo>
                  <a:lnTo>
                    <a:pt x="0" y="154914"/>
                  </a:lnTo>
                  <a:lnTo>
                    <a:pt x="599" y="171513"/>
                  </a:lnTo>
                  <a:lnTo>
                    <a:pt x="709" y="174567"/>
                  </a:lnTo>
                  <a:lnTo>
                    <a:pt x="8088" y="218510"/>
                  </a:lnTo>
                  <a:lnTo>
                    <a:pt x="31255" y="288058"/>
                  </a:lnTo>
                  <a:lnTo>
                    <a:pt x="52878" y="336012"/>
                  </a:lnTo>
                  <a:lnTo>
                    <a:pt x="77503" y="381766"/>
                  </a:lnTo>
                  <a:lnTo>
                    <a:pt x="104437" y="425413"/>
                  </a:lnTo>
                  <a:lnTo>
                    <a:pt x="132680" y="466598"/>
                  </a:lnTo>
                  <a:lnTo>
                    <a:pt x="137679" y="474249"/>
                  </a:lnTo>
                  <a:lnTo>
                    <a:pt x="143459" y="482674"/>
                  </a:lnTo>
                  <a:lnTo>
                    <a:pt x="149996" y="489363"/>
                  </a:lnTo>
                  <a:lnTo>
                    <a:pt x="157267" y="491807"/>
                  </a:lnTo>
                  <a:lnTo>
                    <a:pt x="163909" y="488534"/>
                  </a:lnTo>
                  <a:lnTo>
                    <a:pt x="170107" y="481291"/>
                  </a:lnTo>
                  <a:lnTo>
                    <a:pt x="175723" y="472544"/>
                  </a:lnTo>
                  <a:lnTo>
                    <a:pt x="180622" y="464756"/>
                  </a:lnTo>
                  <a:lnTo>
                    <a:pt x="181857" y="462915"/>
                  </a:lnTo>
                  <a:lnTo>
                    <a:pt x="156645" y="462915"/>
                  </a:lnTo>
                  <a:lnTo>
                    <a:pt x="128061" y="422015"/>
                  </a:lnTo>
                  <a:lnTo>
                    <a:pt x="100532" y="378598"/>
                  </a:lnTo>
                  <a:lnTo>
                    <a:pt x="75041" y="332513"/>
                  </a:lnTo>
                  <a:lnTo>
                    <a:pt x="52462" y="283453"/>
                  </a:lnTo>
                  <a:lnTo>
                    <a:pt x="33696" y="231152"/>
                  </a:lnTo>
                  <a:lnTo>
                    <a:pt x="21603" y="174881"/>
                  </a:lnTo>
                  <a:lnTo>
                    <a:pt x="20793" y="154914"/>
                  </a:lnTo>
                  <a:lnTo>
                    <a:pt x="22523" y="135063"/>
                  </a:lnTo>
                  <a:lnTo>
                    <a:pt x="40452" y="86067"/>
                  </a:lnTo>
                  <a:lnTo>
                    <a:pt x="84979" y="40546"/>
                  </a:lnTo>
                  <a:lnTo>
                    <a:pt x="154194" y="20904"/>
                  </a:lnTo>
                  <a:lnTo>
                    <a:pt x="234649" y="20904"/>
                  </a:lnTo>
                  <a:lnTo>
                    <a:pt x="229498" y="17313"/>
                  </a:lnTo>
                  <a:lnTo>
                    <a:pt x="191188" y="3211"/>
                  </a:lnTo>
                  <a:lnTo>
                    <a:pt x="146815" y="0"/>
                  </a:lnTo>
                  <a:close/>
                </a:path>
                <a:path w="313055" h="492125">
                  <a:moveTo>
                    <a:pt x="234649" y="20904"/>
                  </a:moveTo>
                  <a:lnTo>
                    <a:pt x="154194" y="20904"/>
                  </a:lnTo>
                  <a:lnTo>
                    <a:pt x="182015" y="23198"/>
                  </a:lnTo>
                  <a:lnTo>
                    <a:pt x="207294" y="30503"/>
                  </a:lnTo>
                  <a:lnTo>
                    <a:pt x="248250" y="55943"/>
                  </a:lnTo>
                  <a:lnTo>
                    <a:pt x="280627" y="101499"/>
                  </a:lnTo>
                  <a:lnTo>
                    <a:pt x="291059" y="163586"/>
                  </a:lnTo>
                  <a:lnTo>
                    <a:pt x="291151" y="165366"/>
                  </a:lnTo>
                  <a:lnTo>
                    <a:pt x="291277" y="167830"/>
                  </a:lnTo>
                  <a:lnTo>
                    <a:pt x="284142" y="213194"/>
                  </a:lnTo>
                  <a:lnTo>
                    <a:pt x="270995" y="255130"/>
                  </a:lnTo>
                  <a:lnTo>
                    <a:pt x="252275" y="300441"/>
                  </a:lnTo>
                  <a:lnTo>
                    <a:pt x="230671" y="344025"/>
                  </a:lnTo>
                  <a:lnTo>
                    <a:pt x="206991" y="385733"/>
                  </a:lnTo>
                  <a:lnTo>
                    <a:pt x="182046" y="425413"/>
                  </a:lnTo>
                  <a:lnTo>
                    <a:pt x="156645" y="462915"/>
                  </a:lnTo>
                  <a:lnTo>
                    <a:pt x="181857" y="462915"/>
                  </a:lnTo>
                  <a:lnTo>
                    <a:pt x="209275" y="422015"/>
                  </a:lnTo>
                  <a:lnTo>
                    <a:pt x="236645" y="377251"/>
                  </a:lnTo>
                  <a:lnTo>
                    <a:pt x="261736" y="330313"/>
                  </a:lnTo>
                  <a:lnTo>
                    <a:pt x="283555" y="281050"/>
                  </a:lnTo>
                  <a:lnTo>
                    <a:pt x="301107" y="229311"/>
                  </a:lnTo>
                  <a:lnTo>
                    <a:pt x="310745" y="186497"/>
                  </a:lnTo>
                  <a:lnTo>
                    <a:pt x="312925" y="163586"/>
                  </a:lnTo>
                  <a:lnTo>
                    <a:pt x="312230" y="141706"/>
                  </a:lnTo>
                  <a:lnTo>
                    <a:pt x="312182" y="140169"/>
                  </a:lnTo>
                  <a:lnTo>
                    <a:pt x="302461" y="99461"/>
                  </a:lnTo>
                  <a:lnTo>
                    <a:pt x="284521" y="65773"/>
                  </a:lnTo>
                  <a:lnTo>
                    <a:pt x="260893" y="39201"/>
                  </a:lnTo>
                  <a:lnTo>
                    <a:pt x="234649" y="20904"/>
                  </a:lnTo>
                  <a:close/>
                </a:path>
                <a:path w="313055" h="492125">
                  <a:moveTo>
                    <a:pt x="155425" y="89141"/>
                  </a:moveTo>
                  <a:lnTo>
                    <a:pt x="109602" y="104505"/>
                  </a:lnTo>
                  <a:lnTo>
                    <a:pt x="84074" y="136558"/>
                  </a:lnTo>
                  <a:lnTo>
                    <a:pt x="77955" y="171513"/>
                  </a:lnTo>
                  <a:lnTo>
                    <a:pt x="91096" y="210400"/>
                  </a:lnTo>
                  <a:lnTo>
                    <a:pt x="120440" y="236596"/>
                  </a:lnTo>
                  <a:lnTo>
                    <a:pt x="158819" y="245620"/>
                  </a:lnTo>
                  <a:lnTo>
                    <a:pt x="199063" y="232994"/>
                  </a:lnTo>
                  <a:lnTo>
                    <a:pt x="210340" y="223774"/>
                  </a:lnTo>
                  <a:lnTo>
                    <a:pt x="156645" y="223774"/>
                  </a:lnTo>
                  <a:lnTo>
                    <a:pt x="133415" y="219221"/>
                  </a:lnTo>
                  <a:lnTo>
                    <a:pt x="114762" y="206186"/>
                  </a:lnTo>
                  <a:lnTo>
                    <a:pt x="102911" y="186113"/>
                  </a:lnTo>
                  <a:lnTo>
                    <a:pt x="100092" y="160451"/>
                  </a:lnTo>
                  <a:lnTo>
                    <a:pt x="105230" y="141706"/>
                  </a:lnTo>
                  <a:lnTo>
                    <a:pt x="116222" y="126739"/>
                  </a:lnTo>
                  <a:lnTo>
                    <a:pt x="131751" y="116335"/>
                  </a:lnTo>
                  <a:lnTo>
                    <a:pt x="150498" y="111277"/>
                  </a:lnTo>
                  <a:lnTo>
                    <a:pt x="210520" y="111277"/>
                  </a:lnTo>
                  <a:lnTo>
                    <a:pt x="204062" y="105104"/>
                  </a:lnTo>
                  <a:lnTo>
                    <a:pt x="190016" y="96485"/>
                  </a:lnTo>
                  <a:lnTo>
                    <a:pt x="173733" y="90957"/>
                  </a:lnTo>
                  <a:lnTo>
                    <a:pt x="155425" y="89141"/>
                  </a:lnTo>
                  <a:close/>
                </a:path>
                <a:path w="313055" h="492125">
                  <a:moveTo>
                    <a:pt x="210520" y="111277"/>
                  </a:moveTo>
                  <a:lnTo>
                    <a:pt x="150498" y="111277"/>
                  </a:lnTo>
                  <a:lnTo>
                    <a:pt x="168431" y="112307"/>
                  </a:lnTo>
                  <a:lnTo>
                    <a:pt x="183950" y="118195"/>
                  </a:lnTo>
                  <a:lnTo>
                    <a:pt x="196268" y="127079"/>
                  </a:lnTo>
                  <a:lnTo>
                    <a:pt x="204600" y="137096"/>
                  </a:lnTo>
                  <a:lnTo>
                    <a:pt x="213055" y="167331"/>
                  </a:lnTo>
                  <a:lnTo>
                    <a:pt x="205016" y="195199"/>
                  </a:lnTo>
                  <a:lnTo>
                    <a:pt x="184780" y="215684"/>
                  </a:lnTo>
                  <a:lnTo>
                    <a:pt x="156645" y="223774"/>
                  </a:lnTo>
                  <a:lnTo>
                    <a:pt x="210340" y="223774"/>
                  </a:lnTo>
                  <a:lnTo>
                    <a:pt x="212811" y="221754"/>
                  </a:lnTo>
                  <a:lnTo>
                    <a:pt x="224285" y="206652"/>
                  </a:lnTo>
                  <a:lnTo>
                    <a:pt x="232063" y="187815"/>
                  </a:lnTo>
                  <a:lnTo>
                    <a:pt x="234724" y="165366"/>
                  </a:lnTo>
                  <a:lnTo>
                    <a:pt x="233123" y="152488"/>
                  </a:lnTo>
                  <a:lnTo>
                    <a:pt x="233042" y="151841"/>
                  </a:lnTo>
                  <a:lnTo>
                    <a:pt x="232944" y="151053"/>
                  </a:lnTo>
                  <a:lnTo>
                    <a:pt x="228617" y="137655"/>
                  </a:lnTo>
                  <a:lnTo>
                    <a:pt x="222578" y="125818"/>
                  </a:lnTo>
                  <a:lnTo>
                    <a:pt x="215765" y="116335"/>
                  </a:lnTo>
                  <a:lnTo>
                    <a:pt x="215662" y="116192"/>
                  </a:lnTo>
                  <a:lnTo>
                    <a:pt x="210520" y="1112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35946" y="4546278"/>
            <a:ext cx="1068099" cy="106714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85304" y="4561552"/>
            <a:ext cx="1022748" cy="101840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444395" y="5713936"/>
            <a:ext cx="1881505" cy="56324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53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Инвестиционный</a:t>
            </a:r>
            <a:r>
              <a:rPr kumimoji="0" sz="950" b="0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интернет-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портал </a:t>
            </a:r>
            <a:r>
              <a:rPr kumimoji="0" sz="9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investomsk.ru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10795" y="5713608"/>
            <a:ext cx="1852295" cy="32766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481965" marR="5080" lvl="0" indent="-469900" algn="l" defTabSz="914400" rtl="0" eaLnBrk="1" fontAlgn="auto" latinLnBrk="0" hangingPunct="1">
              <a:lnSpc>
                <a:spcPct val="1063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Агентство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развития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инвестиций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47081" y="874349"/>
            <a:ext cx="80225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45" dirty="0"/>
              <a:t>АДМИНИСТРАТИВНАЯ</a:t>
            </a:r>
            <a:r>
              <a:rPr sz="2600" spc="135" dirty="0"/>
              <a:t> </a:t>
            </a:r>
            <a:r>
              <a:rPr sz="2600" spc="60" dirty="0"/>
              <a:t>ПОДДЕРЖКА</a:t>
            </a:r>
            <a:r>
              <a:rPr sz="2600" spc="135" dirty="0"/>
              <a:t> </a:t>
            </a:r>
            <a:r>
              <a:rPr sz="2600" spc="45" dirty="0"/>
              <a:t>БИЗНЕСА</a:t>
            </a:r>
            <a:endParaRPr sz="2600"/>
          </a:p>
        </p:txBody>
      </p:sp>
      <p:sp>
        <p:nvSpPr>
          <p:cNvPr id="24" name="object 24"/>
          <p:cNvSpPr txBox="1"/>
          <p:nvPr/>
        </p:nvSpPr>
        <p:spPr>
          <a:xfrm>
            <a:off x="5501510" y="420363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53979" y="704272"/>
            <a:ext cx="10144760" cy="0"/>
          </a:xfrm>
          <a:custGeom>
            <a:avLst/>
            <a:gdLst/>
            <a:ahLst/>
            <a:cxnLst/>
            <a:rect l="l" t="t" r="r" b="b"/>
            <a:pathLst>
              <a:path w="10144760">
                <a:moveTo>
                  <a:pt x="1014473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>
            <a:extLst>
              <a:ext uri="{FF2B5EF4-FFF2-40B4-BE49-F238E27FC236}">
                <a16:creationId xmlns:a16="http://schemas.microsoft.com/office/drawing/2014/main" id="{4E83AE31-2625-4B6C-858A-46072816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193" y="1938207"/>
            <a:ext cx="8312150" cy="1490793"/>
          </a:xfrm>
        </p:spPr>
        <p:txBody>
          <a:bodyPr tIns="13335"/>
          <a:lstStyle/>
          <a:p>
            <a:pPr marL="12700" eaLnBrk="1" hangingPunct="1">
              <a:spcBef>
                <a:spcPts val="100"/>
              </a:spcBef>
            </a:pPr>
            <a:r>
              <a:rPr lang="ru-RU" alt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базы отдыха «Искорка» на территории бывшего детского лагеря (</a:t>
            </a:r>
            <a:r>
              <a:rPr lang="ru-RU" altLang="ru-RU" sz="32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п.Чернолучье</a:t>
            </a:r>
            <a:r>
              <a:rPr lang="ru-RU" altLang="ru-RU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6AE48F1-DAFC-4056-AC0F-7BFAAB3F02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0413" y="811213"/>
            <a:ext cx="2327275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pc="-10" dirty="0"/>
              <a:t>СОДЕРЖАНИЕ:</a:t>
            </a:r>
          </a:p>
        </p:txBody>
      </p:sp>
      <p:sp>
        <p:nvSpPr>
          <p:cNvPr id="4099" name="object 3">
            <a:extLst>
              <a:ext uri="{FF2B5EF4-FFF2-40B4-BE49-F238E27FC236}">
                <a16:creationId xmlns:a16="http://schemas.microsoft.com/office/drawing/2014/main" id="{9EFFD9FB-B90E-4BF1-A061-D3E66E6A7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290638"/>
            <a:ext cx="4875212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65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 1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характеристики инвестиционного проекта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Информация о проекте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. . . . . . . . . . . . . . . . . . . . . . . . . . . . . . . . . . . . . .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Этапы реализации проекта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. . . . . . . . . . . . . . . . . . . . . . . . . . . . . . ..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Виды услуг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. . . . . . . . . . . . . . . . . . . . . . . . . . . . . . . . . . . . . . .. . .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625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Описание проекта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. . . . . . . . . . . . . . . . . . . . . . . . . . . ... .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4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 2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Анализ экономической отрасли инвестиционного проекта и маркетинг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Конкурентные преимущества региона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ts val="18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Транспортно-логистический потенциал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500" dirty="0">
                <a:solidFill>
                  <a:srgbClr val="221F1F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Омской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области . . . . . . . . . . .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. . . .. .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</a:t>
            </a:r>
            <a:r>
              <a:rPr lang="ru-RU" altLang="ru-RU" sz="800" dirty="0">
                <a:solidFill>
                  <a:srgbClr val="221F1F"/>
                </a:solidFill>
              </a:rPr>
              <a:t>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 startAt="3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Анализ рынка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. . . . . . . . . . . . . . . . . . . . . . . . . . . . . . . . . . . . .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Ключевые потребители в регионе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. . . . . .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5088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AutoNum type="arabicPeriod" startAt="3"/>
              <a:tabLst/>
              <a:defRPr/>
            </a:pP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План маркетинга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</a:t>
            </a:r>
            <a:r>
              <a:rPr kumimoji="0" lang="ru-RU" alt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. . . . . . . . . . . . . . . . . . . . . . . . . . . . . . . . . . . . . . . . . . . . …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100" name="object 4">
            <a:extLst>
              <a:ext uri="{FF2B5EF4-FFF2-40B4-BE49-F238E27FC236}">
                <a16:creationId xmlns:a16="http://schemas.microsoft.com/office/drawing/2014/main" id="{4BCBA426-1CAA-4774-8895-C48D29BB75FE}"/>
              </a:ext>
            </a:extLst>
          </p:cNvPr>
          <p:cNvGrpSpPr>
            <a:grpSpLocks/>
          </p:cNvGrpSpPr>
          <p:nvPr/>
        </p:nvGrpSpPr>
        <p:grpSpPr bwMode="auto">
          <a:xfrm>
            <a:off x="795338" y="1358900"/>
            <a:ext cx="141287" cy="4949825"/>
            <a:chOff x="795058" y="1359027"/>
            <a:chExt cx="142240" cy="4950460"/>
          </a:xfrm>
        </p:grpSpPr>
        <p:sp>
          <p:nvSpPr>
            <p:cNvPr id="4106" name="object 5">
              <a:extLst>
                <a:ext uri="{FF2B5EF4-FFF2-40B4-BE49-F238E27FC236}">
                  <a16:creationId xmlns:a16="http://schemas.microsoft.com/office/drawing/2014/main" id="{367D72B7-DB12-4664-AABE-470E7BF9C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08" y="1359662"/>
              <a:ext cx="0" cy="4949825"/>
            </a:xfrm>
            <a:custGeom>
              <a:avLst/>
              <a:gdLst>
                <a:gd name="T0" fmla="*/ 0 h 4949825"/>
                <a:gd name="T1" fmla="*/ 4949825 h 4949825"/>
              </a:gdLst>
              <a:ahLst/>
              <a:cxnLst/>
              <a:rect l="0" t="T0" r="0" b="T1"/>
              <a:pathLst>
                <a:path h="4949825">
                  <a:moveTo>
                    <a:pt x="0" y="0"/>
                  </a:moveTo>
                  <a:lnTo>
                    <a:pt x="0" y="4949342"/>
                  </a:lnTo>
                </a:path>
              </a:pathLst>
            </a:custGeom>
            <a:noFill/>
            <a:ln w="12700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07" name="object 6">
              <a:extLst>
                <a:ext uri="{FF2B5EF4-FFF2-40B4-BE49-F238E27FC236}">
                  <a16:creationId xmlns:a16="http://schemas.microsoft.com/office/drawing/2014/main" id="{A5C0B079-F7E5-42F3-B4EC-C5EE71BE3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08" y="1359026"/>
              <a:ext cx="135890" cy="1994535"/>
            </a:xfrm>
            <a:custGeom>
              <a:avLst/>
              <a:gdLst>
                <a:gd name="T0" fmla="*/ 0 w 135890"/>
                <a:gd name="T1" fmla="*/ 0 h 1994535"/>
                <a:gd name="T2" fmla="*/ 135890 w 135890"/>
                <a:gd name="T3" fmla="*/ 1994535 h 1994535"/>
              </a:gdLst>
              <a:ahLst/>
              <a:cxnLst/>
              <a:rect l="T0" t="T1" r="T2" b="T3"/>
              <a:pathLst>
                <a:path w="135890" h="1994535">
                  <a:moveTo>
                    <a:pt x="135661" y="1899793"/>
                  </a:moveTo>
                  <a:lnTo>
                    <a:pt x="0" y="1805305"/>
                  </a:lnTo>
                  <a:lnTo>
                    <a:pt x="0" y="1994281"/>
                  </a:lnTo>
                  <a:lnTo>
                    <a:pt x="135661" y="1899793"/>
                  </a:lnTo>
                  <a:close/>
                </a:path>
                <a:path w="135890" h="1994535">
                  <a:moveTo>
                    <a:pt x="135661" y="94488"/>
                  </a:moveTo>
                  <a:lnTo>
                    <a:pt x="0" y="0"/>
                  </a:lnTo>
                  <a:lnTo>
                    <a:pt x="0" y="188976"/>
                  </a:lnTo>
                  <a:lnTo>
                    <a:pt x="135661" y="94488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01" name="object 7">
            <a:extLst>
              <a:ext uri="{FF2B5EF4-FFF2-40B4-BE49-F238E27FC236}">
                <a16:creationId xmlns:a16="http://schemas.microsoft.com/office/drawing/2014/main" id="{DA111EB6-AB03-4EDA-9E85-89B08ED332F5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1322388"/>
            <a:ext cx="158750" cy="4949825"/>
            <a:chOff x="6477000" y="1322197"/>
            <a:chExt cx="158750" cy="4949825"/>
          </a:xfrm>
        </p:grpSpPr>
        <p:sp>
          <p:nvSpPr>
            <p:cNvPr id="4103" name="object 8">
              <a:extLst>
                <a:ext uri="{FF2B5EF4-FFF2-40B4-BE49-F238E27FC236}">
                  <a16:creationId xmlns:a16="http://schemas.microsoft.com/office/drawing/2014/main" id="{5F26A451-3CBD-490B-9465-3154DCF79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3350" y="1322197"/>
              <a:ext cx="0" cy="4949825"/>
            </a:xfrm>
            <a:custGeom>
              <a:avLst/>
              <a:gdLst>
                <a:gd name="T0" fmla="*/ 0 h 4949825"/>
                <a:gd name="T1" fmla="*/ 4949825 h 4949825"/>
              </a:gdLst>
              <a:ahLst/>
              <a:cxnLst/>
              <a:rect l="0" t="T0" r="0" b="T1"/>
              <a:pathLst>
                <a:path h="4949825">
                  <a:moveTo>
                    <a:pt x="0" y="0"/>
                  </a:moveTo>
                  <a:lnTo>
                    <a:pt x="0" y="4949291"/>
                  </a:lnTo>
                </a:path>
              </a:pathLst>
            </a:custGeom>
            <a:noFill/>
            <a:ln w="12700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4104" name="object 9">
              <a:extLst>
                <a:ext uri="{FF2B5EF4-FFF2-40B4-BE49-F238E27FC236}">
                  <a16:creationId xmlns:a16="http://schemas.microsoft.com/office/drawing/2014/main" id="{8D68F957-C6AF-4576-8C32-AB12E96079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3350" y="1359014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object 10">
              <a:extLst>
                <a:ext uri="{FF2B5EF4-FFF2-40B4-BE49-F238E27FC236}">
                  <a16:creationId xmlns:a16="http://schemas.microsoft.com/office/drawing/2014/main" id="{F827D629-52F6-41F4-8993-7EB95567F2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9319" y="2514587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2" name="object 11">
            <a:extLst>
              <a:ext uri="{FF2B5EF4-FFF2-40B4-BE49-F238E27FC236}">
                <a16:creationId xmlns:a16="http://schemas.microsoft.com/office/drawing/2014/main" id="{067C815D-8D7C-4BC6-B54C-C9805794D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8775" y="1290638"/>
            <a:ext cx="4397375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 3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Локализация инвестиционного проекта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1.Возможные территории для размещения</a:t>
            </a:r>
            <a:r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.  . . .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2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 4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Иное ресурсное обеспечение инвестиционного проекта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Кадровый потенциал </a:t>
            </a:r>
            <a:r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. . . . . . . . . . . . . . . . . . . . . . . . . . . . . . . . . . . .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14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Возможные меры поддержки </a:t>
            </a:r>
            <a:r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. . . . . . . . . . . . . .. . . . . . . . .  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Административная поддержка бизнеса </a:t>
            </a:r>
            <a:r>
              <a:rPr kumimoji="0" lang="ru-RU" altLang="ru-RU" sz="8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 . . . . . . .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7FACD05-A646-4B6F-9FE2-AD06AE89CF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0413" y="1054100"/>
            <a:ext cx="4286250" cy="390525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ИНФОРМАЦИЯ</a:t>
            </a:r>
            <a:r>
              <a:rPr spc="350" dirty="0"/>
              <a:t> </a:t>
            </a:r>
            <a:r>
              <a:rPr dirty="0"/>
              <a:t>О</a:t>
            </a:r>
            <a:r>
              <a:rPr spc="240" dirty="0"/>
              <a:t> </a:t>
            </a:r>
            <a:r>
              <a:rPr spc="45" dirty="0"/>
              <a:t>ПРОЕКТЕ</a:t>
            </a:r>
          </a:p>
        </p:txBody>
      </p:sp>
      <p:sp>
        <p:nvSpPr>
          <p:cNvPr id="5123" name="object 3">
            <a:extLst>
              <a:ext uri="{FF2B5EF4-FFF2-40B4-BE49-F238E27FC236}">
                <a16:creationId xmlns:a16="http://schemas.microsoft.com/office/drawing/2014/main" id="{5371B3F5-AE39-4EC8-B858-8C5DD19DA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0" y="1727200"/>
            <a:ext cx="4595813" cy="4776116"/>
          </a:xfrm>
        </p:spPr>
        <p:txBody>
          <a:bodyPr tIns="6350"/>
          <a:lstStyle/>
          <a:p>
            <a:pPr marL="12700" indent="0" eaLnBrk="1" hangingPunct="1">
              <a:lnSpc>
                <a:spcPct val="103000"/>
              </a:lnSpc>
              <a:spcBef>
                <a:spcPts val="50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Наименование инвестиционного проекта: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базы отдыха «Искорка» на территории бывшего детского лагеря (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п.Чернолучье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ts val="175"/>
              </a:spcBef>
            </a:pP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 проекта: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ts val="3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нового вида услуг (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Greenfield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2700" indent="0" eaLnBrk="1" hangingPunct="1">
              <a:spcBef>
                <a:spcPts val="875"/>
              </a:spcBef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Стадия инвестиционного проекта –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ts val="1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предынвестиционная</a:t>
            </a: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(инвестиционное предложение)</a:t>
            </a:r>
          </a:p>
          <a:p>
            <a:pPr marL="12700" indent="0" eaLnBrk="1" hangingPunct="1">
              <a:spcBef>
                <a:spcPts val="188"/>
              </a:spcBef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Описание проекта: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ts val="1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 решает одновременно социальную, экологическую и экономическую задачи — превращает заброшенный лесной массив в современный профилакторий на 200 мест, востребованный населением.</a:t>
            </a:r>
          </a:p>
        </p:txBody>
      </p:sp>
      <p:grpSp>
        <p:nvGrpSpPr>
          <p:cNvPr id="5124" name="object 4">
            <a:extLst>
              <a:ext uri="{FF2B5EF4-FFF2-40B4-BE49-F238E27FC236}">
                <a16:creationId xmlns:a16="http://schemas.microsoft.com/office/drawing/2014/main" id="{B6236055-B4C2-4E94-9FBD-94E2C7036C78}"/>
              </a:ext>
            </a:extLst>
          </p:cNvPr>
          <p:cNvGrpSpPr>
            <a:grpSpLocks/>
          </p:cNvGrpSpPr>
          <p:nvPr/>
        </p:nvGrpSpPr>
        <p:grpSpPr bwMode="auto">
          <a:xfrm>
            <a:off x="5956903" y="1697037"/>
            <a:ext cx="147755" cy="5232231"/>
            <a:chOff x="6053604" y="1696466"/>
            <a:chExt cx="155438" cy="4435475"/>
          </a:xfrm>
        </p:grpSpPr>
        <p:sp>
          <p:nvSpPr>
            <p:cNvPr id="5135" name="object 5">
              <a:extLst>
                <a:ext uri="{FF2B5EF4-FFF2-40B4-BE49-F238E27FC236}">
                  <a16:creationId xmlns:a16="http://schemas.microsoft.com/office/drawing/2014/main" id="{6A8D43AF-CE99-46C7-9F2E-A16FE994D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2726" y="1696466"/>
              <a:ext cx="0" cy="4435475"/>
            </a:xfrm>
            <a:custGeom>
              <a:avLst/>
              <a:gdLst>
                <a:gd name="T0" fmla="*/ 0 h 4435475"/>
                <a:gd name="T1" fmla="*/ 4435475 h 4435475"/>
              </a:gdLst>
              <a:ahLst/>
              <a:cxnLst/>
              <a:rect l="0" t="T0" r="0" b="T1"/>
              <a:pathLst>
                <a:path h="4435475">
                  <a:moveTo>
                    <a:pt x="0" y="0"/>
                  </a:moveTo>
                  <a:lnTo>
                    <a:pt x="0" y="4435233"/>
                  </a:lnTo>
                </a:path>
              </a:pathLst>
            </a:custGeom>
            <a:noFill/>
            <a:ln w="12700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136" name="object 6">
              <a:extLst>
                <a:ext uri="{FF2B5EF4-FFF2-40B4-BE49-F238E27FC236}">
                  <a16:creationId xmlns:a16="http://schemas.microsoft.com/office/drawing/2014/main" id="{BCD79F78-C0AA-4222-A3FC-A0D103C43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2726" y="1720837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object 7">
              <a:extLst>
                <a:ext uri="{FF2B5EF4-FFF2-40B4-BE49-F238E27FC236}">
                  <a16:creationId xmlns:a16="http://schemas.microsoft.com/office/drawing/2014/main" id="{6AEDD4A0-0AD0-4144-BD5D-FE73068C0A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3604" y="3659963"/>
              <a:ext cx="146315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8" name="object 8">
              <a:extLst>
                <a:ext uri="{FF2B5EF4-FFF2-40B4-BE49-F238E27FC236}">
                  <a16:creationId xmlns:a16="http://schemas.microsoft.com/office/drawing/2014/main" id="{5553C0E3-4D17-4246-B2A3-2BBB4BB82F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3604" y="4890838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9" name="object 9">
              <a:extLst>
                <a:ext uri="{FF2B5EF4-FFF2-40B4-BE49-F238E27FC236}">
                  <a16:creationId xmlns:a16="http://schemas.microsoft.com/office/drawing/2014/main" id="{1B82C79B-2694-42AC-BB62-A774DCCB44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8352" y="5687858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object 10">
            <a:extLst>
              <a:ext uri="{FF2B5EF4-FFF2-40B4-BE49-F238E27FC236}">
                <a16:creationId xmlns:a16="http://schemas.microsoft.com/office/drawing/2014/main" id="{D5F939E0-8879-4043-B063-37A730D72FEA}"/>
              </a:ext>
            </a:extLst>
          </p:cNvPr>
          <p:cNvSpPr txBox="1"/>
          <p:nvPr/>
        </p:nvSpPr>
        <p:spPr>
          <a:xfrm>
            <a:off x="5616575" y="342900"/>
            <a:ext cx="5357813" cy="2540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4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2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26" name="object 11">
            <a:extLst>
              <a:ext uri="{FF2B5EF4-FFF2-40B4-BE49-F238E27FC236}">
                <a16:creationId xmlns:a16="http://schemas.microsoft.com/office/drawing/2014/main" id="{A8C8914D-1E62-4F63-A992-BCFB497D7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647700"/>
            <a:ext cx="10199687" cy="0"/>
          </a:xfrm>
          <a:custGeom>
            <a:avLst/>
            <a:gdLst>
              <a:gd name="T0" fmla="*/ 0 w 10200640"/>
              <a:gd name="T1" fmla="*/ 10200640 w 10200640"/>
            </a:gdLst>
            <a:ahLst/>
            <a:cxnLst/>
            <a:rect l="T0" t="0" r="T1" b="0"/>
            <a:pathLst>
              <a:path w="10200640">
                <a:moveTo>
                  <a:pt x="10200093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27" name="object 12">
            <a:extLst>
              <a:ext uri="{FF2B5EF4-FFF2-40B4-BE49-F238E27FC236}">
                <a16:creationId xmlns:a16="http://schemas.microsoft.com/office/drawing/2014/main" id="{8753C8A2-BE4F-4734-936B-C71D5CCCA6A0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419850" y="1649413"/>
            <a:ext cx="4159250" cy="5264583"/>
          </a:xfrm>
        </p:spPr>
        <p:txBody>
          <a:bodyPr tIns="34925"/>
          <a:lstStyle/>
          <a:p>
            <a:pPr marL="12700" indent="0" eaLnBrk="1" hangingPunct="1">
              <a:lnSpc>
                <a:spcPct val="108000"/>
              </a:lnSpc>
              <a:spcBef>
                <a:spcPts val="275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инвестиционного проекта: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создать современный лесной профилакторий для лечения и восстановления жителей Омской области и соседних регионов, используя природные факторы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Чернолучья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(фитонциды, чистый воздух, возможность грязелечения).</a:t>
            </a:r>
          </a:p>
          <a:p>
            <a:pPr marL="12700" indent="0" eaLnBrk="1" hangingPunct="1">
              <a:spcBef>
                <a:spcPts val="1388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 и подотрасль экономики: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ts val="3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pPr marL="12700" indent="0" eaLnBrk="1" hangingPunct="1">
              <a:spcBef>
                <a:spcPts val="3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ОКВЭД 55.1 «Деятельность гостиниц и</a:t>
            </a:r>
          </a:p>
          <a:p>
            <a:pPr marL="12700" indent="0" eaLnBrk="1" hangingPunct="1">
              <a:spcBef>
                <a:spcPts val="30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прочих мест для временного проживания»</a:t>
            </a:r>
          </a:p>
          <a:p>
            <a:pPr marL="12700" indent="0" eaLnBrk="1" hangingPunct="1">
              <a:spcBef>
                <a:spcPts val="800"/>
              </a:spcBef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участия в проекте: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собственные средства</a:t>
            </a: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средства федеральной субсидии</a:t>
            </a:r>
          </a:p>
          <a:p>
            <a:pPr marL="12700" indent="0" eaLnBrk="1" hangingPunct="1">
              <a:spcBef>
                <a:spcPts val="1400"/>
              </a:spcBef>
            </a:pPr>
            <a:r>
              <a:rPr lang="ru-RU" altLang="ru-RU" sz="1700" b="1" dirty="0">
                <a:solidFill>
                  <a:srgbClr val="EF4E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турпоток:</a:t>
            </a:r>
            <a:endParaRPr lang="ru-RU" alt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eaLnBrk="1" hangingPunct="1">
              <a:spcBef>
                <a:spcPct val="0"/>
              </a:spcBef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20 000 человек в год</a:t>
            </a:r>
          </a:p>
        </p:txBody>
      </p:sp>
      <p:grpSp>
        <p:nvGrpSpPr>
          <p:cNvPr id="5128" name="object 13">
            <a:extLst>
              <a:ext uri="{FF2B5EF4-FFF2-40B4-BE49-F238E27FC236}">
                <a16:creationId xmlns:a16="http://schemas.microsoft.com/office/drawing/2014/main" id="{6FB15AF2-C1A2-4649-81ED-3EC514A48678}"/>
              </a:ext>
            </a:extLst>
          </p:cNvPr>
          <p:cNvGrpSpPr>
            <a:grpSpLocks/>
          </p:cNvGrpSpPr>
          <p:nvPr/>
        </p:nvGrpSpPr>
        <p:grpSpPr bwMode="auto">
          <a:xfrm>
            <a:off x="760409" y="1752600"/>
            <a:ext cx="164109" cy="4825412"/>
            <a:chOff x="767359" y="1752726"/>
            <a:chExt cx="156636" cy="4399280"/>
          </a:xfrm>
        </p:grpSpPr>
        <p:sp>
          <p:nvSpPr>
            <p:cNvPr id="5130" name="object 14">
              <a:extLst>
                <a:ext uri="{FF2B5EF4-FFF2-40B4-BE49-F238E27FC236}">
                  <a16:creationId xmlns:a16="http://schemas.microsoft.com/office/drawing/2014/main" id="{2374A2AC-2B84-42AD-83F2-94E61AE41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709" y="1752726"/>
              <a:ext cx="0" cy="4399280"/>
            </a:xfrm>
            <a:custGeom>
              <a:avLst/>
              <a:gdLst>
                <a:gd name="T0" fmla="*/ 0 h 4399280"/>
                <a:gd name="T1" fmla="*/ 4399280 h 4399280"/>
              </a:gdLst>
              <a:ahLst/>
              <a:cxnLst/>
              <a:rect l="0" t="T0" r="0" b="T1"/>
              <a:pathLst>
                <a:path h="4399280">
                  <a:moveTo>
                    <a:pt x="0" y="0"/>
                  </a:moveTo>
                  <a:lnTo>
                    <a:pt x="0" y="4398733"/>
                  </a:lnTo>
                </a:path>
              </a:pathLst>
            </a:custGeom>
            <a:noFill/>
            <a:ln w="12700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131" name="object 15">
              <a:extLst>
                <a:ext uri="{FF2B5EF4-FFF2-40B4-BE49-F238E27FC236}">
                  <a16:creationId xmlns:a16="http://schemas.microsoft.com/office/drawing/2014/main" id="{ED31FDB8-56B1-4605-A69C-64E8671727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709" y="1780273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2" name="object 16">
              <a:extLst>
                <a:ext uri="{FF2B5EF4-FFF2-40B4-BE49-F238E27FC236}">
                  <a16:creationId xmlns:a16="http://schemas.microsoft.com/office/drawing/2014/main" id="{933BFF46-BF8E-486B-B085-199E4A2B6B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679" y="2930867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3" name="object 17">
              <a:extLst>
                <a:ext uri="{FF2B5EF4-FFF2-40B4-BE49-F238E27FC236}">
                  <a16:creationId xmlns:a16="http://schemas.microsoft.com/office/drawing/2014/main" id="{B6CAC504-0400-43AB-BA8F-A9CE7F05D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359" y="3803730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4" name="object 18">
              <a:extLst>
                <a:ext uri="{FF2B5EF4-FFF2-40B4-BE49-F238E27FC236}">
                  <a16:creationId xmlns:a16="http://schemas.microsoft.com/office/drawing/2014/main" id="{2985034B-A1B3-4610-94B2-8ABDB986D9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709" y="4725149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id="{4C5F35BB-5D63-40B1-954D-3A6B178D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69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985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A8192E-C47B-4857-9ED0-8B5B5C673260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6985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00EE45C-E471-458F-9A3E-E53283FB7938}"/>
              </a:ext>
            </a:extLst>
          </p:cNvPr>
          <p:cNvSpPr txBox="1"/>
          <p:nvPr/>
        </p:nvSpPr>
        <p:spPr>
          <a:xfrm>
            <a:off x="719138" y="5316538"/>
            <a:ext cx="3444875" cy="5127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Срок</a:t>
            </a:r>
            <a:r>
              <a:rPr kumimoji="0" sz="1800" b="1" i="0" u="none" strike="noStrike" kern="0" cap="none" spc="-125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r>
              <a:rPr kumimoji="0" sz="1800" b="1" i="0" u="none" strike="noStrike" kern="0" cap="none" spc="-55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</a:t>
            </a:r>
            <a:r>
              <a:rPr kumimoji="0" sz="1750" b="1" i="0" u="none" strike="noStrike" kern="0" cap="none" spc="-10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0" cap="none" spc="-2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2-</a:t>
            </a: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</a:t>
            </a:r>
            <a:r>
              <a:rPr kumimoji="0" sz="3200" b="1" i="0" u="none" strike="noStrike" kern="0" cap="none" spc="-47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5C17E54-84F7-42C9-9B45-A820630DFEDC}"/>
              </a:ext>
            </a:extLst>
          </p:cNvPr>
          <p:cNvSpPr txBox="1"/>
          <p:nvPr/>
        </p:nvSpPr>
        <p:spPr>
          <a:xfrm>
            <a:off x="5616575" y="342900"/>
            <a:ext cx="5357813" cy="25400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4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2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48" name="object 4">
            <a:extLst>
              <a:ext uri="{FF2B5EF4-FFF2-40B4-BE49-F238E27FC236}">
                <a16:creationId xmlns:a16="http://schemas.microsoft.com/office/drawing/2014/main" id="{9B0C08F4-8CF3-4125-9D4D-91E5A5B91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338" y="647700"/>
            <a:ext cx="10199687" cy="0"/>
          </a:xfrm>
          <a:custGeom>
            <a:avLst/>
            <a:gdLst>
              <a:gd name="T0" fmla="*/ 0 w 10200640"/>
              <a:gd name="T1" fmla="*/ 10200640 w 10200640"/>
            </a:gdLst>
            <a:ahLst/>
            <a:cxnLst/>
            <a:rect l="T0" t="0" r="T1" b="0"/>
            <a:pathLst>
              <a:path w="10200640">
                <a:moveTo>
                  <a:pt x="10200093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49" name="object 5">
            <a:extLst>
              <a:ext uri="{FF2B5EF4-FFF2-40B4-BE49-F238E27FC236}">
                <a16:creationId xmlns:a16="http://schemas.microsoft.com/office/drawing/2014/main" id="{0B9D6D05-D866-42D0-A803-9C420EC9D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2809875"/>
            <a:ext cx="1196975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79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ru-RU" altLang="ru-RU" sz="17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месяца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Оформление земельного участка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50" name="object 6">
            <a:extLst>
              <a:ext uri="{FF2B5EF4-FFF2-40B4-BE49-F238E27FC236}">
                <a16:creationId xmlns:a16="http://schemas.microsoft.com/office/drawing/2014/main" id="{A3C83682-61D6-4080-BCF5-DA443BA92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0" y="2770188"/>
            <a:ext cx="1495425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08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1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ru-RU" altLang="ru-RU" sz="17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месяца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Планирование, составление сметы расходов, заключение договоров поставки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51" name="object 7">
            <a:extLst>
              <a:ext uri="{FF2B5EF4-FFF2-40B4-BE49-F238E27FC236}">
                <a16:creationId xmlns:a16="http://schemas.microsoft.com/office/drawing/2014/main" id="{8EB07F6F-510D-4BBD-B50D-8F3FB7462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1175" y="2725738"/>
            <a:ext cx="1300163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778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2000"/>
              </a:lnSpc>
              <a:spcBef>
                <a:spcPts val="45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ru-RU" altLang="ru-RU" sz="17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месяца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Приобретение модулей, строительных материалов, оборудования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52" name="object 8">
            <a:extLst>
              <a:ext uri="{FF2B5EF4-FFF2-40B4-BE49-F238E27FC236}">
                <a16:creationId xmlns:a16="http://schemas.microsoft.com/office/drawing/2014/main" id="{017A8CCB-419A-49E1-A9C0-1ABA2E93A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0" y="2770188"/>
            <a:ext cx="1369561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5016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1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ru-RU" alt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месяца </a:t>
            </a:r>
            <a:r>
              <a:rPr kumimoji="0" lang="ru-RU" alt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Монтаж модулей размещения, подведение коммуникаций</a:t>
            </a:r>
            <a:endParaRPr kumimoji="0" lang="ru-RU" altLang="ru-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53" name="object 9">
            <a:extLst>
              <a:ext uri="{FF2B5EF4-FFF2-40B4-BE49-F238E27FC236}">
                <a16:creationId xmlns:a16="http://schemas.microsoft.com/office/drawing/2014/main" id="{8678C913-7943-4AEA-B47C-AC8AEB264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0063" y="2725738"/>
            <a:ext cx="1106487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2705" rIns="0" bIns="0">
            <a:spAutoFit/>
          </a:bodyPr>
          <a:lstStyle>
            <a:lvl1pPr marL="15875" indent="-47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5875" marR="0" lvl="0" indent="-4763" algn="l" defTabSz="914400" rtl="0" eaLnBrk="1" fontAlgn="base" latinLnBrk="0" hangingPunct="1">
              <a:lnSpc>
                <a:spcPct val="103000"/>
              </a:lnSpc>
              <a:spcBef>
                <a:spcPts val="4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ru-RU" altLang="ru-RU" sz="17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месяц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Маркетинг и запуск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154" name="object 10">
            <a:extLst>
              <a:ext uri="{FF2B5EF4-FFF2-40B4-BE49-F238E27FC236}">
                <a16:creationId xmlns:a16="http://schemas.microsoft.com/office/drawing/2014/main" id="{A4FFABDC-300D-4433-9572-B661CCA71C56}"/>
              </a:ext>
            </a:extLst>
          </p:cNvPr>
          <p:cNvGrpSpPr>
            <a:grpSpLocks/>
          </p:cNvGrpSpPr>
          <p:nvPr/>
        </p:nvGrpSpPr>
        <p:grpSpPr bwMode="auto">
          <a:xfrm>
            <a:off x="731838" y="2162175"/>
            <a:ext cx="9245600" cy="590550"/>
            <a:chOff x="731837" y="2161857"/>
            <a:chExt cx="9245600" cy="591185"/>
          </a:xfrm>
        </p:grpSpPr>
        <p:sp>
          <p:nvSpPr>
            <p:cNvPr id="6168" name="object 11">
              <a:extLst>
                <a:ext uri="{FF2B5EF4-FFF2-40B4-BE49-F238E27FC236}">
                  <a16:creationId xmlns:a16="http://schemas.microsoft.com/office/drawing/2014/main" id="{F17EFE9B-592F-4AC3-B370-E9022F3F1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150" y="2553716"/>
              <a:ext cx="8846820" cy="0"/>
            </a:xfrm>
            <a:custGeom>
              <a:avLst/>
              <a:gdLst>
                <a:gd name="T0" fmla="*/ 0 w 8846820"/>
                <a:gd name="T1" fmla="*/ 8846820 w 8846820"/>
              </a:gdLst>
              <a:ahLst/>
              <a:cxnLst/>
              <a:rect l="T0" t="0" r="T1" b="0"/>
              <a:pathLst>
                <a:path w="8846820">
                  <a:moveTo>
                    <a:pt x="0" y="0"/>
                  </a:moveTo>
                  <a:lnTo>
                    <a:pt x="8846794" y="0"/>
                  </a:lnTo>
                </a:path>
              </a:pathLst>
            </a:custGeom>
            <a:noFill/>
            <a:ln w="22655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69" name="object 12">
              <a:extLst>
                <a:ext uri="{FF2B5EF4-FFF2-40B4-BE49-F238E27FC236}">
                  <a16:creationId xmlns:a16="http://schemas.microsoft.com/office/drawing/2014/main" id="{BC3C0C7C-5768-48A4-87C4-6A2F698B5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775" y="2169795"/>
              <a:ext cx="575310" cy="575310"/>
            </a:xfrm>
            <a:custGeom>
              <a:avLst/>
              <a:gdLst>
                <a:gd name="T0" fmla="*/ 0 w 575310"/>
                <a:gd name="T1" fmla="*/ 0 h 575310"/>
                <a:gd name="T2" fmla="*/ 575310 w 575310"/>
                <a:gd name="T3" fmla="*/ 575310 h 575310"/>
              </a:gdLst>
              <a:ahLst/>
              <a:cxnLst/>
              <a:rect l="T0" t="T1" r="T2" b="T3"/>
              <a:pathLst>
                <a:path w="575310" h="575310">
                  <a:moveTo>
                    <a:pt x="287667" y="0"/>
                  </a:moveTo>
                  <a:lnTo>
                    <a:pt x="241007" y="3809"/>
                  </a:lnTo>
                  <a:lnTo>
                    <a:pt x="196735" y="14604"/>
                  </a:lnTo>
                  <a:lnTo>
                    <a:pt x="155460" y="32130"/>
                  </a:lnTo>
                  <a:lnTo>
                    <a:pt x="117767" y="55499"/>
                  </a:lnTo>
                  <a:lnTo>
                    <a:pt x="84251" y="84200"/>
                  </a:lnTo>
                  <a:lnTo>
                    <a:pt x="55498" y="117728"/>
                  </a:lnTo>
                  <a:lnTo>
                    <a:pt x="32105" y="155447"/>
                  </a:lnTo>
                  <a:lnTo>
                    <a:pt x="14668" y="196722"/>
                  </a:lnTo>
                  <a:lnTo>
                    <a:pt x="3759" y="240918"/>
                  </a:lnTo>
                  <a:lnTo>
                    <a:pt x="0" y="287654"/>
                  </a:lnTo>
                  <a:lnTo>
                    <a:pt x="3759" y="334263"/>
                  </a:lnTo>
                  <a:lnTo>
                    <a:pt x="14668" y="378587"/>
                  </a:lnTo>
                  <a:lnTo>
                    <a:pt x="32105" y="419862"/>
                  </a:lnTo>
                  <a:lnTo>
                    <a:pt x="55498" y="457580"/>
                  </a:lnTo>
                  <a:lnTo>
                    <a:pt x="84251" y="491108"/>
                  </a:lnTo>
                  <a:lnTo>
                    <a:pt x="117767" y="519810"/>
                  </a:lnTo>
                  <a:lnTo>
                    <a:pt x="155460" y="543178"/>
                  </a:lnTo>
                  <a:lnTo>
                    <a:pt x="196735" y="560704"/>
                  </a:lnTo>
                  <a:lnTo>
                    <a:pt x="241007" y="571500"/>
                  </a:lnTo>
                  <a:lnTo>
                    <a:pt x="287667" y="575309"/>
                  </a:lnTo>
                  <a:lnTo>
                    <a:pt x="334327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55" y="519810"/>
                  </a:lnTo>
                  <a:lnTo>
                    <a:pt x="491083" y="491108"/>
                  </a:lnTo>
                  <a:lnTo>
                    <a:pt x="519823" y="457580"/>
                  </a:lnTo>
                  <a:lnTo>
                    <a:pt x="543179" y="419862"/>
                  </a:lnTo>
                  <a:lnTo>
                    <a:pt x="560705" y="378587"/>
                  </a:lnTo>
                  <a:lnTo>
                    <a:pt x="571627" y="334263"/>
                  </a:lnTo>
                  <a:lnTo>
                    <a:pt x="575310" y="287654"/>
                  </a:lnTo>
                  <a:lnTo>
                    <a:pt x="571627" y="240918"/>
                  </a:lnTo>
                  <a:lnTo>
                    <a:pt x="560705" y="196722"/>
                  </a:lnTo>
                  <a:lnTo>
                    <a:pt x="543179" y="155447"/>
                  </a:lnTo>
                  <a:lnTo>
                    <a:pt x="519823" y="117728"/>
                  </a:lnTo>
                  <a:lnTo>
                    <a:pt x="491083" y="84200"/>
                  </a:lnTo>
                  <a:lnTo>
                    <a:pt x="457555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327" y="3809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0" name="object 13">
              <a:extLst>
                <a:ext uri="{FF2B5EF4-FFF2-40B4-BE49-F238E27FC236}">
                  <a16:creationId xmlns:a16="http://schemas.microsoft.com/office/drawing/2014/main" id="{6A0AFB45-7CE0-46AF-B450-18EF68DBD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775" y="2169795"/>
              <a:ext cx="575310" cy="575310"/>
            </a:xfrm>
            <a:custGeom>
              <a:avLst/>
              <a:gdLst>
                <a:gd name="T0" fmla="*/ 0 w 575310"/>
                <a:gd name="T1" fmla="*/ 0 h 575310"/>
                <a:gd name="T2" fmla="*/ 575310 w 575310"/>
                <a:gd name="T3" fmla="*/ 575310 h 575310"/>
              </a:gdLst>
              <a:ahLst/>
              <a:cxnLst/>
              <a:rect l="T0" t="T1" r="T2" b="T3"/>
              <a:pathLst>
                <a:path w="575310" h="575310">
                  <a:moveTo>
                    <a:pt x="287667" y="575309"/>
                  </a:moveTo>
                  <a:lnTo>
                    <a:pt x="334327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55" y="519810"/>
                  </a:lnTo>
                  <a:lnTo>
                    <a:pt x="491083" y="491108"/>
                  </a:lnTo>
                  <a:lnTo>
                    <a:pt x="519823" y="457580"/>
                  </a:lnTo>
                  <a:lnTo>
                    <a:pt x="543179" y="419862"/>
                  </a:lnTo>
                  <a:lnTo>
                    <a:pt x="560705" y="378587"/>
                  </a:lnTo>
                  <a:lnTo>
                    <a:pt x="571627" y="334263"/>
                  </a:lnTo>
                  <a:lnTo>
                    <a:pt x="575310" y="287654"/>
                  </a:lnTo>
                  <a:lnTo>
                    <a:pt x="571627" y="240918"/>
                  </a:lnTo>
                  <a:lnTo>
                    <a:pt x="560705" y="196722"/>
                  </a:lnTo>
                  <a:lnTo>
                    <a:pt x="543179" y="155447"/>
                  </a:lnTo>
                  <a:lnTo>
                    <a:pt x="519823" y="117728"/>
                  </a:lnTo>
                  <a:lnTo>
                    <a:pt x="491083" y="84200"/>
                  </a:lnTo>
                  <a:lnTo>
                    <a:pt x="457555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327" y="3809"/>
                  </a:lnTo>
                  <a:lnTo>
                    <a:pt x="287667" y="0"/>
                  </a:lnTo>
                  <a:lnTo>
                    <a:pt x="241007" y="3809"/>
                  </a:lnTo>
                  <a:lnTo>
                    <a:pt x="196735" y="14604"/>
                  </a:lnTo>
                  <a:lnTo>
                    <a:pt x="155460" y="32130"/>
                  </a:lnTo>
                  <a:lnTo>
                    <a:pt x="117767" y="55499"/>
                  </a:lnTo>
                  <a:lnTo>
                    <a:pt x="84251" y="84200"/>
                  </a:lnTo>
                  <a:lnTo>
                    <a:pt x="55498" y="117728"/>
                  </a:lnTo>
                  <a:lnTo>
                    <a:pt x="32105" y="155447"/>
                  </a:lnTo>
                  <a:lnTo>
                    <a:pt x="14668" y="196722"/>
                  </a:lnTo>
                  <a:lnTo>
                    <a:pt x="3759" y="240918"/>
                  </a:lnTo>
                  <a:lnTo>
                    <a:pt x="0" y="287654"/>
                  </a:lnTo>
                  <a:lnTo>
                    <a:pt x="3759" y="334263"/>
                  </a:lnTo>
                  <a:lnTo>
                    <a:pt x="14668" y="378587"/>
                  </a:lnTo>
                  <a:lnTo>
                    <a:pt x="32105" y="419862"/>
                  </a:lnTo>
                  <a:lnTo>
                    <a:pt x="55498" y="457580"/>
                  </a:lnTo>
                  <a:lnTo>
                    <a:pt x="84251" y="491108"/>
                  </a:lnTo>
                  <a:lnTo>
                    <a:pt x="117767" y="519810"/>
                  </a:lnTo>
                  <a:lnTo>
                    <a:pt x="155460" y="543178"/>
                  </a:lnTo>
                  <a:lnTo>
                    <a:pt x="196735" y="560704"/>
                  </a:lnTo>
                  <a:lnTo>
                    <a:pt x="241007" y="571500"/>
                  </a:lnTo>
                  <a:lnTo>
                    <a:pt x="287667" y="575309"/>
                  </a:lnTo>
                  <a:close/>
                </a:path>
              </a:pathLst>
            </a:custGeom>
            <a:noFill/>
            <a:ln w="15443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1" name="object 14">
              <a:extLst>
                <a:ext uri="{FF2B5EF4-FFF2-40B4-BE49-F238E27FC236}">
                  <a16:creationId xmlns:a16="http://schemas.microsoft.com/office/drawing/2014/main" id="{AA0931BD-638B-46F7-8A96-31F1935B8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063" y="2169795"/>
              <a:ext cx="575310" cy="575310"/>
            </a:xfrm>
            <a:custGeom>
              <a:avLst/>
              <a:gdLst>
                <a:gd name="T0" fmla="*/ 0 w 575309"/>
                <a:gd name="T1" fmla="*/ 0 h 575310"/>
                <a:gd name="T2" fmla="*/ 575309 w 575309"/>
                <a:gd name="T3" fmla="*/ 575310 h 575310"/>
              </a:gdLst>
              <a:ahLst/>
              <a:cxnLst/>
              <a:rect l="T0" t="T1" r="T2" b="T3"/>
              <a:pathLst>
                <a:path w="575309" h="575310">
                  <a:moveTo>
                    <a:pt x="287654" y="0"/>
                  </a:moveTo>
                  <a:lnTo>
                    <a:pt x="241045" y="3809"/>
                  </a:lnTo>
                  <a:lnTo>
                    <a:pt x="196722" y="14604"/>
                  </a:lnTo>
                  <a:lnTo>
                    <a:pt x="155447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8" y="117728"/>
                  </a:lnTo>
                  <a:lnTo>
                    <a:pt x="32130" y="155447"/>
                  </a:lnTo>
                  <a:lnTo>
                    <a:pt x="14731" y="196722"/>
                  </a:lnTo>
                  <a:lnTo>
                    <a:pt x="3809" y="240918"/>
                  </a:lnTo>
                  <a:lnTo>
                    <a:pt x="0" y="287654"/>
                  </a:lnTo>
                  <a:lnTo>
                    <a:pt x="3809" y="334263"/>
                  </a:lnTo>
                  <a:lnTo>
                    <a:pt x="14731" y="378587"/>
                  </a:lnTo>
                  <a:lnTo>
                    <a:pt x="32130" y="419862"/>
                  </a:lnTo>
                  <a:lnTo>
                    <a:pt x="55498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7" y="543178"/>
                  </a:lnTo>
                  <a:lnTo>
                    <a:pt x="196722" y="560704"/>
                  </a:lnTo>
                  <a:lnTo>
                    <a:pt x="241045" y="571500"/>
                  </a:lnTo>
                  <a:lnTo>
                    <a:pt x="287654" y="575309"/>
                  </a:lnTo>
                  <a:lnTo>
                    <a:pt x="334390" y="571500"/>
                  </a:lnTo>
                  <a:lnTo>
                    <a:pt x="378586" y="560704"/>
                  </a:lnTo>
                  <a:lnTo>
                    <a:pt x="419861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0" y="457580"/>
                  </a:lnTo>
                  <a:lnTo>
                    <a:pt x="543178" y="419862"/>
                  </a:lnTo>
                  <a:lnTo>
                    <a:pt x="560704" y="378587"/>
                  </a:lnTo>
                  <a:lnTo>
                    <a:pt x="571626" y="334263"/>
                  </a:lnTo>
                  <a:lnTo>
                    <a:pt x="575309" y="287654"/>
                  </a:lnTo>
                  <a:lnTo>
                    <a:pt x="571626" y="240918"/>
                  </a:lnTo>
                  <a:lnTo>
                    <a:pt x="560704" y="196722"/>
                  </a:lnTo>
                  <a:lnTo>
                    <a:pt x="543178" y="155447"/>
                  </a:lnTo>
                  <a:lnTo>
                    <a:pt x="519810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1" y="32130"/>
                  </a:lnTo>
                  <a:lnTo>
                    <a:pt x="378586" y="14604"/>
                  </a:lnTo>
                  <a:lnTo>
                    <a:pt x="334390" y="3809"/>
                  </a:lnTo>
                  <a:lnTo>
                    <a:pt x="287654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2" name="object 15">
              <a:extLst>
                <a:ext uri="{FF2B5EF4-FFF2-40B4-BE49-F238E27FC236}">
                  <a16:creationId xmlns:a16="http://schemas.microsoft.com/office/drawing/2014/main" id="{043456E8-4FB5-4300-BCCC-AADB6A640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063" y="2169795"/>
              <a:ext cx="575310" cy="575310"/>
            </a:xfrm>
            <a:custGeom>
              <a:avLst/>
              <a:gdLst>
                <a:gd name="T0" fmla="*/ 0 w 575309"/>
                <a:gd name="T1" fmla="*/ 0 h 575310"/>
                <a:gd name="T2" fmla="*/ 575309 w 575309"/>
                <a:gd name="T3" fmla="*/ 575310 h 575310"/>
              </a:gdLst>
              <a:ahLst/>
              <a:cxnLst/>
              <a:rect l="T0" t="T1" r="T2" b="T3"/>
              <a:pathLst>
                <a:path w="575309" h="575310">
                  <a:moveTo>
                    <a:pt x="287654" y="575309"/>
                  </a:moveTo>
                  <a:lnTo>
                    <a:pt x="334390" y="571500"/>
                  </a:lnTo>
                  <a:lnTo>
                    <a:pt x="378586" y="560704"/>
                  </a:lnTo>
                  <a:lnTo>
                    <a:pt x="419861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0" y="457580"/>
                  </a:lnTo>
                  <a:lnTo>
                    <a:pt x="543178" y="419862"/>
                  </a:lnTo>
                  <a:lnTo>
                    <a:pt x="560704" y="378587"/>
                  </a:lnTo>
                  <a:lnTo>
                    <a:pt x="571626" y="334263"/>
                  </a:lnTo>
                  <a:lnTo>
                    <a:pt x="575309" y="287654"/>
                  </a:lnTo>
                  <a:lnTo>
                    <a:pt x="571626" y="240918"/>
                  </a:lnTo>
                  <a:lnTo>
                    <a:pt x="560704" y="196722"/>
                  </a:lnTo>
                  <a:lnTo>
                    <a:pt x="543178" y="155447"/>
                  </a:lnTo>
                  <a:lnTo>
                    <a:pt x="519810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1" y="32130"/>
                  </a:lnTo>
                  <a:lnTo>
                    <a:pt x="378586" y="14604"/>
                  </a:lnTo>
                  <a:lnTo>
                    <a:pt x="334390" y="3809"/>
                  </a:lnTo>
                  <a:lnTo>
                    <a:pt x="287654" y="0"/>
                  </a:lnTo>
                  <a:lnTo>
                    <a:pt x="241045" y="3809"/>
                  </a:lnTo>
                  <a:lnTo>
                    <a:pt x="196722" y="14604"/>
                  </a:lnTo>
                  <a:lnTo>
                    <a:pt x="155447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8" y="117728"/>
                  </a:lnTo>
                  <a:lnTo>
                    <a:pt x="32130" y="155447"/>
                  </a:lnTo>
                  <a:lnTo>
                    <a:pt x="14731" y="196722"/>
                  </a:lnTo>
                  <a:lnTo>
                    <a:pt x="3809" y="240918"/>
                  </a:lnTo>
                  <a:lnTo>
                    <a:pt x="0" y="287654"/>
                  </a:lnTo>
                  <a:lnTo>
                    <a:pt x="3809" y="334263"/>
                  </a:lnTo>
                  <a:lnTo>
                    <a:pt x="14731" y="378587"/>
                  </a:lnTo>
                  <a:lnTo>
                    <a:pt x="32130" y="419862"/>
                  </a:lnTo>
                  <a:lnTo>
                    <a:pt x="55498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7" y="543178"/>
                  </a:lnTo>
                  <a:lnTo>
                    <a:pt x="196722" y="560704"/>
                  </a:lnTo>
                  <a:lnTo>
                    <a:pt x="241045" y="571500"/>
                  </a:lnTo>
                  <a:lnTo>
                    <a:pt x="287654" y="575309"/>
                  </a:lnTo>
                  <a:close/>
                </a:path>
              </a:pathLst>
            </a:custGeom>
            <a:noFill/>
            <a:ln w="15443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3" name="object 16">
              <a:extLst>
                <a:ext uri="{FF2B5EF4-FFF2-40B4-BE49-F238E27FC236}">
                  <a16:creationId xmlns:a16="http://schemas.microsoft.com/office/drawing/2014/main" id="{9C1329F2-A3F1-4873-9B3B-C7F041763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073" y="2169795"/>
              <a:ext cx="575310" cy="575310"/>
            </a:xfrm>
            <a:custGeom>
              <a:avLst/>
              <a:gdLst>
                <a:gd name="T0" fmla="*/ 0 w 575310"/>
                <a:gd name="T1" fmla="*/ 0 h 575310"/>
                <a:gd name="T2" fmla="*/ 575310 w 575310"/>
                <a:gd name="T3" fmla="*/ 575310 h 575310"/>
              </a:gdLst>
              <a:ahLst/>
              <a:cxnLst/>
              <a:rect l="T0" t="T1" r="T2" b="T3"/>
              <a:pathLst>
                <a:path w="575310" h="575310">
                  <a:moveTo>
                    <a:pt x="287655" y="0"/>
                  </a:moveTo>
                  <a:lnTo>
                    <a:pt x="240919" y="3809"/>
                  </a:lnTo>
                  <a:lnTo>
                    <a:pt x="196723" y="14604"/>
                  </a:lnTo>
                  <a:lnTo>
                    <a:pt x="155448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9" y="117728"/>
                  </a:lnTo>
                  <a:lnTo>
                    <a:pt x="32003" y="155447"/>
                  </a:lnTo>
                  <a:lnTo>
                    <a:pt x="14605" y="196722"/>
                  </a:lnTo>
                  <a:lnTo>
                    <a:pt x="3682" y="240918"/>
                  </a:lnTo>
                  <a:lnTo>
                    <a:pt x="0" y="287654"/>
                  </a:lnTo>
                  <a:lnTo>
                    <a:pt x="3682" y="334263"/>
                  </a:lnTo>
                  <a:lnTo>
                    <a:pt x="14605" y="378587"/>
                  </a:lnTo>
                  <a:lnTo>
                    <a:pt x="32003" y="419862"/>
                  </a:lnTo>
                  <a:lnTo>
                    <a:pt x="55499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8" y="543178"/>
                  </a:lnTo>
                  <a:lnTo>
                    <a:pt x="196723" y="560704"/>
                  </a:lnTo>
                  <a:lnTo>
                    <a:pt x="240919" y="571500"/>
                  </a:lnTo>
                  <a:lnTo>
                    <a:pt x="287655" y="575309"/>
                  </a:lnTo>
                  <a:lnTo>
                    <a:pt x="334263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453" y="519810"/>
                  </a:lnTo>
                  <a:lnTo>
                    <a:pt x="490981" y="491108"/>
                  </a:lnTo>
                  <a:lnTo>
                    <a:pt x="519811" y="457580"/>
                  </a:lnTo>
                  <a:lnTo>
                    <a:pt x="543178" y="419862"/>
                  </a:lnTo>
                  <a:lnTo>
                    <a:pt x="560577" y="378587"/>
                  </a:lnTo>
                  <a:lnTo>
                    <a:pt x="571500" y="334263"/>
                  </a:lnTo>
                  <a:lnTo>
                    <a:pt x="575309" y="287654"/>
                  </a:lnTo>
                  <a:lnTo>
                    <a:pt x="571500" y="240918"/>
                  </a:lnTo>
                  <a:lnTo>
                    <a:pt x="560577" y="196722"/>
                  </a:lnTo>
                  <a:lnTo>
                    <a:pt x="543178" y="155447"/>
                  </a:lnTo>
                  <a:lnTo>
                    <a:pt x="519811" y="117728"/>
                  </a:lnTo>
                  <a:lnTo>
                    <a:pt x="490981" y="84200"/>
                  </a:lnTo>
                  <a:lnTo>
                    <a:pt x="457453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263" y="3809"/>
                  </a:lnTo>
                  <a:lnTo>
                    <a:pt x="287655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4" name="object 17">
              <a:extLst>
                <a:ext uri="{FF2B5EF4-FFF2-40B4-BE49-F238E27FC236}">
                  <a16:creationId xmlns:a16="http://schemas.microsoft.com/office/drawing/2014/main" id="{214FDE67-C90F-4C01-A33F-492514A4A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0073" y="2169795"/>
              <a:ext cx="575310" cy="575310"/>
            </a:xfrm>
            <a:custGeom>
              <a:avLst/>
              <a:gdLst>
                <a:gd name="T0" fmla="*/ 0 w 575310"/>
                <a:gd name="T1" fmla="*/ 0 h 575310"/>
                <a:gd name="T2" fmla="*/ 575310 w 575310"/>
                <a:gd name="T3" fmla="*/ 575310 h 575310"/>
              </a:gdLst>
              <a:ahLst/>
              <a:cxnLst/>
              <a:rect l="T0" t="T1" r="T2" b="T3"/>
              <a:pathLst>
                <a:path w="575310" h="575310">
                  <a:moveTo>
                    <a:pt x="287655" y="575309"/>
                  </a:moveTo>
                  <a:lnTo>
                    <a:pt x="334263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453" y="519810"/>
                  </a:lnTo>
                  <a:lnTo>
                    <a:pt x="490981" y="491108"/>
                  </a:lnTo>
                  <a:lnTo>
                    <a:pt x="519811" y="457580"/>
                  </a:lnTo>
                  <a:lnTo>
                    <a:pt x="543178" y="419862"/>
                  </a:lnTo>
                  <a:lnTo>
                    <a:pt x="560577" y="378587"/>
                  </a:lnTo>
                  <a:lnTo>
                    <a:pt x="571500" y="334263"/>
                  </a:lnTo>
                  <a:lnTo>
                    <a:pt x="575309" y="287654"/>
                  </a:lnTo>
                  <a:lnTo>
                    <a:pt x="571500" y="240918"/>
                  </a:lnTo>
                  <a:lnTo>
                    <a:pt x="560577" y="196722"/>
                  </a:lnTo>
                  <a:lnTo>
                    <a:pt x="543178" y="155447"/>
                  </a:lnTo>
                  <a:lnTo>
                    <a:pt x="519811" y="117728"/>
                  </a:lnTo>
                  <a:lnTo>
                    <a:pt x="490981" y="84200"/>
                  </a:lnTo>
                  <a:lnTo>
                    <a:pt x="457453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263" y="3809"/>
                  </a:lnTo>
                  <a:lnTo>
                    <a:pt x="287655" y="0"/>
                  </a:lnTo>
                  <a:lnTo>
                    <a:pt x="240919" y="3809"/>
                  </a:lnTo>
                  <a:lnTo>
                    <a:pt x="196723" y="14604"/>
                  </a:lnTo>
                  <a:lnTo>
                    <a:pt x="155448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9" y="117728"/>
                  </a:lnTo>
                  <a:lnTo>
                    <a:pt x="32003" y="155447"/>
                  </a:lnTo>
                  <a:lnTo>
                    <a:pt x="14605" y="196722"/>
                  </a:lnTo>
                  <a:lnTo>
                    <a:pt x="3682" y="240918"/>
                  </a:lnTo>
                  <a:lnTo>
                    <a:pt x="0" y="287654"/>
                  </a:lnTo>
                  <a:lnTo>
                    <a:pt x="3682" y="334263"/>
                  </a:lnTo>
                  <a:lnTo>
                    <a:pt x="14605" y="378587"/>
                  </a:lnTo>
                  <a:lnTo>
                    <a:pt x="32003" y="419862"/>
                  </a:lnTo>
                  <a:lnTo>
                    <a:pt x="55499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8" y="543178"/>
                  </a:lnTo>
                  <a:lnTo>
                    <a:pt x="196723" y="560704"/>
                  </a:lnTo>
                  <a:lnTo>
                    <a:pt x="240919" y="571500"/>
                  </a:lnTo>
                  <a:lnTo>
                    <a:pt x="287655" y="575309"/>
                  </a:lnTo>
                  <a:close/>
                </a:path>
              </a:pathLst>
            </a:custGeom>
            <a:noFill/>
            <a:ln w="15443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5" name="object 18">
              <a:extLst>
                <a:ext uri="{FF2B5EF4-FFF2-40B4-BE49-F238E27FC236}">
                  <a16:creationId xmlns:a16="http://schemas.microsoft.com/office/drawing/2014/main" id="{C27DECE1-5440-4C4C-A6A8-5B977BBF1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1621" y="2169795"/>
              <a:ext cx="575310" cy="575310"/>
            </a:xfrm>
            <a:custGeom>
              <a:avLst/>
              <a:gdLst>
                <a:gd name="T0" fmla="*/ 0 w 575310"/>
                <a:gd name="T1" fmla="*/ 0 h 575310"/>
                <a:gd name="T2" fmla="*/ 575310 w 575310"/>
                <a:gd name="T3" fmla="*/ 575310 h 575310"/>
              </a:gdLst>
              <a:ahLst/>
              <a:cxnLst/>
              <a:rect l="T0" t="T1" r="T2" b="T3"/>
              <a:pathLst>
                <a:path w="575310" h="575310">
                  <a:moveTo>
                    <a:pt x="287654" y="0"/>
                  </a:moveTo>
                  <a:lnTo>
                    <a:pt x="240918" y="3809"/>
                  </a:lnTo>
                  <a:lnTo>
                    <a:pt x="196723" y="14604"/>
                  </a:lnTo>
                  <a:lnTo>
                    <a:pt x="155448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9" y="117728"/>
                  </a:lnTo>
                  <a:lnTo>
                    <a:pt x="32130" y="155447"/>
                  </a:lnTo>
                  <a:lnTo>
                    <a:pt x="14604" y="196722"/>
                  </a:lnTo>
                  <a:lnTo>
                    <a:pt x="3682" y="240918"/>
                  </a:lnTo>
                  <a:lnTo>
                    <a:pt x="0" y="287654"/>
                  </a:lnTo>
                  <a:lnTo>
                    <a:pt x="3682" y="334263"/>
                  </a:lnTo>
                  <a:lnTo>
                    <a:pt x="14604" y="378587"/>
                  </a:lnTo>
                  <a:lnTo>
                    <a:pt x="32130" y="419862"/>
                  </a:lnTo>
                  <a:lnTo>
                    <a:pt x="55499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8" y="543178"/>
                  </a:lnTo>
                  <a:lnTo>
                    <a:pt x="196723" y="560704"/>
                  </a:lnTo>
                  <a:lnTo>
                    <a:pt x="240918" y="571500"/>
                  </a:lnTo>
                  <a:lnTo>
                    <a:pt x="287654" y="575309"/>
                  </a:lnTo>
                  <a:lnTo>
                    <a:pt x="334263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1" y="457580"/>
                  </a:lnTo>
                  <a:lnTo>
                    <a:pt x="543178" y="419862"/>
                  </a:lnTo>
                  <a:lnTo>
                    <a:pt x="560704" y="378587"/>
                  </a:lnTo>
                  <a:lnTo>
                    <a:pt x="571500" y="334263"/>
                  </a:lnTo>
                  <a:lnTo>
                    <a:pt x="575310" y="287654"/>
                  </a:lnTo>
                  <a:lnTo>
                    <a:pt x="571500" y="240918"/>
                  </a:lnTo>
                  <a:lnTo>
                    <a:pt x="560704" y="196722"/>
                  </a:lnTo>
                  <a:lnTo>
                    <a:pt x="543178" y="155447"/>
                  </a:lnTo>
                  <a:lnTo>
                    <a:pt x="519811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263" y="3809"/>
                  </a:lnTo>
                  <a:lnTo>
                    <a:pt x="287654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76" name="object 19">
              <a:extLst>
                <a:ext uri="{FF2B5EF4-FFF2-40B4-BE49-F238E27FC236}">
                  <a16:creationId xmlns:a16="http://schemas.microsoft.com/office/drawing/2014/main" id="{81AAA284-9EBD-465E-A010-75C633A03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1621" y="2169795"/>
              <a:ext cx="575310" cy="575310"/>
            </a:xfrm>
            <a:custGeom>
              <a:avLst/>
              <a:gdLst>
                <a:gd name="T0" fmla="*/ 0 w 575310"/>
                <a:gd name="T1" fmla="*/ 0 h 575310"/>
                <a:gd name="T2" fmla="*/ 575310 w 575310"/>
                <a:gd name="T3" fmla="*/ 575310 h 575310"/>
              </a:gdLst>
              <a:ahLst/>
              <a:cxnLst/>
              <a:rect l="T0" t="T1" r="T2" b="T3"/>
              <a:pathLst>
                <a:path w="575310" h="575310">
                  <a:moveTo>
                    <a:pt x="287654" y="575309"/>
                  </a:moveTo>
                  <a:lnTo>
                    <a:pt x="334263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1" y="457580"/>
                  </a:lnTo>
                  <a:lnTo>
                    <a:pt x="543178" y="419862"/>
                  </a:lnTo>
                  <a:lnTo>
                    <a:pt x="560704" y="378587"/>
                  </a:lnTo>
                  <a:lnTo>
                    <a:pt x="571500" y="334263"/>
                  </a:lnTo>
                  <a:lnTo>
                    <a:pt x="575310" y="287654"/>
                  </a:lnTo>
                  <a:lnTo>
                    <a:pt x="571500" y="240918"/>
                  </a:lnTo>
                  <a:lnTo>
                    <a:pt x="560704" y="196722"/>
                  </a:lnTo>
                  <a:lnTo>
                    <a:pt x="543178" y="155447"/>
                  </a:lnTo>
                  <a:lnTo>
                    <a:pt x="519811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263" y="3809"/>
                  </a:lnTo>
                  <a:lnTo>
                    <a:pt x="287654" y="0"/>
                  </a:lnTo>
                  <a:lnTo>
                    <a:pt x="240918" y="3809"/>
                  </a:lnTo>
                  <a:lnTo>
                    <a:pt x="196723" y="14604"/>
                  </a:lnTo>
                  <a:lnTo>
                    <a:pt x="155448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9" y="117728"/>
                  </a:lnTo>
                  <a:lnTo>
                    <a:pt x="32130" y="155447"/>
                  </a:lnTo>
                  <a:lnTo>
                    <a:pt x="14604" y="196722"/>
                  </a:lnTo>
                  <a:lnTo>
                    <a:pt x="3682" y="240918"/>
                  </a:lnTo>
                  <a:lnTo>
                    <a:pt x="0" y="287654"/>
                  </a:lnTo>
                  <a:lnTo>
                    <a:pt x="3682" y="334263"/>
                  </a:lnTo>
                  <a:lnTo>
                    <a:pt x="14604" y="378587"/>
                  </a:lnTo>
                  <a:lnTo>
                    <a:pt x="32130" y="419862"/>
                  </a:lnTo>
                  <a:lnTo>
                    <a:pt x="55499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8" y="543178"/>
                  </a:lnTo>
                  <a:lnTo>
                    <a:pt x="196723" y="560704"/>
                  </a:lnTo>
                  <a:lnTo>
                    <a:pt x="240918" y="571500"/>
                  </a:lnTo>
                  <a:lnTo>
                    <a:pt x="287654" y="575309"/>
                  </a:lnTo>
                  <a:close/>
                </a:path>
              </a:pathLst>
            </a:custGeom>
            <a:noFill/>
            <a:ln w="15443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0" name="object 20">
            <a:extLst>
              <a:ext uri="{FF2B5EF4-FFF2-40B4-BE49-F238E27FC236}">
                <a16:creationId xmlns:a16="http://schemas.microsoft.com/office/drawing/2014/main" id="{728CCB50-1446-4135-A1A0-EB63A8378DE6}"/>
              </a:ext>
            </a:extLst>
          </p:cNvPr>
          <p:cNvSpPr txBox="1"/>
          <p:nvPr/>
        </p:nvSpPr>
        <p:spPr>
          <a:xfrm>
            <a:off x="760413" y="1270000"/>
            <a:ext cx="5126037" cy="14573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ЭТАПЫ</a:t>
            </a:r>
            <a:r>
              <a:rPr kumimoji="0" sz="2400" b="1" i="0" u="none" strike="noStrike" kern="0" cap="none" spc="28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</a:t>
            </a:r>
            <a:r>
              <a:rPr kumimoji="0" sz="2400" b="1" i="0" u="none" strike="noStrike" kern="0" cap="none" spc="445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ПРОЕКТА: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90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9745" algn="l"/>
                <a:tab pos="3742054" algn="l"/>
              </a:tabLst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4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34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156" name="object 21">
            <a:extLst>
              <a:ext uri="{FF2B5EF4-FFF2-40B4-BE49-F238E27FC236}">
                <a16:creationId xmlns:a16="http://schemas.microsoft.com/office/drawing/2014/main" id="{806C856D-D1CD-476F-B7EA-37202952182B}"/>
              </a:ext>
            </a:extLst>
          </p:cNvPr>
          <p:cNvGrpSpPr>
            <a:grpSpLocks/>
          </p:cNvGrpSpPr>
          <p:nvPr/>
        </p:nvGrpSpPr>
        <p:grpSpPr bwMode="auto">
          <a:xfrm>
            <a:off x="7621588" y="2162175"/>
            <a:ext cx="590550" cy="590550"/>
            <a:chOff x="7621714" y="2161857"/>
            <a:chExt cx="591185" cy="591185"/>
          </a:xfrm>
        </p:grpSpPr>
        <p:sp>
          <p:nvSpPr>
            <p:cNvPr id="6166" name="object 22">
              <a:extLst>
                <a:ext uri="{FF2B5EF4-FFF2-40B4-BE49-F238E27FC236}">
                  <a16:creationId xmlns:a16="http://schemas.microsoft.com/office/drawing/2014/main" id="{35770BEB-B2B2-49BA-A6F8-4CC52AFEB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9652" y="2169795"/>
              <a:ext cx="575310" cy="575310"/>
            </a:xfrm>
            <a:custGeom>
              <a:avLst/>
              <a:gdLst>
                <a:gd name="T0" fmla="*/ 0 w 575309"/>
                <a:gd name="T1" fmla="*/ 0 h 575310"/>
                <a:gd name="T2" fmla="*/ 575309 w 575309"/>
                <a:gd name="T3" fmla="*/ 575310 h 575310"/>
              </a:gdLst>
              <a:ahLst/>
              <a:cxnLst/>
              <a:rect l="T0" t="T1" r="T2" b="T3"/>
              <a:pathLst>
                <a:path w="575309" h="575310">
                  <a:moveTo>
                    <a:pt x="287654" y="0"/>
                  </a:moveTo>
                  <a:lnTo>
                    <a:pt x="241046" y="3809"/>
                  </a:lnTo>
                  <a:lnTo>
                    <a:pt x="196723" y="14604"/>
                  </a:lnTo>
                  <a:lnTo>
                    <a:pt x="155448" y="32130"/>
                  </a:lnTo>
                  <a:lnTo>
                    <a:pt x="117855" y="55499"/>
                  </a:lnTo>
                  <a:lnTo>
                    <a:pt x="84327" y="84200"/>
                  </a:lnTo>
                  <a:lnTo>
                    <a:pt x="55499" y="117728"/>
                  </a:lnTo>
                  <a:lnTo>
                    <a:pt x="32130" y="155447"/>
                  </a:lnTo>
                  <a:lnTo>
                    <a:pt x="14731" y="196722"/>
                  </a:lnTo>
                  <a:lnTo>
                    <a:pt x="3809" y="240918"/>
                  </a:lnTo>
                  <a:lnTo>
                    <a:pt x="0" y="287654"/>
                  </a:lnTo>
                  <a:lnTo>
                    <a:pt x="3809" y="334263"/>
                  </a:lnTo>
                  <a:lnTo>
                    <a:pt x="14731" y="378587"/>
                  </a:lnTo>
                  <a:lnTo>
                    <a:pt x="32130" y="419862"/>
                  </a:lnTo>
                  <a:lnTo>
                    <a:pt x="55499" y="457580"/>
                  </a:lnTo>
                  <a:lnTo>
                    <a:pt x="84327" y="491108"/>
                  </a:lnTo>
                  <a:lnTo>
                    <a:pt x="117855" y="519810"/>
                  </a:lnTo>
                  <a:lnTo>
                    <a:pt x="155448" y="543178"/>
                  </a:lnTo>
                  <a:lnTo>
                    <a:pt x="196723" y="560704"/>
                  </a:lnTo>
                  <a:lnTo>
                    <a:pt x="241046" y="571500"/>
                  </a:lnTo>
                  <a:lnTo>
                    <a:pt x="287654" y="575309"/>
                  </a:lnTo>
                  <a:lnTo>
                    <a:pt x="334391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1" y="457580"/>
                  </a:lnTo>
                  <a:lnTo>
                    <a:pt x="543305" y="419862"/>
                  </a:lnTo>
                  <a:lnTo>
                    <a:pt x="560704" y="378587"/>
                  </a:lnTo>
                  <a:lnTo>
                    <a:pt x="571626" y="334263"/>
                  </a:lnTo>
                  <a:lnTo>
                    <a:pt x="575309" y="287654"/>
                  </a:lnTo>
                  <a:lnTo>
                    <a:pt x="571626" y="240918"/>
                  </a:lnTo>
                  <a:lnTo>
                    <a:pt x="560704" y="196722"/>
                  </a:lnTo>
                  <a:lnTo>
                    <a:pt x="543305" y="155447"/>
                  </a:lnTo>
                  <a:lnTo>
                    <a:pt x="519811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391" y="3809"/>
                  </a:lnTo>
                  <a:lnTo>
                    <a:pt x="287654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67" name="object 23">
              <a:extLst>
                <a:ext uri="{FF2B5EF4-FFF2-40B4-BE49-F238E27FC236}">
                  <a16:creationId xmlns:a16="http://schemas.microsoft.com/office/drawing/2014/main" id="{6828C159-BA50-4510-BA2A-1DA59980F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9652" y="2169795"/>
              <a:ext cx="575310" cy="575310"/>
            </a:xfrm>
            <a:custGeom>
              <a:avLst/>
              <a:gdLst>
                <a:gd name="T0" fmla="*/ 0 w 575309"/>
                <a:gd name="T1" fmla="*/ 0 h 575310"/>
                <a:gd name="T2" fmla="*/ 575309 w 575309"/>
                <a:gd name="T3" fmla="*/ 575310 h 575310"/>
              </a:gdLst>
              <a:ahLst/>
              <a:cxnLst/>
              <a:rect l="T0" t="T1" r="T2" b="T3"/>
              <a:pathLst>
                <a:path w="575309" h="575310">
                  <a:moveTo>
                    <a:pt x="287654" y="575309"/>
                  </a:moveTo>
                  <a:lnTo>
                    <a:pt x="334391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1" y="457580"/>
                  </a:lnTo>
                  <a:lnTo>
                    <a:pt x="543305" y="419862"/>
                  </a:lnTo>
                  <a:lnTo>
                    <a:pt x="560704" y="378587"/>
                  </a:lnTo>
                  <a:lnTo>
                    <a:pt x="571626" y="334263"/>
                  </a:lnTo>
                  <a:lnTo>
                    <a:pt x="575309" y="287654"/>
                  </a:lnTo>
                  <a:lnTo>
                    <a:pt x="571626" y="240918"/>
                  </a:lnTo>
                  <a:lnTo>
                    <a:pt x="560704" y="196722"/>
                  </a:lnTo>
                  <a:lnTo>
                    <a:pt x="543305" y="155447"/>
                  </a:lnTo>
                  <a:lnTo>
                    <a:pt x="519811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391" y="3809"/>
                  </a:lnTo>
                  <a:lnTo>
                    <a:pt x="287654" y="0"/>
                  </a:lnTo>
                  <a:lnTo>
                    <a:pt x="241046" y="3809"/>
                  </a:lnTo>
                  <a:lnTo>
                    <a:pt x="196723" y="14604"/>
                  </a:lnTo>
                  <a:lnTo>
                    <a:pt x="155448" y="32130"/>
                  </a:lnTo>
                  <a:lnTo>
                    <a:pt x="117855" y="55499"/>
                  </a:lnTo>
                  <a:lnTo>
                    <a:pt x="84327" y="84200"/>
                  </a:lnTo>
                  <a:lnTo>
                    <a:pt x="55499" y="117728"/>
                  </a:lnTo>
                  <a:lnTo>
                    <a:pt x="32130" y="155447"/>
                  </a:lnTo>
                  <a:lnTo>
                    <a:pt x="14731" y="196722"/>
                  </a:lnTo>
                  <a:lnTo>
                    <a:pt x="3809" y="240918"/>
                  </a:lnTo>
                  <a:lnTo>
                    <a:pt x="0" y="287654"/>
                  </a:lnTo>
                  <a:lnTo>
                    <a:pt x="3809" y="334263"/>
                  </a:lnTo>
                  <a:lnTo>
                    <a:pt x="14731" y="378587"/>
                  </a:lnTo>
                  <a:lnTo>
                    <a:pt x="32130" y="419862"/>
                  </a:lnTo>
                  <a:lnTo>
                    <a:pt x="55499" y="457580"/>
                  </a:lnTo>
                  <a:lnTo>
                    <a:pt x="84327" y="491108"/>
                  </a:lnTo>
                  <a:lnTo>
                    <a:pt x="117855" y="519810"/>
                  </a:lnTo>
                  <a:lnTo>
                    <a:pt x="155448" y="543178"/>
                  </a:lnTo>
                  <a:lnTo>
                    <a:pt x="196723" y="560704"/>
                  </a:lnTo>
                  <a:lnTo>
                    <a:pt x="241046" y="571500"/>
                  </a:lnTo>
                  <a:lnTo>
                    <a:pt x="287654" y="575309"/>
                  </a:lnTo>
                  <a:close/>
                </a:path>
              </a:pathLst>
            </a:custGeom>
            <a:noFill/>
            <a:ln w="15443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" name="object 24">
            <a:extLst>
              <a:ext uri="{FF2B5EF4-FFF2-40B4-BE49-F238E27FC236}">
                <a16:creationId xmlns:a16="http://schemas.microsoft.com/office/drawing/2014/main" id="{FFF1F274-7816-473A-B6D2-4E360E05634B}"/>
              </a:ext>
            </a:extLst>
          </p:cNvPr>
          <p:cNvSpPr txBox="1"/>
          <p:nvPr/>
        </p:nvSpPr>
        <p:spPr>
          <a:xfrm>
            <a:off x="7777163" y="2154238"/>
            <a:ext cx="269875" cy="552450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6158" name="object 25">
            <a:extLst>
              <a:ext uri="{FF2B5EF4-FFF2-40B4-BE49-F238E27FC236}">
                <a16:creationId xmlns:a16="http://schemas.microsoft.com/office/drawing/2014/main" id="{012C88E5-D0CD-40DB-9587-E1D5E009706E}"/>
              </a:ext>
            </a:extLst>
          </p:cNvPr>
          <p:cNvGrpSpPr>
            <a:grpSpLocks/>
          </p:cNvGrpSpPr>
          <p:nvPr/>
        </p:nvGrpSpPr>
        <p:grpSpPr bwMode="auto">
          <a:xfrm>
            <a:off x="5948363" y="2162175"/>
            <a:ext cx="592137" cy="590550"/>
            <a:chOff x="5948870" y="2161857"/>
            <a:chExt cx="591185" cy="591185"/>
          </a:xfrm>
        </p:grpSpPr>
        <p:sp>
          <p:nvSpPr>
            <p:cNvPr id="6164" name="object 26">
              <a:extLst>
                <a:ext uri="{FF2B5EF4-FFF2-40B4-BE49-F238E27FC236}">
                  <a16:creationId xmlns:a16="http://schemas.microsoft.com/office/drawing/2014/main" id="{EEDE4377-4B67-4C4F-AC4B-B43A1372D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808" y="2169795"/>
              <a:ext cx="575310" cy="575310"/>
            </a:xfrm>
            <a:custGeom>
              <a:avLst/>
              <a:gdLst>
                <a:gd name="T0" fmla="*/ 0 w 575309"/>
                <a:gd name="T1" fmla="*/ 0 h 575310"/>
                <a:gd name="T2" fmla="*/ 575309 w 575309"/>
                <a:gd name="T3" fmla="*/ 575310 h 575310"/>
              </a:gdLst>
              <a:ahLst/>
              <a:cxnLst/>
              <a:rect l="T0" t="T1" r="T2" b="T3"/>
              <a:pathLst>
                <a:path w="575309" h="575310">
                  <a:moveTo>
                    <a:pt x="287654" y="0"/>
                  </a:moveTo>
                  <a:lnTo>
                    <a:pt x="240918" y="3809"/>
                  </a:lnTo>
                  <a:lnTo>
                    <a:pt x="196722" y="14604"/>
                  </a:lnTo>
                  <a:lnTo>
                    <a:pt x="155447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9" y="117728"/>
                  </a:lnTo>
                  <a:lnTo>
                    <a:pt x="32130" y="155447"/>
                  </a:lnTo>
                  <a:lnTo>
                    <a:pt x="14604" y="196722"/>
                  </a:lnTo>
                  <a:lnTo>
                    <a:pt x="3682" y="240918"/>
                  </a:lnTo>
                  <a:lnTo>
                    <a:pt x="0" y="287654"/>
                  </a:lnTo>
                  <a:lnTo>
                    <a:pt x="3682" y="334263"/>
                  </a:lnTo>
                  <a:lnTo>
                    <a:pt x="14604" y="378587"/>
                  </a:lnTo>
                  <a:lnTo>
                    <a:pt x="32130" y="419862"/>
                  </a:lnTo>
                  <a:lnTo>
                    <a:pt x="55499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7" y="543178"/>
                  </a:lnTo>
                  <a:lnTo>
                    <a:pt x="196722" y="560704"/>
                  </a:lnTo>
                  <a:lnTo>
                    <a:pt x="240918" y="571500"/>
                  </a:lnTo>
                  <a:lnTo>
                    <a:pt x="287654" y="575309"/>
                  </a:lnTo>
                  <a:lnTo>
                    <a:pt x="334263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1" y="457580"/>
                  </a:lnTo>
                  <a:lnTo>
                    <a:pt x="543178" y="419862"/>
                  </a:lnTo>
                  <a:lnTo>
                    <a:pt x="560577" y="378587"/>
                  </a:lnTo>
                  <a:lnTo>
                    <a:pt x="571499" y="334263"/>
                  </a:lnTo>
                  <a:lnTo>
                    <a:pt x="575310" y="287654"/>
                  </a:lnTo>
                  <a:lnTo>
                    <a:pt x="571499" y="240918"/>
                  </a:lnTo>
                  <a:lnTo>
                    <a:pt x="560577" y="196722"/>
                  </a:lnTo>
                  <a:lnTo>
                    <a:pt x="543178" y="155447"/>
                  </a:lnTo>
                  <a:lnTo>
                    <a:pt x="519811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263" y="3809"/>
                  </a:lnTo>
                  <a:lnTo>
                    <a:pt x="287654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165" name="object 27">
              <a:extLst>
                <a:ext uri="{FF2B5EF4-FFF2-40B4-BE49-F238E27FC236}">
                  <a16:creationId xmlns:a16="http://schemas.microsoft.com/office/drawing/2014/main" id="{65BD1105-D848-41D1-9B42-A57FA8363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808" y="2169795"/>
              <a:ext cx="575310" cy="575310"/>
            </a:xfrm>
            <a:custGeom>
              <a:avLst/>
              <a:gdLst>
                <a:gd name="T0" fmla="*/ 0 w 575309"/>
                <a:gd name="T1" fmla="*/ 0 h 575310"/>
                <a:gd name="T2" fmla="*/ 575309 w 575309"/>
                <a:gd name="T3" fmla="*/ 575310 h 575310"/>
              </a:gdLst>
              <a:ahLst/>
              <a:cxnLst/>
              <a:rect l="T0" t="T1" r="T2" b="T3"/>
              <a:pathLst>
                <a:path w="575309" h="575310">
                  <a:moveTo>
                    <a:pt x="287654" y="575309"/>
                  </a:moveTo>
                  <a:lnTo>
                    <a:pt x="334263" y="571500"/>
                  </a:lnTo>
                  <a:lnTo>
                    <a:pt x="378587" y="560704"/>
                  </a:lnTo>
                  <a:lnTo>
                    <a:pt x="419862" y="543178"/>
                  </a:lnTo>
                  <a:lnTo>
                    <a:pt x="457580" y="519810"/>
                  </a:lnTo>
                  <a:lnTo>
                    <a:pt x="491108" y="491108"/>
                  </a:lnTo>
                  <a:lnTo>
                    <a:pt x="519811" y="457580"/>
                  </a:lnTo>
                  <a:lnTo>
                    <a:pt x="543178" y="419862"/>
                  </a:lnTo>
                  <a:lnTo>
                    <a:pt x="560577" y="378587"/>
                  </a:lnTo>
                  <a:lnTo>
                    <a:pt x="571499" y="334263"/>
                  </a:lnTo>
                  <a:lnTo>
                    <a:pt x="575310" y="287654"/>
                  </a:lnTo>
                  <a:lnTo>
                    <a:pt x="571499" y="240918"/>
                  </a:lnTo>
                  <a:lnTo>
                    <a:pt x="560577" y="196722"/>
                  </a:lnTo>
                  <a:lnTo>
                    <a:pt x="543178" y="155447"/>
                  </a:lnTo>
                  <a:lnTo>
                    <a:pt x="519811" y="117728"/>
                  </a:lnTo>
                  <a:lnTo>
                    <a:pt x="491108" y="84200"/>
                  </a:lnTo>
                  <a:lnTo>
                    <a:pt x="457580" y="55499"/>
                  </a:lnTo>
                  <a:lnTo>
                    <a:pt x="419862" y="32130"/>
                  </a:lnTo>
                  <a:lnTo>
                    <a:pt x="378587" y="14604"/>
                  </a:lnTo>
                  <a:lnTo>
                    <a:pt x="334263" y="3809"/>
                  </a:lnTo>
                  <a:lnTo>
                    <a:pt x="287654" y="0"/>
                  </a:lnTo>
                  <a:lnTo>
                    <a:pt x="240918" y="3809"/>
                  </a:lnTo>
                  <a:lnTo>
                    <a:pt x="196722" y="14604"/>
                  </a:lnTo>
                  <a:lnTo>
                    <a:pt x="155447" y="32130"/>
                  </a:lnTo>
                  <a:lnTo>
                    <a:pt x="117728" y="55499"/>
                  </a:lnTo>
                  <a:lnTo>
                    <a:pt x="84200" y="84200"/>
                  </a:lnTo>
                  <a:lnTo>
                    <a:pt x="55499" y="117728"/>
                  </a:lnTo>
                  <a:lnTo>
                    <a:pt x="32130" y="155447"/>
                  </a:lnTo>
                  <a:lnTo>
                    <a:pt x="14604" y="196722"/>
                  </a:lnTo>
                  <a:lnTo>
                    <a:pt x="3682" y="240918"/>
                  </a:lnTo>
                  <a:lnTo>
                    <a:pt x="0" y="287654"/>
                  </a:lnTo>
                  <a:lnTo>
                    <a:pt x="3682" y="334263"/>
                  </a:lnTo>
                  <a:lnTo>
                    <a:pt x="14604" y="378587"/>
                  </a:lnTo>
                  <a:lnTo>
                    <a:pt x="32130" y="419862"/>
                  </a:lnTo>
                  <a:lnTo>
                    <a:pt x="55499" y="457580"/>
                  </a:lnTo>
                  <a:lnTo>
                    <a:pt x="84200" y="491108"/>
                  </a:lnTo>
                  <a:lnTo>
                    <a:pt x="117728" y="519810"/>
                  </a:lnTo>
                  <a:lnTo>
                    <a:pt x="155447" y="543178"/>
                  </a:lnTo>
                  <a:lnTo>
                    <a:pt x="196722" y="560704"/>
                  </a:lnTo>
                  <a:lnTo>
                    <a:pt x="240918" y="571500"/>
                  </a:lnTo>
                  <a:lnTo>
                    <a:pt x="287654" y="575309"/>
                  </a:lnTo>
                  <a:close/>
                </a:path>
              </a:pathLst>
            </a:custGeom>
            <a:noFill/>
            <a:ln w="15443">
              <a:solidFill>
                <a:srgbClr val="EF4E2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8" name="object 28">
            <a:extLst>
              <a:ext uri="{FF2B5EF4-FFF2-40B4-BE49-F238E27FC236}">
                <a16:creationId xmlns:a16="http://schemas.microsoft.com/office/drawing/2014/main" id="{DF065B9F-D15C-4AA2-B6BB-E737623E3948}"/>
              </a:ext>
            </a:extLst>
          </p:cNvPr>
          <p:cNvSpPr txBox="1"/>
          <p:nvPr/>
        </p:nvSpPr>
        <p:spPr>
          <a:xfrm>
            <a:off x="6103938" y="2154238"/>
            <a:ext cx="269875" cy="552450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859E8ECC-2742-4551-8400-002D02C05228}"/>
              </a:ext>
            </a:extLst>
          </p:cNvPr>
          <p:cNvSpPr txBox="1"/>
          <p:nvPr/>
        </p:nvSpPr>
        <p:spPr>
          <a:xfrm>
            <a:off x="9542463" y="2154238"/>
            <a:ext cx="269875" cy="552450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61" name="object 30">
            <a:extLst>
              <a:ext uri="{FF2B5EF4-FFF2-40B4-BE49-F238E27FC236}">
                <a16:creationId xmlns:a16="http://schemas.microsoft.com/office/drawing/2014/main" id="{E5BAA726-3A43-42F0-ABEB-77AD012A5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175" y="2501900"/>
            <a:ext cx="7313613" cy="104775"/>
          </a:xfrm>
          <a:custGeom>
            <a:avLst/>
            <a:gdLst>
              <a:gd name="T0" fmla="*/ 0 w 7313930"/>
              <a:gd name="T1" fmla="*/ 0 h 104775"/>
              <a:gd name="T2" fmla="*/ 7313930 w 7313930"/>
              <a:gd name="T3" fmla="*/ 104775 h 104775"/>
            </a:gdLst>
            <a:ahLst/>
            <a:cxnLst/>
            <a:rect l="T0" t="T1" r="T2" b="T3"/>
            <a:pathLst>
              <a:path w="7313930" h="104775">
                <a:moveTo>
                  <a:pt x="75310" y="104648"/>
                </a:moveTo>
                <a:lnTo>
                  <a:pt x="156209" y="52324"/>
                </a:lnTo>
                <a:lnTo>
                  <a:pt x="75310" y="0"/>
                </a:lnTo>
              </a:path>
              <a:path w="7313930" h="104775">
                <a:moveTo>
                  <a:pt x="1898649" y="104648"/>
                </a:moveTo>
                <a:lnTo>
                  <a:pt x="1979421" y="52324"/>
                </a:lnTo>
                <a:lnTo>
                  <a:pt x="1898649" y="0"/>
                </a:lnTo>
              </a:path>
              <a:path w="7313930" h="104775">
                <a:moveTo>
                  <a:pt x="3626484" y="104648"/>
                </a:moveTo>
                <a:lnTo>
                  <a:pt x="3707383" y="52324"/>
                </a:lnTo>
                <a:lnTo>
                  <a:pt x="3626484" y="0"/>
                </a:lnTo>
              </a:path>
              <a:path w="7313930" h="104775">
                <a:moveTo>
                  <a:pt x="7232650" y="104648"/>
                </a:moveTo>
                <a:lnTo>
                  <a:pt x="7313549" y="52324"/>
                </a:lnTo>
                <a:lnTo>
                  <a:pt x="7232650" y="0"/>
                </a:lnTo>
              </a:path>
              <a:path w="7313930" h="104775">
                <a:moveTo>
                  <a:pt x="5374005" y="104648"/>
                </a:moveTo>
                <a:lnTo>
                  <a:pt x="5454904" y="52324"/>
                </a:lnTo>
                <a:lnTo>
                  <a:pt x="5374005" y="0"/>
                </a:lnTo>
              </a:path>
              <a:path w="7313930" h="104775">
                <a:moveTo>
                  <a:pt x="0" y="104648"/>
                </a:moveTo>
                <a:lnTo>
                  <a:pt x="80899" y="52324"/>
                </a:lnTo>
                <a:lnTo>
                  <a:pt x="0" y="0"/>
                </a:lnTo>
              </a:path>
              <a:path w="7313930" h="104775">
                <a:moveTo>
                  <a:pt x="1823211" y="104648"/>
                </a:moveTo>
                <a:lnTo>
                  <a:pt x="1904110" y="52324"/>
                </a:lnTo>
                <a:lnTo>
                  <a:pt x="1823211" y="0"/>
                </a:lnTo>
              </a:path>
              <a:path w="7313930" h="104775">
                <a:moveTo>
                  <a:pt x="3551174" y="104648"/>
                </a:moveTo>
                <a:lnTo>
                  <a:pt x="3632073" y="52324"/>
                </a:lnTo>
                <a:lnTo>
                  <a:pt x="3551174" y="0"/>
                </a:lnTo>
              </a:path>
              <a:path w="7313930" h="104775">
                <a:moveTo>
                  <a:pt x="7157338" y="104648"/>
                </a:moveTo>
                <a:lnTo>
                  <a:pt x="7238110" y="52324"/>
                </a:lnTo>
                <a:lnTo>
                  <a:pt x="7157338" y="0"/>
                </a:lnTo>
              </a:path>
              <a:path w="7313930" h="104775">
                <a:moveTo>
                  <a:pt x="5298693" y="104648"/>
                </a:moveTo>
                <a:lnTo>
                  <a:pt x="5379592" y="52324"/>
                </a:lnTo>
                <a:lnTo>
                  <a:pt x="5298693" y="0"/>
                </a:lnTo>
              </a:path>
            </a:pathLst>
          </a:custGeom>
          <a:noFill/>
          <a:ln w="22655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62" name="object 31">
            <a:extLst>
              <a:ext uri="{FF2B5EF4-FFF2-40B4-BE49-F238E27FC236}">
                <a16:creationId xmlns:a16="http://schemas.microsoft.com/office/drawing/2014/main" id="{DF79C0F0-8DAF-428F-8240-14579EA21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5" y="2770188"/>
            <a:ext cx="1252538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73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3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ru-RU" altLang="ru-RU" sz="17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месяца </a:t>
            </a:r>
            <a:r>
              <a:rPr kumimoji="0" lang="ru-RU" altLang="ru-RU" sz="15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Обустройство интерьеров, территории</a:t>
            </a:r>
            <a:endParaRPr kumimoji="0" lang="ru-RU" altLang="ru-RU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778DE322-1633-420A-B096-E6BB65653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69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985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1864C1-0B29-407C-A739-2B561B7D4708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6985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8C80E4-9FAA-4A52-B0D1-E2D8B45A41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428625"/>
            <a:ext cx="10172700" cy="601663"/>
          </a:xfrm>
        </p:spPr>
        <p:txBody>
          <a:bodyPr tIns="260172" rtlCol="0"/>
          <a:lstStyle/>
          <a:p>
            <a:pPr marL="10922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2200" dirty="0"/>
              <a:t>ВИДЫ</a:t>
            </a:r>
            <a:r>
              <a:rPr sz="2200" spc="70" dirty="0"/>
              <a:t> </a:t>
            </a:r>
            <a:r>
              <a:rPr sz="2200" spc="40" dirty="0"/>
              <a:t>УСЛУГ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CF47C4F-CFBD-4620-BF16-C05DAD1A57D3}"/>
              </a:ext>
            </a:extLst>
          </p:cNvPr>
          <p:cNvSpPr txBox="1"/>
          <p:nvPr/>
        </p:nvSpPr>
        <p:spPr>
          <a:xfrm>
            <a:off x="5616575" y="342900"/>
            <a:ext cx="5700174" cy="243656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4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2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172" name="object 4">
            <a:extLst>
              <a:ext uri="{FF2B5EF4-FFF2-40B4-BE49-F238E27FC236}">
                <a16:creationId xmlns:a16="http://schemas.microsoft.com/office/drawing/2014/main" id="{3C9C4982-8B63-449A-B15F-37CAF53DA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2775"/>
            <a:ext cx="10537825" cy="0"/>
          </a:xfrm>
          <a:custGeom>
            <a:avLst/>
            <a:gdLst>
              <a:gd name="T0" fmla="*/ 0 w 10538460"/>
              <a:gd name="T1" fmla="*/ 10538460 w 10538460"/>
            </a:gdLst>
            <a:ahLst/>
            <a:cxnLst/>
            <a:rect l="T0" t="0" r="T1" b="0"/>
            <a:pathLst>
              <a:path w="10538460">
                <a:moveTo>
                  <a:pt x="10537952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B95C41A2-A92A-4C3E-907C-2114B3DE3D9F}"/>
              </a:ext>
            </a:extLst>
          </p:cNvPr>
          <p:cNvSpPr txBox="1"/>
          <p:nvPr/>
        </p:nvSpPr>
        <p:spPr>
          <a:xfrm>
            <a:off x="11747500" y="6391275"/>
            <a:ext cx="125413" cy="204351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C852DB-DFDB-4661-9B1F-0F3605195E5A}"/>
              </a:ext>
            </a:extLst>
          </p:cNvPr>
          <p:cNvSpPr txBox="1"/>
          <p:nvPr/>
        </p:nvSpPr>
        <p:spPr>
          <a:xfrm>
            <a:off x="457200" y="1219098"/>
            <a:ext cx="84456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🏥 Медицинский профилакторий (врач функциональной диагностики, ЛФК, физиотерапия, массаж, ингаляции, иглорефлексотерапия)</a:t>
            </a:r>
          </a:p>
          <a:p>
            <a:endParaRPr lang="ru-RU" dirty="0"/>
          </a:p>
          <a:p>
            <a:r>
              <a:rPr lang="ru-RU" dirty="0"/>
              <a:t>🌲 Климатотерапия (дозированная ходьба по терренкурам, лесной воздух)</a:t>
            </a:r>
          </a:p>
          <a:p>
            <a:endParaRPr lang="ru-RU" dirty="0"/>
          </a:p>
          <a:p>
            <a:r>
              <a:rPr lang="ru-RU" dirty="0"/>
              <a:t>🧴 Грязелечение (доставка лечебной грязи с озера </a:t>
            </a:r>
            <a:r>
              <a:rPr lang="ru-RU" dirty="0" err="1"/>
              <a:t>Ульжай</a:t>
            </a:r>
            <a:r>
              <a:rPr lang="ru-RU" dirty="0"/>
              <a:t> — известное месторождение)</a:t>
            </a:r>
          </a:p>
          <a:p>
            <a:endParaRPr lang="ru-RU" dirty="0"/>
          </a:p>
          <a:p>
            <a:r>
              <a:rPr lang="ru-RU" dirty="0"/>
              <a:t>🌿 Фито- и ароматерапия</a:t>
            </a:r>
          </a:p>
          <a:p>
            <a:endParaRPr lang="ru-RU" dirty="0"/>
          </a:p>
          <a:p>
            <a:r>
              <a:rPr lang="ru-RU" dirty="0"/>
              <a:t>🏋️ Зал лечебной физкультуры и тренажеры</a:t>
            </a:r>
          </a:p>
          <a:p>
            <a:endParaRPr lang="ru-RU" dirty="0"/>
          </a:p>
          <a:p>
            <a:r>
              <a:rPr lang="ru-RU" dirty="0"/>
              <a:t>🍽️ Диетическое питание </a:t>
            </a:r>
          </a:p>
          <a:p>
            <a:endParaRPr lang="ru-RU" dirty="0"/>
          </a:p>
          <a:p>
            <a:r>
              <a:rPr lang="ru-RU" dirty="0"/>
              <a:t>🧘 Йога, медитации, сенсорная тропа босиком</a:t>
            </a:r>
          </a:p>
          <a:p>
            <a:endParaRPr lang="ru-RU" dirty="0"/>
          </a:p>
          <a:p>
            <a:r>
              <a:rPr lang="ru-RU" dirty="0"/>
              <a:t>🛏️ Проживание в комфортных номерах (от стандарта до люкс)</a:t>
            </a:r>
          </a:p>
          <a:p>
            <a:endParaRPr lang="ru-RU" dirty="0"/>
          </a:p>
          <a:p>
            <a:r>
              <a:rPr lang="ru-RU" dirty="0"/>
              <a:t>👨‍👩‍👧 Программы «Мать и дитя», «Снижение стресса», «Здоровое долголетие»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1F0296-6131-44DF-AC7D-5EDBB7AC98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563" y="428625"/>
            <a:ext cx="10644187" cy="638175"/>
          </a:xfrm>
        </p:spPr>
        <p:txBody>
          <a:bodyPr tIns="260172" rtlCol="0"/>
          <a:lstStyle/>
          <a:p>
            <a:pPr marL="10922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dirty="0"/>
              <a:t>ОПИСАНИЕ</a:t>
            </a:r>
            <a:r>
              <a:rPr spc="-45" dirty="0"/>
              <a:t> </a:t>
            </a:r>
            <a:r>
              <a:rPr spc="-10" dirty="0"/>
              <a:t>ПРОЕКТА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BDFBD1E-5963-4313-B13B-C1BB55B4C269}"/>
              </a:ext>
            </a:extLst>
          </p:cNvPr>
          <p:cNvSpPr txBox="1"/>
          <p:nvPr/>
        </p:nvSpPr>
        <p:spPr>
          <a:xfrm>
            <a:off x="5616575" y="342900"/>
            <a:ext cx="5733730" cy="243656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4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2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196" name="object 4">
            <a:extLst>
              <a:ext uri="{FF2B5EF4-FFF2-40B4-BE49-F238E27FC236}">
                <a16:creationId xmlns:a16="http://schemas.microsoft.com/office/drawing/2014/main" id="{ADD38C6E-3B87-44D9-BEEE-25017185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2775"/>
            <a:ext cx="10537825" cy="0"/>
          </a:xfrm>
          <a:custGeom>
            <a:avLst/>
            <a:gdLst>
              <a:gd name="T0" fmla="*/ 0 w 10538460"/>
              <a:gd name="T1" fmla="*/ 10538460 w 10538460"/>
            </a:gdLst>
            <a:ahLst/>
            <a:cxnLst/>
            <a:rect l="T0" t="0" r="T1" b="0"/>
            <a:pathLst>
              <a:path w="10538460">
                <a:moveTo>
                  <a:pt x="10537952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320266B0-8B71-407A-B104-2FE31CE9A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69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985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A6C9F3-342F-4F61-B65B-ECDA0B033DD5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6985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5" name="TextBox 14">
            <a:extLst>
              <a:ext uri="{FF2B5EF4-FFF2-40B4-BE49-F238E27FC236}">
                <a16:creationId xmlns:a16="http://schemas.microsoft.com/office/drawing/2014/main" id="{E899E525-D08E-4F09-9001-D3130B40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648811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6" name="TextBox 15">
            <a:extLst>
              <a:ext uri="{FF2B5EF4-FFF2-40B4-BE49-F238E27FC236}">
                <a16:creationId xmlns:a16="http://schemas.microsoft.com/office/drawing/2014/main" id="{68BFE4B9-D766-495C-A6BC-4F5EF6484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3" y="1485943"/>
            <a:ext cx="64293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 предполагает возрождение заброшенной с 1990‑х годов территории бывшего детского лагеря «Искорка» в современный лечебно-оздоровительный комплекс круглогодичного действия.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Основная специализация — восстановительная медицина, климатотерапия, лечение заболеваний дыхательной, нервной и опорно-двигательной систем с использованием природных факторов </a:t>
            </a:r>
            <a:r>
              <a:rPr kumimoji="0" lang="ru-RU" altLang="ru-RU" sz="16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п.Чернолучья</a:t>
            </a:r>
            <a:r>
              <a:rPr kumimoji="0" lang="ru-RU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alt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82C089-FD52-4493-BE77-7953509BA94D}"/>
              </a:ext>
            </a:extLst>
          </p:cNvPr>
          <p:cNvSpPr txBox="1"/>
          <p:nvPr/>
        </p:nvSpPr>
        <p:spPr>
          <a:xfrm>
            <a:off x="309563" y="3218118"/>
            <a:ext cx="60946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Программы пребывания (длительность 7–21 день):</a:t>
            </a:r>
          </a:p>
          <a:p>
            <a:r>
              <a:rPr lang="ru-RU" dirty="0"/>
              <a:t>«Чистые лёгкие» (реабилитация после COVID-19, бронхиты, аллергии);</a:t>
            </a:r>
          </a:p>
          <a:p>
            <a:r>
              <a:rPr lang="ru-RU" dirty="0"/>
              <a:t>«</a:t>
            </a:r>
            <a:r>
              <a:rPr lang="ru-RU" dirty="0" err="1"/>
              <a:t>Антистресс</a:t>
            </a:r>
            <a:r>
              <a:rPr lang="ru-RU" dirty="0"/>
              <a:t>» (тревожные расстройства, бессонница, эмоциональное выгорание);</a:t>
            </a:r>
          </a:p>
          <a:p>
            <a:r>
              <a:rPr lang="ru-RU" dirty="0"/>
              <a:t>«Здоровое долголетие» (артрозы, остеохондроз, гипертония);</a:t>
            </a:r>
          </a:p>
          <a:p>
            <a:r>
              <a:rPr lang="ru-RU" dirty="0"/>
              <a:t>«Мать и дитя» (лечение часто болеющих детей, восстановление после родов).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A20872-2D90-4370-AE0A-158F818EF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570" y="2323750"/>
            <a:ext cx="4750032" cy="347304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950747A-B612-4B58-AFE2-6836E3F9A16E}"/>
              </a:ext>
            </a:extLst>
          </p:cNvPr>
          <p:cNvSpPr txBox="1"/>
          <p:nvPr/>
        </p:nvSpPr>
        <p:spPr>
          <a:xfrm>
            <a:off x="647700" y="811213"/>
            <a:ext cx="7129463" cy="3905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5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КОНКУРЕНТНЫЕ</a:t>
            </a:r>
            <a:r>
              <a:rPr kumimoji="0" sz="2400" b="1" i="0" u="none" strike="noStrike" kern="0" cap="none" spc="515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ПРЕИМУЩЕСТВА</a:t>
            </a:r>
            <a:r>
              <a:rPr kumimoji="0" sz="2400" b="1" i="0" u="none" strike="noStrike" kern="0" cap="none" spc="395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EF4E2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РЕГИОНА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A084A8B-E62E-4A6A-AC4E-CC4FA5CB6A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2550" y="325438"/>
            <a:ext cx="7059613" cy="254000"/>
          </a:xfrm>
        </p:spPr>
        <p:txBody>
          <a:bodyPr tIns="12700" rtlCol="0"/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500" i="1" spc="-10" dirty="0">
                <a:solidFill>
                  <a:srgbClr val="221F1F"/>
                </a:solidFill>
              </a:rPr>
              <a:t>Анализ</a:t>
            </a:r>
            <a:r>
              <a:rPr sz="1500" i="1" spc="-60" dirty="0">
                <a:solidFill>
                  <a:srgbClr val="221F1F"/>
                </a:solidFill>
              </a:rPr>
              <a:t> </a:t>
            </a:r>
            <a:r>
              <a:rPr sz="1500" i="1" spc="-10" dirty="0">
                <a:solidFill>
                  <a:srgbClr val="221F1F"/>
                </a:solidFill>
              </a:rPr>
              <a:t>экономической</a:t>
            </a:r>
            <a:r>
              <a:rPr sz="1500" i="1" spc="-50" dirty="0">
                <a:solidFill>
                  <a:srgbClr val="221F1F"/>
                </a:solidFill>
              </a:rPr>
              <a:t> </a:t>
            </a:r>
            <a:r>
              <a:rPr sz="1500" i="1" dirty="0">
                <a:solidFill>
                  <a:srgbClr val="221F1F"/>
                </a:solidFill>
              </a:rPr>
              <a:t>отрасли</a:t>
            </a:r>
            <a:r>
              <a:rPr sz="1500" i="1" spc="-35" dirty="0">
                <a:solidFill>
                  <a:srgbClr val="221F1F"/>
                </a:solidFill>
              </a:rPr>
              <a:t> </a:t>
            </a:r>
            <a:r>
              <a:rPr sz="1500" i="1" spc="-10" dirty="0">
                <a:solidFill>
                  <a:srgbClr val="221F1F"/>
                </a:solidFill>
              </a:rPr>
              <a:t>инвестиционного</a:t>
            </a:r>
            <a:r>
              <a:rPr sz="1500" i="1" spc="-80" dirty="0">
                <a:solidFill>
                  <a:srgbClr val="221F1F"/>
                </a:solidFill>
              </a:rPr>
              <a:t> </a:t>
            </a:r>
            <a:r>
              <a:rPr sz="1500" i="1" dirty="0">
                <a:solidFill>
                  <a:srgbClr val="221F1F"/>
                </a:solidFill>
              </a:rPr>
              <a:t>проекта</a:t>
            </a:r>
            <a:r>
              <a:rPr sz="1500" i="1" spc="-20" dirty="0">
                <a:solidFill>
                  <a:srgbClr val="221F1F"/>
                </a:solidFill>
              </a:rPr>
              <a:t> </a:t>
            </a:r>
            <a:r>
              <a:rPr sz="1500" i="1" dirty="0">
                <a:solidFill>
                  <a:srgbClr val="221F1F"/>
                </a:solidFill>
              </a:rPr>
              <a:t>и</a:t>
            </a:r>
            <a:r>
              <a:rPr sz="1500" i="1" spc="-60" dirty="0">
                <a:solidFill>
                  <a:srgbClr val="221F1F"/>
                </a:solidFill>
              </a:rPr>
              <a:t> </a:t>
            </a:r>
            <a:r>
              <a:rPr sz="1500" i="1" spc="-10" dirty="0">
                <a:solidFill>
                  <a:srgbClr val="221F1F"/>
                </a:solidFill>
              </a:rPr>
              <a:t>маркетинг</a:t>
            </a:r>
            <a:endParaRPr sz="1500"/>
          </a:p>
        </p:txBody>
      </p:sp>
      <p:sp>
        <p:nvSpPr>
          <p:cNvPr id="10244" name="object 4">
            <a:extLst>
              <a:ext uri="{FF2B5EF4-FFF2-40B4-BE49-F238E27FC236}">
                <a16:creationId xmlns:a16="http://schemas.microsoft.com/office/drawing/2014/main" id="{F02AA534-7EF3-4158-B13B-AEAF05DE0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38" y="595313"/>
            <a:ext cx="10339387" cy="0"/>
          </a:xfrm>
          <a:custGeom>
            <a:avLst/>
            <a:gdLst>
              <a:gd name="T0" fmla="*/ 0 w 10340340"/>
              <a:gd name="T1" fmla="*/ 10340340 w 10340340"/>
            </a:gdLst>
            <a:ahLst/>
            <a:cxnLst/>
            <a:rect l="T0" t="0" r="T1" b="0"/>
            <a:pathLst>
              <a:path w="10340340">
                <a:moveTo>
                  <a:pt x="10339959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EF4E2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245" name="object 5">
            <a:extLst>
              <a:ext uri="{FF2B5EF4-FFF2-40B4-BE49-F238E27FC236}">
                <a16:creationId xmlns:a16="http://schemas.microsoft.com/office/drawing/2014/main" id="{83768002-91D5-4E4A-8880-0F3624896E87}"/>
              </a:ext>
            </a:extLst>
          </p:cNvPr>
          <p:cNvGrpSpPr>
            <a:grpSpLocks/>
          </p:cNvGrpSpPr>
          <p:nvPr/>
        </p:nvGrpSpPr>
        <p:grpSpPr bwMode="auto">
          <a:xfrm>
            <a:off x="0" y="1430338"/>
            <a:ext cx="5892800" cy="5427662"/>
            <a:chOff x="0" y="1429766"/>
            <a:chExt cx="5893435" cy="5428615"/>
          </a:xfrm>
        </p:grpSpPr>
        <p:pic>
          <p:nvPicPr>
            <p:cNvPr id="10333" name="object 6">
              <a:extLst>
                <a:ext uri="{FF2B5EF4-FFF2-40B4-BE49-F238E27FC236}">
                  <a16:creationId xmlns:a16="http://schemas.microsoft.com/office/drawing/2014/main" id="{403C9175-16BC-4A38-9CBF-E31A77F40D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0721" y="1429766"/>
              <a:ext cx="3260598" cy="504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4" name="object 7">
              <a:extLst>
                <a:ext uri="{FF2B5EF4-FFF2-40B4-BE49-F238E27FC236}">
                  <a16:creationId xmlns:a16="http://schemas.microsoft.com/office/drawing/2014/main" id="{135DA994-9C1C-4815-AC83-3F5D4C63FC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43827"/>
              <a:ext cx="5892915" cy="2314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5" name="object 8">
              <a:extLst>
                <a:ext uri="{FF2B5EF4-FFF2-40B4-BE49-F238E27FC236}">
                  <a16:creationId xmlns:a16="http://schemas.microsoft.com/office/drawing/2014/main" id="{26DB00CC-C8E6-402E-9C46-35EEA2E10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2280" y="5546217"/>
              <a:ext cx="621665" cy="226060"/>
            </a:xfrm>
            <a:custGeom>
              <a:avLst/>
              <a:gdLst>
                <a:gd name="T0" fmla="*/ 0 w 621664"/>
                <a:gd name="T1" fmla="*/ 0 h 226060"/>
                <a:gd name="T2" fmla="*/ 621664 w 621664"/>
                <a:gd name="T3" fmla="*/ 226060 h 226060"/>
              </a:gdLst>
              <a:ahLst/>
              <a:cxnLst/>
              <a:rect l="T0" t="T1" r="T2" b="T3"/>
              <a:pathLst>
                <a:path w="621664" h="226060">
                  <a:moveTo>
                    <a:pt x="621284" y="69164"/>
                  </a:moveTo>
                  <a:lnTo>
                    <a:pt x="620014" y="57251"/>
                  </a:lnTo>
                  <a:lnTo>
                    <a:pt x="610362" y="45059"/>
                  </a:lnTo>
                  <a:lnTo>
                    <a:pt x="591185" y="22987"/>
                  </a:lnTo>
                  <a:lnTo>
                    <a:pt x="121539" y="22987"/>
                  </a:lnTo>
                  <a:lnTo>
                    <a:pt x="51435" y="22098"/>
                  </a:lnTo>
                  <a:lnTo>
                    <a:pt x="50546" y="0"/>
                  </a:lnTo>
                  <a:lnTo>
                    <a:pt x="0" y="254"/>
                  </a:lnTo>
                  <a:lnTo>
                    <a:pt x="1016" y="38354"/>
                  </a:lnTo>
                  <a:lnTo>
                    <a:pt x="9779" y="42329"/>
                  </a:lnTo>
                  <a:lnTo>
                    <a:pt x="20955" y="46507"/>
                  </a:lnTo>
                  <a:lnTo>
                    <a:pt x="32512" y="50330"/>
                  </a:lnTo>
                  <a:lnTo>
                    <a:pt x="42164" y="53225"/>
                  </a:lnTo>
                  <a:lnTo>
                    <a:pt x="46736" y="101663"/>
                  </a:lnTo>
                  <a:lnTo>
                    <a:pt x="45593" y="121450"/>
                  </a:lnTo>
                  <a:lnTo>
                    <a:pt x="41275" y="128193"/>
                  </a:lnTo>
                  <a:lnTo>
                    <a:pt x="36449" y="137553"/>
                  </a:lnTo>
                  <a:lnTo>
                    <a:pt x="41148" y="140296"/>
                  </a:lnTo>
                  <a:lnTo>
                    <a:pt x="43053" y="140652"/>
                  </a:lnTo>
                  <a:lnTo>
                    <a:pt x="56261" y="141173"/>
                  </a:lnTo>
                  <a:lnTo>
                    <a:pt x="57658" y="153987"/>
                  </a:lnTo>
                  <a:lnTo>
                    <a:pt x="65151" y="155067"/>
                  </a:lnTo>
                  <a:lnTo>
                    <a:pt x="68580" y="154546"/>
                  </a:lnTo>
                  <a:lnTo>
                    <a:pt x="73533" y="157314"/>
                  </a:lnTo>
                  <a:lnTo>
                    <a:pt x="73152" y="178930"/>
                  </a:lnTo>
                  <a:lnTo>
                    <a:pt x="73025" y="196189"/>
                  </a:lnTo>
                  <a:lnTo>
                    <a:pt x="78105" y="211099"/>
                  </a:lnTo>
                  <a:lnTo>
                    <a:pt x="93345" y="225475"/>
                  </a:lnTo>
                  <a:lnTo>
                    <a:pt x="100965" y="219760"/>
                  </a:lnTo>
                  <a:lnTo>
                    <a:pt x="128778" y="183222"/>
                  </a:lnTo>
                  <a:lnTo>
                    <a:pt x="130683" y="155067"/>
                  </a:lnTo>
                  <a:lnTo>
                    <a:pt x="130810" y="154546"/>
                  </a:lnTo>
                  <a:lnTo>
                    <a:pt x="131826" y="144373"/>
                  </a:lnTo>
                  <a:lnTo>
                    <a:pt x="209550" y="149225"/>
                  </a:lnTo>
                  <a:lnTo>
                    <a:pt x="214630" y="163334"/>
                  </a:lnTo>
                  <a:lnTo>
                    <a:pt x="265811" y="176187"/>
                  </a:lnTo>
                  <a:lnTo>
                    <a:pt x="272034" y="219608"/>
                  </a:lnTo>
                  <a:lnTo>
                    <a:pt x="398653" y="214185"/>
                  </a:lnTo>
                  <a:lnTo>
                    <a:pt x="402590" y="202323"/>
                  </a:lnTo>
                  <a:lnTo>
                    <a:pt x="404622" y="195478"/>
                  </a:lnTo>
                  <a:lnTo>
                    <a:pt x="403225" y="189179"/>
                  </a:lnTo>
                  <a:lnTo>
                    <a:pt x="396494" y="178930"/>
                  </a:lnTo>
                  <a:lnTo>
                    <a:pt x="390525" y="170840"/>
                  </a:lnTo>
                  <a:lnTo>
                    <a:pt x="386969" y="165011"/>
                  </a:lnTo>
                  <a:lnTo>
                    <a:pt x="400431" y="109524"/>
                  </a:lnTo>
                  <a:lnTo>
                    <a:pt x="412496" y="76187"/>
                  </a:lnTo>
                  <a:lnTo>
                    <a:pt x="618998" y="76187"/>
                  </a:lnTo>
                  <a:lnTo>
                    <a:pt x="621284" y="69164"/>
                  </a:lnTo>
                  <a:close/>
                </a:path>
              </a:pathLst>
            </a:custGeom>
            <a:solidFill>
              <a:srgbClr val="EF4E22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36" name="object 9">
              <a:extLst>
                <a:ext uri="{FF2B5EF4-FFF2-40B4-BE49-F238E27FC236}">
                  <a16:creationId xmlns:a16="http://schemas.microsoft.com/office/drawing/2014/main" id="{55AE38B1-2B03-4D87-B560-945151EFD4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4776" y="5622404"/>
              <a:ext cx="206501" cy="69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7" name="object 10">
              <a:extLst>
                <a:ext uri="{FF2B5EF4-FFF2-40B4-BE49-F238E27FC236}">
                  <a16:creationId xmlns:a16="http://schemas.microsoft.com/office/drawing/2014/main" id="{57DF4074-C0F7-4B10-83B2-76150A717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214" y="5345430"/>
              <a:ext cx="506095" cy="224154"/>
            </a:xfrm>
            <a:custGeom>
              <a:avLst/>
              <a:gdLst>
                <a:gd name="T0" fmla="*/ 0 w 506094"/>
                <a:gd name="T1" fmla="*/ 0 h 224154"/>
                <a:gd name="T2" fmla="*/ 506094 w 506094"/>
                <a:gd name="T3" fmla="*/ 224154 h 224154"/>
              </a:gdLst>
              <a:ahLst/>
              <a:cxnLst/>
              <a:rect l="T0" t="T1" r="T2" b="T3"/>
              <a:pathLst>
                <a:path w="506094" h="224154">
                  <a:moveTo>
                    <a:pt x="449707" y="34925"/>
                  </a:moveTo>
                  <a:lnTo>
                    <a:pt x="447040" y="30480"/>
                  </a:lnTo>
                  <a:lnTo>
                    <a:pt x="447294" y="31242"/>
                  </a:lnTo>
                  <a:lnTo>
                    <a:pt x="449707" y="34925"/>
                  </a:lnTo>
                  <a:close/>
                </a:path>
                <a:path w="506094" h="224154">
                  <a:moveTo>
                    <a:pt x="505587" y="185166"/>
                  </a:moveTo>
                  <a:lnTo>
                    <a:pt x="501142" y="183388"/>
                  </a:lnTo>
                  <a:lnTo>
                    <a:pt x="485267" y="177038"/>
                  </a:lnTo>
                  <a:lnTo>
                    <a:pt x="478790" y="167767"/>
                  </a:lnTo>
                  <a:lnTo>
                    <a:pt x="480441" y="154178"/>
                  </a:lnTo>
                  <a:lnTo>
                    <a:pt x="484505" y="133096"/>
                  </a:lnTo>
                  <a:lnTo>
                    <a:pt x="484251" y="123571"/>
                  </a:lnTo>
                  <a:lnTo>
                    <a:pt x="482727" y="119634"/>
                  </a:lnTo>
                  <a:lnTo>
                    <a:pt x="479552" y="112776"/>
                  </a:lnTo>
                  <a:lnTo>
                    <a:pt x="479044" y="105791"/>
                  </a:lnTo>
                  <a:lnTo>
                    <a:pt x="480695" y="99695"/>
                  </a:lnTo>
                  <a:lnTo>
                    <a:pt x="486664" y="83947"/>
                  </a:lnTo>
                  <a:lnTo>
                    <a:pt x="488950" y="76200"/>
                  </a:lnTo>
                  <a:lnTo>
                    <a:pt x="488950" y="75692"/>
                  </a:lnTo>
                  <a:lnTo>
                    <a:pt x="484632" y="72390"/>
                  </a:lnTo>
                  <a:lnTo>
                    <a:pt x="467995" y="59944"/>
                  </a:lnTo>
                  <a:lnTo>
                    <a:pt x="457454" y="51435"/>
                  </a:lnTo>
                  <a:lnTo>
                    <a:pt x="451739" y="45339"/>
                  </a:lnTo>
                  <a:lnTo>
                    <a:pt x="448564" y="39116"/>
                  </a:lnTo>
                  <a:lnTo>
                    <a:pt x="450977" y="43180"/>
                  </a:lnTo>
                  <a:lnTo>
                    <a:pt x="449707" y="39116"/>
                  </a:lnTo>
                  <a:lnTo>
                    <a:pt x="447294" y="31242"/>
                  </a:lnTo>
                  <a:lnTo>
                    <a:pt x="446786" y="30480"/>
                  </a:lnTo>
                  <a:lnTo>
                    <a:pt x="429260" y="30480"/>
                  </a:lnTo>
                  <a:lnTo>
                    <a:pt x="408686" y="29972"/>
                  </a:lnTo>
                  <a:lnTo>
                    <a:pt x="389382" y="27813"/>
                  </a:lnTo>
                  <a:lnTo>
                    <a:pt x="380365" y="24892"/>
                  </a:lnTo>
                  <a:lnTo>
                    <a:pt x="131318" y="24892"/>
                  </a:lnTo>
                  <a:lnTo>
                    <a:pt x="112141" y="23622"/>
                  </a:lnTo>
                  <a:lnTo>
                    <a:pt x="57023" y="9906"/>
                  </a:lnTo>
                  <a:lnTo>
                    <a:pt x="26924" y="3302"/>
                  </a:lnTo>
                  <a:lnTo>
                    <a:pt x="4191" y="0"/>
                  </a:lnTo>
                  <a:lnTo>
                    <a:pt x="0" y="70104"/>
                  </a:lnTo>
                  <a:lnTo>
                    <a:pt x="7112" y="74295"/>
                  </a:lnTo>
                  <a:lnTo>
                    <a:pt x="7493" y="72390"/>
                  </a:lnTo>
                  <a:lnTo>
                    <a:pt x="13716" y="76200"/>
                  </a:lnTo>
                  <a:lnTo>
                    <a:pt x="13830" y="115316"/>
                  </a:lnTo>
                  <a:lnTo>
                    <a:pt x="12446" y="114808"/>
                  </a:lnTo>
                  <a:lnTo>
                    <a:pt x="14986" y="116840"/>
                  </a:lnTo>
                  <a:lnTo>
                    <a:pt x="18796" y="118618"/>
                  </a:lnTo>
                  <a:lnTo>
                    <a:pt x="14541" y="115671"/>
                  </a:lnTo>
                  <a:lnTo>
                    <a:pt x="21082" y="117729"/>
                  </a:lnTo>
                  <a:lnTo>
                    <a:pt x="27940" y="120523"/>
                  </a:lnTo>
                  <a:lnTo>
                    <a:pt x="28067" y="119634"/>
                  </a:lnTo>
                  <a:lnTo>
                    <a:pt x="30353" y="126619"/>
                  </a:lnTo>
                  <a:lnTo>
                    <a:pt x="30353" y="161671"/>
                  </a:lnTo>
                  <a:lnTo>
                    <a:pt x="28829" y="168402"/>
                  </a:lnTo>
                  <a:lnTo>
                    <a:pt x="24130" y="171831"/>
                  </a:lnTo>
                  <a:lnTo>
                    <a:pt x="14097" y="177419"/>
                  </a:lnTo>
                  <a:lnTo>
                    <a:pt x="14605" y="223774"/>
                  </a:lnTo>
                  <a:lnTo>
                    <a:pt x="484251" y="223774"/>
                  </a:lnTo>
                  <a:lnTo>
                    <a:pt x="475996" y="214503"/>
                  </a:lnTo>
                  <a:lnTo>
                    <a:pt x="467741" y="204216"/>
                  </a:lnTo>
                  <a:lnTo>
                    <a:pt x="464566" y="198120"/>
                  </a:lnTo>
                  <a:lnTo>
                    <a:pt x="464566" y="194056"/>
                  </a:lnTo>
                  <a:lnTo>
                    <a:pt x="469900" y="183388"/>
                  </a:lnTo>
                  <a:lnTo>
                    <a:pt x="505587" y="185166"/>
                  </a:lnTo>
                  <a:close/>
                </a:path>
              </a:pathLst>
            </a:custGeom>
            <a:solidFill>
              <a:srgbClr val="EF4E22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38" name="object 11">
              <a:extLst>
                <a:ext uri="{FF2B5EF4-FFF2-40B4-BE49-F238E27FC236}">
                  <a16:creationId xmlns:a16="http://schemas.microsoft.com/office/drawing/2014/main" id="{18A5A49A-077B-4EB7-A091-C206F88B27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0532" y="5206237"/>
              <a:ext cx="249047" cy="164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9" name="object 12">
              <a:extLst>
                <a:ext uri="{FF2B5EF4-FFF2-40B4-BE49-F238E27FC236}">
                  <a16:creationId xmlns:a16="http://schemas.microsoft.com/office/drawing/2014/main" id="{915087EF-E5DB-4344-90AC-3A35357C9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035" y="4660645"/>
              <a:ext cx="1694814" cy="1791335"/>
            </a:xfrm>
            <a:custGeom>
              <a:avLst/>
              <a:gdLst>
                <a:gd name="T0" fmla="*/ 0 w 1694814"/>
                <a:gd name="T1" fmla="*/ 0 h 1791335"/>
                <a:gd name="T2" fmla="*/ 1694814 w 1694814"/>
                <a:gd name="T3" fmla="*/ 1791335 h 1791335"/>
              </a:gdLst>
              <a:ahLst/>
              <a:cxnLst/>
              <a:rect l="T0" t="T1" r="T2" b="T3"/>
              <a:pathLst>
                <a:path w="1694814" h="1791335">
                  <a:moveTo>
                    <a:pt x="45974" y="131445"/>
                  </a:moveTo>
                  <a:lnTo>
                    <a:pt x="44069" y="134747"/>
                  </a:lnTo>
                  <a:lnTo>
                    <a:pt x="45466" y="132969"/>
                  </a:lnTo>
                  <a:lnTo>
                    <a:pt x="45974" y="131445"/>
                  </a:lnTo>
                  <a:close/>
                </a:path>
                <a:path w="1694814" h="1791335">
                  <a:moveTo>
                    <a:pt x="430149" y="238125"/>
                  </a:moveTo>
                  <a:lnTo>
                    <a:pt x="418211" y="187325"/>
                  </a:lnTo>
                  <a:lnTo>
                    <a:pt x="417322" y="161290"/>
                  </a:lnTo>
                  <a:lnTo>
                    <a:pt x="419989" y="144272"/>
                  </a:lnTo>
                  <a:lnTo>
                    <a:pt x="418465" y="120777"/>
                  </a:lnTo>
                  <a:lnTo>
                    <a:pt x="404749" y="117856"/>
                  </a:lnTo>
                  <a:lnTo>
                    <a:pt x="389128" y="119126"/>
                  </a:lnTo>
                  <a:lnTo>
                    <a:pt x="357886" y="125349"/>
                  </a:lnTo>
                  <a:lnTo>
                    <a:pt x="333248" y="123698"/>
                  </a:lnTo>
                  <a:lnTo>
                    <a:pt x="319405" y="113284"/>
                  </a:lnTo>
                  <a:lnTo>
                    <a:pt x="307213" y="101092"/>
                  </a:lnTo>
                  <a:lnTo>
                    <a:pt x="270764" y="88519"/>
                  </a:lnTo>
                  <a:lnTo>
                    <a:pt x="270891" y="74295"/>
                  </a:lnTo>
                  <a:lnTo>
                    <a:pt x="274193" y="49530"/>
                  </a:lnTo>
                  <a:lnTo>
                    <a:pt x="267208" y="12319"/>
                  </a:lnTo>
                  <a:lnTo>
                    <a:pt x="243332" y="11811"/>
                  </a:lnTo>
                  <a:lnTo>
                    <a:pt x="235077" y="10541"/>
                  </a:lnTo>
                  <a:lnTo>
                    <a:pt x="232410" y="7874"/>
                  </a:lnTo>
                  <a:lnTo>
                    <a:pt x="225552" y="3302"/>
                  </a:lnTo>
                  <a:lnTo>
                    <a:pt x="215265" y="508"/>
                  </a:lnTo>
                  <a:lnTo>
                    <a:pt x="202438" y="0"/>
                  </a:lnTo>
                  <a:lnTo>
                    <a:pt x="177038" y="889"/>
                  </a:lnTo>
                  <a:lnTo>
                    <a:pt x="163322" y="889"/>
                  </a:lnTo>
                  <a:lnTo>
                    <a:pt x="159004" y="1778"/>
                  </a:lnTo>
                  <a:lnTo>
                    <a:pt x="157226" y="6096"/>
                  </a:lnTo>
                  <a:lnTo>
                    <a:pt x="152400" y="15494"/>
                  </a:lnTo>
                  <a:lnTo>
                    <a:pt x="148971" y="20066"/>
                  </a:lnTo>
                  <a:lnTo>
                    <a:pt x="147828" y="21209"/>
                  </a:lnTo>
                  <a:lnTo>
                    <a:pt x="147320" y="22860"/>
                  </a:lnTo>
                  <a:lnTo>
                    <a:pt x="146177" y="29210"/>
                  </a:lnTo>
                  <a:lnTo>
                    <a:pt x="145796" y="34290"/>
                  </a:lnTo>
                  <a:lnTo>
                    <a:pt x="146050" y="36449"/>
                  </a:lnTo>
                  <a:lnTo>
                    <a:pt x="145669" y="38481"/>
                  </a:lnTo>
                  <a:lnTo>
                    <a:pt x="142875" y="42799"/>
                  </a:lnTo>
                  <a:lnTo>
                    <a:pt x="130048" y="49276"/>
                  </a:lnTo>
                  <a:lnTo>
                    <a:pt x="112776" y="52197"/>
                  </a:lnTo>
                  <a:lnTo>
                    <a:pt x="94488" y="54102"/>
                  </a:lnTo>
                  <a:lnTo>
                    <a:pt x="78232" y="56769"/>
                  </a:lnTo>
                  <a:lnTo>
                    <a:pt x="72644" y="67945"/>
                  </a:lnTo>
                  <a:lnTo>
                    <a:pt x="58166" y="111633"/>
                  </a:lnTo>
                  <a:lnTo>
                    <a:pt x="52705" y="125095"/>
                  </a:lnTo>
                  <a:lnTo>
                    <a:pt x="51054" y="127508"/>
                  </a:lnTo>
                  <a:lnTo>
                    <a:pt x="47117" y="130810"/>
                  </a:lnTo>
                  <a:lnTo>
                    <a:pt x="45466" y="132969"/>
                  </a:lnTo>
                  <a:lnTo>
                    <a:pt x="43180" y="138684"/>
                  </a:lnTo>
                  <a:lnTo>
                    <a:pt x="39243" y="147320"/>
                  </a:lnTo>
                  <a:lnTo>
                    <a:pt x="36957" y="149606"/>
                  </a:lnTo>
                  <a:lnTo>
                    <a:pt x="34798" y="150495"/>
                  </a:lnTo>
                  <a:lnTo>
                    <a:pt x="31242" y="154686"/>
                  </a:lnTo>
                  <a:lnTo>
                    <a:pt x="30734" y="155575"/>
                  </a:lnTo>
                  <a:lnTo>
                    <a:pt x="28194" y="163449"/>
                  </a:lnTo>
                  <a:lnTo>
                    <a:pt x="26289" y="168656"/>
                  </a:lnTo>
                  <a:lnTo>
                    <a:pt x="26162" y="169672"/>
                  </a:lnTo>
                  <a:lnTo>
                    <a:pt x="1397" y="170180"/>
                  </a:lnTo>
                  <a:lnTo>
                    <a:pt x="5207" y="183642"/>
                  </a:lnTo>
                  <a:lnTo>
                    <a:pt x="14351" y="210693"/>
                  </a:lnTo>
                  <a:lnTo>
                    <a:pt x="16129" y="220980"/>
                  </a:lnTo>
                  <a:lnTo>
                    <a:pt x="15113" y="229108"/>
                  </a:lnTo>
                  <a:lnTo>
                    <a:pt x="13970" y="233553"/>
                  </a:lnTo>
                  <a:lnTo>
                    <a:pt x="14732" y="238125"/>
                  </a:lnTo>
                  <a:lnTo>
                    <a:pt x="19177" y="245999"/>
                  </a:lnTo>
                  <a:lnTo>
                    <a:pt x="22987" y="251714"/>
                  </a:lnTo>
                  <a:lnTo>
                    <a:pt x="24892" y="255397"/>
                  </a:lnTo>
                  <a:lnTo>
                    <a:pt x="25781" y="259715"/>
                  </a:lnTo>
                  <a:lnTo>
                    <a:pt x="25908" y="267589"/>
                  </a:lnTo>
                  <a:lnTo>
                    <a:pt x="18669" y="274066"/>
                  </a:lnTo>
                  <a:lnTo>
                    <a:pt x="12319" y="275209"/>
                  </a:lnTo>
                  <a:lnTo>
                    <a:pt x="3556" y="279400"/>
                  </a:lnTo>
                  <a:lnTo>
                    <a:pt x="635" y="289814"/>
                  </a:lnTo>
                  <a:lnTo>
                    <a:pt x="0" y="298958"/>
                  </a:lnTo>
                  <a:lnTo>
                    <a:pt x="4318" y="305435"/>
                  </a:lnTo>
                  <a:lnTo>
                    <a:pt x="15748" y="307467"/>
                  </a:lnTo>
                  <a:lnTo>
                    <a:pt x="26416" y="303149"/>
                  </a:lnTo>
                  <a:lnTo>
                    <a:pt x="39497" y="296799"/>
                  </a:lnTo>
                  <a:lnTo>
                    <a:pt x="52324" y="296799"/>
                  </a:lnTo>
                  <a:lnTo>
                    <a:pt x="61214" y="311912"/>
                  </a:lnTo>
                  <a:lnTo>
                    <a:pt x="62738" y="318516"/>
                  </a:lnTo>
                  <a:lnTo>
                    <a:pt x="63246" y="327152"/>
                  </a:lnTo>
                  <a:lnTo>
                    <a:pt x="63373" y="335280"/>
                  </a:lnTo>
                  <a:lnTo>
                    <a:pt x="75311" y="339725"/>
                  </a:lnTo>
                  <a:lnTo>
                    <a:pt x="81661" y="368427"/>
                  </a:lnTo>
                  <a:lnTo>
                    <a:pt x="81661" y="374142"/>
                  </a:lnTo>
                  <a:lnTo>
                    <a:pt x="77724" y="380619"/>
                  </a:lnTo>
                  <a:lnTo>
                    <a:pt x="72136" y="385699"/>
                  </a:lnTo>
                  <a:lnTo>
                    <a:pt x="66421" y="391287"/>
                  </a:lnTo>
                  <a:lnTo>
                    <a:pt x="61976" y="399034"/>
                  </a:lnTo>
                  <a:lnTo>
                    <a:pt x="67310" y="405003"/>
                  </a:lnTo>
                  <a:lnTo>
                    <a:pt x="70231" y="405765"/>
                  </a:lnTo>
                  <a:lnTo>
                    <a:pt x="73787" y="404114"/>
                  </a:lnTo>
                  <a:lnTo>
                    <a:pt x="81407" y="403352"/>
                  </a:lnTo>
                  <a:lnTo>
                    <a:pt x="92202" y="411099"/>
                  </a:lnTo>
                  <a:lnTo>
                    <a:pt x="92964" y="428498"/>
                  </a:lnTo>
                  <a:lnTo>
                    <a:pt x="92456" y="448691"/>
                  </a:lnTo>
                  <a:lnTo>
                    <a:pt x="99441" y="465201"/>
                  </a:lnTo>
                  <a:lnTo>
                    <a:pt x="109982" y="472694"/>
                  </a:lnTo>
                  <a:lnTo>
                    <a:pt x="118872" y="478663"/>
                  </a:lnTo>
                  <a:lnTo>
                    <a:pt x="122809" y="486918"/>
                  </a:lnTo>
                  <a:lnTo>
                    <a:pt x="107061" y="524256"/>
                  </a:lnTo>
                  <a:lnTo>
                    <a:pt x="93853" y="543064"/>
                  </a:lnTo>
                  <a:lnTo>
                    <a:pt x="104775" y="570357"/>
                  </a:lnTo>
                  <a:lnTo>
                    <a:pt x="116967" y="597789"/>
                  </a:lnTo>
                  <a:lnTo>
                    <a:pt x="128524" y="625221"/>
                  </a:lnTo>
                  <a:lnTo>
                    <a:pt x="137795" y="652907"/>
                  </a:lnTo>
                  <a:lnTo>
                    <a:pt x="146939" y="684530"/>
                  </a:lnTo>
                  <a:lnTo>
                    <a:pt x="158496" y="699516"/>
                  </a:lnTo>
                  <a:lnTo>
                    <a:pt x="183515" y="704596"/>
                  </a:lnTo>
                  <a:lnTo>
                    <a:pt x="233553" y="706755"/>
                  </a:lnTo>
                  <a:lnTo>
                    <a:pt x="242570" y="682117"/>
                  </a:lnTo>
                  <a:lnTo>
                    <a:pt x="246507" y="670687"/>
                  </a:lnTo>
                  <a:lnTo>
                    <a:pt x="250317" y="663448"/>
                  </a:lnTo>
                  <a:lnTo>
                    <a:pt x="256921" y="660654"/>
                  </a:lnTo>
                  <a:lnTo>
                    <a:pt x="269240" y="662178"/>
                  </a:lnTo>
                  <a:lnTo>
                    <a:pt x="293116" y="668528"/>
                  </a:lnTo>
                  <a:lnTo>
                    <a:pt x="305308" y="671449"/>
                  </a:lnTo>
                  <a:lnTo>
                    <a:pt x="316230" y="673481"/>
                  </a:lnTo>
                  <a:lnTo>
                    <a:pt x="319659" y="666750"/>
                  </a:lnTo>
                  <a:lnTo>
                    <a:pt x="328168" y="654050"/>
                  </a:lnTo>
                  <a:lnTo>
                    <a:pt x="332105" y="647573"/>
                  </a:lnTo>
                  <a:lnTo>
                    <a:pt x="322707" y="632079"/>
                  </a:lnTo>
                  <a:lnTo>
                    <a:pt x="320040" y="620141"/>
                  </a:lnTo>
                  <a:lnTo>
                    <a:pt x="312674" y="614426"/>
                  </a:lnTo>
                  <a:lnTo>
                    <a:pt x="318135" y="601599"/>
                  </a:lnTo>
                  <a:lnTo>
                    <a:pt x="325247" y="587248"/>
                  </a:lnTo>
                  <a:lnTo>
                    <a:pt x="331724" y="573405"/>
                  </a:lnTo>
                  <a:lnTo>
                    <a:pt x="335280" y="562356"/>
                  </a:lnTo>
                  <a:lnTo>
                    <a:pt x="334645" y="543179"/>
                  </a:lnTo>
                  <a:lnTo>
                    <a:pt x="328168" y="529336"/>
                  </a:lnTo>
                  <a:lnTo>
                    <a:pt x="313182" y="511429"/>
                  </a:lnTo>
                  <a:lnTo>
                    <a:pt x="319659" y="501523"/>
                  </a:lnTo>
                  <a:lnTo>
                    <a:pt x="322326" y="498983"/>
                  </a:lnTo>
                  <a:lnTo>
                    <a:pt x="323088" y="497840"/>
                  </a:lnTo>
                  <a:lnTo>
                    <a:pt x="323977" y="492252"/>
                  </a:lnTo>
                  <a:lnTo>
                    <a:pt x="312801" y="489458"/>
                  </a:lnTo>
                  <a:lnTo>
                    <a:pt x="300863" y="489712"/>
                  </a:lnTo>
                  <a:lnTo>
                    <a:pt x="290195" y="487934"/>
                  </a:lnTo>
                  <a:lnTo>
                    <a:pt x="283083" y="479298"/>
                  </a:lnTo>
                  <a:lnTo>
                    <a:pt x="282194" y="470789"/>
                  </a:lnTo>
                  <a:lnTo>
                    <a:pt x="284607" y="464439"/>
                  </a:lnTo>
                  <a:lnTo>
                    <a:pt x="288036" y="460248"/>
                  </a:lnTo>
                  <a:lnTo>
                    <a:pt x="290068" y="458470"/>
                  </a:lnTo>
                  <a:lnTo>
                    <a:pt x="295529" y="444881"/>
                  </a:lnTo>
                  <a:lnTo>
                    <a:pt x="310388" y="402336"/>
                  </a:lnTo>
                  <a:lnTo>
                    <a:pt x="332359" y="396113"/>
                  </a:lnTo>
                  <a:lnTo>
                    <a:pt x="339344" y="394081"/>
                  </a:lnTo>
                  <a:lnTo>
                    <a:pt x="342392" y="383286"/>
                  </a:lnTo>
                  <a:lnTo>
                    <a:pt x="341503" y="359791"/>
                  </a:lnTo>
                  <a:lnTo>
                    <a:pt x="347472" y="351155"/>
                  </a:lnTo>
                  <a:lnTo>
                    <a:pt x="365506" y="327660"/>
                  </a:lnTo>
                  <a:lnTo>
                    <a:pt x="375031" y="306324"/>
                  </a:lnTo>
                  <a:lnTo>
                    <a:pt x="377190" y="290576"/>
                  </a:lnTo>
                  <a:lnTo>
                    <a:pt x="384302" y="280670"/>
                  </a:lnTo>
                  <a:lnTo>
                    <a:pt x="409067" y="277495"/>
                  </a:lnTo>
                  <a:lnTo>
                    <a:pt x="410337" y="270764"/>
                  </a:lnTo>
                  <a:lnTo>
                    <a:pt x="421640" y="237617"/>
                  </a:lnTo>
                  <a:lnTo>
                    <a:pt x="425577" y="238506"/>
                  </a:lnTo>
                  <a:lnTo>
                    <a:pt x="430149" y="238125"/>
                  </a:lnTo>
                  <a:close/>
                </a:path>
                <a:path w="1694814" h="1791335">
                  <a:moveTo>
                    <a:pt x="948055" y="1577822"/>
                  </a:moveTo>
                  <a:lnTo>
                    <a:pt x="945134" y="1581454"/>
                  </a:lnTo>
                  <a:lnTo>
                    <a:pt x="946658" y="1580819"/>
                  </a:lnTo>
                  <a:lnTo>
                    <a:pt x="948055" y="1577822"/>
                  </a:lnTo>
                  <a:close/>
                </a:path>
                <a:path w="1694814" h="1791335">
                  <a:moveTo>
                    <a:pt x="1686052" y="1427467"/>
                  </a:moveTo>
                  <a:lnTo>
                    <a:pt x="1684528" y="1427772"/>
                  </a:lnTo>
                  <a:lnTo>
                    <a:pt x="1679067" y="1430667"/>
                  </a:lnTo>
                  <a:lnTo>
                    <a:pt x="1682877" y="1428940"/>
                  </a:lnTo>
                  <a:lnTo>
                    <a:pt x="1686052" y="1427467"/>
                  </a:lnTo>
                  <a:close/>
                </a:path>
                <a:path w="1694814" h="1791335">
                  <a:moveTo>
                    <a:pt x="1694688" y="1381823"/>
                  </a:moveTo>
                  <a:lnTo>
                    <a:pt x="1691513" y="1374863"/>
                  </a:lnTo>
                  <a:lnTo>
                    <a:pt x="1687703" y="1373619"/>
                  </a:lnTo>
                  <a:lnTo>
                    <a:pt x="1684147" y="1365719"/>
                  </a:lnTo>
                  <a:lnTo>
                    <a:pt x="1681988" y="1338745"/>
                  </a:lnTo>
                  <a:lnTo>
                    <a:pt x="1617472" y="1322463"/>
                  </a:lnTo>
                  <a:lnTo>
                    <a:pt x="1622171" y="1310678"/>
                  </a:lnTo>
                  <a:lnTo>
                    <a:pt x="1630553" y="1299095"/>
                  </a:lnTo>
                  <a:lnTo>
                    <a:pt x="1639951" y="1287919"/>
                  </a:lnTo>
                  <a:lnTo>
                    <a:pt x="1647952" y="1277289"/>
                  </a:lnTo>
                  <a:lnTo>
                    <a:pt x="1637665" y="1267434"/>
                  </a:lnTo>
                  <a:lnTo>
                    <a:pt x="1625600" y="1265237"/>
                  </a:lnTo>
                  <a:lnTo>
                    <a:pt x="1605153" y="1262646"/>
                  </a:lnTo>
                  <a:lnTo>
                    <a:pt x="1556766" y="1247521"/>
                  </a:lnTo>
                  <a:lnTo>
                    <a:pt x="1547495" y="1246428"/>
                  </a:lnTo>
                  <a:lnTo>
                    <a:pt x="1522476" y="1246428"/>
                  </a:lnTo>
                  <a:lnTo>
                    <a:pt x="1509649" y="1244854"/>
                  </a:lnTo>
                  <a:lnTo>
                    <a:pt x="1499235" y="1242733"/>
                  </a:lnTo>
                  <a:lnTo>
                    <a:pt x="1489075" y="1241488"/>
                  </a:lnTo>
                  <a:lnTo>
                    <a:pt x="1477645" y="1242733"/>
                  </a:lnTo>
                  <a:lnTo>
                    <a:pt x="1478280" y="1242733"/>
                  </a:lnTo>
                  <a:lnTo>
                    <a:pt x="1467231" y="1249540"/>
                  </a:lnTo>
                  <a:lnTo>
                    <a:pt x="1441450" y="1272717"/>
                  </a:lnTo>
                  <a:lnTo>
                    <a:pt x="1429004" y="1272108"/>
                  </a:lnTo>
                  <a:lnTo>
                    <a:pt x="1417447" y="1270012"/>
                  </a:lnTo>
                  <a:lnTo>
                    <a:pt x="1407668" y="1266431"/>
                  </a:lnTo>
                  <a:lnTo>
                    <a:pt x="1397889" y="1263611"/>
                  </a:lnTo>
                  <a:lnTo>
                    <a:pt x="1389253" y="1264856"/>
                  </a:lnTo>
                  <a:lnTo>
                    <a:pt x="1369695" y="1272540"/>
                  </a:lnTo>
                  <a:lnTo>
                    <a:pt x="1350264" y="1278483"/>
                  </a:lnTo>
                  <a:lnTo>
                    <a:pt x="1339850" y="1280833"/>
                  </a:lnTo>
                  <a:lnTo>
                    <a:pt x="1330579" y="1281734"/>
                  </a:lnTo>
                  <a:lnTo>
                    <a:pt x="1330325" y="1264856"/>
                  </a:lnTo>
                  <a:lnTo>
                    <a:pt x="1332230" y="1247521"/>
                  </a:lnTo>
                  <a:lnTo>
                    <a:pt x="1333881" y="1229372"/>
                  </a:lnTo>
                  <a:lnTo>
                    <a:pt x="1332230" y="1214221"/>
                  </a:lnTo>
                  <a:lnTo>
                    <a:pt x="1246251" y="1199896"/>
                  </a:lnTo>
                  <a:lnTo>
                    <a:pt x="1238745" y="1242733"/>
                  </a:lnTo>
                  <a:lnTo>
                    <a:pt x="1230249" y="1301407"/>
                  </a:lnTo>
                  <a:lnTo>
                    <a:pt x="1221486" y="1356017"/>
                  </a:lnTo>
                  <a:lnTo>
                    <a:pt x="1213485" y="1388364"/>
                  </a:lnTo>
                  <a:lnTo>
                    <a:pt x="1063625" y="1381188"/>
                  </a:lnTo>
                  <a:lnTo>
                    <a:pt x="1062101" y="1390510"/>
                  </a:lnTo>
                  <a:lnTo>
                    <a:pt x="1057275" y="1408557"/>
                  </a:lnTo>
                  <a:lnTo>
                    <a:pt x="1055878" y="1416469"/>
                  </a:lnTo>
                  <a:lnTo>
                    <a:pt x="1056513" y="1425257"/>
                  </a:lnTo>
                  <a:lnTo>
                    <a:pt x="1058926" y="1431607"/>
                  </a:lnTo>
                  <a:lnTo>
                    <a:pt x="1061720" y="1438109"/>
                  </a:lnTo>
                  <a:lnTo>
                    <a:pt x="1063244" y="1447419"/>
                  </a:lnTo>
                  <a:lnTo>
                    <a:pt x="1036066" y="1456842"/>
                  </a:lnTo>
                  <a:lnTo>
                    <a:pt x="1021588" y="1463294"/>
                  </a:lnTo>
                  <a:lnTo>
                    <a:pt x="1013968" y="1470126"/>
                  </a:lnTo>
                  <a:lnTo>
                    <a:pt x="989965" y="1570532"/>
                  </a:lnTo>
                  <a:lnTo>
                    <a:pt x="952754" y="1578292"/>
                  </a:lnTo>
                  <a:lnTo>
                    <a:pt x="946658" y="1580819"/>
                  </a:lnTo>
                  <a:lnTo>
                    <a:pt x="944499" y="1585125"/>
                  </a:lnTo>
                  <a:lnTo>
                    <a:pt x="947928" y="1590306"/>
                  </a:lnTo>
                  <a:lnTo>
                    <a:pt x="951484" y="1592287"/>
                  </a:lnTo>
                  <a:lnTo>
                    <a:pt x="955802" y="1593494"/>
                  </a:lnTo>
                  <a:lnTo>
                    <a:pt x="961263" y="1596377"/>
                  </a:lnTo>
                  <a:lnTo>
                    <a:pt x="948817" y="1657934"/>
                  </a:lnTo>
                  <a:lnTo>
                    <a:pt x="959485" y="1664042"/>
                  </a:lnTo>
                  <a:lnTo>
                    <a:pt x="984504" y="1675968"/>
                  </a:lnTo>
                  <a:lnTo>
                    <a:pt x="1003681" y="1685417"/>
                  </a:lnTo>
                  <a:lnTo>
                    <a:pt x="1030986" y="1716836"/>
                  </a:lnTo>
                  <a:lnTo>
                    <a:pt x="1028954" y="1726844"/>
                  </a:lnTo>
                  <a:lnTo>
                    <a:pt x="1018413" y="1750720"/>
                  </a:lnTo>
                  <a:lnTo>
                    <a:pt x="1015365" y="1762163"/>
                  </a:lnTo>
                  <a:lnTo>
                    <a:pt x="1015111" y="1763852"/>
                  </a:lnTo>
                  <a:lnTo>
                    <a:pt x="1055370" y="1791309"/>
                  </a:lnTo>
                  <a:lnTo>
                    <a:pt x="1093724" y="1754593"/>
                  </a:lnTo>
                  <a:lnTo>
                    <a:pt x="1117346" y="1734312"/>
                  </a:lnTo>
                  <a:lnTo>
                    <a:pt x="1129919" y="1714461"/>
                  </a:lnTo>
                  <a:lnTo>
                    <a:pt x="1135126" y="1679067"/>
                  </a:lnTo>
                  <a:lnTo>
                    <a:pt x="1168654" y="1672971"/>
                  </a:lnTo>
                  <a:lnTo>
                    <a:pt x="1170305" y="1662582"/>
                  </a:lnTo>
                  <a:lnTo>
                    <a:pt x="1173988" y="1646428"/>
                  </a:lnTo>
                  <a:lnTo>
                    <a:pt x="1179068" y="1631149"/>
                  </a:lnTo>
                  <a:lnTo>
                    <a:pt x="1185291" y="1623402"/>
                  </a:lnTo>
                  <a:lnTo>
                    <a:pt x="1229741" y="1623542"/>
                  </a:lnTo>
                  <a:lnTo>
                    <a:pt x="1259967" y="1638744"/>
                  </a:lnTo>
                  <a:lnTo>
                    <a:pt x="1268844" y="1645145"/>
                  </a:lnTo>
                  <a:lnTo>
                    <a:pt x="1279144" y="1650834"/>
                  </a:lnTo>
                  <a:lnTo>
                    <a:pt x="1323721" y="1585341"/>
                  </a:lnTo>
                  <a:lnTo>
                    <a:pt x="1427861" y="1603590"/>
                  </a:lnTo>
                  <a:lnTo>
                    <a:pt x="1426337" y="1663598"/>
                  </a:lnTo>
                  <a:lnTo>
                    <a:pt x="1466088" y="1675015"/>
                  </a:lnTo>
                  <a:lnTo>
                    <a:pt x="1479931" y="1636496"/>
                  </a:lnTo>
                  <a:lnTo>
                    <a:pt x="1532255" y="1650834"/>
                  </a:lnTo>
                  <a:lnTo>
                    <a:pt x="1532001" y="1650834"/>
                  </a:lnTo>
                  <a:lnTo>
                    <a:pt x="1533779" y="1669148"/>
                  </a:lnTo>
                  <a:lnTo>
                    <a:pt x="1555496" y="1675726"/>
                  </a:lnTo>
                  <a:lnTo>
                    <a:pt x="1552321" y="1706549"/>
                  </a:lnTo>
                  <a:lnTo>
                    <a:pt x="1572514" y="1707007"/>
                  </a:lnTo>
                  <a:lnTo>
                    <a:pt x="1578102" y="1747494"/>
                  </a:lnTo>
                  <a:lnTo>
                    <a:pt x="1611757" y="1768665"/>
                  </a:lnTo>
                  <a:lnTo>
                    <a:pt x="1619631" y="1762163"/>
                  </a:lnTo>
                  <a:lnTo>
                    <a:pt x="1620393" y="1758099"/>
                  </a:lnTo>
                  <a:lnTo>
                    <a:pt x="1625854" y="1748840"/>
                  </a:lnTo>
                  <a:lnTo>
                    <a:pt x="1650238" y="1697774"/>
                  </a:lnTo>
                  <a:lnTo>
                    <a:pt x="1655318" y="1680845"/>
                  </a:lnTo>
                  <a:lnTo>
                    <a:pt x="1645031" y="1680845"/>
                  </a:lnTo>
                  <a:lnTo>
                    <a:pt x="1644269" y="1682369"/>
                  </a:lnTo>
                  <a:lnTo>
                    <a:pt x="1637538" y="1678317"/>
                  </a:lnTo>
                  <a:lnTo>
                    <a:pt x="1636903" y="1655724"/>
                  </a:lnTo>
                  <a:lnTo>
                    <a:pt x="1630426" y="1652295"/>
                  </a:lnTo>
                  <a:lnTo>
                    <a:pt x="1631569" y="1654568"/>
                  </a:lnTo>
                  <a:lnTo>
                    <a:pt x="1626489" y="1650111"/>
                  </a:lnTo>
                  <a:lnTo>
                    <a:pt x="1637919" y="1545742"/>
                  </a:lnTo>
                  <a:lnTo>
                    <a:pt x="1655826" y="1547418"/>
                  </a:lnTo>
                  <a:lnTo>
                    <a:pt x="1655572" y="1540179"/>
                  </a:lnTo>
                  <a:lnTo>
                    <a:pt x="1657731" y="1532026"/>
                  </a:lnTo>
                  <a:lnTo>
                    <a:pt x="1660652" y="1523441"/>
                  </a:lnTo>
                  <a:lnTo>
                    <a:pt x="1662811" y="1514919"/>
                  </a:lnTo>
                  <a:lnTo>
                    <a:pt x="1662049" y="1505470"/>
                  </a:lnTo>
                  <a:lnTo>
                    <a:pt x="1657731" y="1502359"/>
                  </a:lnTo>
                  <a:lnTo>
                    <a:pt x="1655445" y="1487957"/>
                  </a:lnTo>
                  <a:lnTo>
                    <a:pt x="1660398" y="1444675"/>
                  </a:lnTo>
                  <a:lnTo>
                    <a:pt x="1678813" y="1428940"/>
                  </a:lnTo>
                  <a:lnTo>
                    <a:pt x="1684528" y="1427772"/>
                  </a:lnTo>
                  <a:lnTo>
                    <a:pt x="1693799" y="1389595"/>
                  </a:lnTo>
                  <a:lnTo>
                    <a:pt x="1694688" y="1381823"/>
                  </a:lnTo>
                  <a:close/>
                </a:path>
              </a:pathLst>
            </a:custGeom>
            <a:solidFill>
              <a:srgbClr val="EF4E22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40" name="object 13">
              <a:extLst>
                <a:ext uri="{FF2B5EF4-FFF2-40B4-BE49-F238E27FC236}">
                  <a16:creationId xmlns:a16="http://schemas.microsoft.com/office/drawing/2014/main" id="{7FE548AC-448B-4B8B-B89C-D3A1F0862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9119" y="4833111"/>
              <a:ext cx="486409" cy="410845"/>
            </a:xfrm>
            <a:custGeom>
              <a:avLst/>
              <a:gdLst>
                <a:gd name="T0" fmla="*/ 0 w 486410"/>
                <a:gd name="T1" fmla="*/ 0 h 410845"/>
                <a:gd name="T2" fmla="*/ 486410 w 486410"/>
                <a:gd name="T3" fmla="*/ 410845 h 410845"/>
              </a:gdLst>
              <a:ahLst/>
              <a:cxnLst/>
              <a:rect l="T0" t="T1" r="T2" b="T3"/>
              <a:pathLst>
                <a:path w="486410" h="410845">
                  <a:moveTo>
                    <a:pt x="426720" y="330581"/>
                  </a:moveTo>
                  <a:lnTo>
                    <a:pt x="423291" y="334772"/>
                  </a:lnTo>
                  <a:lnTo>
                    <a:pt x="423291" y="335280"/>
                  </a:lnTo>
                  <a:lnTo>
                    <a:pt x="426720" y="330581"/>
                  </a:lnTo>
                  <a:close/>
                </a:path>
                <a:path w="486410" h="410845">
                  <a:moveTo>
                    <a:pt x="486410" y="231013"/>
                  </a:moveTo>
                  <a:lnTo>
                    <a:pt x="475488" y="226314"/>
                  </a:lnTo>
                  <a:lnTo>
                    <a:pt x="465836" y="219583"/>
                  </a:lnTo>
                  <a:lnTo>
                    <a:pt x="459105" y="210312"/>
                  </a:lnTo>
                  <a:lnTo>
                    <a:pt x="456438" y="198501"/>
                  </a:lnTo>
                  <a:lnTo>
                    <a:pt x="458470" y="140716"/>
                  </a:lnTo>
                  <a:lnTo>
                    <a:pt x="463550" y="113665"/>
                  </a:lnTo>
                  <a:lnTo>
                    <a:pt x="469392" y="101727"/>
                  </a:lnTo>
                  <a:lnTo>
                    <a:pt x="473075" y="90932"/>
                  </a:lnTo>
                  <a:lnTo>
                    <a:pt x="473456" y="76454"/>
                  </a:lnTo>
                  <a:lnTo>
                    <a:pt x="471805" y="65024"/>
                  </a:lnTo>
                  <a:lnTo>
                    <a:pt x="466471" y="44069"/>
                  </a:lnTo>
                  <a:lnTo>
                    <a:pt x="465582" y="40513"/>
                  </a:lnTo>
                  <a:lnTo>
                    <a:pt x="465582" y="40259"/>
                  </a:lnTo>
                  <a:lnTo>
                    <a:pt x="457454" y="40513"/>
                  </a:lnTo>
                  <a:lnTo>
                    <a:pt x="452628" y="40259"/>
                  </a:lnTo>
                  <a:lnTo>
                    <a:pt x="448564" y="38862"/>
                  </a:lnTo>
                  <a:lnTo>
                    <a:pt x="442976" y="35179"/>
                  </a:lnTo>
                  <a:lnTo>
                    <a:pt x="448310" y="11049"/>
                  </a:lnTo>
                  <a:lnTo>
                    <a:pt x="425323" y="0"/>
                  </a:lnTo>
                  <a:lnTo>
                    <a:pt x="422148" y="9779"/>
                  </a:lnTo>
                  <a:lnTo>
                    <a:pt x="420497" y="14097"/>
                  </a:lnTo>
                  <a:lnTo>
                    <a:pt x="416941" y="16256"/>
                  </a:lnTo>
                  <a:lnTo>
                    <a:pt x="407670" y="19558"/>
                  </a:lnTo>
                  <a:lnTo>
                    <a:pt x="400304" y="23368"/>
                  </a:lnTo>
                  <a:lnTo>
                    <a:pt x="397637" y="26797"/>
                  </a:lnTo>
                  <a:lnTo>
                    <a:pt x="395732" y="30988"/>
                  </a:lnTo>
                  <a:lnTo>
                    <a:pt x="390525" y="36449"/>
                  </a:lnTo>
                  <a:lnTo>
                    <a:pt x="376428" y="44069"/>
                  </a:lnTo>
                  <a:lnTo>
                    <a:pt x="367665" y="41656"/>
                  </a:lnTo>
                  <a:lnTo>
                    <a:pt x="367030" y="41275"/>
                  </a:lnTo>
                  <a:lnTo>
                    <a:pt x="358521" y="35433"/>
                  </a:lnTo>
                  <a:lnTo>
                    <a:pt x="343662" y="31623"/>
                  </a:lnTo>
                  <a:lnTo>
                    <a:pt x="315595" y="33528"/>
                  </a:lnTo>
                  <a:lnTo>
                    <a:pt x="306705" y="38608"/>
                  </a:lnTo>
                  <a:lnTo>
                    <a:pt x="303326" y="41135"/>
                  </a:lnTo>
                  <a:lnTo>
                    <a:pt x="291465" y="35941"/>
                  </a:lnTo>
                  <a:lnTo>
                    <a:pt x="280416" y="34417"/>
                  </a:lnTo>
                  <a:lnTo>
                    <a:pt x="266065" y="36957"/>
                  </a:lnTo>
                  <a:lnTo>
                    <a:pt x="238252" y="44831"/>
                  </a:lnTo>
                  <a:lnTo>
                    <a:pt x="232791" y="62230"/>
                  </a:lnTo>
                  <a:lnTo>
                    <a:pt x="225044" y="68961"/>
                  </a:lnTo>
                  <a:lnTo>
                    <a:pt x="211709" y="69977"/>
                  </a:lnTo>
                  <a:lnTo>
                    <a:pt x="189484" y="70104"/>
                  </a:lnTo>
                  <a:lnTo>
                    <a:pt x="177673" y="70485"/>
                  </a:lnTo>
                  <a:lnTo>
                    <a:pt x="162560" y="70612"/>
                  </a:lnTo>
                  <a:lnTo>
                    <a:pt x="146431" y="71374"/>
                  </a:lnTo>
                  <a:lnTo>
                    <a:pt x="144526" y="71628"/>
                  </a:lnTo>
                  <a:lnTo>
                    <a:pt x="143637" y="72898"/>
                  </a:lnTo>
                  <a:lnTo>
                    <a:pt x="138811" y="76454"/>
                  </a:lnTo>
                  <a:lnTo>
                    <a:pt x="132080" y="79629"/>
                  </a:lnTo>
                  <a:lnTo>
                    <a:pt x="129286" y="99695"/>
                  </a:lnTo>
                  <a:lnTo>
                    <a:pt x="125730" y="109982"/>
                  </a:lnTo>
                  <a:lnTo>
                    <a:pt x="116586" y="113665"/>
                  </a:lnTo>
                  <a:lnTo>
                    <a:pt x="99187" y="113411"/>
                  </a:lnTo>
                  <a:lnTo>
                    <a:pt x="97028" y="113411"/>
                  </a:lnTo>
                  <a:lnTo>
                    <a:pt x="93726" y="132588"/>
                  </a:lnTo>
                  <a:lnTo>
                    <a:pt x="89789" y="145669"/>
                  </a:lnTo>
                  <a:lnTo>
                    <a:pt x="84074" y="156718"/>
                  </a:lnTo>
                  <a:lnTo>
                    <a:pt x="74676" y="169545"/>
                  </a:lnTo>
                  <a:lnTo>
                    <a:pt x="61595" y="189103"/>
                  </a:lnTo>
                  <a:lnTo>
                    <a:pt x="59309" y="200025"/>
                  </a:lnTo>
                  <a:lnTo>
                    <a:pt x="60452" y="211455"/>
                  </a:lnTo>
                  <a:lnTo>
                    <a:pt x="58166" y="231902"/>
                  </a:lnTo>
                  <a:lnTo>
                    <a:pt x="27051" y="236728"/>
                  </a:lnTo>
                  <a:lnTo>
                    <a:pt x="17145" y="246634"/>
                  </a:lnTo>
                  <a:lnTo>
                    <a:pt x="15875" y="262763"/>
                  </a:lnTo>
                  <a:lnTo>
                    <a:pt x="10414" y="286004"/>
                  </a:lnTo>
                  <a:lnTo>
                    <a:pt x="5969" y="292735"/>
                  </a:lnTo>
                  <a:lnTo>
                    <a:pt x="2032" y="295529"/>
                  </a:lnTo>
                  <a:lnTo>
                    <a:pt x="0" y="298450"/>
                  </a:lnTo>
                  <a:lnTo>
                    <a:pt x="762" y="305562"/>
                  </a:lnTo>
                  <a:lnTo>
                    <a:pt x="5334" y="307975"/>
                  </a:lnTo>
                  <a:lnTo>
                    <a:pt x="19812" y="308483"/>
                  </a:lnTo>
                  <a:lnTo>
                    <a:pt x="29718" y="308483"/>
                  </a:lnTo>
                  <a:lnTo>
                    <a:pt x="37592" y="310134"/>
                  </a:lnTo>
                  <a:lnTo>
                    <a:pt x="41783" y="316865"/>
                  </a:lnTo>
                  <a:lnTo>
                    <a:pt x="44196" y="331978"/>
                  </a:lnTo>
                  <a:lnTo>
                    <a:pt x="39878" y="335788"/>
                  </a:lnTo>
                  <a:lnTo>
                    <a:pt x="39370" y="335788"/>
                  </a:lnTo>
                  <a:lnTo>
                    <a:pt x="34163" y="339471"/>
                  </a:lnTo>
                  <a:lnTo>
                    <a:pt x="41148" y="346329"/>
                  </a:lnTo>
                  <a:lnTo>
                    <a:pt x="47244" y="354203"/>
                  </a:lnTo>
                  <a:lnTo>
                    <a:pt x="51816" y="366141"/>
                  </a:lnTo>
                  <a:lnTo>
                    <a:pt x="54356" y="384683"/>
                  </a:lnTo>
                  <a:lnTo>
                    <a:pt x="53975" y="391414"/>
                  </a:lnTo>
                  <a:lnTo>
                    <a:pt x="53213" y="395097"/>
                  </a:lnTo>
                  <a:lnTo>
                    <a:pt x="54356" y="398018"/>
                  </a:lnTo>
                  <a:lnTo>
                    <a:pt x="59817" y="402463"/>
                  </a:lnTo>
                  <a:lnTo>
                    <a:pt x="81915" y="410718"/>
                  </a:lnTo>
                  <a:lnTo>
                    <a:pt x="90551" y="397764"/>
                  </a:lnTo>
                  <a:lnTo>
                    <a:pt x="96774" y="378472"/>
                  </a:lnTo>
                  <a:lnTo>
                    <a:pt x="111760" y="367665"/>
                  </a:lnTo>
                  <a:lnTo>
                    <a:pt x="113665" y="353060"/>
                  </a:lnTo>
                  <a:lnTo>
                    <a:pt x="120015" y="347091"/>
                  </a:lnTo>
                  <a:lnTo>
                    <a:pt x="131318" y="345567"/>
                  </a:lnTo>
                  <a:lnTo>
                    <a:pt x="148209" y="344678"/>
                  </a:lnTo>
                  <a:lnTo>
                    <a:pt x="186944" y="340614"/>
                  </a:lnTo>
                  <a:lnTo>
                    <a:pt x="199898" y="339725"/>
                  </a:lnTo>
                  <a:lnTo>
                    <a:pt x="203835" y="327279"/>
                  </a:lnTo>
                  <a:lnTo>
                    <a:pt x="211455" y="322453"/>
                  </a:lnTo>
                  <a:lnTo>
                    <a:pt x="223761" y="322453"/>
                  </a:lnTo>
                  <a:lnTo>
                    <a:pt x="237236" y="323723"/>
                  </a:lnTo>
                  <a:lnTo>
                    <a:pt x="253492" y="324358"/>
                  </a:lnTo>
                  <a:lnTo>
                    <a:pt x="262382" y="325755"/>
                  </a:lnTo>
                  <a:lnTo>
                    <a:pt x="267335" y="330581"/>
                  </a:lnTo>
                  <a:lnTo>
                    <a:pt x="271653" y="342265"/>
                  </a:lnTo>
                  <a:lnTo>
                    <a:pt x="289941" y="344678"/>
                  </a:lnTo>
                  <a:lnTo>
                    <a:pt x="289433" y="344678"/>
                  </a:lnTo>
                  <a:lnTo>
                    <a:pt x="295529" y="347472"/>
                  </a:lnTo>
                  <a:lnTo>
                    <a:pt x="298831" y="350520"/>
                  </a:lnTo>
                  <a:lnTo>
                    <a:pt x="306959" y="353441"/>
                  </a:lnTo>
                  <a:lnTo>
                    <a:pt x="315976" y="354457"/>
                  </a:lnTo>
                  <a:lnTo>
                    <a:pt x="346329" y="356108"/>
                  </a:lnTo>
                  <a:lnTo>
                    <a:pt x="346710" y="355473"/>
                  </a:lnTo>
                  <a:lnTo>
                    <a:pt x="346837" y="354457"/>
                  </a:lnTo>
                  <a:lnTo>
                    <a:pt x="349250" y="347853"/>
                  </a:lnTo>
                  <a:lnTo>
                    <a:pt x="350139" y="344678"/>
                  </a:lnTo>
                  <a:lnTo>
                    <a:pt x="349504" y="344043"/>
                  </a:lnTo>
                  <a:lnTo>
                    <a:pt x="353949" y="341249"/>
                  </a:lnTo>
                  <a:lnTo>
                    <a:pt x="368173" y="338455"/>
                  </a:lnTo>
                  <a:lnTo>
                    <a:pt x="383540" y="342646"/>
                  </a:lnTo>
                  <a:lnTo>
                    <a:pt x="396748" y="349250"/>
                  </a:lnTo>
                  <a:lnTo>
                    <a:pt x="404177" y="353352"/>
                  </a:lnTo>
                  <a:lnTo>
                    <a:pt x="410972" y="344043"/>
                  </a:lnTo>
                  <a:lnTo>
                    <a:pt x="410972" y="343916"/>
                  </a:lnTo>
                  <a:lnTo>
                    <a:pt x="415671" y="343916"/>
                  </a:lnTo>
                  <a:lnTo>
                    <a:pt x="420243" y="338455"/>
                  </a:lnTo>
                  <a:lnTo>
                    <a:pt x="423291" y="334772"/>
                  </a:lnTo>
                  <a:lnTo>
                    <a:pt x="423418" y="327279"/>
                  </a:lnTo>
                  <a:lnTo>
                    <a:pt x="424561" y="322326"/>
                  </a:lnTo>
                  <a:lnTo>
                    <a:pt x="426847" y="312801"/>
                  </a:lnTo>
                  <a:lnTo>
                    <a:pt x="437134" y="303276"/>
                  </a:lnTo>
                  <a:lnTo>
                    <a:pt x="455803" y="294259"/>
                  </a:lnTo>
                  <a:lnTo>
                    <a:pt x="484124" y="281051"/>
                  </a:lnTo>
                  <a:lnTo>
                    <a:pt x="486410" y="231013"/>
                  </a:lnTo>
                  <a:close/>
                </a:path>
              </a:pathLst>
            </a:custGeom>
            <a:solidFill>
              <a:srgbClr val="EF4E22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41" name="object 14">
              <a:extLst>
                <a:ext uri="{FF2B5EF4-FFF2-40B4-BE49-F238E27FC236}">
                  <a16:creationId xmlns:a16="http://schemas.microsoft.com/office/drawing/2014/main" id="{CCAE96EC-610D-4D7B-8678-7140233F1A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74736"/>
              <a:ext cx="5806975" cy="5179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5D72B138-8989-44AF-97E7-6D42769C02ED}"/>
              </a:ext>
            </a:extLst>
          </p:cNvPr>
          <p:cNvSpPr txBox="1"/>
          <p:nvPr/>
        </p:nvSpPr>
        <p:spPr>
          <a:xfrm>
            <a:off x="2320925" y="3027363"/>
            <a:ext cx="355600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Большеуковский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5814A16-A480-490F-950A-111D33203944}"/>
              </a:ext>
            </a:extLst>
          </p:cNvPr>
          <p:cNvSpPr txBox="1"/>
          <p:nvPr/>
        </p:nvSpPr>
        <p:spPr>
          <a:xfrm>
            <a:off x="2601913" y="2165350"/>
            <a:ext cx="254000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Тевризский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BCA52EC4-32D5-414C-B431-DE6E7A2C2CAE}"/>
              </a:ext>
            </a:extLst>
          </p:cNvPr>
          <p:cNvSpPr txBox="1"/>
          <p:nvPr/>
        </p:nvSpPr>
        <p:spPr>
          <a:xfrm>
            <a:off x="1735138" y="2293938"/>
            <a:ext cx="342900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Усть-Ишимский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39E86474-6CE1-4CF5-8373-2DF3E8C31121}"/>
              </a:ext>
            </a:extLst>
          </p:cNvPr>
          <p:cNvSpPr txBox="1"/>
          <p:nvPr/>
        </p:nvSpPr>
        <p:spPr>
          <a:xfrm>
            <a:off x="4051300" y="2911475"/>
            <a:ext cx="374650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Седельниковский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88A06CB2-5BDD-48A9-8223-3186267090D0}"/>
              </a:ext>
            </a:extLst>
          </p:cNvPr>
          <p:cNvSpPr txBox="1"/>
          <p:nvPr/>
        </p:nvSpPr>
        <p:spPr>
          <a:xfrm>
            <a:off x="3656013" y="2409825"/>
            <a:ext cx="311150" cy="1174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Тарский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06B08A9-6621-47B4-86FA-E812C02B7025}"/>
              </a:ext>
            </a:extLst>
          </p:cNvPr>
          <p:cNvSpPr txBox="1"/>
          <p:nvPr/>
        </p:nvSpPr>
        <p:spPr>
          <a:xfrm>
            <a:off x="3976688" y="3684588"/>
            <a:ext cx="315912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Муромцевский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39D91DF9-712D-49F1-9DC6-076B0F5B9F15}"/>
              </a:ext>
            </a:extLst>
          </p:cNvPr>
          <p:cNvSpPr txBox="1"/>
          <p:nvPr/>
        </p:nvSpPr>
        <p:spPr>
          <a:xfrm>
            <a:off x="3097213" y="4640263"/>
            <a:ext cx="179387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9EF3034-A405-4719-8F63-078A9437003E}"/>
              </a:ext>
            </a:extLst>
          </p:cNvPr>
          <p:cNvSpPr txBox="1"/>
          <p:nvPr/>
        </p:nvSpPr>
        <p:spPr>
          <a:xfrm>
            <a:off x="2473325" y="4524375"/>
            <a:ext cx="247650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Любинский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9943F82-786C-4810-8584-39949819BE7F}"/>
              </a:ext>
            </a:extLst>
          </p:cNvPr>
          <p:cNvSpPr txBox="1"/>
          <p:nvPr/>
        </p:nvSpPr>
        <p:spPr>
          <a:xfrm>
            <a:off x="3719513" y="4384675"/>
            <a:ext cx="298450" cy="7778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Нижнеомский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8EAE9A40-3B79-4438-A8F2-90C650F3D4F2}"/>
              </a:ext>
            </a:extLst>
          </p:cNvPr>
          <p:cNvSpPr txBox="1"/>
          <p:nvPr/>
        </p:nvSpPr>
        <p:spPr>
          <a:xfrm>
            <a:off x="3808413" y="4826000"/>
            <a:ext cx="282575" cy="7778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Калачинский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094EAB60-EEE1-4384-A990-9962A47A6D2F}"/>
              </a:ext>
            </a:extLst>
          </p:cNvPr>
          <p:cNvSpPr txBox="1"/>
          <p:nvPr/>
        </p:nvSpPr>
        <p:spPr>
          <a:xfrm>
            <a:off x="3332163" y="4957763"/>
            <a:ext cx="312737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Кормиловский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81A2E947-0C4C-4AB3-B37C-2B0C49667175}"/>
              </a:ext>
            </a:extLst>
          </p:cNvPr>
          <p:cNvSpPr txBox="1"/>
          <p:nvPr/>
        </p:nvSpPr>
        <p:spPr>
          <a:xfrm>
            <a:off x="3883025" y="5145088"/>
            <a:ext cx="387350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Оконешниковский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D00C365E-FA71-44DF-94C5-0D59F2A5B445}"/>
              </a:ext>
            </a:extLst>
          </p:cNvPr>
          <p:cNvSpPr txBox="1"/>
          <p:nvPr/>
        </p:nvSpPr>
        <p:spPr>
          <a:xfrm>
            <a:off x="1663700" y="4479925"/>
            <a:ext cx="309563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Называевский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699209AC-C1E0-4191-91CA-343682F5C2B3}"/>
              </a:ext>
            </a:extLst>
          </p:cNvPr>
          <p:cNvSpPr txBox="1"/>
          <p:nvPr/>
        </p:nvSpPr>
        <p:spPr>
          <a:xfrm>
            <a:off x="1789113" y="5081588"/>
            <a:ext cx="325437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Исилькульский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EF177C0-5CEA-41F2-AEA2-8CFABE5126AD}"/>
              </a:ext>
            </a:extLst>
          </p:cNvPr>
          <p:cNvSpPr txBox="1"/>
          <p:nvPr/>
        </p:nvSpPr>
        <p:spPr>
          <a:xfrm>
            <a:off x="2124075" y="4884738"/>
            <a:ext cx="307975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Москаленский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3F23267C-9041-4830-B502-8E587E107ACD}"/>
              </a:ext>
            </a:extLst>
          </p:cNvPr>
          <p:cNvSpPr txBox="1"/>
          <p:nvPr/>
        </p:nvSpPr>
        <p:spPr>
          <a:xfrm>
            <a:off x="2439988" y="5033963"/>
            <a:ext cx="309562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Марьяновский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B0B27BB2-B387-41FE-9788-19E518946013}"/>
              </a:ext>
            </a:extLst>
          </p:cNvPr>
          <p:cNvSpPr txBox="1"/>
          <p:nvPr/>
        </p:nvSpPr>
        <p:spPr>
          <a:xfrm>
            <a:off x="1933575" y="5467350"/>
            <a:ext cx="255588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Полтавский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3137A4DD-B46A-4ECB-BCF9-733C59941B74}"/>
              </a:ext>
            </a:extLst>
          </p:cNvPr>
          <p:cNvSpPr txBox="1"/>
          <p:nvPr/>
        </p:nvSpPr>
        <p:spPr>
          <a:xfrm>
            <a:off x="3973513" y="5532438"/>
            <a:ext cx="258762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Черлакский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99F340D2-4B45-4E2C-956D-E6A0C4144E70}"/>
              </a:ext>
            </a:extLst>
          </p:cNvPr>
          <p:cNvSpPr txBox="1"/>
          <p:nvPr/>
        </p:nvSpPr>
        <p:spPr>
          <a:xfrm>
            <a:off x="4308475" y="6072188"/>
            <a:ext cx="369888" cy="1158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2F6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Павлодар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0F406024-F4E4-4F1E-AC9C-DCC41AC03FC5}"/>
              </a:ext>
            </a:extLst>
          </p:cNvPr>
          <p:cNvSpPr txBox="1"/>
          <p:nvPr/>
        </p:nvSpPr>
        <p:spPr>
          <a:xfrm>
            <a:off x="827088" y="4938713"/>
            <a:ext cx="555625" cy="1158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2F6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Петропавловск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6E1DC442-4E11-4932-98EE-14079459C74F}"/>
              </a:ext>
            </a:extLst>
          </p:cNvPr>
          <p:cNvSpPr txBox="1"/>
          <p:nvPr/>
        </p:nvSpPr>
        <p:spPr>
          <a:xfrm>
            <a:off x="2200275" y="5992813"/>
            <a:ext cx="600075" cy="16986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002F6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267" name="object 36">
            <a:extLst>
              <a:ext uri="{FF2B5EF4-FFF2-40B4-BE49-F238E27FC236}">
                <a16:creationId xmlns:a16="http://schemas.microsoft.com/office/drawing/2014/main" id="{7ECDB993-F7E5-48A1-9452-2FBDA8483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138" y="4579938"/>
            <a:ext cx="541337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7939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ts val="600"/>
              </a:lnSpc>
              <a:spcBef>
                <a:spcPts val="2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002F6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Новосибирская область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0268" name="object 37">
            <a:extLst>
              <a:ext uri="{FF2B5EF4-FFF2-40B4-BE49-F238E27FC236}">
                <a16:creationId xmlns:a16="http://schemas.microsoft.com/office/drawing/2014/main" id="{8A19EA56-EA98-43FA-A86B-798CB9AC6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463" y="3559175"/>
            <a:ext cx="400050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7939" rIns="0" bIns="0">
            <a:spAutoFit/>
          </a:bodyPr>
          <a:lstStyle>
            <a:lvl1pPr marL="119063" indent="-1063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19063" marR="0" lvl="0" indent="-106363" algn="l" defTabSz="914400" rtl="0" eaLnBrk="1" fontAlgn="base" latinLnBrk="0" hangingPunct="1">
              <a:lnSpc>
                <a:spcPts val="600"/>
              </a:lnSpc>
              <a:spcBef>
                <a:spcPts val="2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002F6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Тюменская область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0269" name="object 38">
            <a:extLst>
              <a:ext uri="{FF2B5EF4-FFF2-40B4-BE49-F238E27FC236}">
                <a16:creationId xmlns:a16="http://schemas.microsoft.com/office/drawing/2014/main" id="{D58FB57B-77CF-4860-AEBE-10D4DCE10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050" y="4354513"/>
            <a:ext cx="307975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" b="0" i="0" u="none" strike="noStrike" kern="1200" cap="none" spc="0" normalizeH="0" baseline="0" noProof="0">
                <a:ln>
                  <a:noFill/>
                </a:ln>
                <a:solidFill>
                  <a:srgbClr val="004A87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Западно-Сибирская железная дорога</a:t>
            </a:r>
            <a:endParaRPr kumimoji="0" lang="ru-RU" altLang="ru-RU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0270" name="object 39">
            <a:extLst>
              <a:ext uri="{FF2B5EF4-FFF2-40B4-BE49-F238E27FC236}">
                <a16:creationId xmlns:a16="http://schemas.microsoft.com/office/drawing/2014/main" id="{4DA32A44-B3ED-48B0-AA57-378761C9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5438" y="5649913"/>
            <a:ext cx="228600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" b="0" i="0" u="none" strike="noStrike" kern="1200" cap="none" spc="0" normalizeH="0" baseline="0" noProof="0">
                <a:ln>
                  <a:noFill/>
                </a:ln>
                <a:solidFill>
                  <a:srgbClr val="004A87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Автодорога федерального значения</a:t>
            </a:r>
            <a:endParaRPr kumimoji="0" lang="ru-RU" altLang="ru-RU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0271" name="object 40">
            <a:extLst>
              <a:ext uri="{FF2B5EF4-FFF2-40B4-BE49-F238E27FC236}">
                <a16:creationId xmlns:a16="http://schemas.microsoft.com/office/drawing/2014/main" id="{63E6C2EF-78EB-4191-B355-85ADDFED7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9063" y="2220913"/>
            <a:ext cx="123825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Река Иртыш</a:t>
            </a:r>
            <a:endParaRPr kumimoji="0" lang="ru-RU" altLang="ru-RU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grpSp>
        <p:nvGrpSpPr>
          <p:cNvPr id="10272" name="object 41">
            <a:extLst>
              <a:ext uri="{FF2B5EF4-FFF2-40B4-BE49-F238E27FC236}">
                <a16:creationId xmlns:a16="http://schemas.microsoft.com/office/drawing/2014/main" id="{E58D149C-80EB-4449-B3B7-53BC8572204A}"/>
              </a:ext>
            </a:extLst>
          </p:cNvPr>
          <p:cNvGrpSpPr>
            <a:grpSpLocks/>
          </p:cNvGrpSpPr>
          <p:nvPr/>
        </p:nvGrpSpPr>
        <p:grpSpPr bwMode="auto">
          <a:xfrm>
            <a:off x="1357313" y="2060575"/>
            <a:ext cx="2894012" cy="4200525"/>
            <a:chOff x="1357630" y="2060930"/>
            <a:chExt cx="2893695" cy="4200525"/>
          </a:xfrm>
        </p:grpSpPr>
        <p:sp>
          <p:nvSpPr>
            <p:cNvPr id="10324" name="object 42">
              <a:extLst>
                <a:ext uri="{FF2B5EF4-FFF2-40B4-BE49-F238E27FC236}">
                  <a16:creationId xmlns:a16="http://schemas.microsoft.com/office/drawing/2014/main" id="{3C04C45E-08D0-498D-B5B8-CFE186E49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962" y="4064507"/>
              <a:ext cx="2762250" cy="918844"/>
            </a:xfrm>
            <a:custGeom>
              <a:avLst/>
              <a:gdLst>
                <a:gd name="T0" fmla="*/ 0 w 2762250"/>
                <a:gd name="T1" fmla="*/ 0 h 918845"/>
                <a:gd name="T2" fmla="*/ 2762250 w 2762250"/>
                <a:gd name="T3" fmla="*/ 918845 h 918845"/>
              </a:gdLst>
              <a:ahLst/>
              <a:cxnLst/>
              <a:rect l="T0" t="T1" r="T2" b="T3"/>
              <a:pathLst>
                <a:path w="2762250" h="918845">
                  <a:moveTo>
                    <a:pt x="0" y="0"/>
                  </a:moveTo>
                  <a:lnTo>
                    <a:pt x="1633474" y="918845"/>
                  </a:lnTo>
                  <a:lnTo>
                    <a:pt x="2761868" y="628650"/>
                  </a:lnTo>
                </a:path>
                <a:path w="2762250" h="918845">
                  <a:moveTo>
                    <a:pt x="37591" y="918845"/>
                  </a:moveTo>
                  <a:lnTo>
                    <a:pt x="1626362" y="913511"/>
                  </a:lnTo>
                </a:path>
              </a:pathLst>
            </a:custGeom>
            <a:noFill/>
            <a:ln w="30467">
              <a:solidFill>
                <a:srgbClr val="002F6F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25" name="object 43">
              <a:extLst>
                <a:ext uri="{FF2B5EF4-FFF2-40B4-BE49-F238E27FC236}">
                  <a16:creationId xmlns:a16="http://schemas.microsoft.com/office/drawing/2014/main" id="{B6B64369-42CB-4009-BBBB-25B115FE0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5862" y="5008879"/>
              <a:ext cx="730885" cy="1249045"/>
            </a:xfrm>
            <a:custGeom>
              <a:avLst/>
              <a:gdLst>
                <a:gd name="T0" fmla="*/ 0 w 730885"/>
                <a:gd name="T1" fmla="*/ 0 h 1249045"/>
                <a:gd name="T2" fmla="*/ 730885 w 730885"/>
                <a:gd name="T3" fmla="*/ 1249045 h 1249045"/>
              </a:gdLst>
              <a:ahLst/>
              <a:cxnLst/>
              <a:rect l="T0" t="T1" r="T2" b="T3"/>
              <a:pathLst>
                <a:path w="730885" h="1249045">
                  <a:moveTo>
                    <a:pt x="347852" y="0"/>
                  </a:moveTo>
                  <a:lnTo>
                    <a:pt x="312546" y="27178"/>
                  </a:lnTo>
                  <a:lnTo>
                    <a:pt x="279781" y="56134"/>
                  </a:lnTo>
                  <a:lnTo>
                    <a:pt x="255524" y="88011"/>
                  </a:lnTo>
                  <a:lnTo>
                    <a:pt x="231648" y="131064"/>
                  </a:lnTo>
                  <a:lnTo>
                    <a:pt x="220980" y="148463"/>
                  </a:lnTo>
                  <a:lnTo>
                    <a:pt x="189611" y="179705"/>
                  </a:lnTo>
                  <a:lnTo>
                    <a:pt x="161798" y="189992"/>
                  </a:lnTo>
                  <a:lnTo>
                    <a:pt x="149225" y="196596"/>
                  </a:lnTo>
                  <a:lnTo>
                    <a:pt x="120014" y="222123"/>
                  </a:lnTo>
                  <a:lnTo>
                    <a:pt x="85343" y="259715"/>
                  </a:lnTo>
                  <a:lnTo>
                    <a:pt x="57023" y="300101"/>
                  </a:lnTo>
                  <a:lnTo>
                    <a:pt x="46736" y="334264"/>
                  </a:lnTo>
                  <a:lnTo>
                    <a:pt x="57404" y="405384"/>
                  </a:lnTo>
                  <a:lnTo>
                    <a:pt x="68961" y="449580"/>
                  </a:lnTo>
                  <a:lnTo>
                    <a:pt x="76707" y="476377"/>
                  </a:lnTo>
                  <a:lnTo>
                    <a:pt x="76073" y="495300"/>
                  </a:lnTo>
                  <a:lnTo>
                    <a:pt x="72770" y="542036"/>
                  </a:lnTo>
                  <a:lnTo>
                    <a:pt x="89026" y="575437"/>
                  </a:lnTo>
                  <a:lnTo>
                    <a:pt x="104520" y="599452"/>
                  </a:lnTo>
                  <a:lnTo>
                    <a:pt x="99440" y="618197"/>
                  </a:lnTo>
                  <a:lnTo>
                    <a:pt x="73279" y="650786"/>
                  </a:lnTo>
                  <a:lnTo>
                    <a:pt x="40258" y="703199"/>
                  </a:lnTo>
                  <a:lnTo>
                    <a:pt x="11937" y="751890"/>
                  </a:lnTo>
                  <a:lnTo>
                    <a:pt x="0" y="773353"/>
                  </a:lnTo>
                </a:path>
                <a:path w="730885" h="1249045">
                  <a:moveTo>
                    <a:pt x="404749" y="19812"/>
                  </a:moveTo>
                  <a:lnTo>
                    <a:pt x="409067" y="85598"/>
                  </a:lnTo>
                  <a:lnTo>
                    <a:pt x="414781" y="146558"/>
                  </a:lnTo>
                  <a:lnTo>
                    <a:pt x="426465" y="209296"/>
                  </a:lnTo>
                  <a:lnTo>
                    <a:pt x="437133" y="256794"/>
                  </a:lnTo>
                  <a:lnTo>
                    <a:pt x="449706" y="306705"/>
                  </a:lnTo>
                  <a:lnTo>
                    <a:pt x="463295" y="353314"/>
                  </a:lnTo>
                  <a:lnTo>
                    <a:pt x="476885" y="391287"/>
                  </a:lnTo>
                  <a:lnTo>
                    <a:pt x="498475" y="432308"/>
                  </a:lnTo>
                  <a:lnTo>
                    <a:pt x="528319" y="480060"/>
                  </a:lnTo>
                  <a:lnTo>
                    <a:pt x="558926" y="527431"/>
                  </a:lnTo>
                  <a:lnTo>
                    <a:pt x="582802" y="567436"/>
                  </a:lnTo>
                  <a:lnTo>
                    <a:pt x="619633" y="642835"/>
                  </a:lnTo>
                  <a:lnTo>
                    <a:pt x="638555" y="684593"/>
                  </a:lnTo>
                  <a:lnTo>
                    <a:pt x="664717" y="744143"/>
                  </a:lnTo>
                  <a:lnTo>
                    <a:pt x="689355" y="804418"/>
                  </a:lnTo>
                  <a:lnTo>
                    <a:pt x="699135" y="857910"/>
                  </a:lnTo>
                  <a:lnTo>
                    <a:pt x="698880" y="891628"/>
                  </a:lnTo>
                  <a:lnTo>
                    <a:pt x="697484" y="925436"/>
                  </a:lnTo>
                  <a:lnTo>
                    <a:pt x="696722" y="953427"/>
                  </a:lnTo>
                  <a:lnTo>
                    <a:pt x="699262" y="975398"/>
                  </a:lnTo>
                  <a:lnTo>
                    <a:pt x="705612" y="1020203"/>
                  </a:lnTo>
                  <a:lnTo>
                    <a:pt x="713739" y="1078865"/>
                  </a:lnTo>
                  <a:lnTo>
                    <a:pt x="721995" y="1142466"/>
                  </a:lnTo>
                  <a:lnTo>
                    <a:pt x="728345" y="1202042"/>
                  </a:lnTo>
                  <a:lnTo>
                    <a:pt x="730885" y="1248651"/>
                  </a:lnTo>
                </a:path>
              </a:pathLst>
            </a:custGeom>
            <a:noFill/>
            <a:ln w="7620">
              <a:solidFill>
                <a:srgbClr val="EC1C23"/>
              </a:solidFill>
              <a:prstDash val="sys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26" name="object 44">
              <a:extLst>
                <a:ext uri="{FF2B5EF4-FFF2-40B4-BE49-F238E27FC236}">
                  <a16:creationId xmlns:a16="http://schemas.microsoft.com/office/drawing/2014/main" id="{08E0FBA5-5871-4D2E-8247-F951A6344A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4312" y="4191596"/>
              <a:ext cx="161201" cy="161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7" name="object 45">
              <a:extLst>
                <a:ext uri="{FF2B5EF4-FFF2-40B4-BE49-F238E27FC236}">
                  <a16:creationId xmlns:a16="http://schemas.microsoft.com/office/drawing/2014/main" id="{D4BC17B1-D90E-4720-B758-E3A8E62D52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638" y="5647702"/>
              <a:ext cx="161290" cy="161290"/>
            </a:xfrm>
            <a:custGeom>
              <a:avLst/>
              <a:gdLst>
                <a:gd name="T0" fmla="*/ 0 w 161289"/>
                <a:gd name="T1" fmla="*/ 0 h 161289"/>
                <a:gd name="T2" fmla="*/ 161289 w 161289"/>
                <a:gd name="T3" fmla="*/ 161289 h 161289"/>
              </a:gdLst>
              <a:ahLst/>
              <a:cxnLst/>
              <a:rect l="T0" t="T1" r="T2" b="T3"/>
              <a:pathLst>
                <a:path w="161289" h="161289">
                  <a:moveTo>
                    <a:pt x="80645" y="0"/>
                  </a:moveTo>
                  <a:lnTo>
                    <a:pt x="49275" y="6337"/>
                  </a:lnTo>
                  <a:lnTo>
                    <a:pt x="23622" y="23609"/>
                  </a:lnTo>
                  <a:lnTo>
                    <a:pt x="6350" y="49225"/>
                  </a:lnTo>
                  <a:lnTo>
                    <a:pt x="0" y="80606"/>
                  </a:lnTo>
                  <a:lnTo>
                    <a:pt x="6350" y="111975"/>
                  </a:lnTo>
                  <a:lnTo>
                    <a:pt x="23622" y="137591"/>
                  </a:lnTo>
                  <a:lnTo>
                    <a:pt x="49275" y="154863"/>
                  </a:lnTo>
                  <a:lnTo>
                    <a:pt x="80645" y="161201"/>
                  </a:lnTo>
                  <a:lnTo>
                    <a:pt x="112013" y="154863"/>
                  </a:lnTo>
                  <a:lnTo>
                    <a:pt x="137540" y="137591"/>
                  </a:lnTo>
                  <a:lnTo>
                    <a:pt x="154812" y="111975"/>
                  </a:lnTo>
                  <a:lnTo>
                    <a:pt x="161162" y="80606"/>
                  </a:lnTo>
                  <a:lnTo>
                    <a:pt x="154812" y="49225"/>
                  </a:lnTo>
                  <a:lnTo>
                    <a:pt x="137540" y="23609"/>
                  </a:lnTo>
                  <a:lnTo>
                    <a:pt x="112013" y="6337"/>
                  </a:lnTo>
                  <a:lnTo>
                    <a:pt x="80645" y="0"/>
                  </a:lnTo>
                  <a:close/>
                </a:path>
              </a:pathLst>
            </a:custGeom>
            <a:solidFill>
              <a:srgbClr val="EF4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28" name="object 46">
              <a:extLst>
                <a:ext uri="{FF2B5EF4-FFF2-40B4-BE49-F238E27FC236}">
                  <a16:creationId xmlns:a16="http://schemas.microsoft.com/office/drawing/2014/main" id="{5432728E-B421-4B98-8F52-390CFC3A4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9528" y="4963667"/>
              <a:ext cx="36195" cy="36195"/>
            </a:xfrm>
            <a:custGeom>
              <a:avLst/>
              <a:gdLst>
                <a:gd name="T0" fmla="*/ 0 w 36194"/>
                <a:gd name="T1" fmla="*/ 0 h 36195"/>
                <a:gd name="T2" fmla="*/ 36194 w 36194"/>
                <a:gd name="T3" fmla="*/ 36195 h 36195"/>
              </a:gdLst>
              <a:ahLst/>
              <a:cxnLst/>
              <a:rect l="T0" t="T1" r="T2" b="T3"/>
              <a:pathLst>
                <a:path w="36194" h="36195">
                  <a:moveTo>
                    <a:pt x="27812" y="0"/>
                  </a:moveTo>
                  <a:lnTo>
                    <a:pt x="8000" y="0"/>
                  </a:lnTo>
                  <a:lnTo>
                    <a:pt x="0" y="8000"/>
                  </a:lnTo>
                  <a:lnTo>
                    <a:pt x="0" y="27812"/>
                  </a:lnTo>
                  <a:lnTo>
                    <a:pt x="8000" y="35813"/>
                  </a:lnTo>
                  <a:lnTo>
                    <a:pt x="27812" y="35813"/>
                  </a:lnTo>
                  <a:lnTo>
                    <a:pt x="35813" y="27812"/>
                  </a:lnTo>
                  <a:lnTo>
                    <a:pt x="35813" y="8000"/>
                  </a:lnTo>
                  <a:lnTo>
                    <a:pt x="278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29" name="object 47">
              <a:extLst>
                <a:ext uri="{FF2B5EF4-FFF2-40B4-BE49-F238E27FC236}">
                  <a16:creationId xmlns:a16="http://schemas.microsoft.com/office/drawing/2014/main" id="{A3981401-A038-4E63-B4EB-78A37B958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7630" y="3986076"/>
              <a:ext cx="135153" cy="99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0" name="object 48">
              <a:extLst>
                <a:ext uri="{FF2B5EF4-FFF2-40B4-BE49-F238E27FC236}">
                  <a16:creationId xmlns:a16="http://schemas.microsoft.com/office/drawing/2014/main" id="{7866FD3B-0576-4B57-962F-9B9C880E05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0853" y="3621913"/>
              <a:ext cx="150495" cy="75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31" name="object 49">
              <a:extLst>
                <a:ext uri="{FF2B5EF4-FFF2-40B4-BE49-F238E27FC236}">
                  <a16:creationId xmlns:a16="http://schemas.microsoft.com/office/drawing/2014/main" id="{D6CED221-5C92-4C75-8ADE-82625A439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7579" y="5693244"/>
              <a:ext cx="113030" cy="77470"/>
            </a:xfrm>
            <a:custGeom>
              <a:avLst/>
              <a:gdLst>
                <a:gd name="T0" fmla="*/ 0 w 113029"/>
                <a:gd name="T1" fmla="*/ 0 h 77470"/>
                <a:gd name="T2" fmla="*/ 113029 w 113029"/>
                <a:gd name="T3" fmla="*/ 77470 h 77470"/>
              </a:gdLst>
              <a:ahLst/>
              <a:cxnLst/>
              <a:rect l="T0" t="T1" r="T2" b="T3"/>
              <a:pathLst>
                <a:path w="113029" h="77470">
                  <a:moveTo>
                    <a:pt x="14351" y="56705"/>
                  </a:moveTo>
                  <a:lnTo>
                    <a:pt x="4191" y="56705"/>
                  </a:lnTo>
                  <a:lnTo>
                    <a:pt x="4191" y="57683"/>
                  </a:lnTo>
                  <a:lnTo>
                    <a:pt x="4318" y="58788"/>
                  </a:lnTo>
                  <a:lnTo>
                    <a:pt x="4445" y="59118"/>
                  </a:lnTo>
                  <a:lnTo>
                    <a:pt x="4445" y="59829"/>
                  </a:lnTo>
                  <a:lnTo>
                    <a:pt x="2921" y="63665"/>
                  </a:lnTo>
                  <a:lnTo>
                    <a:pt x="6477" y="65112"/>
                  </a:lnTo>
                  <a:lnTo>
                    <a:pt x="8382" y="64439"/>
                  </a:lnTo>
                  <a:lnTo>
                    <a:pt x="10287" y="64706"/>
                  </a:lnTo>
                  <a:lnTo>
                    <a:pt x="10287" y="64439"/>
                  </a:lnTo>
                  <a:lnTo>
                    <a:pt x="10414" y="63665"/>
                  </a:lnTo>
                  <a:lnTo>
                    <a:pt x="10541" y="63030"/>
                  </a:lnTo>
                  <a:lnTo>
                    <a:pt x="10795" y="61252"/>
                  </a:lnTo>
                  <a:lnTo>
                    <a:pt x="10922" y="60972"/>
                  </a:lnTo>
                  <a:lnTo>
                    <a:pt x="12319" y="58788"/>
                  </a:lnTo>
                  <a:lnTo>
                    <a:pt x="14351" y="56705"/>
                  </a:lnTo>
                  <a:close/>
                </a:path>
                <a:path w="113029" h="77470">
                  <a:moveTo>
                    <a:pt x="22872" y="60883"/>
                  </a:moveTo>
                  <a:lnTo>
                    <a:pt x="17272" y="61772"/>
                  </a:lnTo>
                  <a:lnTo>
                    <a:pt x="17145" y="63030"/>
                  </a:lnTo>
                  <a:lnTo>
                    <a:pt x="17018" y="63868"/>
                  </a:lnTo>
                  <a:lnTo>
                    <a:pt x="16891" y="65112"/>
                  </a:lnTo>
                  <a:lnTo>
                    <a:pt x="16814" y="65887"/>
                  </a:lnTo>
                  <a:lnTo>
                    <a:pt x="22872" y="60883"/>
                  </a:lnTo>
                  <a:close/>
                </a:path>
                <a:path w="113029" h="77470">
                  <a:moveTo>
                    <a:pt x="26797" y="64439"/>
                  </a:moveTo>
                  <a:lnTo>
                    <a:pt x="26162" y="64439"/>
                  </a:lnTo>
                  <a:lnTo>
                    <a:pt x="20447" y="65112"/>
                  </a:lnTo>
                  <a:lnTo>
                    <a:pt x="21209" y="65112"/>
                  </a:lnTo>
                  <a:lnTo>
                    <a:pt x="21717" y="68237"/>
                  </a:lnTo>
                  <a:lnTo>
                    <a:pt x="21844" y="68910"/>
                  </a:lnTo>
                  <a:lnTo>
                    <a:pt x="26543" y="68910"/>
                  </a:lnTo>
                  <a:lnTo>
                    <a:pt x="26670" y="68237"/>
                  </a:lnTo>
                  <a:lnTo>
                    <a:pt x="26670" y="66459"/>
                  </a:lnTo>
                  <a:lnTo>
                    <a:pt x="26797" y="64439"/>
                  </a:lnTo>
                  <a:close/>
                </a:path>
                <a:path w="113029" h="77470">
                  <a:moveTo>
                    <a:pt x="34798" y="71158"/>
                  </a:moveTo>
                  <a:lnTo>
                    <a:pt x="34290" y="66459"/>
                  </a:lnTo>
                  <a:lnTo>
                    <a:pt x="34163" y="65582"/>
                  </a:lnTo>
                  <a:lnTo>
                    <a:pt x="34036" y="64439"/>
                  </a:lnTo>
                  <a:lnTo>
                    <a:pt x="33909" y="63665"/>
                  </a:lnTo>
                  <a:lnTo>
                    <a:pt x="33909" y="63030"/>
                  </a:lnTo>
                  <a:lnTo>
                    <a:pt x="33782" y="62179"/>
                  </a:lnTo>
                  <a:lnTo>
                    <a:pt x="33655" y="60972"/>
                  </a:lnTo>
                  <a:lnTo>
                    <a:pt x="33655" y="60312"/>
                  </a:lnTo>
                  <a:lnTo>
                    <a:pt x="33782" y="60312"/>
                  </a:lnTo>
                  <a:lnTo>
                    <a:pt x="28829" y="55956"/>
                  </a:lnTo>
                  <a:lnTo>
                    <a:pt x="22872" y="60883"/>
                  </a:lnTo>
                  <a:lnTo>
                    <a:pt x="26416" y="60312"/>
                  </a:lnTo>
                  <a:lnTo>
                    <a:pt x="27178" y="60312"/>
                  </a:lnTo>
                  <a:lnTo>
                    <a:pt x="29845" y="63030"/>
                  </a:lnTo>
                  <a:lnTo>
                    <a:pt x="30607" y="70713"/>
                  </a:lnTo>
                  <a:lnTo>
                    <a:pt x="25920" y="74231"/>
                  </a:lnTo>
                  <a:lnTo>
                    <a:pt x="16510" y="69900"/>
                  </a:lnTo>
                  <a:lnTo>
                    <a:pt x="16764" y="66459"/>
                  </a:lnTo>
                  <a:lnTo>
                    <a:pt x="16814" y="65887"/>
                  </a:lnTo>
                  <a:lnTo>
                    <a:pt x="13970" y="68237"/>
                  </a:lnTo>
                  <a:lnTo>
                    <a:pt x="13970" y="72834"/>
                  </a:lnTo>
                  <a:lnTo>
                    <a:pt x="19392" y="77406"/>
                  </a:lnTo>
                  <a:lnTo>
                    <a:pt x="30099" y="76187"/>
                  </a:lnTo>
                  <a:lnTo>
                    <a:pt x="30734" y="76187"/>
                  </a:lnTo>
                  <a:lnTo>
                    <a:pt x="32258" y="74333"/>
                  </a:lnTo>
                  <a:lnTo>
                    <a:pt x="34798" y="71158"/>
                  </a:lnTo>
                  <a:close/>
                </a:path>
                <a:path w="113029" h="77470">
                  <a:moveTo>
                    <a:pt x="44323" y="56705"/>
                  </a:moveTo>
                  <a:lnTo>
                    <a:pt x="39624" y="56705"/>
                  </a:lnTo>
                  <a:lnTo>
                    <a:pt x="37211" y="56883"/>
                  </a:lnTo>
                  <a:lnTo>
                    <a:pt x="35306" y="56705"/>
                  </a:lnTo>
                  <a:lnTo>
                    <a:pt x="34163" y="56705"/>
                  </a:lnTo>
                  <a:lnTo>
                    <a:pt x="35814" y="58788"/>
                  </a:lnTo>
                  <a:lnTo>
                    <a:pt x="37338" y="60833"/>
                  </a:lnTo>
                  <a:lnTo>
                    <a:pt x="37465" y="60972"/>
                  </a:lnTo>
                  <a:lnTo>
                    <a:pt x="37592" y="61252"/>
                  </a:lnTo>
                  <a:lnTo>
                    <a:pt x="37973" y="63868"/>
                  </a:lnTo>
                  <a:lnTo>
                    <a:pt x="37973" y="64706"/>
                  </a:lnTo>
                  <a:lnTo>
                    <a:pt x="44323" y="64706"/>
                  </a:lnTo>
                  <a:lnTo>
                    <a:pt x="44323" y="56883"/>
                  </a:lnTo>
                  <a:lnTo>
                    <a:pt x="44323" y="56705"/>
                  </a:lnTo>
                  <a:close/>
                </a:path>
                <a:path w="113029" h="77470">
                  <a:moveTo>
                    <a:pt x="62230" y="56705"/>
                  </a:moveTo>
                  <a:lnTo>
                    <a:pt x="48387" y="56705"/>
                  </a:lnTo>
                  <a:lnTo>
                    <a:pt x="48260" y="64706"/>
                  </a:lnTo>
                  <a:lnTo>
                    <a:pt x="62230" y="64706"/>
                  </a:lnTo>
                  <a:lnTo>
                    <a:pt x="62230" y="56705"/>
                  </a:lnTo>
                  <a:close/>
                </a:path>
                <a:path w="113029" h="77470">
                  <a:moveTo>
                    <a:pt x="74549" y="1371"/>
                  </a:moveTo>
                  <a:lnTo>
                    <a:pt x="73025" y="469"/>
                  </a:lnTo>
                  <a:lnTo>
                    <a:pt x="67183" y="469"/>
                  </a:lnTo>
                  <a:lnTo>
                    <a:pt x="71882" y="0"/>
                  </a:lnTo>
                  <a:lnTo>
                    <a:pt x="4064" y="0"/>
                  </a:lnTo>
                  <a:lnTo>
                    <a:pt x="7493" y="469"/>
                  </a:lnTo>
                  <a:lnTo>
                    <a:pt x="1651" y="469"/>
                  </a:lnTo>
                  <a:lnTo>
                    <a:pt x="762" y="673"/>
                  </a:lnTo>
                  <a:lnTo>
                    <a:pt x="508" y="990"/>
                  </a:lnTo>
                  <a:lnTo>
                    <a:pt x="0" y="1981"/>
                  </a:lnTo>
                  <a:lnTo>
                    <a:pt x="0" y="52717"/>
                  </a:lnTo>
                  <a:lnTo>
                    <a:pt x="74295" y="52717"/>
                  </a:lnTo>
                  <a:lnTo>
                    <a:pt x="74422" y="3835"/>
                  </a:lnTo>
                  <a:lnTo>
                    <a:pt x="74549" y="1371"/>
                  </a:lnTo>
                  <a:close/>
                </a:path>
                <a:path w="113029" h="77470">
                  <a:moveTo>
                    <a:pt x="78359" y="57264"/>
                  </a:moveTo>
                  <a:lnTo>
                    <a:pt x="78232" y="56705"/>
                  </a:lnTo>
                  <a:lnTo>
                    <a:pt x="66294" y="56705"/>
                  </a:lnTo>
                  <a:lnTo>
                    <a:pt x="66294" y="64706"/>
                  </a:lnTo>
                  <a:lnTo>
                    <a:pt x="74549" y="64706"/>
                  </a:lnTo>
                  <a:lnTo>
                    <a:pt x="74676" y="64046"/>
                  </a:lnTo>
                  <a:lnTo>
                    <a:pt x="74676" y="63665"/>
                  </a:lnTo>
                  <a:lnTo>
                    <a:pt x="74930" y="62407"/>
                  </a:lnTo>
                  <a:lnTo>
                    <a:pt x="74930" y="62179"/>
                  </a:lnTo>
                  <a:lnTo>
                    <a:pt x="75946" y="59829"/>
                  </a:lnTo>
                  <a:lnTo>
                    <a:pt x="77597" y="57683"/>
                  </a:lnTo>
                  <a:lnTo>
                    <a:pt x="78359" y="57264"/>
                  </a:lnTo>
                  <a:close/>
                </a:path>
                <a:path w="113029" h="77470">
                  <a:moveTo>
                    <a:pt x="91440" y="68237"/>
                  </a:moveTo>
                  <a:lnTo>
                    <a:pt x="91059" y="66459"/>
                  </a:lnTo>
                  <a:lnTo>
                    <a:pt x="90932" y="65963"/>
                  </a:lnTo>
                  <a:lnTo>
                    <a:pt x="90805" y="65582"/>
                  </a:lnTo>
                  <a:lnTo>
                    <a:pt x="90678" y="65112"/>
                  </a:lnTo>
                  <a:lnTo>
                    <a:pt x="90678" y="64706"/>
                  </a:lnTo>
                  <a:lnTo>
                    <a:pt x="90551" y="64211"/>
                  </a:lnTo>
                  <a:lnTo>
                    <a:pt x="90551" y="64046"/>
                  </a:lnTo>
                  <a:lnTo>
                    <a:pt x="86233" y="68503"/>
                  </a:lnTo>
                  <a:lnTo>
                    <a:pt x="87884" y="68910"/>
                  </a:lnTo>
                  <a:lnTo>
                    <a:pt x="91440" y="68237"/>
                  </a:lnTo>
                  <a:close/>
                </a:path>
                <a:path w="113029" h="77470">
                  <a:moveTo>
                    <a:pt x="98552" y="60833"/>
                  </a:moveTo>
                  <a:lnTo>
                    <a:pt x="97917" y="60312"/>
                  </a:lnTo>
                  <a:lnTo>
                    <a:pt x="95123" y="57505"/>
                  </a:lnTo>
                  <a:lnTo>
                    <a:pt x="95123" y="70370"/>
                  </a:lnTo>
                  <a:lnTo>
                    <a:pt x="90424" y="74333"/>
                  </a:lnTo>
                  <a:lnTo>
                    <a:pt x="84074" y="71450"/>
                  </a:lnTo>
                  <a:lnTo>
                    <a:pt x="82550" y="69418"/>
                  </a:lnTo>
                  <a:lnTo>
                    <a:pt x="82042" y="63665"/>
                  </a:lnTo>
                  <a:lnTo>
                    <a:pt x="84709" y="61252"/>
                  </a:lnTo>
                  <a:lnTo>
                    <a:pt x="91059" y="60312"/>
                  </a:lnTo>
                  <a:lnTo>
                    <a:pt x="93853" y="62407"/>
                  </a:lnTo>
                  <a:lnTo>
                    <a:pt x="94742" y="68237"/>
                  </a:lnTo>
                  <a:lnTo>
                    <a:pt x="94869" y="68910"/>
                  </a:lnTo>
                  <a:lnTo>
                    <a:pt x="94996" y="69418"/>
                  </a:lnTo>
                  <a:lnTo>
                    <a:pt x="94996" y="69900"/>
                  </a:lnTo>
                  <a:lnTo>
                    <a:pt x="95123" y="70370"/>
                  </a:lnTo>
                  <a:lnTo>
                    <a:pt x="95123" y="57505"/>
                  </a:lnTo>
                  <a:lnTo>
                    <a:pt x="93599" y="55956"/>
                  </a:lnTo>
                  <a:lnTo>
                    <a:pt x="92710" y="55956"/>
                  </a:lnTo>
                  <a:lnTo>
                    <a:pt x="82423" y="57467"/>
                  </a:lnTo>
                  <a:lnTo>
                    <a:pt x="78867" y="60833"/>
                  </a:lnTo>
                  <a:lnTo>
                    <a:pt x="77978" y="69418"/>
                  </a:lnTo>
                  <a:lnTo>
                    <a:pt x="77978" y="70370"/>
                  </a:lnTo>
                  <a:lnTo>
                    <a:pt x="77724" y="72694"/>
                  </a:lnTo>
                  <a:lnTo>
                    <a:pt x="83693" y="77419"/>
                  </a:lnTo>
                  <a:lnTo>
                    <a:pt x="94234" y="76187"/>
                  </a:lnTo>
                  <a:lnTo>
                    <a:pt x="96266" y="74333"/>
                  </a:lnTo>
                  <a:lnTo>
                    <a:pt x="98552" y="72161"/>
                  </a:lnTo>
                  <a:lnTo>
                    <a:pt x="98552" y="60833"/>
                  </a:lnTo>
                  <a:close/>
                </a:path>
                <a:path w="113029" h="77470">
                  <a:moveTo>
                    <a:pt x="112522" y="44589"/>
                  </a:moveTo>
                  <a:lnTo>
                    <a:pt x="94615" y="44589"/>
                  </a:lnTo>
                  <a:lnTo>
                    <a:pt x="88265" y="45580"/>
                  </a:lnTo>
                  <a:lnTo>
                    <a:pt x="85725" y="37642"/>
                  </a:lnTo>
                  <a:lnTo>
                    <a:pt x="86360" y="33426"/>
                  </a:lnTo>
                  <a:lnTo>
                    <a:pt x="86360" y="18605"/>
                  </a:lnTo>
                  <a:lnTo>
                    <a:pt x="84074" y="18313"/>
                  </a:lnTo>
                  <a:lnTo>
                    <a:pt x="80518" y="18605"/>
                  </a:lnTo>
                  <a:lnTo>
                    <a:pt x="78486" y="18605"/>
                  </a:lnTo>
                  <a:lnTo>
                    <a:pt x="78359" y="52717"/>
                  </a:lnTo>
                  <a:lnTo>
                    <a:pt x="85979" y="52565"/>
                  </a:lnTo>
                  <a:lnTo>
                    <a:pt x="92583" y="52222"/>
                  </a:lnTo>
                  <a:lnTo>
                    <a:pt x="99568" y="57467"/>
                  </a:lnTo>
                  <a:lnTo>
                    <a:pt x="101473" y="60312"/>
                  </a:lnTo>
                  <a:lnTo>
                    <a:pt x="101473" y="60452"/>
                  </a:lnTo>
                  <a:lnTo>
                    <a:pt x="101600" y="60833"/>
                  </a:lnTo>
                  <a:lnTo>
                    <a:pt x="101600" y="61252"/>
                  </a:lnTo>
                  <a:lnTo>
                    <a:pt x="102108" y="63665"/>
                  </a:lnTo>
                  <a:lnTo>
                    <a:pt x="102108" y="64046"/>
                  </a:lnTo>
                  <a:lnTo>
                    <a:pt x="102235" y="64706"/>
                  </a:lnTo>
                  <a:lnTo>
                    <a:pt x="105664" y="64211"/>
                  </a:lnTo>
                  <a:lnTo>
                    <a:pt x="111379" y="65963"/>
                  </a:lnTo>
                  <a:lnTo>
                    <a:pt x="111887" y="64706"/>
                  </a:lnTo>
                  <a:lnTo>
                    <a:pt x="112014" y="64439"/>
                  </a:lnTo>
                  <a:lnTo>
                    <a:pt x="112141" y="64211"/>
                  </a:lnTo>
                  <a:lnTo>
                    <a:pt x="112522" y="63207"/>
                  </a:lnTo>
                  <a:lnTo>
                    <a:pt x="112522" y="52222"/>
                  </a:lnTo>
                  <a:lnTo>
                    <a:pt x="112522" y="45580"/>
                  </a:lnTo>
                  <a:lnTo>
                    <a:pt x="112522" y="44589"/>
                  </a:lnTo>
                  <a:close/>
                </a:path>
                <a:path w="113029" h="77470">
                  <a:moveTo>
                    <a:pt x="112522" y="35598"/>
                  </a:moveTo>
                  <a:lnTo>
                    <a:pt x="109220" y="31305"/>
                  </a:lnTo>
                  <a:lnTo>
                    <a:pt x="104902" y="26860"/>
                  </a:lnTo>
                  <a:lnTo>
                    <a:pt x="100076" y="21348"/>
                  </a:lnTo>
                  <a:lnTo>
                    <a:pt x="98552" y="18986"/>
                  </a:lnTo>
                  <a:lnTo>
                    <a:pt x="97790" y="18770"/>
                  </a:lnTo>
                  <a:lnTo>
                    <a:pt x="95123" y="18034"/>
                  </a:lnTo>
                  <a:lnTo>
                    <a:pt x="92710" y="18770"/>
                  </a:lnTo>
                  <a:lnTo>
                    <a:pt x="91440" y="18605"/>
                  </a:lnTo>
                  <a:lnTo>
                    <a:pt x="90551" y="18605"/>
                  </a:lnTo>
                  <a:lnTo>
                    <a:pt x="90424" y="21348"/>
                  </a:lnTo>
                  <a:lnTo>
                    <a:pt x="90297" y="37642"/>
                  </a:lnTo>
                  <a:lnTo>
                    <a:pt x="90170" y="39154"/>
                  </a:lnTo>
                  <a:lnTo>
                    <a:pt x="91694" y="40855"/>
                  </a:lnTo>
                  <a:lnTo>
                    <a:pt x="94107" y="40589"/>
                  </a:lnTo>
                  <a:lnTo>
                    <a:pt x="112522" y="40589"/>
                  </a:lnTo>
                  <a:lnTo>
                    <a:pt x="112522" y="355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32" name="object 50">
              <a:extLst>
                <a:ext uri="{FF2B5EF4-FFF2-40B4-BE49-F238E27FC236}">
                  <a16:creationId xmlns:a16="http://schemas.microsoft.com/office/drawing/2014/main" id="{3C733C47-3E2E-4E2A-94EF-A04F922A81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9281" y="2060930"/>
              <a:ext cx="161201" cy="161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1" name="object 51">
            <a:extLst>
              <a:ext uri="{FF2B5EF4-FFF2-40B4-BE49-F238E27FC236}">
                <a16:creationId xmlns:a16="http://schemas.microsoft.com/office/drawing/2014/main" id="{3DC49C14-621B-4533-B570-6BCD1EB63E1E}"/>
              </a:ext>
            </a:extLst>
          </p:cNvPr>
          <p:cNvSpPr txBox="1"/>
          <p:nvPr/>
        </p:nvSpPr>
        <p:spPr>
          <a:xfrm>
            <a:off x="3065463" y="2809875"/>
            <a:ext cx="263525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Знаменский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518FF3AA-C87F-4132-9083-D7D1A5FCAE6D}"/>
              </a:ext>
            </a:extLst>
          </p:cNvPr>
          <p:cNvSpPr txBox="1"/>
          <p:nvPr/>
        </p:nvSpPr>
        <p:spPr>
          <a:xfrm>
            <a:off x="3332163" y="3848100"/>
            <a:ext cx="385762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Большереченский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13F1B4F4-12FA-448C-914F-6E390F9E3127}"/>
              </a:ext>
            </a:extLst>
          </p:cNvPr>
          <p:cNvSpPr txBox="1"/>
          <p:nvPr/>
        </p:nvSpPr>
        <p:spPr>
          <a:xfrm>
            <a:off x="2976563" y="3606800"/>
            <a:ext cx="279400" cy="7778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Колосовский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A2668308-AA15-4333-A6D8-55B863D3D703}"/>
              </a:ext>
            </a:extLst>
          </p:cNvPr>
          <p:cNvSpPr txBox="1"/>
          <p:nvPr/>
        </p:nvSpPr>
        <p:spPr>
          <a:xfrm>
            <a:off x="2016125" y="3675063"/>
            <a:ext cx="252413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Крутинский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D382D62A-64A1-4197-9E00-28A69C6A4BDA}"/>
              </a:ext>
            </a:extLst>
          </p:cNvPr>
          <p:cNvSpPr txBox="1"/>
          <p:nvPr/>
        </p:nvSpPr>
        <p:spPr>
          <a:xfrm>
            <a:off x="2371725" y="3887788"/>
            <a:ext cx="288925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Тюкалинский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AD35B42B-6686-4DB3-A283-F3FB5C830210}"/>
              </a:ext>
            </a:extLst>
          </p:cNvPr>
          <p:cNvSpPr txBox="1"/>
          <p:nvPr/>
        </p:nvSpPr>
        <p:spPr>
          <a:xfrm>
            <a:off x="2957513" y="4157663"/>
            <a:ext cx="247650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Саргатский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A57DB9BE-927E-4755-B5A9-74312EFAED62}"/>
              </a:ext>
            </a:extLst>
          </p:cNvPr>
          <p:cNvSpPr txBox="1"/>
          <p:nvPr/>
        </p:nvSpPr>
        <p:spPr>
          <a:xfrm>
            <a:off x="3422650" y="4567238"/>
            <a:ext cx="273050" cy="77787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Горьковский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3763E961-7463-40F0-82BA-85B22C0AFE9E}"/>
              </a:ext>
            </a:extLst>
          </p:cNvPr>
          <p:cNvSpPr txBox="1"/>
          <p:nvPr/>
        </p:nvSpPr>
        <p:spPr>
          <a:xfrm>
            <a:off x="3013075" y="5408613"/>
            <a:ext cx="277813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Таврический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6D3530C3-319B-4073-AE08-8039D6574EA5}"/>
              </a:ext>
            </a:extLst>
          </p:cNvPr>
          <p:cNvSpPr txBox="1"/>
          <p:nvPr/>
        </p:nvSpPr>
        <p:spPr>
          <a:xfrm>
            <a:off x="2352675" y="5359400"/>
            <a:ext cx="334963" cy="7778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Щербакульский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5678AFDB-8E89-4395-8E68-9A4A8310BB4A}"/>
              </a:ext>
            </a:extLst>
          </p:cNvPr>
          <p:cNvSpPr txBox="1"/>
          <p:nvPr/>
        </p:nvSpPr>
        <p:spPr>
          <a:xfrm>
            <a:off x="2728913" y="5602288"/>
            <a:ext cx="219075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Одесский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2ADC6C21-009B-48FF-9064-ACA62DF8471F}"/>
              </a:ext>
            </a:extLst>
          </p:cNvPr>
          <p:cNvSpPr txBox="1"/>
          <p:nvPr/>
        </p:nvSpPr>
        <p:spPr>
          <a:xfrm>
            <a:off x="3198813" y="6091238"/>
            <a:ext cx="398462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Русско-Полянский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3FD54AC9-D429-484A-A5AB-376E2A25479D}"/>
              </a:ext>
            </a:extLst>
          </p:cNvPr>
          <p:cNvSpPr txBox="1"/>
          <p:nvPr/>
        </p:nvSpPr>
        <p:spPr>
          <a:xfrm>
            <a:off x="3113088" y="5705475"/>
            <a:ext cx="323850" cy="7778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Павлоградский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0285" name="object 63">
            <a:extLst>
              <a:ext uri="{FF2B5EF4-FFF2-40B4-BE49-F238E27FC236}">
                <a16:creationId xmlns:a16="http://schemas.microsoft.com/office/drawing/2014/main" id="{555AFD2F-833B-4D9E-8710-71436FC78A97}"/>
              </a:ext>
            </a:extLst>
          </p:cNvPr>
          <p:cNvGrpSpPr>
            <a:grpSpLocks/>
          </p:cNvGrpSpPr>
          <p:nvPr/>
        </p:nvGrpSpPr>
        <p:grpSpPr bwMode="auto">
          <a:xfrm>
            <a:off x="801688" y="4657725"/>
            <a:ext cx="3460750" cy="1636713"/>
            <a:chOff x="802271" y="4657606"/>
            <a:chExt cx="3459479" cy="1636395"/>
          </a:xfrm>
        </p:grpSpPr>
        <p:pic>
          <p:nvPicPr>
            <p:cNvPr id="10315" name="object 64">
              <a:extLst>
                <a:ext uri="{FF2B5EF4-FFF2-40B4-BE49-F238E27FC236}">
                  <a16:creationId xmlns:a16="http://schemas.microsoft.com/office/drawing/2014/main" id="{061B7F20-5295-421C-83FA-4AC41F9E10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3276" y="4657606"/>
              <a:ext cx="148374" cy="81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6" name="object 65">
              <a:extLst>
                <a:ext uri="{FF2B5EF4-FFF2-40B4-BE49-F238E27FC236}">
                  <a16:creationId xmlns:a16="http://schemas.microsoft.com/office/drawing/2014/main" id="{9045F205-5B9A-41B4-829E-4A2F179881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0302" y="4947157"/>
              <a:ext cx="150113" cy="75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17" name="object 66">
              <a:extLst>
                <a:ext uri="{FF2B5EF4-FFF2-40B4-BE49-F238E27FC236}">
                  <a16:creationId xmlns:a16="http://schemas.microsoft.com/office/drawing/2014/main" id="{B6085A7B-276A-46FD-9F1D-7783B79D7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324" y="5552820"/>
              <a:ext cx="135890" cy="0"/>
            </a:xfrm>
            <a:custGeom>
              <a:avLst/>
              <a:gdLst>
                <a:gd name="T0" fmla="*/ 0 w 135890"/>
                <a:gd name="T1" fmla="*/ 135890 w 135890"/>
              </a:gdLst>
              <a:ahLst/>
              <a:cxnLst/>
              <a:rect l="T0" t="0" r="T1" b="0"/>
              <a:pathLst>
                <a:path w="135890">
                  <a:moveTo>
                    <a:pt x="0" y="0"/>
                  </a:moveTo>
                  <a:lnTo>
                    <a:pt x="135712" y="0"/>
                  </a:lnTo>
                </a:path>
              </a:pathLst>
            </a:custGeom>
            <a:noFill/>
            <a:ln w="11709">
              <a:solidFill>
                <a:srgbClr val="EC1C23"/>
              </a:solidFill>
              <a:prstDash val="sys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18" name="object 67">
              <a:extLst>
                <a:ext uri="{FF2B5EF4-FFF2-40B4-BE49-F238E27FC236}">
                  <a16:creationId xmlns:a16="http://schemas.microsoft.com/office/drawing/2014/main" id="{DDCEECB6-1E3F-4C1D-B0C5-F2784EC16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511" y="5339460"/>
              <a:ext cx="135890" cy="0"/>
            </a:xfrm>
            <a:custGeom>
              <a:avLst/>
              <a:gdLst>
                <a:gd name="T0" fmla="*/ 0 w 135890"/>
                <a:gd name="T1" fmla="*/ 135890 w 135890"/>
              </a:gdLst>
              <a:ahLst/>
              <a:cxnLst/>
              <a:rect l="T0" t="0" r="T1" b="0"/>
              <a:pathLst>
                <a:path w="135890">
                  <a:moveTo>
                    <a:pt x="0" y="0"/>
                  </a:moveTo>
                  <a:lnTo>
                    <a:pt x="135712" y="0"/>
                  </a:lnTo>
                </a:path>
              </a:pathLst>
            </a:custGeom>
            <a:noFill/>
            <a:ln w="30467">
              <a:solidFill>
                <a:srgbClr val="002F6F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19" name="object 68">
              <a:extLst>
                <a:ext uri="{FF2B5EF4-FFF2-40B4-BE49-F238E27FC236}">
                  <a16:creationId xmlns:a16="http://schemas.microsoft.com/office/drawing/2014/main" id="{4D577EE3-EC75-4D2E-9C2B-F673018034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027" y="5647396"/>
              <a:ext cx="104345" cy="107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0" name="object 69">
              <a:extLst>
                <a:ext uri="{FF2B5EF4-FFF2-40B4-BE49-F238E27FC236}">
                  <a16:creationId xmlns:a16="http://schemas.microsoft.com/office/drawing/2014/main" id="{866E1F45-3214-44A1-987E-35CFBFEA92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8683" y="5736508"/>
              <a:ext cx="77671" cy="7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1" name="object 70">
              <a:extLst>
                <a:ext uri="{FF2B5EF4-FFF2-40B4-BE49-F238E27FC236}">
                  <a16:creationId xmlns:a16="http://schemas.microsoft.com/office/drawing/2014/main" id="{12E9CADB-1924-4474-9D6F-52032CF858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821" y="6213674"/>
              <a:ext cx="77665" cy="79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2" name="object 71">
              <a:extLst>
                <a:ext uri="{FF2B5EF4-FFF2-40B4-BE49-F238E27FC236}">
                  <a16:creationId xmlns:a16="http://schemas.microsoft.com/office/drawing/2014/main" id="{8C89D361-5CC6-4D1B-85AC-8E4522412F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6069" y="5953132"/>
              <a:ext cx="77673" cy="79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3" name="object 72">
              <a:extLst>
                <a:ext uri="{FF2B5EF4-FFF2-40B4-BE49-F238E27FC236}">
                  <a16:creationId xmlns:a16="http://schemas.microsoft.com/office/drawing/2014/main" id="{02DBFC2F-F6DC-4783-84C3-70E02CA5EF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1484" y="4852412"/>
              <a:ext cx="77674" cy="79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86" name="object 73">
            <a:extLst>
              <a:ext uri="{FF2B5EF4-FFF2-40B4-BE49-F238E27FC236}">
                <a16:creationId xmlns:a16="http://schemas.microsoft.com/office/drawing/2014/main" id="{2C2D2EF5-9E3B-42F4-BAE3-236C98E88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363" y="3162300"/>
            <a:ext cx="18891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54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78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Речной порт</a:t>
            </a:r>
            <a:endParaRPr kumimoji="0" lang="ru-RU" altLang="ru-RU" sz="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74" name="object 74">
            <a:extLst>
              <a:ext uri="{FF2B5EF4-FFF2-40B4-BE49-F238E27FC236}">
                <a16:creationId xmlns:a16="http://schemas.microsoft.com/office/drawing/2014/main" id="{F8F705D2-21B1-4911-9846-3643C933662F}"/>
              </a:ext>
            </a:extLst>
          </p:cNvPr>
          <p:cNvSpPr txBox="1"/>
          <p:nvPr/>
        </p:nvSpPr>
        <p:spPr>
          <a:xfrm>
            <a:off x="3038475" y="4873625"/>
            <a:ext cx="128588" cy="77788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288" name="object 75">
            <a:extLst>
              <a:ext uri="{FF2B5EF4-FFF2-40B4-BE49-F238E27FC236}">
                <a16:creationId xmlns:a16="http://schemas.microsoft.com/office/drawing/2014/main" id="{2F06F251-465E-4D96-A26C-25669F41D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5280025"/>
            <a:ext cx="58737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794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ts val="600"/>
              </a:lnSpc>
              <a:spcBef>
                <a:spcPts val="22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E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Железная дорога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E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Автомагистраль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ts val="6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600" b="0" i="0" u="none" strike="noStrike" kern="1200" cap="none" spc="0" normalizeH="0" baseline="0" noProof="0">
                <a:ln>
                  <a:noFill/>
                </a:ln>
                <a:solidFill>
                  <a:srgbClr val="211E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Приграничный пункт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76" name="object 76">
            <a:extLst>
              <a:ext uri="{FF2B5EF4-FFF2-40B4-BE49-F238E27FC236}">
                <a16:creationId xmlns:a16="http://schemas.microsoft.com/office/drawing/2014/main" id="{40DCAAB2-DEA8-4F49-BA0F-C134D6E25658}"/>
              </a:ext>
            </a:extLst>
          </p:cNvPr>
          <p:cNvSpPr txBox="1"/>
          <p:nvPr/>
        </p:nvSpPr>
        <p:spPr>
          <a:xfrm>
            <a:off x="3560763" y="5800725"/>
            <a:ext cx="361950" cy="793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3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Новова</a:t>
            </a:r>
            <a:r>
              <a:rPr kumimoji="0" sz="350" b="0" i="0" u="none" strike="noStrike" kern="0" cap="none" spc="-45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ршавский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290" name="object 77">
            <a:extLst>
              <a:ext uri="{FF2B5EF4-FFF2-40B4-BE49-F238E27FC236}">
                <a16:creationId xmlns:a16="http://schemas.microsoft.com/office/drawing/2014/main" id="{C1EEA372-E16A-4CA1-9FEC-657CCDA96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" y="2722563"/>
            <a:ext cx="54768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6034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1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ОМСК</a:t>
            </a:r>
            <a:endParaRPr kumimoji="0" lang="ru-RU" altLang="ru-RU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Тюмень</a:t>
            </a:r>
            <a:endParaRPr kumimoji="0" lang="ru-RU" altLang="ru-RU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2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Новосибирск</a:t>
            </a:r>
            <a:endParaRPr kumimoji="0" lang="ru-RU" altLang="ru-RU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ct val="126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Москва Казахстан</a:t>
            </a:r>
            <a:endParaRPr kumimoji="0" lang="ru-RU" altLang="ru-RU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0291" name="object 78">
            <a:extLst>
              <a:ext uri="{FF2B5EF4-FFF2-40B4-BE49-F238E27FC236}">
                <a16:creationId xmlns:a16="http://schemas.microsoft.com/office/drawing/2014/main" id="{891EAD9A-B2BF-4349-948A-58E191AF0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844800"/>
            <a:ext cx="3508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3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24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680 км 600 км 2800 км 200 км</a:t>
            </a:r>
            <a:endParaRPr kumimoji="0" lang="ru-RU" altLang="ru-RU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grpSp>
        <p:nvGrpSpPr>
          <p:cNvPr id="10292" name="object 79">
            <a:extLst>
              <a:ext uri="{FF2B5EF4-FFF2-40B4-BE49-F238E27FC236}">
                <a16:creationId xmlns:a16="http://schemas.microsoft.com/office/drawing/2014/main" id="{90D1207B-E6A0-4246-8347-665B717696FA}"/>
              </a:ext>
            </a:extLst>
          </p:cNvPr>
          <p:cNvGrpSpPr>
            <a:grpSpLocks/>
          </p:cNvGrpSpPr>
          <p:nvPr/>
        </p:nvGrpSpPr>
        <p:grpSpPr bwMode="auto">
          <a:xfrm>
            <a:off x="682625" y="1603375"/>
            <a:ext cx="5210175" cy="4694238"/>
            <a:chOff x="683272" y="1603628"/>
            <a:chExt cx="5210175" cy="4693920"/>
          </a:xfrm>
        </p:grpSpPr>
        <p:pic>
          <p:nvPicPr>
            <p:cNvPr id="10302" name="object 80">
              <a:extLst>
                <a:ext uri="{FF2B5EF4-FFF2-40B4-BE49-F238E27FC236}">
                  <a16:creationId xmlns:a16="http://schemas.microsoft.com/office/drawing/2014/main" id="{940DFC79-CE7A-4DF4-A9D7-48D6AA2961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821" y="2193670"/>
              <a:ext cx="143967" cy="213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3" name="object 81">
              <a:extLst>
                <a:ext uri="{FF2B5EF4-FFF2-40B4-BE49-F238E27FC236}">
                  <a16:creationId xmlns:a16="http://schemas.microsoft.com/office/drawing/2014/main" id="{25424E5B-BFBD-4AA6-B0B7-AFF7916DD8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467" y="2450211"/>
              <a:ext cx="96240" cy="95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4" name="object 82">
              <a:extLst>
                <a:ext uri="{FF2B5EF4-FFF2-40B4-BE49-F238E27FC236}">
                  <a16:creationId xmlns:a16="http://schemas.microsoft.com/office/drawing/2014/main" id="{D557A39F-B852-4F90-8BF1-60613271F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272" y="2385694"/>
              <a:ext cx="495934" cy="309245"/>
            </a:xfrm>
            <a:custGeom>
              <a:avLst/>
              <a:gdLst>
                <a:gd name="T0" fmla="*/ 0 w 495934"/>
                <a:gd name="T1" fmla="*/ 0 h 309244"/>
                <a:gd name="T2" fmla="*/ 495934 w 495934"/>
                <a:gd name="T3" fmla="*/ 309244 h 309244"/>
              </a:gdLst>
              <a:ahLst/>
              <a:cxnLst/>
              <a:rect l="T0" t="T1" r="T2" b="T3"/>
              <a:pathLst>
                <a:path w="495934" h="309244">
                  <a:moveTo>
                    <a:pt x="223189" y="109728"/>
                  </a:moveTo>
                  <a:lnTo>
                    <a:pt x="214807" y="68580"/>
                  </a:lnTo>
                  <a:lnTo>
                    <a:pt x="207556" y="54610"/>
                  </a:lnTo>
                  <a:lnTo>
                    <a:pt x="207556" y="112268"/>
                  </a:lnTo>
                  <a:lnTo>
                    <a:pt x="205892" y="126111"/>
                  </a:lnTo>
                  <a:lnTo>
                    <a:pt x="191122" y="162433"/>
                  </a:lnTo>
                  <a:lnTo>
                    <a:pt x="153631" y="225933"/>
                  </a:lnTo>
                  <a:lnTo>
                    <a:pt x="110934" y="282829"/>
                  </a:lnTo>
                  <a:lnTo>
                    <a:pt x="90043" y="254889"/>
                  </a:lnTo>
                  <a:lnTo>
                    <a:pt x="49707" y="195961"/>
                  </a:lnTo>
                  <a:lnTo>
                    <a:pt x="26403" y="153035"/>
                  </a:lnTo>
                  <a:lnTo>
                    <a:pt x="15468" y="114681"/>
                  </a:lnTo>
                  <a:lnTo>
                    <a:pt x="16891" y="94234"/>
                  </a:lnTo>
                  <a:lnTo>
                    <a:pt x="16992" y="92837"/>
                  </a:lnTo>
                  <a:lnTo>
                    <a:pt x="32664" y="56769"/>
                  </a:lnTo>
                  <a:lnTo>
                    <a:pt x="74764" y="22987"/>
                  </a:lnTo>
                  <a:lnTo>
                    <a:pt x="117576" y="16002"/>
                  </a:lnTo>
                  <a:lnTo>
                    <a:pt x="137210" y="19304"/>
                  </a:lnTo>
                  <a:lnTo>
                    <a:pt x="181343" y="46228"/>
                  </a:lnTo>
                  <a:lnTo>
                    <a:pt x="205638" y="91821"/>
                  </a:lnTo>
                  <a:lnTo>
                    <a:pt x="207556" y="112268"/>
                  </a:lnTo>
                  <a:lnTo>
                    <a:pt x="207556" y="54610"/>
                  </a:lnTo>
                  <a:lnTo>
                    <a:pt x="169760" y="16002"/>
                  </a:lnTo>
                  <a:lnTo>
                    <a:pt x="118757" y="0"/>
                  </a:lnTo>
                  <a:lnTo>
                    <a:pt x="88328" y="1905"/>
                  </a:lnTo>
                  <a:lnTo>
                    <a:pt x="41135" y="24384"/>
                  </a:lnTo>
                  <a:lnTo>
                    <a:pt x="11214" y="61595"/>
                  </a:lnTo>
                  <a:lnTo>
                    <a:pt x="0" y="101092"/>
                  </a:lnTo>
                  <a:lnTo>
                    <a:pt x="0" y="115951"/>
                  </a:lnTo>
                  <a:lnTo>
                    <a:pt x="15963" y="167767"/>
                  </a:lnTo>
                  <a:lnTo>
                    <a:pt x="40347" y="211328"/>
                  </a:lnTo>
                  <a:lnTo>
                    <a:pt x="67703" y="251714"/>
                  </a:lnTo>
                  <a:lnTo>
                    <a:pt x="96494" y="290449"/>
                  </a:lnTo>
                  <a:lnTo>
                    <a:pt x="111709" y="308737"/>
                  </a:lnTo>
                  <a:lnTo>
                    <a:pt x="126085" y="290830"/>
                  </a:lnTo>
                  <a:lnTo>
                    <a:pt x="132016" y="282829"/>
                  </a:lnTo>
                  <a:lnTo>
                    <a:pt x="154063" y="253111"/>
                  </a:lnTo>
                  <a:lnTo>
                    <a:pt x="180733" y="213868"/>
                  </a:lnTo>
                  <a:lnTo>
                    <a:pt x="204698" y="171958"/>
                  </a:lnTo>
                  <a:lnTo>
                    <a:pt x="221932" y="123952"/>
                  </a:lnTo>
                  <a:lnTo>
                    <a:pt x="223189" y="109728"/>
                  </a:lnTo>
                  <a:close/>
                </a:path>
                <a:path w="495934" h="309244">
                  <a:moveTo>
                    <a:pt x="495566" y="205105"/>
                  </a:moveTo>
                  <a:lnTo>
                    <a:pt x="484568" y="157988"/>
                  </a:lnTo>
                  <a:lnTo>
                    <a:pt x="449707" y="119888"/>
                  </a:lnTo>
                  <a:lnTo>
                    <a:pt x="406463" y="104902"/>
                  </a:lnTo>
                  <a:lnTo>
                    <a:pt x="383946" y="103632"/>
                  </a:lnTo>
                  <a:lnTo>
                    <a:pt x="335889" y="104140"/>
                  </a:lnTo>
                  <a:lnTo>
                    <a:pt x="312254" y="104775"/>
                  </a:lnTo>
                  <a:lnTo>
                    <a:pt x="300304" y="104521"/>
                  </a:lnTo>
                  <a:lnTo>
                    <a:pt x="289725" y="102870"/>
                  </a:lnTo>
                  <a:lnTo>
                    <a:pt x="275539" y="94615"/>
                  </a:lnTo>
                  <a:lnTo>
                    <a:pt x="266090" y="80391"/>
                  </a:lnTo>
                  <a:lnTo>
                    <a:pt x="263753" y="63119"/>
                  </a:lnTo>
                  <a:lnTo>
                    <a:pt x="270941" y="45847"/>
                  </a:lnTo>
                  <a:lnTo>
                    <a:pt x="307378" y="31496"/>
                  </a:lnTo>
                  <a:lnTo>
                    <a:pt x="320268" y="31496"/>
                  </a:lnTo>
                  <a:lnTo>
                    <a:pt x="347624" y="32131"/>
                  </a:lnTo>
                  <a:lnTo>
                    <a:pt x="399262" y="32131"/>
                  </a:lnTo>
                  <a:lnTo>
                    <a:pt x="400024" y="29083"/>
                  </a:lnTo>
                  <a:lnTo>
                    <a:pt x="399503" y="22098"/>
                  </a:lnTo>
                  <a:lnTo>
                    <a:pt x="399719" y="16129"/>
                  </a:lnTo>
                  <a:lnTo>
                    <a:pt x="336664" y="16002"/>
                  </a:lnTo>
                  <a:lnTo>
                    <a:pt x="305308" y="15748"/>
                  </a:lnTo>
                  <a:lnTo>
                    <a:pt x="260311" y="33655"/>
                  </a:lnTo>
                  <a:lnTo>
                    <a:pt x="247599" y="66802"/>
                  </a:lnTo>
                  <a:lnTo>
                    <a:pt x="248945" y="79502"/>
                  </a:lnTo>
                  <a:lnTo>
                    <a:pt x="277164" y="115189"/>
                  </a:lnTo>
                  <a:lnTo>
                    <a:pt x="303415" y="120142"/>
                  </a:lnTo>
                  <a:lnTo>
                    <a:pt x="381952" y="120142"/>
                  </a:lnTo>
                  <a:lnTo>
                    <a:pt x="397344" y="120523"/>
                  </a:lnTo>
                  <a:lnTo>
                    <a:pt x="443585" y="135128"/>
                  </a:lnTo>
                  <a:lnTo>
                    <a:pt x="472694" y="170307"/>
                  </a:lnTo>
                  <a:lnTo>
                    <a:pt x="479069" y="194056"/>
                  </a:lnTo>
                  <a:lnTo>
                    <a:pt x="477901" y="221615"/>
                  </a:lnTo>
                  <a:lnTo>
                    <a:pt x="454685" y="263398"/>
                  </a:lnTo>
                  <a:lnTo>
                    <a:pt x="414820" y="285242"/>
                  </a:lnTo>
                  <a:lnTo>
                    <a:pt x="387134" y="287909"/>
                  </a:lnTo>
                  <a:lnTo>
                    <a:pt x="143789" y="287909"/>
                  </a:lnTo>
                  <a:lnTo>
                    <a:pt x="142900" y="292481"/>
                  </a:lnTo>
                  <a:lnTo>
                    <a:pt x="143637" y="298831"/>
                  </a:lnTo>
                  <a:lnTo>
                    <a:pt x="143395" y="304038"/>
                  </a:lnTo>
                  <a:lnTo>
                    <a:pt x="333146" y="304038"/>
                  </a:lnTo>
                  <a:lnTo>
                    <a:pt x="381508" y="304800"/>
                  </a:lnTo>
                  <a:lnTo>
                    <a:pt x="424307" y="300101"/>
                  </a:lnTo>
                  <a:lnTo>
                    <a:pt x="468274" y="272923"/>
                  </a:lnTo>
                  <a:lnTo>
                    <a:pt x="493153" y="225425"/>
                  </a:lnTo>
                  <a:lnTo>
                    <a:pt x="495566" y="205105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05" name="object 83">
              <a:extLst>
                <a:ext uri="{FF2B5EF4-FFF2-40B4-BE49-F238E27FC236}">
                  <a16:creationId xmlns:a16="http://schemas.microsoft.com/office/drawing/2014/main" id="{D39AF0A3-7961-47CC-87FA-6F43AD6EDC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619" y="2238679"/>
              <a:ext cx="66408" cy="65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6" name="object 84">
              <a:extLst>
                <a:ext uri="{FF2B5EF4-FFF2-40B4-BE49-F238E27FC236}">
                  <a16:creationId xmlns:a16="http://schemas.microsoft.com/office/drawing/2014/main" id="{8F0C5BA4-4DAF-4EA8-9EE1-D3CB29E98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269" y="2561208"/>
              <a:ext cx="17145" cy="80645"/>
            </a:xfrm>
            <a:custGeom>
              <a:avLst/>
              <a:gdLst>
                <a:gd name="T0" fmla="*/ 0 w 17145"/>
                <a:gd name="T1" fmla="*/ 0 h 80644"/>
                <a:gd name="T2" fmla="*/ 17145 w 17145"/>
                <a:gd name="T3" fmla="*/ 80644 h 80644"/>
              </a:gdLst>
              <a:ahLst/>
              <a:cxnLst/>
              <a:rect l="T0" t="T1" r="T2" b="T3"/>
              <a:pathLst>
                <a:path w="17145" h="80644">
                  <a:moveTo>
                    <a:pt x="17056" y="69088"/>
                  </a:moveTo>
                  <a:lnTo>
                    <a:pt x="16141" y="64770"/>
                  </a:lnTo>
                  <a:lnTo>
                    <a:pt x="12738" y="64135"/>
                  </a:lnTo>
                  <a:lnTo>
                    <a:pt x="5308" y="65151"/>
                  </a:lnTo>
                  <a:lnTo>
                    <a:pt x="889" y="64262"/>
                  </a:lnTo>
                  <a:lnTo>
                    <a:pt x="0" y="68961"/>
                  </a:lnTo>
                  <a:lnTo>
                    <a:pt x="749" y="75184"/>
                  </a:lnTo>
                  <a:lnTo>
                    <a:pt x="495" y="80391"/>
                  </a:lnTo>
                  <a:lnTo>
                    <a:pt x="16535" y="80391"/>
                  </a:lnTo>
                  <a:lnTo>
                    <a:pt x="16281" y="75311"/>
                  </a:lnTo>
                  <a:lnTo>
                    <a:pt x="17056" y="69088"/>
                  </a:lnTo>
                  <a:close/>
                </a:path>
                <a:path w="17145" h="80644">
                  <a:moveTo>
                    <a:pt x="17056" y="44069"/>
                  </a:moveTo>
                  <a:lnTo>
                    <a:pt x="16294" y="37846"/>
                  </a:lnTo>
                  <a:lnTo>
                    <a:pt x="16548" y="32639"/>
                  </a:lnTo>
                  <a:lnTo>
                    <a:pt x="508" y="32639"/>
                  </a:lnTo>
                  <a:lnTo>
                    <a:pt x="508" y="48641"/>
                  </a:lnTo>
                  <a:lnTo>
                    <a:pt x="16154" y="48641"/>
                  </a:lnTo>
                  <a:lnTo>
                    <a:pt x="17056" y="44069"/>
                  </a:lnTo>
                  <a:close/>
                </a:path>
                <a:path w="17145" h="80644">
                  <a:moveTo>
                    <a:pt x="17056" y="12192"/>
                  </a:moveTo>
                  <a:lnTo>
                    <a:pt x="16294" y="6096"/>
                  </a:lnTo>
                  <a:lnTo>
                    <a:pt x="16548" y="889"/>
                  </a:lnTo>
                  <a:lnTo>
                    <a:pt x="11963" y="0"/>
                  </a:lnTo>
                  <a:lnTo>
                    <a:pt x="5740" y="762"/>
                  </a:lnTo>
                  <a:lnTo>
                    <a:pt x="508" y="508"/>
                  </a:lnTo>
                  <a:lnTo>
                    <a:pt x="508" y="16637"/>
                  </a:lnTo>
                  <a:lnTo>
                    <a:pt x="16154" y="16637"/>
                  </a:lnTo>
                  <a:lnTo>
                    <a:pt x="17056" y="12192"/>
                  </a:lnTo>
                  <a:close/>
                </a:path>
              </a:pathLst>
            </a:custGeom>
            <a:solidFill>
              <a:srgbClr val="22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307" name="object 85">
              <a:extLst>
                <a:ext uri="{FF2B5EF4-FFF2-40B4-BE49-F238E27FC236}">
                  <a16:creationId xmlns:a16="http://schemas.microsoft.com/office/drawing/2014/main" id="{A0B57D0D-BADB-4EFE-9A43-9D21B1391C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5954" y="1605597"/>
              <a:ext cx="149161" cy="149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8" name="object 86">
              <a:extLst>
                <a:ext uri="{FF2B5EF4-FFF2-40B4-BE49-F238E27FC236}">
                  <a16:creationId xmlns:a16="http://schemas.microsoft.com/office/drawing/2014/main" id="{BEA9BF52-FFD3-47C0-8BBA-E143020081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3702" y="2219185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9" name="object 87">
              <a:extLst>
                <a:ext uri="{FF2B5EF4-FFF2-40B4-BE49-F238E27FC236}">
                  <a16:creationId xmlns:a16="http://schemas.microsoft.com/office/drawing/2014/main" id="{B54C14E3-8077-4DEA-B5AC-5727F89D89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8748" y="3094469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0" name="object 88">
              <a:extLst>
                <a:ext uri="{FF2B5EF4-FFF2-40B4-BE49-F238E27FC236}">
                  <a16:creationId xmlns:a16="http://schemas.microsoft.com/office/drawing/2014/main" id="{38AA5F60-813F-49EC-B09D-98D7A9E5CB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8748" y="3927843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1" name="object 89">
              <a:extLst>
                <a:ext uri="{FF2B5EF4-FFF2-40B4-BE49-F238E27FC236}">
                  <a16:creationId xmlns:a16="http://schemas.microsoft.com/office/drawing/2014/main" id="{045EE277-A4D3-48BA-A421-9154DAB9D6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6622" y="5000231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2" name="object 90">
              <a:extLst>
                <a:ext uri="{FF2B5EF4-FFF2-40B4-BE49-F238E27FC236}">
                  <a16:creationId xmlns:a16="http://schemas.microsoft.com/office/drawing/2014/main" id="{6869B444-DAFA-410C-8632-0EA257AC35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8748" y="5427586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3" name="object 91">
              <a:extLst>
                <a:ext uri="{FF2B5EF4-FFF2-40B4-BE49-F238E27FC236}">
                  <a16:creationId xmlns:a16="http://schemas.microsoft.com/office/drawing/2014/main" id="{D4D096B1-2793-46FB-A0B0-1D57CB9458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8748" y="6071920"/>
              <a:ext cx="146316" cy="146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14" name="object 92">
              <a:extLst>
                <a:ext uri="{FF2B5EF4-FFF2-40B4-BE49-F238E27FC236}">
                  <a16:creationId xmlns:a16="http://schemas.microsoft.com/office/drawing/2014/main" id="{991D7349-940A-4708-A049-101F2EA9BB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5954" y="1603628"/>
              <a:ext cx="0" cy="4693920"/>
            </a:xfrm>
            <a:custGeom>
              <a:avLst/>
              <a:gdLst>
                <a:gd name="T0" fmla="*/ 0 h 4693920"/>
                <a:gd name="T1" fmla="*/ 4693920 h 4693920"/>
              </a:gdLst>
              <a:ahLst/>
              <a:cxnLst/>
              <a:rect l="0" t="T0" r="0" b="T1"/>
              <a:pathLst>
                <a:path h="4693920">
                  <a:moveTo>
                    <a:pt x="0" y="0"/>
                  </a:moveTo>
                  <a:lnTo>
                    <a:pt x="0" y="4693386"/>
                  </a:lnTo>
                </a:path>
              </a:pathLst>
            </a:custGeom>
            <a:noFill/>
            <a:ln w="9525">
              <a:solidFill>
                <a:srgbClr val="F4452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93" name="object 93">
            <a:extLst>
              <a:ext uri="{FF2B5EF4-FFF2-40B4-BE49-F238E27FC236}">
                <a16:creationId xmlns:a16="http://schemas.microsoft.com/office/drawing/2014/main" id="{A6E245B9-B374-4C15-8C11-44C703E653DB}"/>
              </a:ext>
            </a:extLst>
          </p:cNvPr>
          <p:cNvSpPr txBox="1"/>
          <p:nvPr/>
        </p:nvSpPr>
        <p:spPr>
          <a:xfrm>
            <a:off x="5934075" y="1536700"/>
            <a:ext cx="5018088" cy="444500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</a:t>
            </a:r>
            <a:r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проживает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более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1,8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млн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из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них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1,1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млн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городе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0" name="object 100">
            <a:extLst>
              <a:ext uri="{FF2B5EF4-FFF2-40B4-BE49-F238E27FC236}">
                <a16:creationId xmlns:a16="http://schemas.microsoft.com/office/drawing/2014/main" id="{87C11724-7FC4-4B2F-B780-B3ACEDFABE33}"/>
              </a:ext>
            </a:extLst>
          </p:cNvPr>
          <p:cNvSpPr txBox="1"/>
          <p:nvPr/>
        </p:nvSpPr>
        <p:spPr>
          <a:xfrm>
            <a:off x="5934075" y="6248400"/>
            <a:ext cx="2139950" cy="225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инвестиционные</a:t>
            </a:r>
            <a:r>
              <a:rPr kumimoji="0" sz="1400" b="0" i="0" u="none" strike="noStrike" kern="0" cap="none" spc="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проекты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1" name="object 101">
            <a:extLst>
              <a:ext uri="{FF2B5EF4-FFF2-40B4-BE49-F238E27FC236}">
                <a16:creationId xmlns:a16="http://schemas.microsoft.com/office/drawing/2014/main" id="{C853AA28-3A3B-4A5F-BA9B-91921B26A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698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69850" marR="0" lvl="0" indent="0" algn="l" defTabSz="914400" rtl="0" eaLnBrk="1" fontAlgn="base" latinLnBrk="0" hangingPunct="1">
              <a:lnSpc>
                <a:spcPts val="165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9A3421-B374-405A-8547-DF673D058187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69850" marR="0" lvl="0" indent="0" algn="l" defTabSz="914400" rtl="0" eaLnBrk="1" fontAlgn="base" latinLnBrk="0" hangingPunct="1">
                <a:lnSpc>
                  <a:spcPts val="165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6" name="object 94">
            <a:extLst>
              <a:ext uri="{FF2B5EF4-FFF2-40B4-BE49-F238E27FC236}">
                <a16:creationId xmlns:a16="http://schemas.microsoft.com/office/drawing/2014/main" id="{42A52F26-6AF5-4D17-9079-793B7CB8C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2176463"/>
            <a:ext cx="504348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3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итогам 2024 года Омская область заняла 31 место по итогам Национального туристического рейтинга (в 2024 году наш регион посетили более 710 тыс туристов)</a:t>
            </a:r>
          </a:p>
        </p:txBody>
      </p:sp>
      <p:sp>
        <p:nvSpPr>
          <p:cNvPr id="10297" name="object 95">
            <a:extLst>
              <a:ext uri="{FF2B5EF4-FFF2-40B4-BE49-F238E27FC236}">
                <a16:creationId xmlns:a16="http://schemas.microsoft.com/office/drawing/2014/main" id="{784D4EA5-22CA-461D-9394-012852AE8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3030538"/>
            <a:ext cx="4873625" cy="44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3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Богатое природное наследие: сосновый лес, чистый воздух, близость Иртыша. </a:t>
            </a:r>
          </a:p>
        </p:txBody>
      </p:sp>
      <p:sp>
        <p:nvSpPr>
          <p:cNvPr id="10298" name="object 96">
            <a:extLst>
              <a:ext uri="{FF2B5EF4-FFF2-40B4-BE49-F238E27FC236}">
                <a16:creationId xmlns:a16="http://schemas.microsoft.com/office/drawing/2014/main" id="{53C77842-2390-452C-ABEE-683E9CBC9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3884613"/>
            <a:ext cx="4884738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мест размещения для организации баз отдыха. В Омской области запущен проект «Земля для туризма»,</a:t>
            </a:r>
          </a:p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направленный на развитие туристического потенциала региона</a:t>
            </a:r>
          </a:p>
        </p:txBody>
      </p:sp>
      <p:sp>
        <p:nvSpPr>
          <p:cNvPr id="97" name="object 97">
            <a:extLst>
              <a:ext uri="{FF2B5EF4-FFF2-40B4-BE49-F238E27FC236}">
                <a16:creationId xmlns:a16="http://schemas.microsoft.com/office/drawing/2014/main" id="{67072865-CB04-4B67-AD42-1FFE00A48F57}"/>
              </a:ext>
            </a:extLst>
          </p:cNvPr>
          <p:cNvSpPr txBox="1"/>
          <p:nvPr/>
        </p:nvSpPr>
        <p:spPr>
          <a:xfrm>
            <a:off x="5934075" y="4951413"/>
            <a:ext cx="4903788" cy="2397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Земли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расположены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федеральной</a:t>
            </a:r>
            <a:r>
              <a:rPr kumimoji="0" sz="1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региональной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трасс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300" name="object 98">
            <a:extLst>
              <a:ext uri="{FF2B5EF4-FFF2-40B4-BE49-F238E27FC236}">
                <a16:creationId xmlns:a16="http://schemas.microsoft.com/office/drawing/2014/main" id="{C9DDEB80-5B6A-4AB9-A4AB-4AD9AFBCB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5378450"/>
            <a:ext cx="5045075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Граница с Тюменской, Томской, Новосибирской областями и Республикой Казахстан</a:t>
            </a:r>
          </a:p>
        </p:txBody>
      </p:sp>
      <p:sp>
        <p:nvSpPr>
          <p:cNvPr id="99" name="object 99">
            <a:extLst>
              <a:ext uri="{FF2B5EF4-FFF2-40B4-BE49-F238E27FC236}">
                <a16:creationId xmlns:a16="http://schemas.microsoft.com/office/drawing/2014/main" id="{5D9C0ABD-2061-4DAE-9EAF-8409BDD8A19B}"/>
              </a:ext>
            </a:extLst>
          </p:cNvPr>
          <p:cNvSpPr txBox="1"/>
          <p:nvPr/>
        </p:nvSpPr>
        <p:spPr>
          <a:xfrm>
            <a:off x="5934075" y="6018213"/>
            <a:ext cx="4597400" cy="2397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Широкая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линейка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мер</a:t>
            </a:r>
            <a:r>
              <a:rPr kumimoji="0" sz="1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поддержки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адаптивностью</a:t>
            </a:r>
            <a:r>
              <a:rPr kumimoji="0" sz="14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56732" y="6378454"/>
            <a:ext cx="1168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cs typeface="Verdana"/>
              </a:rPr>
              <a:t>9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5431" y="1242618"/>
            <a:ext cx="476884" cy="503555"/>
            <a:chOff x="565431" y="1242618"/>
            <a:chExt cx="476884" cy="503555"/>
          </a:xfrm>
        </p:grpSpPr>
        <p:sp>
          <p:nvSpPr>
            <p:cNvPr id="4" name="object 4"/>
            <p:cNvSpPr/>
            <p:nvPr/>
          </p:nvSpPr>
          <p:spPr>
            <a:xfrm>
              <a:off x="565431" y="1242618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565863" y="1326921"/>
              <a:ext cx="440055" cy="419734"/>
            </a:xfrm>
            <a:custGeom>
              <a:avLst/>
              <a:gdLst/>
              <a:ahLst/>
              <a:cxnLst/>
              <a:rect l="l" t="t" r="r" b="b"/>
              <a:pathLst>
                <a:path w="440055" h="419735">
                  <a:moveTo>
                    <a:pt x="105511" y="101117"/>
                  </a:moveTo>
                  <a:lnTo>
                    <a:pt x="91592" y="101117"/>
                  </a:lnTo>
                  <a:lnTo>
                    <a:pt x="91632" y="149291"/>
                  </a:lnTo>
                  <a:lnTo>
                    <a:pt x="91956" y="159665"/>
                  </a:lnTo>
                  <a:lnTo>
                    <a:pt x="92563" y="171713"/>
                  </a:lnTo>
                  <a:lnTo>
                    <a:pt x="92605" y="184675"/>
                  </a:lnTo>
                  <a:lnTo>
                    <a:pt x="91592" y="195630"/>
                  </a:lnTo>
                  <a:lnTo>
                    <a:pt x="89827" y="202107"/>
                  </a:lnTo>
                  <a:lnTo>
                    <a:pt x="86990" y="209156"/>
                  </a:lnTo>
                  <a:lnTo>
                    <a:pt x="83658" y="216516"/>
                  </a:lnTo>
                  <a:lnTo>
                    <a:pt x="80689" y="223293"/>
                  </a:lnTo>
                  <a:lnTo>
                    <a:pt x="60277" y="273005"/>
                  </a:lnTo>
                  <a:lnTo>
                    <a:pt x="19993" y="370403"/>
                  </a:lnTo>
                  <a:lnTo>
                    <a:pt x="113" y="418837"/>
                  </a:lnTo>
                  <a:lnTo>
                    <a:pt x="0" y="419112"/>
                  </a:lnTo>
                  <a:lnTo>
                    <a:pt x="341082" y="419112"/>
                  </a:lnTo>
                  <a:lnTo>
                    <a:pt x="439635" y="418376"/>
                  </a:lnTo>
                  <a:lnTo>
                    <a:pt x="434309" y="405917"/>
                  </a:lnTo>
                  <a:lnTo>
                    <a:pt x="20523" y="405917"/>
                  </a:lnTo>
                  <a:lnTo>
                    <a:pt x="39611" y="358387"/>
                  </a:lnTo>
                  <a:lnTo>
                    <a:pt x="58726" y="311037"/>
                  </a:lnTo>
                  <a:lnTo>
                    <a:pt x="77990" y="263667"/>
                  </a:lnTo>
                  <a:lnTo>
                    <a:pt x="97540" y="216044"/>
                  </a:lnTo>
                  <a:lnTo>
                    <a:pt x="117172" y="168772"/>
                  </a:lnTo>
                  <a:lnTo>
                    <a:pt x="119739" y="162674"/>
                  </a:lnTo>
                  <a:lnTo>
                    <a:pt x="104787" y="162674"/>
                  </a:lnTo>
                  <a:lnTo>
                    <a:pt x="104748" y="115920"/>
                  </a:lnTo>
                  <a:lnTo>
                    <a:pt x="105454" y="102229"/>
                  </a:lnTo>
                  <a:lnTo>
                    <a:pt x="105511" y="101117"/>
                  </a:lnTo>
                  <a:close/>
                </a:path>
                <a:path w="440055" h="419735">
                  <a:moveTo>
                    <a:pt x="178053" y="121627"/>
                  </a:moveTo>
                  <a:lnTo>
                    <a:pt x="163398" y="121627"/>
                  </a:lnTo>
                  <a:lnTo>
                    <a:pt x="150833" y="168772"/>
                  </a:lnTo>
                  <a:lnTo>
                    <a:pt x="137877" y="216516"/>
                  </a:lnTo>
                  <a:lnTo>
                    <a:pt x="111990" y="311037"/>
                  </a:lnTo>
                  <a:lnTo>
                    <a:pt x="99135" y="358387"/>
                  </a:lnTo>
                  <a:lnTo>
                    <a:pt x="86461" y="405917"/>
                  </a:lnTo>
                  <a:lnTo>
                    <a:pt x="100380" y="405917"/>
                  </a:lnTo>
                  <a:lnTo>
                    <a:pt x="113082" y="358387"/>
                  </a:lnTo>
                  <a:lnTo>
                    <a:pt x="125714" y="311403"/>
                  </a:lnTo>
                  <a:lnTo>
                    <a:pt x="138652" y="263667"/>
                  </a:lnTo>
                  <a:lnTo>
                    <a:pt x="151692" y="216044"/>
                  </a:lnTo>
                  <a:lnTo>
                    <a:pt x="164688" y="169163"/>
                  </a:lnTo>
                  <a:lnTo>
                    <a:pt x="177896" y="122186"/>
                  </a:lnTo>
                  <a:lnTo>
                    <a:pt x="177963" y="121951"/>
                  </a:lnTo>
                  <a:lnTo>
                    <a:pt x="178053" y="121627"/>
                  </a:lnTo>
                  <a:close/>
                </a:path>
                <a:path w="440055" h="419735">
                  <a:moveTo>
                    <a:pt x="276974" y="121627"/>
                  </a:moveTo>
                  <a:lnTo>
                    <a:pt x="262318" y="121627"/>
                  </a:lnTo>
                  <a:lnTo>
                    <a:pt x="274963" y="168772"/>
                  </a:lnTo>
                  <a:lnTo>
                    <a:pt x="289825" y="223293"/>
                  </a:lnTo>
                  <a:lnTo>
                    <a:pt x="300854" y="263515"/>
                  </a:lnTo>
                  <a:lnTo>
                    <a:pt x="313853" y="311037"/>
                  </a:lnTo>
                  <a:lnTo>
                    <a:pt x="326659" y="358387"/>
                  </a:lnTo>
                  <a:lnTo>
                    <a:pt x="339255" y="405917"/>
                  </a:lnTo>
                  <a:lnTo>
                    <a:pt x="353174" y="405917"/>
                  </a:lnTo>
                  <a:lnTo>
                    <a:pt x="340597" y="358387"/>
                  </a:lnTo>
                  <a:lnTo>
                    <a:pt x="327766" y="311403"/>
                  </a:lnTo>
                  <a:lnTo>
                    <a:pt x="314580" y="263667"/>
                  </a:lnTo>
                  <a:lnTo>
                    <a:pt x="301527" y="216044"/>
                  </a:lnTo>
                  <a:lnTo>
                    <a:pt x="289032" y="169163"/>
                  </a:lnTo>
                  <a:lnTo>
                    <a:pt x="277115" y="122186"/>
                  </a:lnTo>
                  <a:lnTo>
                    <a:pt x="277056" y="121951"/>
                  </a:lnTo>
                  <a:lnTo>
                    <a:pt x="276974" y="121627"/>
                  </a:lnTo>
                  <a:close/>
                </a:path>
                <a:path w="440055" h="419735">
                  <a:moveTo>
                    <a:pt x="317141" y="121627"/>
                  </a:moveTo>
                  <a:lnTo>
                    <a:pt x="303352" y="121627"/>
                  </a:lnTo>
                  <a:lnTo>
                    <a:pt x="322579" y="168772"/>
                  </a:lnTo>
                  <a:lnTo>
                    <a:pt x="361494" y="263515"/>
                  </a:lnTo>
                  <a:lnTo>
                    <a:pt x="380942" y="311037"/>
                  </a:lnTo>
                  <a:lnTo>
                    <a:pt x="400135" y="358387"/>
                  </a:lnTo>
                  <a:lnTo>
                    <a:pt x="419112" y="405917"/>
                  </a:lnTo>
                  <a:lnTo>
                    <a:pt x="434309" y="405917"/>
                  </a:lnTo>
                  <a:lnTo>
                    <a:pt x="426193" y="386936"/>
                  </a:lnTo>
                  <a:lnTo>
                    <a:pt x="400243" y="323128"/>
                  </a:lnTo>
                  <a:lnTo>
                    <a:pt x="386880" y="291617"/>
                  </a:lnTo>
                  <a:lnTo>
                    <a:pt x="390855" y="285838"/>
                  </a:lnTo>
                  <a:lnTo>
                    <a:pt x="389077" y="277698"/>
                  </a:lnTo>
                  <a:lnTo>
                    <a:pt x="389077" y="261581"/>
                  </a:lnTo>
                  <a:lnTo>
                    <a:pt x="375157" y="261581"/>
                  </a:lnTo>
                  <a:lnTo>
                    <a:pt x="359300" y="223481"/>
                  </a:lnTo>
                  <a:lnTo>
                    <a:pt x="343619" y="184675"/>
                  </a:lnTo>
                  <a:lnTo>
                    <a:pt x="327846" y="146226"/>
                  </a:lnTo>
                  <a:lnTo>
                    <a:pt x="317141" y="121627"/>
                  </a:lnTo>
                  <a:close/>
                </a:path>
                <a:path w="440055" h="419735">
                  <a:moveTo>
                    <a:pt x="226415" y="365620"/>
                  </a:moveTo>
                  <a:lnTo>
                    <a:pt x="213220" y="365620"/>
                  </a:lnTo>
                  <a:lnTo>
                    <a:pt x="213220" y="391998"/>
                  </a:lnTo>
                  <a:lnTo>
                    <a:pt x="226415" y="391998"/>
                  </a:lnTo>
                  <a:lnTo>
                    <a:pt x="226415" y="365620"/>
                  </a:lnTo>
                  <a:close/>
                </a:path>
                <a:path w="440055" h="419735">
                  <a:moveTo>
                    <a:pt x="226415" y="311403"/>
                  </a:moveTo>
                  <a:lnTo>
                    <a:pt x="213220" y="311403"/>
                  </a:lnTo>
                  <a:lnTo>
                    <a:pt x="213220" y="337781"/>
                  </a:lnTo>
                  <a:lnTo>
                    <a:pt x="226415" y="337781"/>
                  </a:lnTo>
                  <a:lnTo>
                    <a:pt x="226415" y="311403"/>
                  </a:lnTo>
                  <a:close/>
                </a:path>
                <a:path w="440055" h="419735">
                  <a:moveTo>
                    <a:pt x="226415" y="270370"/>
                  </a:moveTo>
                  <a:lnTo>
                    <a:pt x="213220" y="270370"/>
                  </a:lnTo>
                  <a:lnTo>
                    <a:pt x="213220" y="290893"/>
                  </a:lnTo>
                  <a:lnTo>
                    <a:pt x="226415" y="290893"/>
                  </a:lnTo>
                  <a:lnTo>
                    <a:pt x="226415" y="270370"/>
                  </a:lnTo>
                  <a:close/>
                </a:path>
                <a:path w="440055" h="419735">
                  <a:moveTo>
                    <a:pt x="375881" y="0"/>
                  </a:moveTo>
                  <a:lnTo>
                    <a:pt x="355312" y="6665"/>
                  </a:lnTo>
                  <a:lnTo>
                    <a:pt x="339748" y="20377"/>
                  </a:lnTo>
                  <a:lnTo>
                    <a:pt x="330345" y="38736"/>
                  </a:lnTo>
                  <a:lnTo>
                    <a:pt x="328256" y="59347"/>
                  </a:lnTo>
                  <a:lnTo>
                    <a:pt x="333189" y="77100"/>
                  </a:lnTo>
                  <a:lnTo>
                    <a:pt x="343587" y="91587"/>
                  </a:lnTo>
                  <a:lnTo>
                    <a:pt x="358226" y="102229"/>
                  </a:lnTo>
                  <a:lnTo>
                    <a:pt x="375881" y="108445"/>
                  </a:lnTo>
                  <a:lnTo>
                    <a:pt x="375812" y="230073"/>
                  </a:lnTo>
                  <a:lnTo>
                    <a:pt x="375157" y="261581"/>
                  </a:lnTo>
                  <a:lnTo>
                    <a:pt x="389077" y="261581"/>
                  </a:lnTo>
                  <a:lnTo>
                    <a:pt x="389077" y="107708"/>
                  </a:lnTo>
                  <a:lnTo>
                    <a:pt x="409167" y="100673"/>
                  </a:lnTo>
                  <a:lnTo>
                    <a:pt x="417041" y="93959"/>
                  </a:lnTo>
                  <a:lnTo>
                    <a:pt x="374258" y="93959"/>
                  </a:lnTo>
                  <a:lnTo>
                    <a:pt x="354579" y="83739"/>
                  </a:lnTo>
                  <a:lnTo>
                    <a:pt x="342808" y="64986"/>
                  </a:lnTo>
                  <a:lnTo>
                    <a:pt x="343649" y="41033"/>
                  </a:lnTo>
                  <a:lnTo>
                    <a:pt x="348145" y="31671"/>
                  </a:lnTo>
                  <a:lnTo>
                    <a:pt x="355052" y="23552"/>
                  </a:lnTo>
                  <a:lnTo>
                    <a:pt x="364500" y="17395"/>
                  </a:lnTo>
                  <a:lnTo>
                    <a:pt x="376618" y="13919"/>
                  </a:lnTo>
                  <a:lnTo>
                    <a:pt x="418666" y="13919"/>
                  </a:lnTo>
                  <a:lnTo>
                    <a:pt x="416953" y="11871"/>
                  </a:lnTo>
                  <a:lnTo>
                    <a:pt x="398550" y="2066"/>
                  </a:lnTo>
                  <a:lnTo>
                    <a:pt x="375881" y="0"/>
                  </a:lnTo>
                  <a:close/>
                </a:path>
                <a:path w="440055" h="419735">
                  <a:moveTo>
                    <a:pt x="226415" y="230073"/>
                  </a:moveTo>
                  <a:lnTo>
                    <a:pt x="213220" y="230073"/>
                  </a:lnTo>
                  <a:lnTo>
                    <a:pt x="213220" y="249859"/>
                  </a:lnTo>
                  <a:lnTo>
                    <a:pt x="226415" y="249859"/>
                  </a:lnTo>
                  <a:lnTo>
                    <a:pt x="226415" y="230073"/>
                  </a:lnTo>
                  <a:close/>
                </a:path>
                <a:path w="440055" h="419735">
                  <a:moveTo>
                    <a:pt x="226415" y="189039"/>
                  </a:moveTo>
                  <a:lnTo>
                    <a:pt x="213220" y="189039"/>
                  </a:lnTo>
                  <a:lnTo>
                    <a:pt x="213220" y="209549"/>
                  </a:lnTo>
                  <a:lnTo>
                    <a:pt x="226415" y="209549"/>
                  </a:lnTo>
                  <a:lnTo>
                    <a:pt x="226415" y="189039"/>
                  </a:lnTo>
                  <a:close/>
                </a:path>
                <a:path w="440055" h="419735">
                  <a:moveTo>
                    <a:pt x="226415" y="162674"/>
                  </a:moveTo>
                  <a:lnTo>
                    <a:pt x="213220" y="162674"/>
                  </a:lnTo>
                  <a:lnTo>
                    <a:pt x="213220" y="175856"/>
                  </a:lnTo>
                  <a:lnTo>
                    <a:pt x="226415" y="175856"/>
                  </a:lnTo>
                  <a:lnTo>
                    <a:pt x="226415" y="162674"/>
                  </a:lnTo>
                  <a:close/>
                </a:path>
                <a:path w="440055" h="419735">
                  <a:moveTo>
                    <a:pt x="311403" y="108445"/>
                  </a:moveTo>
                  <a:lnTo>
                    <a:pt x="127495" y="108445"/>
                  </a:lnTo>
                  <a:lnTo>
                    <a:pt x="121770" y="121951"/>
                  </a:lnTo>
                  <a:lnTo>
                    <a:pt x="116231" y="135643"/>
                  </a:lnTo>
                  <a:lnTo>
                    <a:pt x="110648" y="149291"/>
                  </a:lnTo>
                  <a:lnTo>
                    <a:pt x="104782" y="162674"/>
                  </a:lnTo>
                  <a:lnTo>
                    <a:pt x="119739" y="162674"/>
                  </a:lnTo>
                  <a:lnTo>
                    <a:pt x="137020" y="121627"/>
                  </a:lnTo>
                  <a:lnTo>
                    <a:pt x="211759" y="121627"/>
                  </a:lnTo>
                  <a:lnTo>
                    <a:pt x="214731" y="121348"/>
                  </a:lnTo>
                  <a:lnTo>
                    <a:pt x="317019" y="121348"/>
                  </a:lnTo>
                  <a:lnTo>
                    <a:pt x="311403" y="108445"/>
                  </a:lnTo>
                  <a:close/>
                </a:path>
                <a:path w="440055" h="419735">
                  <a:moveTo>
                    <a:pt x="226415" y="135643"/>
                  </a:moveTo>
                  <a:lnTo>
                    <a:pt x="213220" y="135643"/>
                  </a:lnTo>
                  <a:lnTo>
                    <a:pt x="213220" y="148742"/>
                  </a:lnTo>
                  <a:lnTo>
                    <a:pt x="226415" y="148742"/>
                  </a:lnTo>
                  <a:lnTo>
                    <a:pt x="226415" y="135643"/>
                  </a:lnTo>
                  <a:close/>
                </a:path>
                <a:path w="440055" h="419735">
                  <a:moveTo>
                    <a:pt x="317019" y="121348"/>
                  </a:moveTo>
                  <a:lnTo>
                    <a:pt x="214731" y="121348"/>
                  </a:lnTo>
                  <a:lnTo>
                    <a:pt x="212559" y="126199"/>
                  </a:lnTo>
                  <a:lnTo>
                    <a:pt x="213220" y="128219"/>
                  </a:lnTo>
                  <a:lnTo>
                    <a:pt x="225678" y="128219"/>
                  </a:lnTo>
                  <a:lnTo>
                    <a:pt x="227812" y="127673"/>
                  </a:lnTo>
                  <a:lnTo>
                    <a:pt x="225018" y="122186"/>
                  </a:lnTo>
                  <a:lnTo>
                    <a:pt x="227152" y="121627"/>
                  </a:lnTo>
                  <a:lnTo>
                    <a:pt x="317141" y="121627"/>
                  </a:lnTo>
                  <a:lnTo>
                    <a:pt x="317019" y="121348"/>
                  </a:lnTo>
                  <a:close/>
                </a:path>
                <a:path w="440055" h="419735">
                  <a:moveTo>
                    <a:pt x="138480" y="60807"/>
                  </a:moveTo>
                  <a:lnTo>
                    <a:pt x="57886" y="60807"/>
                  </a:lnTo>
                  <a:lnTo>
                    <a:pt x="57886" y="101117"/>
                  </a:lnTo>
                  <a:lnTo>
                    <a:pt x="138480" y="101117"/>
                  </a:lnTo>
                  <a:lnTo>
                    <a:pt x="138480" y="87922"/>
                  </a:lnTo>
                  <a:lnTo>
                    <a:pt x="71081" y="87922"/>
                  </a:lnTo>
                  <a:lnTo>
                    <a:pt x="71081" y="74002"/>
                  </a:lnTo>
                  <a:lnTo>
                    <a:pt x="138480" y="74002"/>
                  </a:lnTo>
                  <a:lnTo>
                    <a:pt x="138480" y="60807"/>
                  </a:lnTo>
                  <a:close/>
                </a:path>
                <a:path w="440055" h="419735">
                  <a:moveTo>
                    <a:pt x="418666" y="13919"/>
                  </a:moveTo>
                  <a:lnTo>
                    <a:pt x="376618" y="13919"/>
                  </a:lnTo>
                  <a:lnTo>
                    <a:pt x="396822" y="16390"/>
                  </a:lnTo>
                  <a:lnTo>
                    <a:pt x="413546" y="27984"/>
                  </a:lnTo>
                  <a:lnTo>
                    <a:pt x="422799" y="46283"/>
                  </a:lnTo>
                  <a:lnTo>
                    <a:pt x="420585" y="68872"/>
                  </a:lnTo>
                  <a:lnTo>
                    <a:pt x="416756" y="76132"/>
                  </a:lnTo>
                  <a:lnTo>
                    <a:pt x="411278" y="82823"/>
                  </a:lnTo>
                  <a:lnTo>
                    <a:pt x="404592" y="88399"/>
                  </a:lnTo>
                  <a:lnTo>
                    <a:pt x="397141" y="92316"/>
                  </a:lnTo>
                  <a:lnTo>
                    <a:pt x="374258" y="93959"/>
                  </a:lnTo>
                  <a:lnTo>
                    <a:pt x="417041" y="93959"/>
                  </a:lnTo>
                  <a:lnTo>
                    <a:pt x="424813" y="87333"/>
                  </a:lnTo>
                  <a:lnTo>
                    <a:pt x="434273" y="68872"/>
                  </a:lnTo>
                  <a:lnTo>
                    <a:pt x="434591" y="64986"/>
                  </a:lnTo>
                  <a:lnTo>
                    <a:pt x="435753" y="49072"/>
                  </a:lnTo>
                  <a:lnTo>
                    <a:pt x="435858" y="47624"/>
                  </a:lnTo>
                  <a:lnTo>
                    <a:pt x="435956" y="46283"/>
                  </a:lnTo>
                  <a:lnTo>
                    <a:pt x="434301" y="41033"/>
                  </a:lnTo>
                  <a:lnTo>
                    <a:pt x="429842" y="27281"/>
                  </a:lnTo>
                  <a:lnTo>
                    <a:pt x="418666" y="13919"/>
                  </a:lnTo>
                  <a:close/>
                </a:path>
                <a:path w="440055" h="419735">
                  <a:moveTo>
                    <a:pt x="138480" y="74002"/>
                  </a:moveTo>
                  <a:lnTo>
                    <a:pt x="125298" y="74002"/>
                  </a:lnTo>
                  <a:lnTo>
                    <a:pt x="125298" y="87922"/>
                  </a:lnTo>
                  <a:lnTo>
                    <a:pt x="138480" y="87922"/>
                  </a:lnTo>
                  <a:lnTo>
                    <a:pt x="138480" y="74002"/>
                  </a:lnTo>
                  <a:close/>
                </a:path>
                <a:path w="440055" h="419735">
                  <a:moveTo>
                    <a:pt x="388368" y="60439"/>
                  </a:moveTo>
                  <a:lnTo>
                    <a:pt x="380149" y="60439"/>
                  </a:lnTo>
                  <a:lnTo>
                    <a:pt x="385991" y="61633"/>
                  </a:lnTo>
                  <a:lnTo>
                    <a:pt x="388368" y="60439"/>
                  </a:lnTo>
                  <a:close/>
                </a:path>
                <a:path w="440055" h="419735">
                  <a:moveTo>
                    <a:pt x="415483" y="60439"/>
                  </a:moveTo>
                  <a:lnTo>
                    <a:pt x="407263" y="60439"/>
                  </a:lnTo>
                  <a:lnTo>
                    <a:pt x="413105" y="61633"/>
                  </a:lnTo>
                  <a:lnTo>
                    <a:pt x="415483" y="60439"/>
                  </a:lnTo>
                  <a:close/>
                </a:path>
                <a:path w="440055" h="419735">
                  <a:moveTo>
                    <a:pt x="361962" y="47624"/>
                  </a:moveTo>
                  <a:lnTo>
                    <a:pt x="348780" y="47624"/>
                  </a:lnTo>
                  <a:lnTo>
                    <a:pt x="348780" y="60807"/>
                  </a:lnTo>
                  <a:lnTo>
                    <a:pt x="361238" y="60807"/>
                  </a:lnTo>
                  <a:lnTo>
                    <a:pt x="362679" y="57950"/>
                  </a:lnTo>
                  <a:lnTo>
                    <a:pt x="362788" y="57734"/>
                  </a:lnTo>
                  <a:lnTo>
                    <a:pt x="361594" y="51892"/>
                  </a:lnTo>
                  <a:lnTo>
                    <a:pt x="361837" y="49072"/>
                  </a:lnTo>
                  <a:lnTo>
                    <a:pt x="361962" y="47624"/>
                  </a:lnTo>
                  <a:close/>
                </a:path>
                <a:path w="440055" h="419735">
                  <a:moveTo>
                    <a:pt x="377867" y="46283"/>
                  </a:moveTo>
                  <a:lnTo>
                    <a:pt x="377515" y="46283"/>
                  </a:lnTo>
                  <a:lnTo>
                    <a:pt x="375157" y="48361"/>
                  </a:lnTo>
                  <a:lnTo>
                    <a:pt x="376847" y="51066"/>
                  </a:lnTo>
                  <a:lnTo>
                    <a:pt x="375652" y="55918"/>
                  </a:lnTo>
                  <a:lnTo>
                    <a:pt x="375538" y="57950"/>
                  </a:lnTo>
                  <a:lnTo>
                    <a:pt x="375706" y="59347"/>
                  </a:lnTo>
                  <a:lnTo>
                    <a:pt x="375794" y="60083"/>
                  </a:lnTo>
                  <a:lnTo>
                    <a:pt x="375881" y="60807"/>
                  </a:lnTo>
                  <a:lnTo>
                    <a:pt x="380149" y="60439"/>
                  </a:lnTo>
                  <a:lnTo>
                    <a:pt x="388368" y="60439"/>
                  </a:lnTo>
                  <a:lnTo>
                    <a:pt x="389077" y="60083"/>
                  </a:lnTo>
                  <a:lnTo>
                    <a:pt x="388365" y="55918"/>
                  </a:lnTo>
                  <a:lnTo>
                    <a:pt x="390555" y="49072"/>
                  </a:lnTo>
                  <a:lnTo>
                    <a:pt x="385140" y="49072"/>
                  </a:lnTo>
                  <a:lnTo>
                    <a:pt x="377867" y="46283"/>
                  </a:lnTo>
                  <a:close/>
                </a:path>
                <a:path w="440055" h="419735">
                  <a:moveTo>
                    <a:pt x="406184" y="47155"/>
                  </a:moveTo>
                  <a:lnTo>
                    <a:pt x="402259" y="47624"/>
                  </a:lnTo>
                  <a:lnTo>
                    <a:pt x="402721" y="51066"/>
                  </a:lnTo>
                  <a:lnTo>
                    <a:pt x="402694" y="51892"/>
                  </a:lnTo>
                  <a:lnTo>
                    <a:pt x="401936" y="56895"/>
                  </a:lnTo>
                  <a:lnTo>
                    <a:pt x="401809" y="57734"/>
                  </a:lnTo>
                  <a:lnTo>
                    <a:pt x="401777" y="57950"/>
                  </a:lnTo>
                  <a:lnTo>
                    <a:pt x="402996" y="60807"/>
                  </a:lnTo>
                  <a:lnTo>
                    <a:pt x="407263" y="60439"/>
                  </a:lnTo>
                  <a:lnTo>
                    <a:pt x="415483" y="60439"/>
                  </a:lnTo>
                  <a:lnTo>
                    <a:pt x="416191" y="60083"/>
                  </a:lnTo>
                  <a:lnTo>
                    <a:pt x="415467" y="55918"/>
                  </a:lnTo>
                  <a:lnTo>
                    <a:pt x="417656" y="49072"/>
                  </a:lnTo>
                  <a:lnTo>
                    <a:pt x="417766" y="48729"/>
                  </a:lnTo>
                  <a:lnTo>
                    <a:pt x="417535" y="48590"/>
                  </a:lnTo>
                  <a:lnTo>
                    <a:pt x="412013" y="48590"/>
                  </a:lnTo>
                  <a:lnTo>
                    <a:pt x="406184" y="47155"/>
                  </a:lnTo>
                  <a:close/>
                </a:path>
                <a:path w="440055" h="419735">
                  <a:moveTo>
                    <a:pt x="387616" y="46888"/>
                  </a:moveTo>
                  <a:lnTo>
                    <a:pt x="385140" y="49072"/>
                  </a:lnTo>
                  <a:lnTo>
                    <a:pt x="390555" y="49072"/>
                  </a:lnTo>
                  <a:lnTo>
                    <a:pt x="390664" y="48729"/>
                  </a:lnTo>
                  <a:lnTo>
                    <a:pt x="387616" y="46888"/>
                  </a:lnTo>
                  <a:close/>
                </a:path>
                <a:path w="440055" h="419735">
                  <a:moveTo>
                    <a:pt x="414718" y="46888"/>
                  </a:moveTo>
                  <a:lnTo>
                    <a:pt x="412013" y="48590"/>
                  </a:lnTo>
                  <a:lnTo>
                    <a:pt x="417535" y="48590"/>
                  </a:lnTo>
                  <a:lnTo>
                    <a:pt x="414718" y="46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104468" y="1242618"/>
            <a:ext cx="476884" cy="476884"/>
            <a:chOff x="7104468" y="1242618"/>
            <a:chExt cx="476884" cy="476884"/>
          </a:xfrm>
        </p:grpSpPr>
        <p:sp>
          <p:nvSpPr>
            <p:cNvPr id="7" name="object 7"/>
            <p:cNvSpPr/>
            <p:nvPr/>
          </p:nvSpPr>
          <p:spPr>
            <a:xfrm>
              <a:off x="7104468" y="1242618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53" y="0"/>
                  </a:moveTo>
                  <a:lnTo>
                    <a:pt x="190314" y="4842"/>
                  </a:lnTo>
                  <a:lnTo>
                    <a:pt x="145571" y="18731"/>
                  </a:lnTo>
                  <a:lnTo>
                    <a:pt x="105083" y="40707"/>
                  </a:lnTo>
                  <a:lnTo>
                    <a:pt x="69808" y="69813"/>
                  </a:lnTo>
                  <a:lnTo>
                    <a:pt x="40704" y="105089"/>
                  </a:lnTo>
                  <a:lnTo>
                    <a:pt x="18729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29" y="331137"/>
                  </a:lnTo>
                  <a:lnTo>
                    <a:pt x="40704" y="371627"/>
                  </a:lnTo>
                  <a:lnTo>
                    <a:pt x="69808" y="406904"/>
                  </a:lnTo>
                  <a:lnTo>
                    <a:pt x="105083" y="436011"/>
                  </a:lnTo>
                  <a:lnTo>
                    <a:pt x="145571" y="457988"/>
                  </a:lnTo>
                  <a:lnTo>
                    <a:pt x="190314" y="471877"/>
                  </a:lnTo>
                  <a:lnTo>
                    <a:pt x="238353" y="476719"/>
                  </a:lnTo>
                  <a:lnTo>
                    <a:pt x="286392" y="471877"/>
                  </a:lnTo>
                  <a:lnTo>
                    <a:pt x="331135" y="457988"/>
                  </a:lnTo>
                  <a:lnTo>
                    <a:pt x="371623" y="436011"/>
                  </a:lnTo>
                  <a:lnTo>
                    <a:pt x="406898" y="406904"/>
                  </a:lnTo>
                  <a:lnTo>
                    <a:pt x="436002" y="371627"/>
                  </a:lnTo>
                  <a:lnTo>
                    <a:pt x="457977" y="331137"/>
                  </a:lnTo>
                  <a:lnTo>
                    <a:pt x="471865" y="286393"/>
                  </a:lnTo>
                  <a:lnTo>
                    <a:pt x="476707" y="238353"/>
                  </a:lnTo>
                  <a:lnTo>
                    <a:pt x="471865" y="190318"/>
                  </a:lnTo>
                  <a:lnTo>
                    <a:pt x="457977" y="145577"/>
                  </a:lnTo>
                  <a:lnTo>
                    <a:pt x="436002" y="105089"/>
                  </a:lnTo>
                  <a:lnTo>
                    <a:pt x="406898" y="69813"/>
                  </a:lnTo>
                  <a:lnTo>
                    <a:pt x="371623" y="40707"/>
                  </a:lnTo>
                  <a:lnTo>
                    <a:pt x="331135" y="18731"/>
                  </a:lnTo>
                  <a:lnTo>
                    <a:pt x="286392" y="4842"/>
                  </a:lnTo>
                  <a:lnTo>
                    <a:pt x="2383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166622" y="1301102"/>
              <a:ext cx="352425" cy="351155"/>
            </a:xfrm>
            <a:custGeom>
              <a:avLst/>
              <a:gdLst/>
              <a:ahLst/>
              <a:cxnLst/>
              <a:rect l="l" t="t" r="r" b="b"/>
              <a:pathLst>
                <a:path w="352425" h="351155">
                  <a:moveTo>
                    <a:pt x="349046" y="269036"/>
                  </a:moveTo>
                  <a:lnTo>
                    <a:pt x="3352" y="269036"/>
                  </a:lnTo>
                  <a:lnTo>
                    <a:pt x="736" y="271665"/>
                  </a:lnTo>
                  <a:lnTo>
                    <a:pt x="736" y="348310"/>
                  </a:lnTo>
                  <a:lnTo>
                    <a:pt x="3352" y="350926"/>
                  </a:lnTo>
                  <a:lnTo>
                    <a:pt x="349046" y="350926"/>
                  </a:lnTo>
                  <a:lnTo>
                    <a:pt x="351662" y="348310"/>
                  </a:lnTo>
                  <a:lnTo>
                    <a:pt x="351662" y="339229"/>
                  </a:lnTo>
                  <a:lnTo>
                    <a:pt x="12433" y="339229"/>
                  </a:lnTo>
                  <a:lnTo>
                    <a:pt x="12433" y="280746"/>
                  </a:lnTo>
                  <a:lnTo>
                    <a:pt x="351662" y="280746"/>
                  </a:lnTo>
                  <a:lnTo>
                    <a:pt x="351662" y="271665"/>
                  </a:lnTo>
                  <a:lnTo>
                    <a:pt x="349046" y="269036"/>
                  </a:lnTo>
                  <a:close/>
                </a:path>
                <a:path w="352425" h="351155">
                  <a:moveTo>
                    <a:pt x="313943" y="292442"/>
                  </a:moveTo>
                  <a:lnTo>
                    <a:pt x="73532" y="292442"/>
                  </a:lnTo>
                  <a:lnTo>
                    <a:pt x="70916" y="295059"/>
                  </a:lnTo>
                  <a:lnTo>
                    <a:pt x="70916" y="339229"/>
                  </a:lnTo>
                  <a:lnTo>
                    <a:pt x="82613" y="339229"/>
                  </a:lnTo>
                  <a:lnTo>
                    <a:pt x="82613" y="327533"/>
                  </a:lnTo>
                  <a:lnTo>
                    <a:pt x="316572" y="327533"/>
                  </a:lnTo>
                  <a:lnTo>
                    <a:pt x="316572" y="315836"/>
                  </a:lnTo>
                  <a:lnTo>
                    <a:pt x="82613" y="315836"/>
                  </a:lnTo>
                  <a:lnTo>
                    <a:pt x="82613" y="304139"/>
                  </a:lnTo>
                  <a:lnTo>
                    <a:pt x="316572" y="304139"/>
                  </a:lnTo>
                  <a:lnTo>
                    <a:pt x="316572" y="295059"/>
                  </a:lnTo>
                  <a:lnTo>
                    <a:pt x="313943" y="292442"/>
                  </a:lnTo>
                  <a:close/>
                </a:path>
                <a:path w="352425" h="351155">
                  <a:moveTo>
                    <a:pt x="129412" y="327533"/>
                  </a:moveTo>
                  <a:lnTo>
                    <a:pt x="117703" y="327533"/>
                  </a:lnTo>
                  <a:lnTo>
                    <a:pt x="117703" y="339229"/>
                  </a:lnTo>
                  <a:lnTo>
                    <a:pt x="129412" y="339229"/>
                  </a:lnTo>
                  <a:lnTo>
                    <a:pt x="129412" y="327533"/>
                  </a:lnTo>
                  <a:close/>
                </a:path>
                <a:path w="352425" h="351155">
                  <a:moveTo>
                    <a:pt x="176199" y="327533"/>
                  </a:moveTo>
                  <a:lnTo>
                    <a:pt x="164503" y="327533"/>
                  </a:lnTo>
                  <a:lnTo>
                    <a:pt x="164503" y="339229"/>
                  </a:lnTo>
                  <a:lnTo>
                    <a:pt x="176199" y="339229"/>
                  </a:lnTo>
                  <a:lnTo>
                    <a:pt x="176199" y="327533"/>
                  </a:lnTo>
                  <a:close/>
                </a:path>
                <a:path w="352425" h="351155">
                  <a:moveTo>
                    <a:pt x="222986" y="327533"/>
                  </a:moveTo>
                  <a:lnTo>
                    <a:pt x="211289" y="327533"/>
                  </a:lnTo>
                  <a:lnTo>
                    <a:pt x="211289" y="339229"/>
                  </a:lnTo>
                  <a:lnTo>
                    <a:pt x="222986" y="339229"/>
                  </a:lnTo>
                  <a:lnTo>
                    <a:pt x="222986" y="327533"/>
                  </a:lnTo>
                  <a:close/>
                </a:path>
                <a:path w="352425" h="351155">
                  <a:moveTo>
                    <a:pt x="269786" y="327533"/>
                  </a:moveTo>
                  <a:lnTo>
                    <a:pt x="258076" y="327533"/>
                  </a:lnTo>
                  <a:lnTo>
                    <a:pt x="258076" y="339229"/>
                  </a:lnTo>
                  <a:lnTo>
                    <a:pt x="269786" y="339229"/>
                  </a:lnTo>
                  <a:lnTo>
                    <a:pt x="269786" y="327533"/>
                  </a:lnTo>
                  <a:close/>
                </a:path>
                <a:path w="352425" h="351155">
                  <a:moveTo>
                    <a:pt x="316572" y="327533"/>
                  </a:moveTo>
                  <a:lnTo>
                    <a:pt x="304876" y="327533"/>
                  </a:lnTo>
                  <a:lnTo>
                    <a:pt x="304876" y="339229"/>
                  </a:lnTo>
                  <a:lnTo>
                    <a:pt x="316572" y="339229"/>
                  </a:lnTo>
                  <a:lnTo>
                    <a:pt x="316572" y="327533"/>
                  </a:lnTo>
                  <a:close/>
                </a:path>
                <a:path w="352425" h="351155">
                  <a:moveTo>
                    <a:pt x="351662" y="280746"/>
                  </a:moveTo>
                  <a:lnTo>
                    <a:pt x="339966" y="280746"/>
                  </a:lnTo>
                  <a:lnTo>
                    <a:pt x="339966" y="339229"/>
                  </a:lnTo>
                  <a:lnTo>
                    <a:pt x="351662" y="339229"/>
                  </a:lnTo>
                  <a:lnTo>
                    <a:pt x="351662" y="280746"/>
                  </a:lnTo>
                  <a:close/>
                </a:path>
                <a:path w="352425" h="351155">
                  <a:moveTo>
                    <a:pt x="35826" y="304139"/>
                  </a:moveTo>
                  <a:lnTo>
                    <a:pt x="24129" y="304139"/>
                  </a:lnTo>
                  <a:lnTo>
                    <a:pt x="24129" y="315836"/>
                  </a:lnTo>
                  <a:lnTo>
                    <a:pt x="35826" y="315836"/>
                  </a:lnTo>
                  <a:lnTo>
                    <a:pt x="35826" y="304139"/>
                  </a:lnTo>
                  <a:close/>
                </a:path>
                <a:path w="352425" h="351155">
                  <a:moveTo>
                    <a:pt x="59220" y="304139"/>
                  </a:moveTo>
                  <a:lnTo>
                    <a:pt x="47523" y="304139"/>
                  </a:lnTo>
                  <a:lnTo>
                    <a:pt x="47523" y="315836"/>
                  </a:lnTo>
                  <a:lnTo>
                    <a:pt x="59220" y="315836"/>
                  </a:lnTo>
                  <a:lnTo>
                    <a:pt x="59220" y="304139"/>
                  </a:lnTo>
                  <a:close/>
                </a:path>
                <a:path w="352425" h="351155">
                  <a:moveTo>
                    <a:pt x="129412" y="304139"/>
                  </a:moveTo>
                  <a:lnTo>
                    <a:pt x="117703" y="304139"/>
                  </a:lnTo>
                  <a:lnTo>
                    <a:pt x="117703" y="315836"/>
                  </a:lnTo>
                  <a:lnTo>
                    <a:pt x="129412" y="315836"/>
                  </a:lnTo>
                  <a:lnTo>
                    <a:pt x="129412" y="304139"/>
                  </a:lnTo>
                  <a:close/>
                </a:path>
                <a:path w="352425" h="351155">
                  <a:moveTo>
                    <a:pt x="176199" y="304139"/>
                  </a:moveTo>
                  <a:lnTo>
                    <a:pt x="164503" y="304139"/>
                  </a:lnTo>
                  <a:lnTo>
                    <a:pt x="164503" y="315836"/>
                  </a:lnTo>
                  <a:lnTo>
                    <a:pt x="176199" y="315836"/>
                  </a:lnTo>
                  <a:lnTo>
                    <a:pt x="176199" y="304139"/>
                  </a:lnTo>
                  <a:close/>
                </a:path>
                <a:path w="352425" h="351155">
                  <a:moveTo>
                    <a:pt x="222986" y="304139"/>
                  </a:moveTo>
                  <a:lnTo>
                    <a:pt x="211289" y="304139"/>
                  </a:lnTo>
                  <a:lnTo>
                    <a:pt x="211289" y="315836"/>
                  </a:lnTo>
                  <a:lnTo>
                    <a:pt x="222986" y="315836"/>
                  </a:lnTo>
                  <a:lnTo>
                    <a:pt x="222986" y="304139"/>
                  </a:lnTo>
                  <a:close/>
                </a:path>
                <a:path w="352425" h="351155">
                  <a:moveTo>
                    <a:pt x="269786" y="304139"/>
                  </a:moveTo>
                  <a:lnTo>
                    <a:pt x="258076" y="304139"/>
                  </a:lnTo>
                  <a:lnTo>
                    <a:pt x="258076" y="315836"/>
                  </a:lnTo>
                  <a:lnTo>
                    <a:pt x="269786" y="315836"/>
                  </a:lnTo>
                  <a:lnTo>
                    <a:pt x="269786" y="304139"/>
                  </a:lnTo>
                  <a:close/>
                </a:path>
                <a:path w="352425" h="351155">
                  <a:moveTo>
                    <a:pt x="316572" y="304139"/>
                  </a:moveTo>
                  <a:lnTo>
                    <a:pt x="304876" y="304139"/>
                  </a:lnTo>
                  <a:lnTo>
                    <a:pt x="304876" y="315836"/>
                  </a:lnTo>
                  <a:lnTo>
                    <a:pt x="316572" y="315836"/>
                  </a:lnTo>
                  <a:lnTo>
                    <a:pt x="316572" y="304139"/>
                  </a:lnTo>
                  <a:close/>
                </a:path>
                <a:path w="352425" h="351155">
                  <a:moveTo>
                    <a:pt x="35826" y="257340"/>
                  </a:moveTo>
                  <a:lnTo>
                    <a:pt x="24129" y="257340"/>
                  </a:lnTo>
                  <a:lnTo>
                    <a:pt x="24129" y="269036"/>
                  </a:lnTo>
                  <a:lnTo>
                    <a:pt x="35826" y="269036"/>
                  </a:lnTo>
                  <a:lnTo>
                    <a:pt x="35826" y="257340"/>
                  </a:lnTo>
                  <a:close/>
                </a:path>
                <a:path w="352425" h="351155">
                  <a:moveTo>
                    <a:pt x="70916" y="257340"/>
                  </a:moveTo>
                  <a:lnTo>
                    <a:pt x="59220" y="257340"/>
                  </a:lnTo>
                  <a:lnTo>
                    <a:pt x="59220" y="269036"/>
                  </a:lnTo>
                  <a:lnTo>
                    <a:pt x="70916" y="269036"/>
                  </a:lnTo>
                  <a:lnTo>
                    <a:pt x="70916" y="257340"/>
                  </a:lnTo>
                  <a:close/>
                </a:path>
                <a:path w="352425" h="351155">
                  <a:moveTo>
                    <a:pt x="281482" y="111125"/>
                  </a:moveTo>
                  <a:lnTo>
                    <a:pt x="269773" y="111125"/>
                  </a:lnTo>
                  <a:lnTo>
                    <a:pt x="269773" y="269036"/>
                  </a:lnTo>
                  <a:lnTo>
                    <a:pt x="281482" y="269036"/>
                  </a:lnTo>
                  <a:lnTo>
                    <a:pt x="281482" y="111125"/>
                  </a:lnTo>
                  <a:close/>
                </a:path>
                <a:path w="352425" h="351155">
                  <a:moveTo>
                    <a:pt x="316572" y="111125"/>
                  </a:moveTo>
                  <a:lnTo>
                    <a:pt x="304876" y="111125"/>
                  </a:lnTo>
                  <a:lnTo>
                    <a:pt x="304876" y="269036"/>
                  </a:lnTo>
                  <a:lnTo>
                    <a:pt x="316572" y="269036"/>
                  </a:lnTo>
                  <a:lnTo>
                    <a:pt x="316572" y="111125"/>
                  </a:lnTo>
                  <a:close/>
                </a:path>
                <a:path w="352425" h="351155">
                  <a:moveTo>
                    <a:pt x="82613" y="245643"/>
                  </a:moveTo>
                  <a:lnTo>
                    <a:pt x="12433" y="245643"/>
                  </a:lnTo>
                  <a:lnTo>
                    <a:pt x="12433" y="257340"/>
                  </a:lnTo>
                  <a:lnTo>
                    <a:pt x="82613" y="257340"/>
                  </a:lnTo>
                  <a:lnTo>
                    <a:pt x="82613" y="245643"/>
                  </a:lnTo>
                  <a:close/>
                </a:path>
                <a:path w="352425" h="351155">
                  <a:moveTo>
                    <a:pt x="105919" y="153060"/>
                  </a:moveTo>
                  <a:lnTo>
                    <a:pt x="94145" y="153060"/>
                  </a:lnTo>
                  <a:lnTo>
                    <a:pt x="84531" y="223469"/>
                  </a:lnTo>
                  <a:lnTo>
                    <a:pt x="85318" y="225475"/>
                  </a:lnTo>
                  <a:lnTo>
                    <a:pt x="88442" y="228053"/>
                  </a:lnTo>
                  <a:lnTo>
                    <a:pt x="90563" y="228434"/>
                  </a:lnTo>
                  <a:lnTo>
                    <a:pt x="116484" y="219608"/>
                  </a:lnTo>
                  <a:lnTo>
                    <a:pt x="117894" y="218097"/>
                  </a:lnTo>
                  <a:lnTo>
                    <a:pt x="119075" y="213652"/>
                  </a:lnTo>
                  <a:lnTo>
                    <a:pt x="97675" y="213652"/>
                  </a:lnTo>
                  <a:lnTo>
                    <a:pt x="105919" y="153060"/>
                  </a:lnTo>
                  <a:close/>
                </a:path>
                <a:path w="352425" h="351155">
                  <a:moveTo>
                    <a:pt x="138050" y="142239"/>
                  </a:moveTo>
                  <a:lnTo>
                    <a:pt x="125945" y="142239"/>
                  </a:lnTo>
                  <a:lnTo>
                    <a:pt x="107899" y="210185"/>
                  </a:lnTo>
                  <a:lnTo>
                    <a:pt x="97675" y="213652"/>
                  </a:lnTo>
                  <a:lnTo>
                    <a:pt x="119075" y="213652"/>
                  </a:lnTo>
                  <a:lnTo>
                    <a:pt x="138050" y="142239"/>
                  </a:lnTo>
                  <a:close/>
                </a:path>
                <a:path w="352425" h="351155">
                  <a:moveTo>
                    <a:pt x="18148" y="92468"/>
                  </a:moveTo>
                  <a:lnTo>
                    <a:pt x="1638" y="98082"/>
                  </a:lnTo>
                  <a:lnTo>
                    <a:pt x="0" y="101409"/>
                  </a:lnTo>
                  <a:lnTo>
                    <a:pt x="18732" y="156387"/>
                  </a:lnTo>
                  <a:lnTo>
                    <a:pt x="20574" y="157911"/>
                  </a:lnTo>
                  <a:lnTo>
                    <a:pt x="61645" y="163474"/>
                  </a:lnTo>
                  <a:lnTo>
                    <a:pt x="63566" y="163474"/>
                  </a:lnTo>
                  <a:lnTo>
                    <a:pt x="94145" y="153060"/>
                  </a:lnTo>
                  <a:lnTo>
                    <a:pt x="105919" y="153060"/>
                  </a:lnTo>
                  <a:lnTo>
                    <a:pt x="106102" y="151714"/>
                  </a:lnTo>
                  <a:lnTo>
                    <a:pt x="61874" y="151714"/>
                  </a:lnTo>
                  <a:lnTo>
                    <a:pt x="27939" y="147091"/>
                  </a:lnTo>
                  <a:lnTo>
                    <a:pt x="25298" y="139445"/>
                  </a:lnTo>
                  <a:lnTo>
                    <a:pt x="57815" y="128371"/>
                  </a:lnTo>
                  <a:lnTo>
                    <a:pt x="21551" y="128371"/>
                  </a:lnTo>
                  <a:lnTo>
                    <a:pt x="14073" y="106425"/>
                  </a:lnTo>
                  <a:lnTo>
                    <a:pt x="14008" y="106235"/>
                  </a:lnTo>
                  <a:lnTo>
                    <a:pt x="15544" y="105702"/>
                  </a:lnTo>
                  <a:lnTo>
                    <a:pt x="30264" y="105702"/>
                  </a:lnTo>
                  <a:lnTo>
                    <a:pt x="20906" y="93421"/>
                  </a:lnTo>
                  <a:lnTo>
                    <a:pt x="20789" y="93268"/>
                  </a:lnTo>
                  <a:lnTo>
                    <a:pt x="18148" y="92468"/>
                  </a:lnTo>
                  <a:close/>
                </a:path>
                <a:path w="352425" h="351155">
                  <a:moveTo>
                    <a:pt x="193935" y="92735"/>
                  </a:moveTo>
                  <a:lnTo>
                    <a:pt x="162382" y="92735"/>
                  </a:lnTo>
                  <a:lnTo>
                    <a:pt x="168465" y="94132"/>
                  </a:lnTo>
                  <a:lnTo>
                    <a:pt x="173494" y="99123"/>
                  </a:lnTo>
                  <a:lnTo>
                    <a:pt x="174650" y="99694"/>
                  </a:lnTo>
                  <a:lnTo>
                    <a:pt x="183819" y="100939"/>
                  </a:lnTo>
                  <a:lnTo>
                    <a:pt x="185204" y="101904"/>
                  </a:lnTo>
                  <a:lnTo>
                    <a:pt x="186634" y="104584"/>
                  </a:lnTo>
                  <a:lnTo>
                    <a:pt x="186753" y="106425"/>
                  </a:lnTo>
                  <a:lnTo>
                    <a:pt x="185458" y="109067"/>
                  </a:lnTo>
                  <a:lnTo>
                    <a:pt x="184416" y="109969"/>
                  </a:lnTo>
                  <a:lnTo>
                    <a:pt x="61874" y="151714"/>
                  </a:lnTo>
                  <a:lnTo>
                    <a:pt x="106102" y="151714"/>
                  </a:lnTo>
                  <a:lnTo>
                    <a:pt x="106489" y="148869"/>
                  </a:lnTo>
                  <a:lnTo>
                    <a:pt x="125945" y="142239"/>
                  </a:lnTo>
                  <a:lnTo>
                    <a:pt x="138050" y="142239"/>
                  </a:lnTo>
                  <a:lnTo>
                    <a:pt x="139255" y="137706"/>
                  </a:lnTo>
                  <a:lnTo>
                    <a:pt x="194259" y="118973"/>
                  </a:lnTo>
                  <a:lnTo>
                    <a:pt x="198907" y="111772"/>
                  </a:lnTo>
                  <a:lnTo>
                    <a:pt x="197421" y="96354"/>
                  </a:lnTo>
                  <a:lnTo>
                    <a:pt x="193935" y="92735"/>
                  </a:lnTo>
                  <a:close/>
                </a:path>
                <a:path w="352425" h="351155">
                  <a:moveTo>
                    <a:pt x="30264" y="105702"/>
                  </a:moveTo>
                  <a:lnTo>
                    <a:pt x="15544" y="105702"/>
                  </a:lnTo>
                  <a:lnTo>
                    <a:pt x="30467" y="125336"/>
                  </a:lnTo>
                  <a:lnTo>
                    <a:pt x="21551" y="128371"/>
                  </a:lnTo>
                  <a:lnTo>
                    <a:pt x="57815" y="128371"/>
                  </a:lnTo>
                  <a:lnTo>
                    <a:pt x="78399" y="121361"/>
                  </a:lnTo>
                  <a:lnTo>
                    <a:pt x="42189" y="121361"/>
                  </a:lnTo>
                  <a:lnTo>
                    <a:pt x="30264" y="105702"/>
                  </a:lnTo>
                  <a:close/>
                </a:path>
                <a:path w="352425" h="351155">
                  <a:moveTo>
                    <a:pt x="56133" y="42443"/>
                  </a:moveTo>
                  <a:lnTo>
                    <a:pt x="30213" y="51282"/>
                  </a:lnTo>
                  <a:lnTo>
                    <a:pt x="28778" y="52882"/>
                  </a:lnTo>
                  <a:lnTo>
                    <a:pt x="27987" y="56299"/>
                  </a:lnTo>
                  <a:lnTo>
                    <a:pt x="27863" y="56832"/>
                  </a:lnTo>
                  <a:lnTo>
                    <a:pt x="28394" y="58635"/>
                  </a:lnTo>
                  <a:lnTo>
                    <a:pt x="28473" y="58902"/>
                  </a:lnTo>
                  <a:lnTo>
                    <a:pt x="79044" y="108800"/>
                  </a:lnTo>
                  <a:lnTo>
                    <a:pt x="42189" y="121361"/>
                  </a:lnTo>
                  <a:lnTo>
                    <a:pt x="78399" y="121361"/>
                  </a:lnTo>
                  <a:lnTo>
                    <a:pt x="127660" y="104584"/>
                  </a:lnTo>
                  <a:lnTo>
                    <a:pt x="91389" y="104584"/>
                  </a:lnTo>
                  <a:lnTo>
                    <a:pt x="44856" y="58635"/>
                  </a:lnTo>
                  <a:lnTo>
                    <a:pt x="55079" y="55168"/>
                  </a:lnTo>
                  <a:lnTo>
                    <a:pt x="74300" y="55168"/>
                  </a:lnTo>
                  <a:lnTo>
                    <a:pt x="58165" y="42786"/>
                  </a:lnTo>
                  <a:lnTo>
                    <a:pt x="56133" y="42443"/>
                  </a:lnTo>
                  <a:close/>
                </a:path>
                <a:path w="352425" h="351155">
                  <a:moveTo>
                    <a:pt x="347611" y="52641"/>
                  </a:moveTo>
                  <a:lnTo>
                    <a:pt x="238734" y="52641"/>
                  </a:lnTo>
                  <a:lnTo>
                    <a:pt x="237032" y="53466"/>
                  </a:lnTo>
                  <a:lnTo>
                    <a:pt x="234823" y="56299"/>
                  </a:lnTo>
                  <a:lnTo>
                    <a:pt x="234429" y="58153"/>
                  </a:lnTo>
                  <a:lnTo>
                    <a:pt x="247081" y="108800"/>
                  </a:lnTo>
                  <a:lnTo>
                    <a:pt x="247205" y="109296"/>
                  </a:lnTo>
                  <a:lnTo>
                    <a:pt x="249542" y="111125"/>
                  </a:lnTo>
                  <a:lnTo>
                    <a:pt x="336803" y="111125"/>
                  </a:lnTo>
                  <a:lnTo>
                    <a:pt x="339140" y="109296"/>
                  </a:lnTo>
                  <a:lnTo>
                    <a:pt x="341539" y="99694"/>
                  </a:lnTo>
                  <a:lnTo>
                    <a:pt x="341605" y="99428"/>
                  </a:lnTo>
                  <a:lnTo>
                    <a:pt x="256793" y="99428"/>
                  </a:lnTo>
                  <a:lnTo>
                    <a:pt x="253873" y="87731"/>
                  </a:lnTo>
                  <a:lnTo>
                    <a:pt x="263931" y="87731"/>
                  </a:lnTo>
                  <a:lnTo>
                    <a:pt x="263931" y="76034"/>
                  </a:lnTo>
                  <a:lnTo>
                    <a:pt x="250951" y="76034"/>
                  </a:lnTo>
                  <a:lnTo>
                    <a:pt x="248030" y="64338"/>
                  </a:lnTo>
                  <a:lnTo>
                    <a:pt x="350371" y="64338"/>
                  </a:lnTo>
                  <a:lnTo>
                    <a:pt x="351729" y="58902"/>
                  </a:lnTo>
                  <a:lnTo>
                    <a:pt x="351796" y="58635"/>
                  </a:lnTo>
                  <a:lnTo>
                    <a:pt x="351916" y="58153"/>
                  </a:lnTo>
                  <a:lnTo>
                    <a:pt x="351636" y="56832"/>
                  </a:lnTo>
                  <a:lnTo>
                    <a:pt x="351523" y="56299"/>
                  </a:lnTo>
                  <a:lnTo>
                    <a:pt x="349313" y="53466"/>
                  </a:lnTo>
                  <a:lnTo>
                    <a:pt x="347611" y="52641"/>
                  </a:lnTo>
                  <a:close/>
                </a:path>
                <a:path w="352425" h="351155">
                  <a:moveTo>
                    <a:pt x="74300" y="55168"/>
                  </a:moveTo>
                  <a:lnTo>
                    <a:pt x="55079" y="55168"/>
                  </a:lnTo>
                  <a:lnTo>
                    <a:pt x="110858" y="97955"/>
                  </a:lnTo>
                  <a:lnTo>
                    <a:pt x="91389" y="104584"/>
                  </a:lnTo>
                  <a:lnTo>
                    <a:pt x="127660" y="104584"/>
                  </a:lnTo>
                  <a:lnTo>
                    <a:pt x="160393" y="93421"/>
                  </a:lnTo>
                  <a:lnTo>
                    <a:pt x="124142" y="93421"/>
                  </a:lnTo>
                  <a:lnTo>
                    <a:pt x="74300" y="55168"/>
                  </a:lnTo>
                  <a:close/>
                </a:path>
                <a:path w="352425" h="351155">
                  <a:moveTo>
                    <a:pt x="350371" y="64338"/>
                  </a:moveTo>
                  <a:lnTo>
                    <a:pt x="338315" y="64338"/>
                  </a:lnTo>
                  <a:lnTo>
                    <a:pt x="335394" y="76034"/>
                  </a:lnTo>
                  <a:lnTo>
                    <a:pt x="322414" y="76034"/>
                  </a:lnTo>
                  <a:lnTo>
                    <a:pt x="322414" y="87731"/>
                  </a:lnTo>
                  <a:lnTo>
                    <a:pt x="332473" y="87731"/>
                  </a:lnTo>
                  <a:lnTo>
                    <a:pt x="329628" y="99123"/>
                  </a:lnTo>
                  <a:lnTo>
                    <a:pt x="329552" y="99428"/>
                  </a:lnTo>
                  <a:lnTo>
                    <a:pt x="341605" y="99428"/>
                  </a:lnTo>
                  <a:lnTo>
                    <a:pt x="350371" y="64338"/>
                  </a:lnTo>
                  <a:close/>
                </a:path>
                <a:path w="352425" h="351155">
                  <a:moveTo>
                    <a:pt x="159983" y="82184"/>
                  </a:moveTo>
                  <a:lnTo>
                    <a:pt x="153123" y="83578"/>
                  </a:lnTo>
                  <a:lnTo>
                    <a:pt x="124142" y="93421"/>
                  </a:lnTo>
                  <a:lnTo>
                    <a:pt x="160393" y="93421"/>
                  </a:lnTo>
                  <a:lnTo>
                    <a:pt x="162382" y="92735"/>
                  </a:lnTo>
                  <a:lnTo>
                    <a:pt x="193935" y="92735"/>
                  </a:lnTo>
                  <a:lnTo>
                    <a:pt x="191465" y="90169"/>
                  </a:lnTo>
                  <a:lnTo>
                    <a:pt x="179285" y="88544"/>
                  </a:lnTo>
                  <a:lnTo>
                    <a:pt x="173412" y="84730"/>
                  </a:lnTo>
                  <a:lnTo>
                    <a:pt x="166862" y="82589"/>
                  </a:lnTo>
                  <a:lnTo>
                    <a:pt x="159983" y="82184"/>
                  </a:lnTo>
                  <a:close/>
                </a:path>
                <a:path w="352425" h="351155">
                  <a:moveTo>
                    <a:pt x="287324" y="76034"/>
                  </a:moveTo>
                  <a:lnTo>
                    <a:pt x="275628" y="76034"/>
                  </a:lnTo>
                  <a:lnTo>
                    <a:pt x="275628" y="87731"/>
                  </a:lnTo>
                  <a:lnTo>
                    <a:pt x="287324" y="87731"/>
                  </a:lnTo>
                  <a:lnTo>
                    <a:pt x="287324" y="76034"/>
                  </a:lnTo>
                  <a:close/>
                </a:path>
                <a:path w="352425" h="351155">
                  <a:moveTo>
                    <a:pt x="310718" y="76034"/>
                  </a:moveTo>
                  <a:lnTo>
                    <a:pt x="299021" y="76034"/>
                  </a:lnTo>
                  <a:lnTo>
                    <a:pt x="299021" y="87731"/>
                  </a:lnTo>
                  <a:lnTo>
                    <a:pt x="310718" y="87731"/>
                  </a:lnTo>
                  <a:lnTo>
                    <a:pt x="310718" y="76034"/>
                  </a:lnTo>
                  <a:close/>
                </a:path>
                <a:path w="352425" h="351155">
                  <a:moveTo>
                    <a:pt x="271068" y="35090"/>
                  </a:moveTo>
                  <a:lnTo>
                    <a:pt x="259130" y="35090"/>
                  </a:lnTo>
                  <a:lnTo>
                    <a:pt x="262635" y="52641"/>
                  </a:lnTo>
                  <a:lnTo>
                    <a:pt x="274574" y="52641"/>
                  </a:lnTo>
                  <a:lnTo>
                    <a:pt x="271068" y="35090"/>
                  </a:lnTo>
                  <a:close/>
                </a:path>
                <a:path w="352425" h="351155">
                  <a:moveTo>
                    <a:pt x="327215" y="35090"/>
                  </a:moveTo>
                  <a:lnTo>
                    <a:pt x="315277" y="35090"/>
                  </a:lnTo>
                  <a:lnTo>
                    <a:pt x="311772" y="52641"/>
                  </a:lnTo>
                  <a:lnTo>
                    <a:pt x="323710" y="52641"/>
                  </a:lnTo>
                  <a:lnTo>
                    <a:pt x="327215" y="35090"/>
                  </a:lnTo>
                  <a:close/>
                </a:path>
                <a:path w="352425" h="351155">
                  <a:moveTo>
                    <a:pt x="334111" y="23393"/>
                  </a:moveTo>
                  <a:lnTo>
                    <a:pt x="252234" y="23393"/>
                  </a:lnTo>
                  <a:lnTo>
                    <a:pt x="252234" y="35090"/>
                  </a:lnTo>
                  <a:lnTo>
                    <a:pt x="334111" y="35090"/>
                  </a:lnTo>
                  <a:lnTo>
                    <a:pt x="334111" y="23393"/>
                  </a:lnTo>
                  <a:close/>
                </a:path>
                <a:path w="352425" h="351155">
                  <a:moveTo>
                    <a:pt x="299021" y="11696"/>
                  </a:moveTo>
                  <a:lnTo>
                    <a:pt x="287324" y="11696"/>
                  </a:lnTo>
                  <a:lnTo>
                    <a:pt x="287324" y="23393"/>
                  </a:lnTo>
                  <a:lnTo>
                    <a:pt x="299021" y="23393"/>
                  </a:lnTo>
                  <a:lnTo>
                    <a:pt x="299021" y="11696"/>
                  </a:lnTo>
                  <a:close/>
                </a:path>
                <a:path w="352425" h="351155">
                  <a:moveTo>
                    <a:pt x="310718" y="0"/>
                  </a:moveTo>
                  <a:lnTo>
                    <a:pt x="275628" y="0"/>
                  </a:lnTo>
                  <a:lnTo>
                    <a:pt x="275628" y="11696"/>
                  </a:lnTo>
                  <a:lnTo>
                    <a:pt x="310718" y="11696"/>
                  </a:lnTo>
                  <a:lnTo>
                    <a:pt x="310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65431" y="3719576"/>
            <a:ext cx="476884" cy="476884"/>
            <a:chOff x="565431" y="3719576"/>
            <a:chExt cx="476884" cy="476884"/>
          </a:xfrm>
        </p:grpSpPr>
        <p:sp>
          <p:nvSpPr>
            <p:cNvPr id="10" name="object 10"/>
            <p:cNvSpPr/>
            <p:nvPr/>
          </p:nvSpPr>
          <p:spPr>
            <a:xfrm>
              <a:off x="565431" y="3719576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65443" y="3807808"/>
              <a:ext cx="388620" cy="302895"/>
            </a:xfrm>
            <a:custGeom>
              <a:avLst/>
              <a:gdLst/>
              <a:ahLst/>
              <a:cxnLst/>
              <a:rect l="l" t="t" r="r" b="b"/>
              <a:pathLst>
                <a:path w="388619" h="302895">
                  <a:moveTo>
                    <a:pt x="35623" y="236220"/>
                  </a:moveTo>
                  <a:lnTo>
                    <a:pt x="29057" y="236220"/>
                  </a:lnTo>
                  <a:lnTo>
                    <a:pt x="27279" y="237490"/>
                  </a:lnTo>
                  <a:lnTo>
                    <a:pt x="34023" y="265430"/>
                  </a:lnTo>
                  <a:lnTo>
                    <a:pt x="58905" y="274320"/>
                  </a:lnTo>
                  <a:lnTo>
                    <a:pt x="83325" y="264160"/>
                  </a:lnTo>
                  <a:lnTo>
                    <a:pt x="83813" y="261620"/>
                  </a:lnTo>
                  <a:lnTo>
                    <a:pt x="51206" y="261620"/>
                  </a:lnTo>
                  <a:lnTo>
                    <a:pt x="43065" y="256540"/>
                  </a:lnTo>
                  <a:lnTo>
                    <a:pt x="38430" y="243840"/>
                  </a:lnTo>
                  <a:lnTo>
                    <a:pt x="40271" y="238760"/>
                  </a:lnTo>
                  <a:lnTo>
                    <a:pt x="35623" y="236220"/>
                  </a:lnTo>
                  <a:close/>
                </a:path>
                <a:path w="388619" h="302895">
                  <a:moveTo>
                    <a:pt x="106565" y="234950"/>
                  </a:moveTo>
                  <a:lnTo>
                    <a:pt x="105359" y="237490"/>
                  </a:lnTo>
                  <a:lnTo>
                    <a:pt x="103303" y="245110"/>
                  </a:lnTo>
                  <a:lnTo>
                    <a:pt x="104801" y="252730"/>
                  </a:lnTo>
                  <a:lnTo>
                    <a:pt x="108664" y="261620"/>
                  </a:lnTo>
                  <a:lnTo>
                    <a:pt x="113703" y="266700"/>
                  </a:lnTo>
                  <a:lnTo>
                    <a:pt x="132590" y="274320"/>
                  </a:lnTo>
                  <a:lnTo>
                    <a:pt x="151987" y="270510"/>
                  </a:lnTo>
                  <a:lnTo>
                    <a:pt x="161317" y="261620"/>
                  </a:lnTo>
                  <a:lnTo>
                    <a:pt x="134924" y="261620"/>
                  </a:lnTo>
                  <a:lnTo>
                    <a:pt x="126818" y="259080"/>
                  </a:lnTo>
                  <a:lnTo>
                    <a:pt x="121135" y="254000"/>
                  </a:lnTo>
                  <a:lnTo>
                    <a:pt x="117229" y="246380"/>
                  </a:lnTo>
                  <a:lnTo>
                    <a:pt x="114452" y="236220"/>
                  </a:lnTo>
                  <a:lnTo>
                    <a:pt x="112153" y="236220"/>
                  </a:lnTo>
                  <a:lnTo>
                    <a:pt x="106565" y="234950"/>
                  </a:lnTo>
                  <a:close/>
                </a:path>
                <a:path w="388619" h="302895">
                  <a:moveTo>
                    <a:pt x="188061" y="234950"/>
                  </a:moveTo>
                  <a:lnTo>
                    <a:pt x="182702" y="236220"/>
                  </a:lnTo>
                  <a:lnTo>
                    <a:pt x="181165" y="238760"/>
                  </a:lnTo>
                  <a:lnTo>
                    <a:pt x="190002" y="265430"/>
                  </a:lnTo>
                  <a:lnTo>
                    <a:pt x="214609" y="274320"/>
                  </a:lnTo>
                  <a:lnTo>
                    <a:pt x="238413" y="264160"/>
                  </a:lnTo>
                  <a:lnTo>
                    <a:pt x="239026" y="261620"/>
                  </a:lnTo>
                  <a:lnTo>
                    <a:pt x="212902" y="261620"/>
                  </a:lnTo>
                  <a:lnTo>
                    <a:pt x="202476" y="257810"/>
                  </a:lnTo>
                  <a:lnTo>
                    <a:pt x="195567" y="248920"/>
                  </a:lnTo>
                  <a:lnTo>
                    <a:pt x="194094" y="245110"/>
                  </a:lnTo>
                  <a:lnTo>
                    <a:pt x="195491" y="240030"/>
                  </a:lnTo>
                  <a:lnTo>
                    <a:pt x="191782" y="236220"/>
                  </a:lnTo>
                  <a:lnTo>
                    <a:pt x="188061" y="234950"/>
                  </a:lnTo>
                  <a:close/>
                </a:path>
                <a:path w="388619" h="302895">
                  <a:moveTo>
                    <a:pt x="269169" y="222250"/>
                  </a:moveTo>
                  <a:lnTo>
                    <a:pt x="241911" y="222250"/>
                  </a:lnTo>
                  <a:lnTo>
                    <a:pt x="247878" y="223520"/>
                  </a:lnTo>
                  <a:lnTo>
                    <a:pt x="252817" y="226060"/>
                  </a:lnTo>
                  <a:lnTo>
                    <a:pt x="258446" y="231140"/>
                  </a:lnTo>
                  <a:lnTo>
                    <a:pt x="264096" y="237490"/>
                  </a:lnTo>
                  <a:lnTo>
                    <a:pt x="269100" y="242570"/>
                  </a:lnTo>
                  <a:lnTo>
                    <a:pt x="273769" y="247650"/>
                  </a:lnTo>
                  <a:lnTo>
                    <a:pt x="278739" y="254000"/>
                  </a:lnTo>
                  <a:lnTo>
                    <a:pt x="284195" y="259080"/>
                  </a:lnTo>
                  <a:lnTo>
                    <a:pt x="290322" y="262890"/>
                  </a:lnTo>
                  <a:lnTo>
                    <a:pt x="367728" y="262890"/>
                  </a:lnTo>
                  <a:lnTo>
                    <a:pt x="380800" y="257810"/>
                  </a:lnTo>
                  <a:lnTo>
                    <a:pt x="386284" y="250190"/>
                  </a:lnTo>
                  <a:lnTo>
                    <a:pt x="304948" y="250190"/>
                  </a:lnTo>
                  <a:lnTo>
                    <a:pt x="295630" y="248920"/>
                  </a:lnTo>
                  <a:lnTo>
                    <a:pt x="290097" y="246380"/>
                  </a:lnTo>
                  <a:lnTo>
                    <a:pt x="284637" y="240030"/>
                  </a:lnTo>
                  <a:lnTo>
                    <a:pt x="279555" y="233680"/>
                  </a:lnTo>
                  <a:lnTo>
                    <a:pt x="275158" y="228600"/>
                  </a:lnTo>
                  <a:lnTo>
                    <a:pt x="269169" y="222250"/>
                  </a:lnTo>
                  <a:close/>
                </a:path>
                <a:path w="388619" h="302895">
                  <a:moveTo>
                    <a:pt x="88684" y="236220"/>
                  </a:moveTo>
                  <a:lnTo>
                    <a:pt x="79590" y="236220"/>
                  </a:lnTo>
                  <a:lnTo>
                    <a:pt x="76826" y="246380"/>
                  </a:lnTo>
                  <a:lnTo>
                    <a:pt x="72737" y="254000"/>
                  </a:lnTo>
                  <a:lnTo>
                    <a:pt x="66769" y="260350"/>
                  </a:lnTo>
                  <a:lnTo>
                    <a:pt x="58369" y="261620"/>
                  </a:lnTo>
                  <a:lnTo>
                    <a:pt x="83813" y="261620"/>
                  </a:lnTo>
                  <a:lnTo>
                    <a:pt x="88684" y="236220"/>
                  </a:lnTo>
                  <a:close/>
                </a:path>
                <a:path w="388619" h="302895">
                  <a:moveTo>
                    <a:pt x="166001" y="236220"/>
                  </a:moveTo>
                  <a:lnTo>
                    <a:pt x="159423" y="236220"/>
                  </a:lnTo>
                  <a:lnTo>
                    <a:pt x="156613" y="238760"/>
                  </a:lnTo>
                  <a:lnTo>
                    <a:pt x="155464" y="243840"/>
                  </a:lnTo>
                  <a:lnTo>
                    <a:pt x="153873" y="250190"/>
                  </a:lnTo>
                  <a:lnTo>
                    <a:pt x="151015" y="257810"/>
                  </a:lnTo>
                  <a:lnTo>
                    <a:pt x="142011" y="261620"/>
                  </a:lnTo>
                  <a:lnTo>
                    <a:pt x="161317" y="261620"/>
                  </a:lnTo>
                  <a:lnTo>
                    <a:pt x="165316" y="257810"/>
                  </a:lnTo>
                  <a:lnTo>
                    <a:pt x="165437" y="254000"/>
                  </a:lnTo>
                  <a:lnTo>
                    <a:pt x="165558" y="250190"/>
                  </a:lnTo>
                  <a:lnTo>
                    <a:pt x="165679" y="246380"/>
                  </a:lnTo>
                  <a:lnTo>
                    <a:pt x="165800" y="242570"/>
                  </a:lnTo>
                  <a:lnTo>
                    <a:pt x="165921" y="238760"/>
                  </a:lnTo>
                  <a:lnTo>
                    <a:pt x="166001" y="236220"/>
                  </a:lnTo>
                  <a:close/>
                </a:path>
                <a:path w="388619" h="302895">
                  <a:moveTo>
                    <a:pt x="238010" y="234950"/>
                  </a:moveTo>
                  <a:lnTo>
                    <a:pt x="234988" y="236220"/>
                  </a:lnTo>
                  <a:lnTo>
                    <a:pt x="230873" y="241300"/>
                  </a:lnTo>
                  <a:lnTo>
                    <a:pt x="233108" y="246380"/>
                  </a:lnTo>
                  <a:lnTo>
                    <a:pt x="231190" y="250190"/>
                  </a:lnTo>
                  <a:lnTo>
                    <a:pt x="223567" y="259080"/>
                  </a:lnTo>
                  <a:lnTo>
                    <a:pt x="212902" y="261620"/>
                  </a:lnTo>
                  <a:lnTo>
                    <a:pt x="239026" y="261620"/>
                  </a:lnTo>
                  <a:lnTo>
                    <a:pt x="244843" y="237490"/>
                  </a:lnTo>
                  <a:lnTo>
                    <a:pt x="242595" y="236220"/>
                  </a:lnTo>
                  <a:lnTo>
                    <a:pt x="238010" y="234950"/>
                  </a:lnTo>
                  <a:close/>
                </a:path>
                <a:path w="388619" h="302895">
                  <a:moveTo>
                    <a:pt x="284926" y="54610"/>
                  </a:moveTo>
                  <a:lnTo>
                    <a:pt x="271593" y="54610"/>
                  </a:lnTo>
                  <a:lnTo>
                    <a:pt x="263029" y="57150"/>
                  </a:lnTo>
                  <a:lnTo>
                    <a:pt x="259222" y="63500"/>
                  </a:lnTo>
                  <a:lnTo>
                    <a:pt x="258177" y="71120"/>
                  </a:lnTo>
                  <a:lnTo>
                    <a:pt x="258207" y="83820"/>
                  </a:lnTo>
                  <a:lnTo>
                    <a:pt x="258483" y="91440"/>
                  </a:lnTo>
                  <a:lnTo>
                    <a:pt x="258449" y="92710"/>
                  </a:lnTo>
                  <a:lnTo>
                    <a:pt x="258349" y="96520"/>
                  </a:lnTo>
                  <a:lnTo>
                    <a:pt x="258248" y="100330"/>
                  </a:lnTo>
                  <a:lnTo>
                    <a:pt x="258131" y="113030"/>
                  </a:lnTo>
                  <a:lnTo>
                    <a:pt x="258465" y="118110"/>
                  </a:lnTo>
                  <a:lnTo>
                    <a:pt x="258549" y="119380"/>
                  </a:lnTo>
                  <a:lnTo>
                    <a:pt x="258633" y="120650"/>
                  </a:lnTo>
                  <a:lnTo>
                    <a:pt x="260756" y="128270"/>
                  </a:lnTo>
                  <a:lnTo>
                    <a:pt x="269510" y="132080"/>
                  </a:lnTo>
                  <a:lnTo>
                    <a:pt x="284152" y="133350"/>
                  </a:lnTo>
                  <a:lnTo>
                    <a:pt x="368401" y="133350"/>
                  </a:lnTo>
                  <a:lnTo>
                    <a:pt x="372318" y="149860"/>
                  </a:lnTo>
                  <a:lnTo>
                    <a:pt x="374140" y="168910"/>
                  </a:lnTo>
                  <a:lnTo>
                    <a:pt x="374198" y="171450"/>
                  </a:lnTo>
                  <a:lnTo>
                    <a:pt x="374315" y="176530"/>
                  </a:lnTo>
                  <a:lnTo>
                    <a:pt x="374403" y="180340"/>
                  </a:lnTo>
                  <a:lnTo>
                    <a:pt x="374490" y="184150"/>
                  </a:lnTo>
                  <a:lnTo>
                    <a:pt x="374607" y="189230"/>
                  </a:lnTo>
                  <a:lnTo>
                    <a:pt x="374468" y="208280"/>
                  </a:lnTo>
                  <a:lnTo>
                    <a:pt x="374459" y="209550"/>
                  </a:lnTo>
                  <a:lnTo>
                    <a:pt x="365301" y="210820"/>
                  </a:lnTo>
                  <a:lnTo>
                    <a:pt x="362429" y="217170"/>
                  </a:lnTo>
                  <a:lnTo>
                    <a:pt x="365572" y="222250"/>
                  </a:lnTo>
                  <a:lnTo>
                    <a:pt x="374459" y="223520"/>
                  </a:lnTo>
                  <a:lnTo>
                    <a:pt x="374078" y="231140"/>
                  </a:lnTo>
                  <a:lnTo>
                    <a:pt x="375310" y="240030"/>
                  </a:lnTo>
                  <a:lnTo>
                    <a:pt x="373710" y="246380"/>
                  </a:lnTo>
                  <a:lnTo>
                    <a:pt x="364925" y="248920"/>
                  </a:lnTo>
                  <a:lnTo>
                    <a:pt x="325861" y="248920"/>
                  </a:lnTo>
                  <a:lnTo>
                    <a:pt x="315301" y="250190"/>
                  </a:lnTo>
                  <a:lnTo>
                    <a:pt x="386284" y="250190"/>
                  </a:lnTo>
                  <a:lnTo>
                    <a:pt x="388112" y="247650"/>
                  </a:lnTo>
                  <a:lnTo>
                    <a:pt x="388112" y="161290"/>
                  </a:lnTo>
                  <a:lnTo>
                    <a:pt x="376718" y="119380"/>
                  </a:lnTo>
                  <a:lnTo>
                    <a:pt x="272135" y="119380"/>
                  </a:lnTo>
                  <a:lnTo>
                    <a:pt x="272135" y="68580"/>
                  </a:lnTo>
                  <a:lnTo>
                    <a:pt x="294865" y="68580"/>
                  </a:lnTo>
                  <a:lnTo>
                    <a:pt x="302803" y="66040"/>
                  </a:lnTo>
                  <a:lnTo>
                    <a:pt x="303974" y="58420"/>
                  </a:lnTo>
                  <a:lnTo>
                    <a:pt x="297546" y="55880"/>
                  </a:lnTo>
                  <a:lnTo>
                    <a:pt x="284926" y="54610"/>
                  </a:lnTo>
                  <a:close/>
                </a:path>
                <a:path w="388619" h="302895">
                  <a:moveTo>
                    <a:pt x="55118" y="233680"/>
                  </a:moveTo>
                  <a:lnTo>
                    <a:pt x="50431" y="238760"/>
                  </a:lnTo>
                  <a:lnTo>
                    <a:pt x="51536" y="243840"/>
                  </a:lnTo>
                  <a:lnTo>
                    <a:pt x="55505" y="248920"/>
                  </a:lnTo>
                  <a:lnTo>
                    <a:pt x="61460" y="248920"/>
                  </a:lnTo>
                  <a:lnTo>
                    <a:pt x="65297" y="243840"/>
                  </a:lnTo>
                  <a:lnTo>
                    <a:pt x="62915" y="236220"/>
                  </a:lnTo>
                  <a:lnTo>
                    <a:pt x="55118" y="233680"/>
                  </a:lnTo>
                  <a:close/>
                </a:path>
                <a:path w="388619" h="302895">
                  <a:moveTo>
                    <a:pt x="131864" y="234950"/>
                  </a:moveTo>
                  <a:lnTo>
                    <a:pt x="128257" y="238760"/>
                  </a:lnTo>
                  <a:lnTo>
                    <a:pt x="128866" y="243840"/>
                  </a:lnTo>
                  <a:lnTo>
                    <a:pt x="132752" y="248920"/>
                  </a:lnTo>
                  <a:lnTo>
                    <a:pt x="138960" y="247650"/>
                  </a:lnTo>
                  <a:lnTo>
                    <a:pt x="142772" y="243840"/>
                  </a:lnTo>
                  <a:lnTo>
                    <a:pt x="139471" y="236220"/>
                  </a:lnTo>
                  <a:lnTo>
                    <a:pt x="131864" y="234950"/>
                  </a:lnTo>
                  <a:close/>
                </a:path>
                <a:path w="388619" h="302895">
                  <a:moveTo>
                    <a:pt x="215785" y="234950"/>
                  </a:moveTo>
                  <a:lnTo>
                    <a:pt x="210731" y="236220"/>
                  </a:lnTo>
                  <a:lnTo>
                    <a:pt x="206548" y="242570"/>
                  </a:lnTo>
                  <a:lnTo>
                    <a:pt x="211201" y="247650"/>
                  </a:lnTo>
                  <a:lnTo>
                    <a:pt x="218082" y="248920"/>
                  </a:lnTo>
                  <a:lnTo>
                    <a:pt x="220586" y="241300"/>
                  </a:lnTo>
                  <a:lnTo>
                    <a:pt x="219964" y="237490"/>
                  </a:lnTo>
                  <a:lnTo>
                    <a:pt x="215785" y="234950"/>
                  </a:lnTo>
                  <a:close/>
                </a:path>
                <a:path w="388619" h="302895">
                  <a:moveTo>
                    <a:pt x="241774" y="208280"/>
                  </a:moveTo>
                  <a:lnTo>
                    <a:pt x="227195" y="208280"/>
                  </a:lnTo>
                  <a:lnTo>
                    <a:pt x="211393" y="209550"/>
                  </a:lnTo>
                  <a:lnTo>
                    <a:pt x="38966" y="209550"/>
                  </a:lnTo>
                  <a:lnTo>
                    <a:pt x="31480" y="210820"/>
                  </a:lnTo>
                  <a:lnTo>
                    <a:pt x="26256" y="213360"/>
                  </a:lnTo>
                  <a:lnTo>
                    <a:pt x="25963" y="217170"/>
                  </a:lnTo>
                  <a:lnTo>
                    <a:pt x="25865" y="218440"/>
                  </a:lnTo>
                  <a:lnTo>
                    <a:pt x="25768" y="219710"/>
                  </a:lnTo>
                  <a:lnTo>
                    <a:pt x="27457" y="224790"/>
                  </a:lnTo>
                  <a:lnTo>
                    <a:pt x="40665" y="223520"/>
                  </a:lnTo>
                  <a:lnTo>
                    <a:pt x="226758" y="223520"/>
                  </a:lnTo>
                  <a:lnTo>
                    <a:pt x="234622" y="222250"/>
                  </a:lnTo>
                  <a:lnTo>
                    <a:pt x="269169" y="222250"/>
                  </a:lnTo>
                  <a:lnTo>
                    <a:pt x="265576" y="218440"/>
                  </a:lnTo>
                  <a:lnTo>
                    <a:pt x="259881" y="213360"/>
                  </a:lnTo>
                  <a:lnTo>
                    <a:pt x="253936" y="210820"/>
                  </a:lnTo>
                  <a:lnTo>
                    <a:pt x="241774" y="208280"/>
                  </a:lnTo>
                  <a:close/>
                </a:path>
                <a:path w="388619" h="302895">
                  <a:moveTo>
                    <a:pt x="341417" y="209550"/>
                  </a:moveTo>
                  <a:lnTo>
                    <a:pt x="291412" y="209550"/>
                  </a:lnTo>
                  <a:lnTo>
                    <a:pt x="284264" y="210820"/>
                  </a:lnTo>
                  <a:lnTo>
                    <a:pt x="279971" y="212090"/>
                  </a:lnTo>
                  <a:lnTo>
                    <a:pt x="275907" y="214630"/>
                  </a:lnTo>
                  <a:lnTo>
                    <a:pt x="278193" y="219710"/>
                  </a:lnTo>
                  <a:lnTo>
                    <a:pt x="283264" y="222250"/>
                  </a:lnTo>
                  <a:lnTo>
                    <a:pt x="292590" y="223520"/>
                  </a:lnTo>
                  <a:lnTo>
                    <a:pt x="335373" y="223520"/>
                  </a:lnTo>
                  <a:lnTo>
                    <a:pt x="344694" y="222250"/>
                  </a:lnTo>
                  <a:lnTo>
                    <a:pt x="349453" y="219710"/>
                  </a:lnTo>
                  <a:lnTo>
                    <a:pt x="348467" y="212090"/>
                  </a:lnTo>
                  <a:lnTo>
                    <a:pt x="341417" y="209550"/>
                  </a:lnTo>
                  <a:close/>
                </a:path>
                <a:path w="388619" h="302895">
                  <a:moveTo>
                    <a:pt x="50645" y="170180"/>
                  </a:moveTo>
                  <a:lnTo>
                    <a:pt x="26358" y="170180"/>
                  </a:lnTo>
                  <a:lnTo>
                    <a:pt x="18186" y="171450"/>
                  </a:lnTo>
                  <a:lnTo>
                    <a:pt x="13385" y="173990"/>
                  </a:lnTo>
                  <a:lnTo>
                    <a:pt x="11391" y="176530"/>
                  </a:lnTo>
                  <a:lnTo>
                    <a:pt x="12877" y="180340"/>
                  </a:lnTo>
                  <a:lnTo>
                    <a:pt x="17902" y="184150"/>
                  </a:lnTo>
                  <a:lnTo>
                    <a:pt x="28063" y="185420"/>
                  </a:lnTo>
                  <a:lnTo>
                    <a:pt x="40677" y="184150"/>
                  </a:lnTo>
                  <a:lnTo>
                    <a:pt x="350469" y="184150"/>
                  </a:lnTo>
                  <a:lnTo>
                    <a:pt x="356997" y="182880"/>
                  </a:lnTo>
                  <a:lnTo>
                    <a:pt x="356273" y="176530"/>
                  </a:lnTo>
                  <a:lnTo>
                    <a:pt x="351270" y="172720"/>
                  </a:lnTo>
                  <a:lnTo>
                    <a:pt x="345980" y="171450"/>
                  </a:lnTo>
                  <a:lnTo>
                    <a:pt x="62153" y="171450"/>
                  </a:lnTo>
                  <a:lnTo>
                    <a:pt x="50645" y="170180"/>
                  </a:lnTo>
                  <a:close/>
                </a:path>
                <a:path w="388619" h="302895">
                  <a:moveTo>
                    <a:pt x="340690" y="170180"/>
                  </a:moveTo>
                  <a:lnTo>
                    <a:pt x="328805" y="170180"/>
                  </a:lnTo>
                  <a:lnTo>
                    <a:pt x="319887" y="171450"/>
                  </a:lnTo>
                  <a:lnTo>
                    <a:pt x="345980" y="171450"/>
                  </a:lnTo>
                  <a:lnTo>
                    <a:pt x="340690" y="170180"/>
                  </a:lnTo>
                  <a:close/>
                </a:path>
                <a:path w="388619" h="302895">
                  <a:moveTo>
                    <a:pt x="52235" y="130810"/>
                  </a:moveTo>
                  <a:lnTo>
                    <a:pt x="42100" y="132080"/>
                  </a:lnTo>
                  <a:lnTo>
                    <a:pt x="13484" y="132080"/>
                  </a:lnTo>
                  <a:lnTo>
                    <a:pt x="5502" y="133350"/>
                  </a:lnTo>
                  <a:lnTo>
                    <a:pt x="0" y="135890"/>
                  </a:lnTo>
                  <a:lnTo>
                    <a:pt x="0" y="142240"/>
                  </a:lnTo>
                  <a:lnTo>
                    <a:pt x="4813" y="144780"/>
                  </a:lnTo>
                  <a:lnTo>
                    <a:pt x="12769" y="146050"/>
                  </a:lnTo>
                  <a:lnTo>
                    <a:pt x="42062" y="146050"/>
                  </a:lnTo>
                  <a:lnTo>
                    <a:pt x="52362" y="147320"/>
                  </a:lnTo>
                  <a:lnTo>
                    <a:pt x="52235" y="130810"/>
                  </a:lnTo>
                  <a:close/>
                </a:path>
                <a:path w="388619" h="302895">
                  <a:moveTo>
                    <a:pt x="116925" y="54610"/>
                  </a:moveTo>
                  <a:lnTo>
                    <a:pt x="93397" y="54610"/>
                  </a:lnTo>
                  <a:lnTo>
                    <a:pt x="86410" y="55880"/>
                  </a:lnTo>
                  <a:lnTo>
                    <a:pt x="79851" y="60960"/>
                  </a:lnTo>
                  <a:lnTo>
                    <a:pt x="77296" y="68580"/>
                  </a:lnTo>
                  <a:lnTo>
                    <a:pt x="77170" y="100330"/>
                  </a:lnTo>
                  <a:lnTo>
                    <a:pt x="77071" y="104140"/>
                  </a:lnTo>
                  <a:lnTo>
                    <a:pt x="76980" y="119380"/>
                  </a:lnTo>
                  <a:lnTo>
                    <a:pt x="78066" y="125730"/>
                  </a:lnTo>
                  <a:lnTo>
                    <a:pt x="82528" y="130810"/>
                  </a:lnTo>
                  <a:lnTo>
                    <a:pt x="89469" y="133350"/>
                  </a:lnTo>
                  <a:lnTo>
                    <a:pt x="122288" y="133350"/>
                  </a:lnTo>
                  <a:lnTo>
                    <a:pt x="126580" y="129540"/>
                  </a:lnTo>
                  <a:lnTo>
                    <a:pt x="129744" y="121920"/>
                  </a:lnTo>
                  <a:lnTo>
                    <a:pt x="129851" y="120650"/>
                  </a:lnTo>
                  <a:lnTo>
                    <a:pt x="129957" y="119380"/>
                  </a:lnTo>
                  <a:lnTo>
                    <a:pt x="90957" y="119380"/>
                  </a:lnTo>
                  <a:lnTo>
                    <a:pt x="90957" y="68580"/>
                  </a:lnTo>
                  <a:lnTo>
                    <a:pt x="129277" y="68580"/>
                  </a:lnTo>
                  <a:lnTo>
                    <a:pt x="128560" y="63500"/>
                  </a:lnTo>
                  <a:lnTo>
                    <a:pt x="125069" y="57150"/>
                  </a:lnTo>
                  <a:lnTo>
                    <a:pt x="116925" y="54610"/>
                  </a:lnTo>
                  <a:close/>
                </a:path>
                <a:path w="388619" h="302895">
                  <a:moveTo>
                    <a:pt x="183473" y="53340"/>
                  </a:moveTo>
                  <a:lnTo>
                    <a:pt x="154254" y="83820"/>
                  </a:lnTo>
                  <a:lnTo>
                    <a:pt x="154444" y="91440"/>
                  </a:lnTo>
                  <a:lnTo>
                    <a:pt x="154508" y="93980"/>
                  </a:lnTo>
                  <a:lnTo>
                    <a:pt x="154610" y="110490"/>
                  </a:lnTo>
                  <a:lnTo>
                    <a:pt x="154889" y="118110"/>
                  </a:lnTo>
                  <a:lnTo>
                    <a:pt x="156413" y="125730"/>
                  </a:lnTo>
                  <a:lnTo>
                    <a:pt x="159943" y="130810"/>
                  </a:lnTo>
                  <a:lnTo>
                    <a:pt x="169338" y="133350"/>
                  </a:lnTo>
                  <a:lnTo>
                    <a:pt x="183283" y="133350"/>
                  </a:lnTo>
                  <a:lnTo>
                    <a:pt x="207635" y="119380"/>
                  </a:lnTo>
                  <a:lnTo>
                    <a:pt x="168275" y="119380"/>
                  </a:lnTo>
                  <a:lnTo>
                    <a:pt x="168275" y="68580"/>
                  </a:lnTo>
                  <a:lnTo>
                    <a:pt x="207075" y="68580"/>
                  </a:lnTo>
                  <a:lnTo>
                    <a:pt x="205847" y="62230"/>
                  </a:lnTo>
                  <a:lnTo>
                    <a:pt x="201637" y="55880"/>
                  </a:lnTo>
                  <a:lnTo>
                    <a:pt x="194057" y="54610"/>
                  </a:lnTo>
                  <a:lnTo>
                    <a:pt x="183473" y="53340"/>
                  </a:lnTo>
                  <a:close/>
                </a:path>
                <a:path w="388619" h="302895">
                  <a:moveTo>
                    <a:pt x="129277" y="68580"/>
                  </a:moveTo>
                  <a:lnTo>
                    <a:pt x="115976" y="68580"/>
                  </a:lnTo>
                  <a:lnTo>
                    <a:pt x="115976" y="119380"/>
                  </a:lnTo>
                  <a:lnTo>
                    <a:pt x="129957" y="119380"/>
                  </a:lnTo>
                  <a:lnTo>
                    <a:pt x="130489" y="113030"/>
                  </a:lnTo>
                  <a:lnTo>
                    <a:pt x="130380" y="110490"/>
                  </a:lnTo>
                  <a:lnTo>
                    <a:pt x="130271" y="107950"/>
                  </a:lnTo>
                  <a:lnTo>
                    <a:pt x="130161" y="105410"/>
                  </a:lnTo>
                  <a:lnTo>
                    <a:pt x="130052" y="102870"/>
                  </a:lnTo>
                  <a:lnTo>
                    <a:pt x="129943" y="100330"/>
                  </a:lnTo>
                  <a:lnTo>
                    <a:pt x="129889" y="99060"/>
                  </a:lnTo>
                  <a:lnTo>
                    <a:pt x="129779" y="96520"/>
                  </a:lnTo>
                  <a:lnTo>
                    <a:pt x="129670" y="93980"/>
                  </a:lnTo>
                  <a:lnTo>
                    <a:pt x="129643" y="91440"/>
                  </a:lnTo>
                  <a:lnTo>
                    <a:pt x="129805" y="83820"/>
                  </a:lnTo>
                  <a:lnTo>
                    <a:pt x="129814" y="72390"/>
                  </a:lnTo>
                  <a:lnTo>
                    <a:pt x="129277" y="68580"/>
                  </a:lnTo>
                  <a:close/>
                </a:path>
                <a:path w="388619" h="302895">
                  <a:moveTo>
                    <a:pt x="207075" y="68580"/>
                  </a:moveTo>
                  <a:lnTo>
                    <a:pt x="194043" y="68580"/>
                  </a:lnTo>
                  <a:lnTo>
                    <a:pt x="194043" y="119380"/>
                  </a:lnTo>
                  <a:lnTo>
                    <a:pt x="207635" y="119380"/>
                  </a:lnTo>
                  <a:lnTo>
                    <a:pt x="208127" y="113030"/>
                  </a:lnTo>
                  <a:lnTo>
                    <a:pt x="208019" y="102870"/>
                  </a:lnTo>
                  <a:lnTo>
                    <a:pt x="207916" y="99060"/>
                  </a:lnTo>
                  <a:lnTo>
                    <a:pt x="207803" y="80010"/>
                  </a:lnTo>
                  <a:lnTo>
                    <a:pt x="207600" y="72390"/>
                  </a:lnTo>
                  <a:lnTo>
                    <a:pt x="207567" y="71120"/>
                  </a:lnTo>
                  <a:lnTo>
                    <a:pt x="207075" y="68580"/>
                  </a:lnTo>
                  <a:close/>
                </a:path>
                <a:path w="388619" h="302895">
                  <a:moveTo>
                    <a:pt x="329699" y="106680"/>
                  </a:moveTo>
                  <a:lnTo>
                    <a:pt x="323630" y="110490"/>
                  </a:lnTo>
                  <a:lnTo>
                    <a:pt x="322160" y="119380"/>
                  </a:lnTo>
                  <a:lnTo>
                    <a:pt x="336562" y="119380"/>
                  </a:lnTo>
                  <a:lnTo>
                    <a:pt x="335961" y="113030"/>
                  </a:lnTo>
                  <a:lnTo>
                    <a:pt x="335840" y="111760"/>
                  </a:lnTo>
                  <a:lnTo>
                    <a:pt x="335720" y="110490"/>
                  </a:lnTo>
                  <a:lnTo>
                    <a:pt x="335600" y="109220"/>
                  </a:lnTo>
                  <a:lnTo>
                    <a:pt x="329699" y="106680"/>
                  </a:lnTo>
                  <a:close/>
                </a:path>
                <a:path w="388619" h="302895">
                  <a:moveTo>
                    <a:pt x="273471" y="13970"/>
                  </a:moveTo>
                  <a:lnTo>
                    <a:pt x="146327" y="13970"/>
                  </a:lnTo>
                  <a:lnTo>
                    <a:pt x="188593" y="15240"/>
                  </a:lnTo>
                  <a:lnTo>
                    <a:pt x="229679" y="17780"/>
                  </a:lnTo>
                  <a:lnTo>
                    <a:pt x="276758" y="29210"/>
                  </a:lnTo>
                  <a:lnTo>
                    <a:pt x="313850" y="50800"/>
                  </a:lnTo>
                  <a:lnTo>
                    <a:pt x="342209" y="82550"/>
                  </a:lnTo>
                  <a:lnTo>
                    <a:pt x="363093" y="119380"/>
                  </a:lnTo>
                  <a:lnTo>
                    <a:pt x="376718" y="119380"/>
                  </a:lnTo>
                  <a:lnTo>
                    <a:pt x="374301" y="110490"/>
                  </a:lnTo>
                  <a:lnTo>
                    <a:pt x="350791" y="68580"/>
                  </a:lnTo>
                  <a:lnTo>
                    <a:pt x="317281" y="36830"/>
                  </a:lnTo>
                  <a:lnTo>
                    <a:pt x="273471" y="13970"/>
                  </a:lnTo>
                  <a:close/>
                </a:path>
                <a:path w="388619" h="302895">
                  <a:moveTo>
                    <a:pt x="28154" y="92710"/>
                  </a:moveTo>
                  <a:lnTo>
                    <a:pt x="19481" y="93980"/>
                  </a:lnTo>
                  <a:lnTo>
                    <a:pt x="13761" y="96520"/>
                  </a:lnTo>
                  <a:lnTo>
                    <a:pt x="12877" y="102870"/>
                  </a:lnTo>
                  <a:lnTo>
                    <a:pt x="13830" y="104140"/>
                  </a:lnTo>
                  <a:lnTo>
                    <a:pt x="14427" y="104140"/>
                  </a:lnTo>
                  <a:lnTo>
                    <a:pt x="14401" y="105410"/>
                  </a:lnTo>
                  <a:lnTo>
                    <a:pt x="24575" y="106680"/>
                  </a:lnTo>
                  <a:lnTo>
                    <a:pt x="37355" y="107950"/>
                  </a:lnTo>
                  <a:lnTo>
                    <a:pt x="48132" y="106680"/>
                  </a:lnTo>
                  <a:lnTo>
                    <a:pt x="52298" y="99060"/>
                  </a:lnTo>
                  <a:lnTo>
                    <a:pt x="51917" y="93980"/>
                  </a:lnTo>
                  <a:lnTo>
                    <a:pt x="37896" y="93980"/>
                  </a:lnTo>
                  <a:lnTo>
                    <a:pt x="28154" y="92710"/>
                  </a:lnTo>
                  <a:close/>
                </a:path>
                <a:path w="388619" h="302895">
                  <a:moveTo>
                    <a:pt x="142147" y="0"/>
                  </a:moveTo>
                  <a:lnTo>
                    <a:pt x="90095" y="0"/>
                  </a:lnTo>
                  <a:lnTo>
                    <a:pt x="65570" y="1270"/>
                  </a:lnTo>
                  <a:lnTo>
                    <a:pt x="15488" y="1270"/>
                  </a:lnTo>
                  <a:lnTo>
                    <a:pt x="342" y="2540"/>
                  </a:lnTo>
                  <a:lnTo>
                    <a:pt x="342" y="5080"/>
                  </a:lnTo>
                  <a:lnTo>
                    <a:pt x="65" y="13970"/>
                  </a:lnTo>
                  <a:lnTo>
                    <a:pt x="25" y="16510"/>
                  </a:lnTo>
                  <a:lnTo>
                    <a:pt x="33840" y="16510"/>
                  </a:lnTo>
                  <a:lnTo>
                    <a:pt x="51932" y="15240"/>
                  </a:lnTo>
                  <a:lnTo>
                    <a:pt x="60032" y="15240"/>
                  </a:lnTo>
                  <a:lnTo>
                    <a:pt x="146327" y="13970"/>
                  </a:lnTo>
                  <a:lnTo>
                    <a:pt x="273471" y="13970"/>
                  </a:lnTo>
                  <a:lnTo>
                    <a:pt x="219062" y="3810"/>
                  </a:lnTo>
                  <a:lnTo>
                    <a:pt x="206406" y="2540"/>
                  </a:lnTo>
                  <a:lnTo>
                    <a:pt x="142147" y="0"/>
                  </a:lnTo>
                  <a:close/>
                </a:path>
                <a:path w="388619" h="302895">
                  <a:moveTo>
                    <a:pt x="7151" y="286569"/>
                  </a:moveTo>
                  <a:lnTo>
                    <a:pt x="5089" y="286569"/>
                  </a:lnTo>
                  <a:lnTo>
                    <a:pt x="1207" y="287272"/>
                  </a:lnTo>
                  <a:lnTo>
                    <a:pt x="1487" y="287272"/>
                  </a:lnTo>
                  <a:lnTo>
                    <a:pt x="0" y="290748"/>
                  </a:lnTo>
                  <a:lnTo>
                    <a:pt x="10" y="296831"/>
                  </a:lnTo>
                  <a:lnTo>
                    <a:pt x="4991" y="302673"/>
                  </a:lnTo>
                  <a:lnTo>
                    <a:pt x="13627" y="300603"/>
                  </a:lnTo>
                  <a:lnTo>
                    <a:pt x="372112" y="300603"/>
                  </a:lnTo>
                  <a:lnTo>
                    <a:pt x="375950" y="300410"/>
                  </a:lnTo>
                  <a:lnTo>
                    <a:pt x="387350" y="298329"/>
                  </a:lnTo>
                  <a:lnTo>
                    <a:pt x="387527" y="297745"/>
                  </a:lnTo>
                  <a:lnTo>
                    <a:pt x="387375" y="296831"/>
                  </a:lnTo>
                  <a:lnTo>
                    <a:pt x="388112" y="296831"/>
                  </a:lnTo>
                  <a:lnTo>
                    <a:pt x="388112" y="290748"/>
                  </a:lnTo>
                  <a:lnTo>
                    <a:pt x="380748" y="287890"/>
                  </a:lnTo>
                  <a:lnTo>
                    <a:pt x="267724" y="287890"/>
                  </a:lnTo>
                  <a:lnTo>
                    <a:pt x="262020" y="287038"/>
                  </a:lnTo>
                  <a:lnTo>
                    <a:pt x="12169" y="287038"/>
                  </a:lnTo>
                  <a:lnTo>
                    <a:pt x="7151" y="286569"/>
                  </a:lnTo>
                  <a:close/>
                </a:path>
                <a:path w="388619" h="302895">
                  <a:moveTo>
                    <a:pt x="372112" y="300603"/>
                  </a:moveTo>
                  <a:lnTo>
                    <a:pt x="340360" y="300603"/>
                  </a:lnTo>
                  <a:lnTo>
                    <a:pt x="364216" y="301000"/>
                  </a:lnTo>
                  <a:lnTo>
                    <a:pt x="372112" y="300603"/>
                  </a:lnTo>
                  <a:close/>
                </a:path>
                <a:path w="388619" h="302895">
                  <a:moveTo>
                    <a:pt x="342306" y="287038"/>
                  </a:moveTo>
                  <a:lnTo>
                    <a:pt x="289870" y="287038"/>
                  </a:lnTo>
                  <a:lnTo>
                    <a:pt x="283747" y="287272"/>
                  </a:lnTo>
                  <a:lnTo>
                    <a:pt x="273758" y="287890"/>
                  </a:lnTo>
                  <a:lnTo>
                    <a:pt x="380748" y="287890"/>
                  </a:lnTo>
                  <a:lnTo>
                    <a:pt x="379156" y="287272"/>
                  </a:lnTo>
                  <a:lnTo>
                    <a:pt x="353129" y="287272"/>
                  </a:lnTo>
                  <a:lnTo>
                    <a:pt x="342306" y="287038"/>
                  </a:lnTo>
                  <a:close/>
                </a:path>
                <a:path w="388619" h="302895">
                  <a:moveTo>
                    <a:pt x="365755" y="286569"/>
                  </a:moveTo>
                  <a:lnTo>
                    <a:pt x="351229" y="287272"/>
                  </a:lnTo>
                  <a:lnTo>
                    <a:pt x="379156" y="287272"/>
                  </a:lnTo>
                  <a:lnTo>
                    <a:pt x="378553" y="287038"/>
                  </a:lnTo>
                  <a:lnTo>
                    <a:pt x="365755" y="286569"/>
                  </a:lnTo>
                  <a:close/>
                </a:path>
                <a:path w="388619" h="302895">
                  <a:moveTo>
                    <a:pt x="24012" y="280283"/>
                  </a:moveTo>
                  <a:lnTo>
                    <a:pt x="14643" y="280283"/>
                  </a:lnTo>
                  <a:lnTo>
                    <a:pt x="13982" y="283407"/>
                  </a:lnTo>
                  <a:lnTo>
                    <a:pt x="11311" y="287038"/>
                  </a:lnTo>
                  <a:lnTo>
                    <a:pt x="28183" y="287038"/>
                  </a:lnTo>
                  <a:lnTo>
                    <a:pt x="24155" y="284906"/>
                  </a:lnTo>
                  <a:lnTo>
                    <a:pt x="24109" y="283407"/>
                  </a:lnTo>
                  <a:lnTo>
                    <a:pt x="24012" y="280283"/>
                  </a:lnTo>
                  <a:close/>
                </a:path>
                <a:path w="388619" h="302895">
                  <a:moveTo>
                    <a:pt x="102169" y="280283"/>
                  </a:moveTo>
                  <a:lnTo>
                    <a:pt x="92116" y="280283"/>
                  </a:lnTo>
                  <a:lnTo>
                    <a:pt x="92236" y="283407"/>
                  </a:lnTo>
                  <a:lnTo>
                    <a:pt x="92252" y="283839"/>
                  </a:lnTo>
                  <a:lnTo>
                    <a:pt x="88598" y="287038"/>
                  </a:lnTo>
                  <a:lnTo>
                    <a:pt x="106272" y="287038"/>
                  </a:lnTo>
                  <a:lnTo>
                    <a:pt x="101981" y="284906"/>
                  </a:lnTo>
                  <a:lnTo>
                    <a:pt x="101935" y="283407"/>
                  </a:lnTo>
                  <a:lnTo>
                    <a:pt x="102169" y="280283"/>
                  </a:lnTo>
                  <a:close/>
                </a:path>
                <a:path w="388619" h="302895">
                  <a:moveTo>
                    <a:pt x="168668" y="277552"/>
                  </a:moveTo>
                  <a:lnTo>
                    <a:pt x="167775" y="284906"/>
                  </a:lnTo>
                  <a:lnTo>
                    <a:pt x="167686" y="285642"/>
                  </a:lnTo>
                  <a:lnTo>
                    <a:pt x="167573" y="286569"/>
                  </a:lnTo>
                  <a:lnTo>
                    <a:pt x="167516" y="287038"/>
                  </a:lnTo>
                  <a:lnTo>
                    <a:pt x="182694" y="287038"/>
                  </a:lnTo>
                  <a:lnTo>
                    <a:pt x="180936" y="279622"/>
                  </a:lnTo>
                  <a:lnTo>
                    <a:pt x="168668" y="277552"/>
                  </a:lnTo>
                  <a:close/>
                </a:path>
                <a:path w="388619" h="302895">
                  <a:moveTo>
                    <a:pt x="256314" y="280283"/>
                  </a:moveTo>
                  <a:lnTo>
                    <a:pt x="247082" y="280283"/>
                  </a:lnTo>
                  <a:lnTo>
                    <a:pt x="246802" y="283407"/>
                  </a:lnTo>
                  <a:lnTo>
                    <a:pt x="246763" y="283839"/>
                  </a:lnTo>
                  <a:lnTo>
                    <a:pt x="246667" y="284906"/>
                  </a:lnTo>
                  <a:lnTo>
                    <a:pt x="246601" y="285642"/>
                  </a:lnTo>
                  <a:lnTo>
                    <a:pt x="246470" y="285642"/>
                  </a:lnTo>
                  <a:lnTo>
                    <a:pt x="243945" y="287038"/>
                  </a:lnTo>
                  <a:lnTo>
                    <a:pt x="261751" y="287038"/>
                  </a:lnTo>
                  <a:lnTo>
                    <a:pt x="257416" y="285642"/>
                  </a:lnTo>
                  <a:lnTo>
                    <a:pt x="256314" y="280283"/>
                  </a:lnTo>
                  <a:close/>
                </a:path>
                <a:path w="388619" h="302895">
                  <a:moveTo>
                    <a:pt x="334875" y="280283"/>
                  </a:moveTo>
                  <a:lnTo>
                    <a:pt x="325417" y="280283"/>
                  </a:lnTo>
                  <a:lnTo>
                    <a:pt x="324793" y="283407"/>
                  </a:lnTo>
                  <a:lnTo>
                    <a:pt x="322105" y="287038"/>
                  </a:lnTo>
                  <a:lnTo>
                    <a:pt x="339001" y="287038"/>
                  </a:lnTo>
                  <a:lnTo>
                    <a:pt x="334695" y="285083"/>
                  </a:lnTo>
                  <a:lnTo>
                    <a:pt x="334758" y="283407"/>
                  </a:lnTo>
                  <a:lnTo>
                    <a:pt x="334875" y="2802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65431" y="5240314"/>
            <a:ext cx="476884" cy="476884"/>
            <a:chOff x="565431" y="5240314"/>
            <a:chExt cx="476884" cy="476884"/>
          </a:xfrm>
        </p:grpSpPr>
        <p:sp>
          <p:nvSpPr>
            <p:cNvPr id="13" name="object 13"/>
            <p:cNvSpPr/>
            <p:nvPr/>
          </p:nvSpPr>
          <p:spPr>
            <a:xfrm>
              <a:off x="565431" y="5240314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29907" y="5374576"/>
              <a:ext cx="353695" cy="281940"/>
            </a:xfrm>
            <a:custGeom>
              <a:avLst/>
              <a:gdLst/>
              <a:ahLst/>
              <a:cxnLst/>
              <a:rect l="l" t="t" r="r" b="b"/>
              <a:pathLst>
                <a:path w="353694" h="281939">
                  <a:moveTo>
                    <a:pt x="112229" y="208762"/>
                  </a:moveTo>
                  <a:lnTo>
                    <a:pt x="111213" y="203631"/>
                  </a:lnTo>
                  <a:lnTo>
                    <a:pt x="100584" y="204711"/>
                  </a:lnTo>
                  <a:lnTo>
                    <a:pt x="84594" y="204711"/>
                  </a:lnTo>
                  <a:lnTo>
                    <a:pt x="72834" y="203530"/>
                  </a:lnTo>
                  <a:lnTo>
                    <a:pt x="68859" y="205295"/>
                  </a:lnTo>
                  <a:lnTo>
                    <a:pt x="66624" y="206286"/>
                  </a:lnTo>
                  <a:lnTo>
                    <a:pt x="64668" y="207632"/>
                  </a:lnTo>
                  <a:lnTo>
                    <a:pt x="65392" y="211658"/>
                  </a:lnTo>
                  <a:lnTo>
                    <a:pt x="68453" y="215188"/>
                  </a:lnTo>
                  <a:lnTo>
                    <a:pt x="74726" y="216458"/>
                  </a:lnTo>
                  <a:lnTo>
                    <a:pt x="82550" y="216496"/>
                  </a:lnTo>
                  <a:lnTo>
                    <a:pt x="90258" y="216281"/>
                  </a:lnTo>
                  <a:lnTo>
                    <a:pt x="98552" y="216420"/>
                  </a:lnTo>
                  <a:lnTo>
                    <a:pt x="106019" y="216027"/>
                  </a:lnTo>
                  <a:lnTo>
                    <a:pt x="111112" y="213880"/>
                  </a:lnTo>
                  <a:lnTo>
                    <a:pt x="112229" y="208762"/>
                  </a:lnTo>
                  <a:close/>
                </a:path>
                <a:path w="353694" h="281939">
                  <a:moveTo>
                    <a:pt x="113322" y="220319"/>
                  </a:moveTo>
                  <a:lnTo>
                    <a:pt x="102184" y="222059"/>
                  </a:lnTo>
                  <a:lnTo>
                    <a:pt x="85559" y="222059"/>
                  </a:lnTo>
                  <a:lnTo>
                    <a:pt x="74307" y="221195"/>
                  </a:lnTo>
                  <a:lnTo>
                    <a:pt x="70015" y="222643"/>
                  </a:lnTo>
                  <a:lnTo>
                    <a:pt x="67741" y="223405"/>
                  </a:lnTo>
                  <a:lnTo>
                    <a:pt x="64058" y="225539"/>
                  </a:lnTo>
                  <a:lnTo>
                    <a:pt x="67043" y="235889"/>
                  </a:lnTo>
                  <a:lnTo>
                    <a:pt x="81267" y="233629"/>
                  </a:lnTo>
                  <a:lnTo>
                    <a:pt x="97523" y="233629"/>
                  </a:lnTo>
                  <a:lnTo>
                    <a:pt x="111379" y="235775"/>
                  </a:lnTo>
                  <a:lnTo>
                    <a:pt x="113322" y="220319"/>
                  </a:lnTo>
                  <a:close/>
                </a:path>
                <a:path w="353694" h="281939">
                  <a:moveTo>
                    <a:pt x="136563" y="198615"/>
                  </a:moveTo>
                  <a:lnTo>
                    <a:pt x="135928" y="192570"/>
                  </a:lnTo>
                  <a:lnTo>
                    <a:pt x="135686" y="190195"/>
                  </a:lnTo>
                  <a:lnTo>
                    <a:pt x="135674" y="190068"/>
                  </a:lnTo>
                  <a:lnTo>
                    <a:pt x="132473" y="183896"/>
                  </a:lnTo>
                  <a:lnTo>
                    <a:pt x="125145" y="181000"/>
                  </a:lnTo>
                  <a:lnTo>
                    <a:pt x="123799" y="180924"/>
                  </a:lnTo>
                  <a:lnTo>
                    <a:pt x="123799" y="192570"/>
                  </a:lnTo>
                  <a:lnTo>
                    <a:pt x="123799" y="245783"/>
                  </a:lnTo>
                  <a:lnTo>
                    <a:pt x="53822" y="245783"/>
                  </a:lnTo>
                  <a:lnTo>
                    <a:pt x="53835" y="204711"/>
                  </a:lnTo>
                  <a:lnTo>
                    <a:pt x="54406" y="192570"/>
                  </a:lnTo>
                  <a:lnTo>
                    <a:pt x="123799" y="192570"/>
                  </a:lnTo>
                  <a:lnTo>
                    <a:pt x="123799" y="180924"/>
                  </a:lnTo>
                  <a:lnTo>
                    <a:pt x="114173" y="180276"/>
                  </a:lnTo>
                  <a:lnTo>
                    <a:pt x="93154" y="181000"/>
                  </a:lnTo>
                  <a:lnTo>
                    <a:pt x="82334" y="180657"/>
                  </a:lnTo>
                  <a:lnTo>
                    <a:pt x="74066" y="180276"/>
                  </a:lnTo>
                  <a:lnTo>
                    <a:pt x="59270" y="180276"/>
                  </a:lnTo>
                  <a:lnTo>
                    <a:pt x="50355" y="181584"/>
                  </a:lnTo>
                  <a:lnTo>
                    <a:pt x="44742" y="184873"/>
                  </a:lnTo>
                  <a:lnTo>
                    <a:pt x="42291" y="190068"/>
                  </a:lnTo>
                  <a:lnTo>
                    <a:pt x="42227" y="190195"/>
                  </a:lnTo>
                  <a:lnTo>
                    <a:pt x="41617" y="196989"/>
                  </a:lnTo>
                  <a:lnTo>
                    <a:pt x="41579" y="208191"/>
                  </a:lnTo>
                  <a:lnTo>
                    <a:pt x="40932" y="229438"/>
                  </a:lnTo>
                  <a:lnTo>
                    <a:pt x="40881" y="230987"/>
                  </a:lnTo>
                  <a:lnTo>
                    <a:pt x="41440" y="244030"/>
                  </a:lnTo>
                  <a:lnTo>
                    <a:pt x="43992" y="252717"/>
                  </a:lnTo>
                  <a:lnTo>
                    <a:pt x="48031" y="258343"/>
                  </a:lnTo>
                  <a:lnTo>
                    <a:pt x="57569" y="257340"/>
                  </a:lnTo>
                  <a:lnTo>
                    <a:pt x="88519" y="257340"/>
                  </a:lnTo>
                  <a:lnTo>
                    <a:pt x="111023" y="258165"/>
                  </a:lnTo>
                  <a:lnTo>
                    <a:pt x="122656" y="257784"/>
                  </a:lnTo>
                  <a:lnTo>
                    <a:pt x="124294" y="257340"/>
                  </a:lnTo>
                  <a:lnTo>
                    <a:pt x="130746" y="255612"/>
                  </a:lnTo>
                  <a:lnTo>
                    <a:pt x="134810" y="249847"/>
                  </a:lnTo>
                  <a:lnTo>
                    <a:pt x="135432" y="245783"/>
                  </a:lnTo>
                  <a:lnTo>
                    <a:pt x="136232" y="240677"/>
                  </a:lnTo>
                  <a:lnTo>
                    <a:pt x="136207" y="229438"/>
                  </a:lnTo>
                  <a:lnTo>
                    <a:pt x="135940" y="217436"/>
                  </a:lnTo>
                  <a:lnTo>
                    <a:pt x="136283" y="208191"/>
                  </a:lnTo>
                  <a:lnTo>
                    <a:pt x="136563" y="198615"/>
                  </a:lnTo>
                  <a:close/>
                </a:path>
                <a:path w="353694" h="281939">
                  <a:moveTo>
                    <a:pt x="143141" y="67437"/>
                  </a:moveTo>
                  <a:lnTo>
                    <a:pt x="139992" y="62445"/>
                  </a:lnTo>
                  <a:lnTo>
                    <a:pt x="133350" y="58407"/>
                  </a:lnTo>
                  <a:lnTo>
                    <a:pt x="130162" y="58000"/>
                  </a:lnTo>
                  <a:lnTo>
                    <a:pt x="130162" y="69392"/>
                  </a:lnTo>
                  <a:lnTo>
                    <a:pt x="130162" y="157289"/>
                  </a:lnTo>
                  <a:lnTo>
                    <a:pt x="112242" y="157289"/>
                  </a:lnTo>
                  <a:lnTo>
                    <a:pt x="111925" y="150952"/>
                  </a:lnTo>
                  <a:lnTo>
                    <a:pt x="111874" y="150037"/>
                  </a:lnTo>
                  <a:lnTo>
                    <a:pt x="112890" y="145770"/>
                  </a:lnTo>
                  <a:lnTo>
                    <a:pt x="112903" y="145148"/>
                  </a:lnTo>
                  <a:lnTo>
                    <a:pt x="111658" y="140525"/>
                  </a:lnTo>
                  <a:lnTo>
                    <a:pt x="110769" y="139496"/>
                  </a:lnTo>
                  <a:lnTo>
                    <a:pt x="103454" y="131051"/>
                  </a:lnTo>
                  <a:lnTo>
                    <a:pt x="101854" y="130632"/>
                  </a:lnTo>
                  <a:lnTo>
                    <a:pt x="101854" y="143002"/>
                  </a:lnTo>
                  <a:lnTo>
                    <a:pt x="100457" y="150952"/>
                  </a:lnTo>
                  <a:lnTo>
                    <a:pt x="100672" y="157289"/>
                  </a:lnTo>
                  <a:lnTo>
                    <a:pt x="76962" y="157289"/>
                  </a:lnTo>
                  <a:lnTo>
                    <a:pt x="76695" y="150952"/>
                  </a:lnTo>
                  <a:lnTo>
                    <a:pt x="76631" y="149453"/>
                  </a:lnTo>
                  <a:lnTo>
                    <a:pt x="76530" y="147205"/>
                  </a:lnTo>
                  <a:lnTo>
                    <a:pt x="80276" y="141503"/>
                  </a:lnTo>
                  <a:lnTo>
                    <a:pt x="87566" y="139496"/>
                  </a:lnTo>
                  <a:lnTo>
                    <a:pt x="97777" y="140525"/>
                  </a:lnTo>
                  <a:lnTo>
                    <a:pt x="101854" y="143002"/>
                  </a:lnTo>
                  <a:lnTo>
                    <a:pt x="101854" y="130632"/>
                  </a:lnTo>
                  <a:lnTo>
                    <a:pt x="89242" y="127254"/>
                  </a:lnTo>
                  <a:lnTo>
                    <a:pt x="74815" y="129959"/>
                  </a:lnTo>
                  <a:lnTo>
                    <a:pt x="65976" y="139941"/>
                  </a:lnTo>
                  <a:lnTo>
                    <a:pt x="64439" y="145148"/>
                  </a:lnTo>
                  <a:lnTo>
                    <a:pt x="65913" y="149453"/>
                  </a:lnTo>
                  <a:lnTo>
                    <a:pt x="65392" y="157289"/>
                  </a:lnTo>
                  <a:lnTo>
                    <a:pt x="47472" y="157289"/>
                  </a:lnTo>
                  <a:lnTo>
                    <a:pt x="47523" y="87896"/>
                  </a:lnTo>
                  <a:lnTo>
                    <a:pt x="48044" y="69392"/>
                  </a:lnTo>
                  <a:lnTo>
                    <a:pt x="130162" y="69392"/>
                  </a:lnTo>
                  <a:lnTo>
                    <a:pt x="130162" y="58000"/>
                  </a:lnTo>
                  <a:lnTo>
                    <a:pt x="124333" y="57238"/>
                  </a:lnTo>
                  <a:lnTo>
                    <a:pt x="122555" y="57010"/>
                  </a:lnTo>
                  <a:lnTo>
                    <a:pt x="107721" y="57010"/>
                  </a:lnTo>
                  <a:lnTo>
                    <a:pt x="96621" y="57238"/>
                  </a:lnTo>
                  <a:lnTo>
                    <a:pt x="73825" y="56769"/>
                  </a:lnTo>
                  <a:lnTo>
                    <a:pt x="57696" y="56769"/>
                  </a:lnTo>
                  <a:lnTo>
                    <a:pt x="46888" y="57823"/>
                  </a:lnTo>
                  <a:lnTo>
                    <a:pt x="39319" y="61595"/>
                  </a:lnTo>
                  <a:lnTo>
                    <a:pt x="36195" y="68541"/>
                  </a:lnTo>
                  <a:lnTo>
                    <a:pt x="35661" y="77647"/>
                  </a:lnTo>
                  <a:lnTo>
                    <a:pt x="35636" y="150952"/>
                  </a:lnTo>
                  <a:lnTo>
                    <a:pt x="35318" y="157289"/>
                  </a:lnTo>
                  <a:lnTo>
                    <a:pt x="35191" y="159677"/>
                  </a:lnTo>
                  <a:lnTo>
                    <a:pt x="35166" y="160312"/>
                  </a:lnTo>
                  <a:lnTo>
                    <a:pt x="37630" y="164236"/>
                  </a:lnTo>
                  <a:lnTo>
                    <a:pt x="46101" y="168871"/>
                  </a:lnTo>
                  <a:lnTo>
                    <a:pt x="60185" y="170230"/>
                  </a:lnTo>
                  <a:lnTo>
                    <a:pt x="72491" y="169976"/>
                  </a:lnTo>
                  <a:lnTo>
                    <a:pt x="73812" y="169976"/>
                  </a:lnTo>
                  <a:lnTo>
                    <a:pt x="88531" y="169443"/>
                  </a:lnTo>
                  <a:lnTo>
                    <a:pt x="101765" y="169976"/>
                  </a:lnTo>
                  <a:lnTo>
                    <a:pt x="117386" y="170408"/>
                  </a:lnTo>
                  <a:lnTo>
                    <a:pt x="127457" y="169443"/>
                  </a:lnTo>
                  <a:lnTo>
                    <a:pt x="131432" y="169075"/>
                  </a:lnTo>
                  <a:lnTo>
                    <a:pt x="139992" y="164236"/>
                  </a:lnTo>
                  <a:lnTo>
                    <a:pt x="142875" y="159677"/>
                  </a:lnTo>
                  <a:lnTo>
                    <a:pt x="142595" y="157289"/>
                  </a:lnTo>
                  <a:lnTo>
                    <a:pt x="141846" y="150952"/>
                  </a:lnTo>
                  <a:lnTo>
                    <a:pt x="141732" y="82524"/>
                  </a:lnTo>
                  <a:lnTo>
                    <a:pt x="142963" y="69392"/>
                  </a:lnTo>
                  <a:lnTo>
                    <a:pt x="143040" y="68541"/>
                  </a:lnTo>
                  <a:lnTo>
                    <a:pt x="143141" y="67437"/>
                  </a:lnTo>
                  <a:close/>
                </a:path>
                <a:path w="353694" h="281939">
                  <a:moveTo>
                    <a:pt x="182791" y="178689"/>
                  </a:moveTo>
                  <a:lnTo>
                    <a:pt x="182194" y="176720"/>
                  </a:lnTo>
                  <a:lnTo>
                    <a:pt x="180314" y="174282"/>
                  </a:lnTo>
                  <a:lnTo>
                    <a:pt x="175272" y="175793"/>
                  </a:lnTo>
                  <a:lnTo>
                    <a:pt x="172986" y="176479"/>
                  </a:lnTo>
                  <a:lnTo>
                    <a:pt x="171678" y="177228"/>
                  </a:lnTo>
                  <a:lnTo>
                    <a:pt x="171221" y="178689"/>
                  </a:lnTo>
                  <a:lnTo>
                    <a:pt x="172085" y="184759"/>
                  </a:lnTo>
                  <a:lnTo>
                    <a:pt x="176974" y="186766"/>
                  </a:lnTo>
                  <a:lnTo>
                    <a:pt x="181876" y="184734"/>
                  </a:lnTo>
                  <a:lnTo>
                    <a:pt x="182791" y="178689"/>
                  </a:lnTo>
                  <a:close/>
                </a:path>
                <a:path w="353694" h="281939">
                  <a:moveTo>
                    <a:pt x="353301" y="19088"/>
                  </a:moveTo>
                  <a:lnTo>
                    <a:pt x="352907" y="18199"/>
                  </a:lnTo>
                  <a:lnTo>
                    <a:pt x="349554" y="11569"/>
                  </a:lnTo>
                  <a:lnTo>
                    <a:pt x="348195" y="8890"/>
                  </a:lnTo>
                  <a:lnTo>
                    <a:pt x="340741" y="3530"/>
                  </a:lnTo>
                  <a:lnTo>
                    <a:pt x="340741" y="24980"/>
                  </a:lnTo>
                  <a:lnTo>
                    <a:pt x="336765" y="34124"/>
                  </a:lnTo>
                  <a:lnTo>
                    <a:pt x="336613" y="34124"/>
                  </a:lnTo>
                  <a:lnTo>
                    <a:pt x="329692" y="39903"/>
                  </a:lnTo>
                  <a:lnTo>
                    <a:pt x="329653" y="19088"/>
                  </a:lnTo>
                  <a:lnTo>
                    <a:pt x="329768" y="16941"/>
                  </a:lnTo>
                  <a:lnTo>
                    <a:pt x="330098" y="13296"/>
                  </a:lnTo>
                  <a:lnTo>
                    <a:pt x="330212" y="12065"/>
                  </a:lnTo>
                  <a:lnTo>
                    <a:pt x="330263" y="11569"/>
                  </a:lnTo>
                  <a:lnTo>
                    <a:pt x="338836" y="16192"/>
                  </a:lnTo>
                  <a:lnTo>
                    <a:pt x="339242" y="16433"/>
                  </a:lnTo>
                  <a:lnTo>
                    <a:pt x="340652" y="24511"/>
                  </a:lnTo>
                  <a:lnTo>
                    <a:pt x="340741" y="24980"/>
                  </a:lnTo>
                  <a:lnTo>
                    <a:pt x="340741" y="3530"/>
                  </a:lnTo>
                  <a:lnTo>
                    <a:pt x="339026" y="2286"/>
                  </a:lnTo>
                  <a:lnTo>
                    <a:pt x="327952" y="0"/>
                  </a:lnTo>
                  <a:lnTo>
                    <a:pt x="320484" y="1905"/>
                  </a:lnTo>
                  <a:lnTo>
                    <a:pt x="318998" y="2895"/>
                  </a:lnTo>
                  <a:lnTo>
                    <a:pt x="318998" y="43472"/>
                  </a:lnTo>
                  <a:lnTo>
                    <a:pt x="318160" y="50495"/>
                  </a:lnTo>
                  <a:lnTo>
                    <a:pt x="318109" y="50939"/>
                  </a:lnTo>
                  <a:lnTo>
                    <a:pt x="317169" y="54368"/>
                  </a:lnTo>
                  <a:lnTo>
                    <a:pt x="317068" y="54737"/>
                  </a:lnTo>
                  <a:lnTo>
                    <a:pt x="309664" y="60502"/>
                  </a:lnTo>
                  <a:lnTo>
                    <a:pt x="302031" y="68135"/>
                  </a:lnTo>
                  <a:lnTo>
                    <a:pt x="298094" y="72161"/>
                  </a:lnTo>
                  <a:lnTo>
                    <a:pt x="294411" y="74599"/>
                  </a:lnTo>
                  <a:lnTo>
                    <a:pt x="294728" y="68135"/>
                  </a:lnTo>
                  <a:lnTo>
                    <a:pt x="294830" y="66090"/>
                  </a:lnTo>
                  <a:lnTo>
                    <a:pt x="294360" y="60502"/>
                  </a:lnTo>
                  <a:lnTo>
                    <a:pt x="293903" y="54737"/>
                  </a:lnTo>
                  <a:lnTo>
                    <a:pt x="293878" y="54368"/>
                  </a:lnTo>
                  <a:lnTo>
                    <a:pt x="293751" y="52628"/>
                  </a:lnTo>
                  <a:lnTo>
                    <a:pt x="293636" y="50939"/>
                  </a:lnTo>
                  <a:lnTo>
                    <a:pt x="293598" y="50495"/>
                  </a:lnTo>
                  <a:lnTo>
                    <a:pt x="294398" y="43472"/>
                  </a:lnTo>
                  <a:lnTo>
                    <a:pt x="295059" y="42430"/>
                  </a:lnTo>
                  <a:lnTo>
                    <a:pt x="298373" y="37680"/>
                  </a:lnTo>
                  <a:lnTo>
                    <a:pt x="305574" y="31051"/>
                  </a:lnTo>
                  <a:lnTo>
                    <a:pt x="312978" y="24511"/>
                  </a:lnTo>
                  <a:lnTo>
                    <a:pt x="317538" y="19088"/>
                  </a:lnTo>
                  <a:lnTo>
                    <a:pt x="317601" y="23723"/>
                  </a:lnTo>
                  <a:lnTo>
                    <a:pt x="317690" y="27813"/>
                  </a:lnTo>
                  <a:lnTo>
                    <a:pt x="317842" y="29210"/>
                  </a:lnTo>
                  <a:lnTo>
                    <a:pt x="317931" y="30124"/>
                  </a:lnTo>
                  <a:lnTo>
                    <a:pt x="318033" y="31051"/>
                  </a:lnTo>
                  <a:lnTo>
                    <a:pt x="318109" y="31813"/>
                  </a:lnTo>
                  <a:lnTo>
                    <a:pt x="318223" y="32969"/>
                  </a:lnTo>
                  <a:lnTo>
                    <a:pt x="318338" y="34124"/>
                  </a:lnTo>
                  <a:lnTo>
                    <a:pt x="318376" y="34404"/>
                  </a:lnTo>
                  <a:lnTo>
                    <a:pt x="318490" y="35509"/>
                  </a:lnTo>
                  <a:lnTo>
                    <a:pt x="318770" y="39903"/>
                  </a:lnTo>
                  <a:lnTo>
                    <a:pt x="318897" y="41846"/>
                  </a:lnTo>
                  <a:lnTo>
                    <a:pt x="318998" y="43472"/>
                  </a:lnTo>
                  <a:lnTo>
                    <a:pt x="318998" y="2895"/>
                  </a:lnTo>
                  <a:lnTo>
                    <a:pt x="313664" y="6413"/>
                  </a:lnTo>
                  <a:lnTo>
                    <a:pt x="307619" y="12065"/>
                  </a:lnTo>
                  <a:lnTo>
                    <a:pt x="302501" y="17348"/>
                  </a:lnTo>
                  <a:lnTo>
                    <a:pt x="283718" y="36309"/>
                  </a:lnTo>
                  <a:lnTo>
                    <a:pt x="283718" y="78778"/>
                  </a:lnTo>
                  <a:lnTo>
                    <a:pt x="282879" y="85775"/>
                  </a:lnTo>
                  <a:lnTo>
                    <a:pt x="282841" y="86169"/>
                  </a:lnTo>
                  <a:lnTo>
                    <a:pt x="281711" y="90284"/>
                  </a:lnTo>
                  <a:lnTo>
                    <a:pt x="277088" y="93345"/>
                  </a:lnTo>
                  <a:lnTo>
                    <a:pt x="274523" y="95072"/>
                  </a:lnTo>
                  <a:lnTo>
                    <a:pt x="266801" y="102793"/>
                  </a:lnTo>
                  <a:lnTo>
                    <a:pt x="263398" y="107492"/>
                  </a:lnTo>
                  <a:lnTo>
                    <a:pt x="259130" y="109880"/>
                  </a:lnTo>
                  <a:lnTo>
                    <a:pt x="259486" y="102793"/>
                  </a:lnTo>
                  <a:lnTo>
                    <a:pt x="259549" y="101371"/>
                  </a:lnTo>
                  <a:lnTo>
                    <a:pt x="258876" y="93345"/>
                  </a:lnTo>
                  <a:lnTo>
                    <a:pt x="258648" y="90284"/>
                  </a:lnTo>
                  <a:lnTo>
                    <a:pt x="258597" y="89636"/>
                  </a:lnTo>
                  <a:lnTo>
                    <a:pt x="258343" y="86169"/>
                  </a:lnTo>
                  <a:lnTo>
                    <a:pt x="258318" y="85775"/>
                  </a:lnTo>
                  <a:lnTo>
                    <a:pt x="259105" y="78778"/>
                  </a:lnTo>
                  <a:lnTo>
                    <a:pt x="261950" y="74599"/>
                  </a:lnTo>
                  <a:lnTo>
                    <a:pt x="263093" y="72961"/>
                  </a:lnTo>
                  <a:lnTo>
                    <a:pt x="270306" y="66332"/>
                  </a:lnTo>
                  <a:lnTo>
                    <a:pt x="277710" y="59791"/>
                  </a:lnTo>
                  <a:lnTo>
                    <a:pt x="282270" y="54368"/>
                  </a:lnTo>
                  <a:lnTo>
                    <a:pt x="282371" y="62560"/>
                  </a:lnTo>
                  <a:lnTo>
                    <a:pt x="283210" y="70802"/>
                  </a:lnTo>
                  <a:lnTo>
                    <a:pt x="283718" y="78778"/>
                  </a:lnTo>
                  <a:lnTo>
                    <a:pt x="283718" y="36309"/>
                  </a:lnTo>
                  <a:lnTo>
                    <a:pt x="248437" y="71907"/>
                  </a:lnTo>
                  <a:lnTo>
                    <a:pt x="248437" y="114020"/>
                  </a:lnTo>
                  <a:lnTo>
                    <a:pt x="247599" y="121056"/>
                  </a:lnTo>
                  <a:lnTo>
                    <a:pt x="247561" y="121450"/>
                  </a:lnTo>
                  <a:lnTo>
                    <a:pt x="246608" y="124917"/>
                  </a:lnTo>
                  <a:lnTo>
                    <a:pt x="246507" y="125298"/>
                  </a:lnTo>
                  <a:lnTo>
                    <a:pt x="239102" y="131064"/>
                  </a:lnTo>
                  <a:lnTo>
                    <a:pt x="227520" y="142684"/>
                  </a:lnTo>
                  <a:lnTo>
                    <a:pt x="223850" y="145161"/>
                  </a:lnTo>
                  <a:lnTo>
                    <a:pt x="223964" y="142684"/>
                  </a:lnTo>
                  <a:lnTo>
                    <a:pt x="224040" y="141135"/>
                  </a:lnTo>
                  <a:lnTo>
                    <a:pt x="224167" y="138709"/>
                  </a:lnTo>
                  <a:lnTo>
                    <a:pt x="224269" y="136652"/>
                  </a:lnTo>
                  <a:lnTo>
                    <a:pt x="223596" y="128625"/>
                  </a:lnTo>
                  <a:lnTo>
                    <a:pt x="223354" y="125298"/>
                  </a:lnTo>
                  <a:lnTo>
                    <a:pt x="223316" y="124917"/>
                  </a:lnTo>
                  <a:lnTo>
                    <a:pt x="223062" y="121450"/>
                  </a:lnTo>
                  <a:lnTo>
                    <a:pt x="223037" y="121056"/>
                  </a:lnTo>
                  <a:lnTo>
                    <a:pt x="223837" y="114020"/>
                  </a:lnTo>
                  <a:lnTo>
                    <a:pt x="226682" y="109880"/>
                  </a:lnTo>
                  <a:lnTo>
                    <a:pt x="227825" y="108242"/>
                  </a:lnTo>
                  <a:lnTo>
                    <a:pt x="235026" y="101612"/>
                  </a:lnTo>
                  <a:lnTo>
                    <a:pt x="242430" y="95072"/>
                  </a:lnTo>
                  <a:lnTo>
                    <a:pt x="246989" y="89636"/>
                  </a:lnTo>
                  <a:lnTo>
                    <a:pt x="247091" y="97840"/>
                  </a:lnTo>
                  <a:lnTo>
                    <a:pt x="247929" y="106070"/>
                  </a:lnTo>
                  <a:lnTo>
                    <a:pt x="248437" y="114020"/>
                  </a:lnTo>
                  <a:lnTo>
                    <a:pt x="248437" y="71907"/>
                  </a:lnTo>
                  <a:lnTo>
                    <a:pt x="213182" y="107467"/>
                  </a:lnTo>
                  <a:lnTo>
                    <a:pt x="213182" y="149186"/>
                  </a:lnTo>
                  <a:lnTo>
                    <a:pt x="212293" y="156718"/>
                  </a:lnTo>
                  <a:lnTo>
                    <a:pt x="210604" y="162890"/>
                  </a:lnTo>
                  <a:lnTo>
                    <a:pt x="202653" y="165531"/>
                  </a:lnTo>
                  <a:lnTo>
                    <a:pt x="199567" y="169443"/>
                  </a:lnTo>
                  <a:lnTo>
                    <a:pt x="198018" y="163080"/>
                  </a:lnTo>
                  <a:lnTo>
                    <a:pt x="197535" y="161074"/>
                  </a:lnTo>
                  <a:lnTo>
                    <a:pt x="192620" y="155575"/>
                  </a:lnTo>
                  <a:lnTo>
                    <a:pt x="188747" y="154470"/>
                  </a:lnTo>
                  <a:lnTo>
                    <a:pt x="188747" y="182397"/>
                  </a:lnTo>
                  <a:lnTo>
                    <a:pt x="188696" y="186791"/>
                  </a:lnTo>
                  <a:lnTo>
                    <a:pt x="188582" y="268922"/>
                  </a:lnTo>
                  <a:lnTo>
                    <a:pt x="165442" y="268922"/>
                  </a:lnTo>
                  <a:lnTo>
                    <a:pt x="165392" y="192100"/>
                  </a:lnTo>
                  <a:lnTo>
                    <a:pt x="165290" y="182397"/>
                  </a:lnTo>
                  <a:lnTo>
                    <a:pt x="165823" y="173316"/>
                  </a:lnTo>
                  <a:lnTo>
                    <a:pt x="168960" y="166090"/>
                  </a:lnTo>
                  <a:lnTo>
                    <a:pt x="176428" y="163080"/>
                  </a:lnTo>
                  <a:lnTo>
                    <a:pt x="184607" y="165531"/>
                  </a:lnTo>
                  <a:lnTo>
                    <a:pt x="188074" y="172554"/>
                  </a:lnTo>
                  <a:lnTo>
                    <a:pt x="188747" y="182397"/>
                  </a:lnTo>
                  <a:lnTo>
                    <a:pt x="188747" y="154470"/>
                  </a:lnTo>
                  <a:lnTo>
                    <a:pt x="186296" y="153758"/>
                  </a:lnTo>
                  <a:lnTo>
                    <a:pt x="184531" y="153250"/>
                  </a:lnTo>
                  <a:lnTo>
                    <a:pt x="190995" y="145834"/>
                  </a:lnTo>
                  <a:lnTo>
                    <a:pt x="197929" y="138899"/>
                  </a:lnTo>
                  <a:lnTo>
                    <a:pt x="204965" y="132054"/>
                  </a:lnTo>
                  <a:lnTo>
                    <a:pt x="211709" y="124917"/>
                  </a:lnTo>
                  <a:lnTo>
                    <a:pt x="211797" y="132918"/>
                  </a:lnTo>
                  <a:lnTo>
                    <a:pt x="212648" y="141135"/>
                  </a:lnTo>
                  <a:lnTo>
                    <a:pt x="213182" y="149186"/>
                  </a:lnTo>
                  <a:lnTo>
                    <a:pt x="213182" y="107467"/>
                  </a:lnTo>
                  <a:lnTo>
                    <a:pt x="203060" y="117678"/>
                  </a:lnTo>
                  <a:lnTo>
                    <a:pt x="169037" y="151384"/>
                  </a:lnTo>
                  <a:lnTo>
                    <a:pt x="167411" y="153758"/>
                  </a:lnTo>
                  <a:lnTo>
                    <a:pt x="165442" y="153250"/>
                  </a:lnTo>
                  <a:lnTo>
                    <a:pt x="165442" y="45783"/>
                  </a:lnTo>
                  <a:lnTo>
                    <a:pt x="169113" y="41846"/>
                  </a:lnTo>
                  <a:lnTo>
                    <a:pt x="168922" y="41846"/>
                  </a:lnTo>
                  <a:lnTo>
                    <a:pt x="173240" y="40767"/>
                  </a:lnTo>
                  <a:lnTo>
                    <a:pt x="173558" y="40767"/>
                  </a:lnTo>
                  <a:lnTo>
                    <a:pt x="175653" y="34696"/>
                  </a:lnTo>
                  <a:lnTo>
                    <a:pt x="175755" y="34404"/>
                  </a:lnTo>
                  <a:lnTo>
                    <a:pt x="175856" y="34124"/>
                  </a:lnTo>
                  <a:lnTo>
                    <a:pt x="177152" y="27813"/>
                  </a:lnTo>
                  <a:lnTo>
                    <a:pt x="177025" y="16433"/>
                  </a:lnTo>
                  <a:lnTo>
                    <a:pt x="177012" y="16192"/>
                  </a:lnTo>
                  <a:lnTo>
                    <a:pt x="176796" y="13296"/>
                  </a:lnTo>
                  <a:lnTo>
                    <a:pt x="175856" y="6413"/>
                  </a:lnTo>
                  <a:lnTo>
                    <a:pt x="176212" y="6413"/>
                  </a:lnTo>
                  <a:lnTo>
                    <a:pt x="166077" y="4800"/>
                  </a:lnTo>
                  <a:lnTo>
                    <a:pt x="166077" y="30124"/>
                  </a:lnTo>
                  <a:lnTo>
                    <a:pt x="163131" y="32969"/>
                  </a:lnTo>
                  <a:lnTo>
                    <a:pt x="153301" y="33261"/>
                  </a:lnTo>
                  <a:lnTo>
                    <a:pt x="153301" y="45783"/>
                  </a:lnTo>
                  <a:lnTo>
                    <a:pt x="153301" y="268922"/>
                  </a:lnTo>
                  <a:lnTo>
                    <a:pt x="24333" y="268922"/>
                  </a:lnTo>
                  <a:lnTo>
                    <a:pt x="24244" y="45783"/>
                  </a:lnTo>
                  <a:lnTo>
                    <a:pt x="153301" y="45783"/>
                  </a:lnTo>
                  <a:lnTo>
                    <a:pt x="153301" y="33261"/>
                  </a:lnTo>
                  <a:lnTo>
                    <a:pt x="124117" y="34124"/>
                  </a:lnTo>
                  <a:lnTo>
                    <a:pt x="88811" y="34404"/>
                  </a:lnTo>
                  <a:lnTo>
                    <a:pt x="53505" y="34124"/>
                  </a:lnTo>
                  <a:lnTo>
                    <a:pt x="14503" y="32969"/>
                  </a:lnTo>
                  <a:lnTo>
                    <a:pt x="11569" y="30124"/>
                  </a:lnTo>
                  <a:lnTo>
                    <a:pt x="12052" y="24980"/>
                  </a:lnTo>
                  <a:lnTo>
                    <a:pt x="12166" y="16941"/>
                  </a:lnTo>
                  <a:lnTo>
                    <a:pt x="12623" y="16433"/>
                  </a:lnTo>
                  <a:lnTo>
                    <a:pt x="13347" y="16192"/>
                  </a:lnTo>
                  <a:lnTo>
                    <a:pt x="164871" y="16192"/>
                  </a:lnTo>
                  <a:lnTo>
                    <a:pt x="165976" y="21247"/>
                  </a:lnTo>
                  <a:lnTo>
                    <a:pt x="166077" y="30124"/>
                  </a:lnTo>
                  <a:lnTo>
                    <a:pt x="166077" y="4800"/>
                  </a:lnTo>
                  <a:lnTo>
                    <a:pt x="162267" y="4622"/>
                  </a:lnTo>
                  <a:lnTo>
                    <a:pt x="155498" y="4330"/>
                  </a:lnTo>
                  <a:lnTo>
                    <a:pt x="133642" y="4622"/>
                  </a:lnTo>
                  <a:lnTo>
                    <a:pt x="16408" y="4622"/>
                  </a:lnTo>
                  <a:lnTo>
                    <a:pt x="4318" y="3416"/>
                  </a:lnTo>
                  <a:lnTo>
                    <a:pt x="1765" y="6413"/>
                  </a:lnTo>
                  <a:lnTo>
                    <a:pt x="228" y="11569"/>
                  </a:lnTo>
                  <a:lnTo>
                    <a:pt x="114" y="12065"/>
                  </a:lnTo>
                  <a:lnTo>
                    <a:pt x="0" y="21247"/>
                  </a:lnTo>
                  <a:lnTo>
                    <a:pt x="520" y="27292"/>
                  </a:lnTo>
                  <a:lnTo>
                    <a:pt x="571" y="27813"/>
                  </a:lnTo>
                  <a:lnTo>
                    <a:pt x="685" y="29210"/>
                  </a:lnTo>
                  <a:lnTo>
                    <a:pt x="1676" y="34124"/>
                  </a:lnTo>
                  <a:lnTo>
                    <a:pt x="1790" y="34696"/>
                  </a:lnTo>
                  <a:lnTo>
                    <a:pt x="4038" y="40767"/>
                  </a:lnTo>
                  <a:lnTo>
                    <a:pt x="10807" y="41846"/>
                  </a:lnTo>
                  <a:lnTo>
                    <a:pt x="12192" y="46266"/>
                  </a:lnTo>
                  <a:lnTo>
                    <a:pt x="12788" y="50495"/>
                  </a:lnTo>
                  <a:lnTo>
                    <a:pt x="12700" y="62560"/>
                  </a:lnTo>
                  <a:lnTo>
                    <a:pt x="12496" y="66090"/>
                  </a:lnTo>
                  <a:lnTo>
                    <a:pt x="12407" y="68135"/>
                  </a:lnTo>
                  <a:lnTo>
                    <a:pt x="12306" y="70802"/>
                  </a:lnTo>
                  <a:lnTo>
                    <a:pt x="12192" y="268338"/>
                  </a:lnTo>
                  <a:lnTo>
                    <a:pt x="7493" y="269646"/>
                  </a:lnTo>
                  <a:lnTo>
                    <a:pt x="495" y="268338"/>
                  </a:lnTo>
                  <a:lnTo>
                    <a:pt x="622" y="275272"/>
                  </a:lnTo>
                  <a:lnTo>
                    <a:pt x="4902" y="280136"/>
                  </a:lnTo>
                  <a:lnTo>
                    <a:pt x="14770" y="281686"/>
                  </a:lnTo>
                  <a:lnTo>
                    <a:pt x="21551" y="281686"/>
                  </a:lnTo>
                  <a:lnTo>
                    <a:pt x="35902" y="281063"/>
                  </a:lnTo>
                  <a:lnTo>
                    <a:pt x="282841" y="281063"/>
                  </a:lnTo>
                  <a:lnTo>
                    <a:pt x="297916" y="281686"/>
                  </a:lnTo>
                  <a:lnTo>
                    <a:pt x="303377" y="281686"/>
                  </a:lnTo>
                  <a:lnTo>
                    <a:pt x="307035" y="281063"/>
                  </a:lnTo>
                  <a:lnTo>
                    <a:pt x="314071" y="279844"/>
                  </a:lnTo>
                  <a:lnTo>
                    <a:pt x="318122" y="274701"/>
                  </a:lnTo>
                  <a:lnTo>
                    <a:pt x="315112" y="270522"/>
                  </a:lnTo>
                  <a:lnTo>
                    <a:pt x="311429" y="269646"/>
                  </a:lnTo>
                  <a:lnTo>
                    <a:pt x="308394" y="268922"/>
                  </a:lnTo>
                  <a:lnTo>
                    <a:pt x="309308" y="268922"/>
                  </a:lnTo>
                  <a:lnTo>
                    <a:pt x="300189" y="268732"/>
                  </a:lnTo>
                  <a:lnTo>
                    <a:pt x="293255" y="268922"/>
                  </a:lnTo>
                  <a:lnTo>
                    <a:pt x="224955" y="268922"/>
                  </a:lnTo>
                  <a:lnTo>
                    <a:pt x="200723" y="268338"/>
                  </a:lnTo>
                  <a:lnTo>
                    <a:pt x="200723" y="200596"/>
                  </a:lnTo>
                  <a:lnTo>
                    <a:pt x="199263" y="192100"/>
                  </a:lnTo>
                  <a:lnTo>
                    <a:pt x="200723" y="186791"/>
                  </a:lnTo>
                  <a:lnTo>
                    <a:pt x="203415" y="182397"/>
                  </a:lnTo>
                  <a:lnTo>
                    <a:pt x="208445" y="177139"/>
                  </a:lnTo>
                  <a:lnTo>
                    <a:pt x="214236" y="171792"/>
                  </a:lnTo>
                  <a:lnTo>
                    <a:pt x="216750" y="169443"/>
                  </a:lnTo>
                  <a:lnTo>
                    <a:pt x="219227" y="167132"/>
                  </a:lnTo>
                  <a:lnTo>
                    <a:pt x="241261" y="145161"/>
                  </a:lnTo>
                  <a:lnTo>
                    <a:pt x="276758" y="109880"/>
                  </a:lnTo>
                  <a:lnTo>
                    <a:pt x="312267" y="74599"/>
                  </a:lnTo>
                  <a:lnTo>
                    <a:pt x="334314" y="52628"/>
                  </a:lnTo>
                  <a:lnTo>
                    <a:pt x="339280" y="47790"/>
                  </a:lnTo>
                  <a:lnTo>
                    <a:pt x="344627" y="42430"/>
                  </a:lnTo>
                  <a:lnTo>
                    <a:pt x="346786" y="39903"/>
                  </a:lnTo>
                  <a:lnTo>
                    <a:pt x="349300" y="36957"/>
                  </a:lnTo>
                  <a:lnTo>
                    <a:pt x="352247" y="31813"/>
                  </a:lnTo>
                  <a:lnTo>
                    <a:pt x="353301" y="19088"/>
                  </a:lnTo>
                  <a:close/>
                </a:path>
                <a:path w="353694" h="281939">
                  <a:moveTo>
                    <a:pt x="353606" y="267677"/>
                  </a:moveTo>
                  <a:lnTo>
                    <a:pt x="342417" y="267550"/>
                  </a:lnTo>
                  <a:lnTo>
                    <a:pt x="335470" y="269494"/>
                  </a:lnTo>
                  <a:lnTo>
                    <a:pt x="331063" y="270725"/>
                  </a:lnTo>
                  <a:lnTo>
                    <a:pt x="329603" y="272084"/>
                  </a:lnTo>
                  <a:lnTo>
                    <a:pt x="329692" y="275272"/>
                  </a:lnTo>
                  <a:lnTo>
                    <a:pt x="333451" y="280212"/>
                  </a:lnTo>
                  <a:lnTo>
                    <a:pt x="341528" y="281749"/>
                  </a:lnTo>
                  <a:lnTo>
                    <a:pt x="349618" y="280047"/>
                  </a:lnTo>
                  <a:lnTo>
                    <a:pt x="353402" y="275272"/>
                  </a:lnTo>
                  <a:lnTo>
                    <a:pt x="353606" y="2676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104468" y="3344786"/>
            <a:ext cx="476884" cy="476884"/>
            <a:chOff x="7104468" y="3344786"/>
            <a:chExt cx="476884" cy="476884"/>
          </a:xfrm>
        </p:grpSpPr>
        <p:sp>
          <p:nvSpPr>
            <p:cNvPr id="16" name="object 16"/>
            <p:cNvSpPr/>
            <p:nvPr/>
          </p:nvSpPr>
          <p:spPr>
            <a:xfrm>
              <a:off x="7104468" y="3344786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53" y="0"/>
                  </a:moveTo>
                  <a:lnTo>
                    <a:pt x="190314" y="4842"/>
                  </a:lnTo>
                  <a:lnTo>
                    <a:pt x="145571" y="18731"/>
                  </a:lnTo>
                  <a:lnTo>
                    <a:pt x="105083" y="40707"/>
                  </a:lnTo>
                  <a:lnTo>
                    <a:pt x="69808" y="69813"/>
                  </a:lnTo>
                  <a:lnTo>
                    <a:pt x="40704" y="105089"/>
                  </a:lnTo>
                  <a:lnTo>
                    <a:pt x="18729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29" y="331137"/>
                  </a:lnTo>
                  <a:lnTo>
                    <a:pt x="40704" y="371627"/>
                  </a:lnTo>
                  <a:lnTo>
                    <a:pt x="69808" y="406904"/>
                  </a:lnTo>
                  <a:lnTo>
                    <a:pt x="105083" y="436011"/>
                  </a:lnTo>
                  <a:lnTo>
                    <a:pt x="145571" y="457988"/>
                  </a:lnTo>
                  <a:lnTo>
                    <a:pt x="190314" y="471877"/>
                  </a:lnTo>
                  <a:lnTo>
                    <a:pt x="238353" y="476719"/>
                  </a:lnTo>
                  <a:lnTo>
                    <a:pt x="286392" y="471877"/>
                  </a:lnTo>
                  <a:lnTo>
                    <a:pt x="331135" y="457988"/>
                  </a:lnTo>
                  <a:lnTo>
                    <a:pt x="371623" y="436011"/>
                  </a:lnTo>
                  <a:lnTo>
                    <a:pt x="406898" y="406904"/>
                  </a:lnTo>
                  <a:lnTo>
                    <a:pt x="436002" y="371627"/>
                  </a:lnTo>
                  <a:lnTo>
                    <a:pt x="457977" y="331137"/>
                  </a:lnTo>
                  <a:lnTo>
                    <a:pt x="471865" y="286393"/>
                  </a:lnTo>
                  <a:lnTo>
                    <a:pt x="476707" y="238353"/>
                  </a:lnTo>
                  <a:lnTo>
                    <a:pt x="471865" y="190318"/>
                  </a:lnTo>
                  <a:lnTo>
                    <a:pt x="457977" y="145577"/>
                  </a:lnTo>
                  <a:lnTo>
                    <a:pt x="436002" y="105089"/>
                  </a:lnTo>
                  <a:lnTo>
                    <a:pt x="406898" y="69813"/>
                  </a:lnTo>
                  <a:lnTo>
                    <a:pt x="371623" y="40707"/>
                  </a:lnTo>
                  <a:lnTo>
                    <a:pt x="331135" y="18731"/>
                  </a:lnTo>
                  <a:lnTo>
                    <a:pt x="286392" y="4842"/>
                  </a:lnTo>
                  <a:lnTo>
                    <a:pt x="2383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149566" y="3401301"/>
              <a:ext cx="368935" cy="368935"/>
            </a:xfrm>
            <a:custGeom>
              <a:avLst/>
              <a:gdLst/>
              <a:ahLst/>
              <a:cxnLst/>
              <a:rect l="l" t="t" r="r" b="b"/>
              <a:pathLst>
                <a:path w="368934" h="368935">
                  <a:moveTo>
                    <a:pt x="11518" y="0"/>
                  </a:moveTo>
                  <a:lnTo>
                    <a:pt x="4610" y="0"/>
                  </a:lnTo>
                  <a:lnTo>
                    <a:pt x="3568" y="2032"/>
                  </a:lnTo>
                  <a:lnTo>
                    <a:pt x="2032" y="3568"/>
                  </a:lnTo>
                  <a:lnTo>
                    <a:pt x="0" y="4610"/>
                  </a:lnTo>
                  <a:lnTo>
                    <a:pt x="0" y="10375"/>
                  </a:lnTo>
                  <a:lnTo>
                    <a:pt x="901" y="10617"/>
                  </a:lnTo>
                  <a:lnTo>
                    <a:pt x="1346" y="11341"/>
                  </a:lnTo>
                  <a:lnTo>
                    <a:pt x="1155" y="12674"/>
                  </a:lnTo>
                  <a:lnTo>
                    <a:pt x="3975" y="15341"/>
                  </a:lnTo>
                  <a:lnTo>
                    <a:pt x="10896" y="15697"/>
                  </a:lnTo>
                  <a:lnTo>
                    <a:pt x="14986" y="13830"/>
                  </a:lnTo>
                  <a:lnTo>
                    <a:pt x="18351" y="8496"/>
                  </a:lnTo>
                  <a:lnTo>
                    <a:pt x="16598" y="2667"/>
                  </a:lnTo>
                  <a:lnTo>
                    <a:pt x="11518" y="0"/>
                  </a:lnTo>
                  <a:close/>
                </a:path>
                <a:path w="368934" h="368935">
                  <a:moveTo>
                    <a:pt x="94338" y="14422"/>
                  </a:moveTo>
                  <a:lnTo>
                    <a:pt x="62483" y="14422"/>
                  </a:lnTo>
                  <a:lnTo>
                    <a:pt x="74891" y="16129"/>
                  </a:lnTo>
                  <a:lnTo>
                    <a:pt x="80530" y="18389"/>
                  </a:lnTo>
                  <a:lnTo>
                    <a:pt x="84848" y="31534"/>
                  </a:lnTo>
                  <a:lnTo>
                    <a:pt x="91033" y="31115"/>
                  </a:lnTo>
                  <a:lnTo>
                    <a:pt x="97095" y="28290"/>
                  </a:lnTo>
                  <a:lnTo>
                    <a:pt x="97778" y="22713"/>
                  </a:lnTo>
                  <a:lnTo>
                    <a:pt x="95664" y="16727"/>
                  </a:lnTo>
                  <a:lnTo>
                    <a:pt x="94338" y="14422"/>
                  </a:lnTo>
                  <a:close/>
                </a:path>
                <a:path w="368934" h="368935">
                  <a:moveTo>
                    <a:pt x="76047" y="0"/>
                  </a:moveTo>
                  <a:lnTo>
                    <a:pt x="35725" y="0"/>
                  </a:lnTo>
                  <a:lnTo>
                    <a:pt x="32842" y="1968"/>
                  </a:lnTo>
                  <a:lnTo>
                    <a:pt x="29438" y="4953"/>
                  </a:lnTo>
                  <a:lnTo>
                    <a:pt x="31115" y="10375"/>
                  </a:lnTo>
                  <a:lnTo>
                    <a:pt x="37546" y="15443"/>
                  </a:lnTo>
                  <a:lnTo>
                    <a:pt x="48955" y="15443"/>
                  </a:lnTo>
                  <a:lnTo>
                    <a:pt x="62483" y="14422"/>
                  </a:lnTo>
                  <a:lnTo>
                    <a:pt x="94338" y="14422"/>
                  </a:lnTo>
                  <a:lnTo>
                    <a:pt x="93332" y="12674"/>
                  </a:lnTo>
                  <a:lnTo>
                    <a:pt x="88671" y="5880"/>
                  </a:lnTo>
                  <a:lnTo>
                    <a:pt x="82804" y="2717"/>
                  </a:lnTo>
                  <a:lnTo>
                    <a:pt x="76047" y="0"/>
                  </a:lnTo>
                  <a:close/>
                </a:path>
                <a:path w="368934" h="368935">
                  <a:moveTo>
                    <a:pt x="99090" y="44038"/>
                  </a:moveTo>
                  <a:lnTo>
                    <a:pt x="79724" y="45115"/>
                  </a:lnTo>
                  <a:lnTo>
                    <a:pt x="63129" y="50999"/>
                  </a:lnTo>
                  <a:lnTo>
                    <a:pt x="54152" y="62217"/>
                  </a:lnTo>
                  <a:lnTo>
                    <a:pt x="52968" y="72308"/>
                  </a:lnTo>
                  <a:lnTo>
                    <a:pt x="53738" y="81994"/>
                  </a:lnTo>
                  <a:lnTo>
                    <a:pt x="54715" y="93028"/>
                  </a:lnTo>
                  <a:lnTo>
                    <a:pt x="54168" y="106764"/>
                  </a:lnTo>
                  <a:lnTo>
                    <a:pt x="54152" y="107162"/>
                  </a:lnTo>
                  <a:lnTo>
                    <a:pt x="33523" y="111586"/>
                  </a:lnTo>
                  <a:lnTo>
                    <a:pt x="17946" y="121067"/>
                  </a:lnTo>
                  <a:lnTo>
                    <a:pt x="6934" y="135117"/>
                  </a:lnTo>
                  <a:lnTo>
                    <a:pt x="441" y="152095"/>
                  </a:lnTo>
                  <a:lnTo>
                    <a:pt x="0" y="153289"/>
                  </a:lnTo>
                  <a:lnTo>
                    <a:pt x="0" y="277698"/>
                  </a:lnTo>
                  <a:lnTo>
                    <a:pt x="3759" y="290038"/>
                  </a:lnTo>
                  <a:lnTo>
                    <a:pt x="3861" y="290372"/>
                  </a:lnTo>
                  <a:lnTo>
                    <a:pt x="8686" y="303282"/>
                  </a:lnTo>
                  <a:lnTo>
                    <a:pt x="16034" y="312741"/>
                  </a:lnTo>
                  <a:lnTo>
                    <a:pt x="27660" y="315722"/>
                  </a:lnTo>
                  <a:lnTo>
                    <a:pt x="29640" y="308549"/>
                  </a:lnTo>
                  <a:lnTo>
                    <a:pt x="26979" y="301328"/>
                  </a:lnTo>
                  <a:lnTo>
                    <a:pt x="22354" y="293813"/>
                  </a:lnTo>
                  <a:lnTo>
                    <a:pt x="18440" y="285762"/>
                  </a:lnTo>
                  <a:lnTo>
                    <a:pt x="15800" y="273366"/>
                  </a:lnTo>
                  <a:lnTo>
                    <a:pt x="14990" y="260913"/>
                  </a:lnTo>
                  <a:lnTo>
                    <a:pt x="14986" y="230454"/>
                  </a:lnTo>
                  <a:lnTo>
                    <a:pt x="368719" y="230454"/>
                  </a:lnTo>
                  <a:lnTo>
                    <a:pt x="368719" y="226999"/>
                  </a:lnTo>
                  <a:lnTo>
                    <a:pt x="360324" y="216789"/>
                  </a:lnTo>
                  <a:lnTo>
                    <a:pt x="357165" y="216477"/>
                  </a:lnTo>
                  <a:lnTo>
                    <a:pt x="323070" y="216477"/>
                  </a:lnTo>
                  <a:lnTo>
                    <a:pt x="308767" y="215662"/>
                  </a:lnTo>
                  <a:lnTo>
                    <a:pt x="119644" y="215662"/>
                  </a:lnTo>
                  <a:lnTo>
                    <a:pt x="72395" y="215507"/>
                  </a:lnTo>
                  <a:lnTo>
                    <a:pt x="14986" y="214312"/>
                  </a:lnTo>
                  <a:lnTo>
                    <a:pt x="15045" y="176288"/>
                  </a:lnTo>
                  <a:lnTo>
                    <a:pt x="16052" y="158432"/>
                  </a:lnTo>
                  <a:lnTo>
                    <a:pt x="16107" y="157457"/>
                  </a:lnTo>
                  <a:lnTo>
                    <a:pt x="16194" y="155919"/>
                  </a:lnTo>
                  <a:lnTo>
                    <a:pt x="25228" y="134447"/>
                  </a:lnTo>
                  <a:lnTo>
                    <a:pt x="47244" y="123291"/>
                  </a:lnTo>
                  <a:lnTo>
                    <a:pt x="63204" y="121941"/>
                  </a:lnTo>
                  <a:lnTo>
                    <a:pt x="149083" y="121941"/>
                  </a:lnTo>
                  <a:lnTo>
                    <a:pt x="152788" y="121748"/>
                  </a:lnTo>
                  <a:lnTo>
                    <a:pt x="170394" y="121555"/>
                  </a:lnTo>
                  <a:lnTo>
                    <a:pt x="209858" y="121555"/>
                  </a:lnTo>
                  <a:lnTo>
                    <a:pt x="208734" y="120378"/>
                  </a:lnTo>
                  <a:lnTo>
                    <a:pt x="201301" y="113870"/>
                  </a:lnTo>
                  <a:lnTo>
                    <a:pt x="193573" y="109461"/>
                  </a:lnTo>
                  <a:lnTo>
                    <a:pt x="184442" y="107580"/>
                  </a:lnTo>
                  <a:lnTo>
                    <a:pt x="149103" y="107580"/>
                  </a:lnTo>
                  <a:lnTo>
                    <a:pt x="130200" y="107162"/>
                  </a:lnTo>
                  <a:lnTo>
                    <a:pt x="69138" y="107162"/>
                  </a:lnTo>
                  <a:lnTo>
                    <a:pt x="69245" y="93028"/>
                  </a:lnTo>
                  <a:lnTo>
                    <a:pt x="68827" y="82656"/>
                  </a:lnTo>
                  <a:lnTo>
                    <a:pt x="69195" y="74322"/>
                  </a:lnTo>
                  <a:lnTo>
                    <a:pt x="69284" y="72308"/>
                  </a:lnTo>
                  <a:lnTo>
                    <a:pt x="69338" y="71067"/>
                  </a:lnTo>
                  <a:lnTo>
                    <a:pt x="72593" y="62217"/>
                  </a:lnTo>
                  <a:lnTo>
                    <a:pt x="82931" y="61290"/>
                  </a:lnTo>
                  <a:lnTo>
                    <a:pt x="94618" y="60748"/>
                  </a:lnTo>
                  <a:lnTo>
                    <a:pt x="128166" y="60748"/>
                  </a:lnTo>
                  <a:lnTo>
                    <a:pt x="127001" y="55893"/>
                  </a:lnTo>
                  <a:lnTo>
                    <a:pt x="116382" y="47244"/>
                  </a:lnTo>
                  <a:lnTo>
                    <a:pt x="99090" y="44038"/>
                  </a:lnTo>
                  <a:close/>
                </a:path>
                <a:path w="368934" h="368935">
                  <a:moveTo>
                    <a:pt x="368719" y="230454"/>
                  </a:moveTo>
                  <a:lnTo>
                    <a:pt x="352590" y="230454"/>
                  </a:lnTo>
                  <a:lnTo>
                    <a:pt x="341461" y="245779"/>
                  </a:lnTo>
                  <a:lnTo>
                    <a:pt x="329396" y="260913"/>
                  </a:lnTo>
                  <a:lnTo>
                    <a:pt x="317117" y="275797"/>
                  </a:lnTo>
                  <a:lnTo>
                    <a:pt x="305346" y="290372"/>
                  </a:lnTo>
                  <a:lnTo>
                    <a:pt x="301389" y="295183"/>
                  </a:lnTo>
                  <a:lnTo>
                    <a:pt x="297484" y="300824"/>
                  </a:lnTo>
                  <a:lnTo>
                    <a:pt x="295494" y="306999"/>
                  </a:lnTo>
                  <a:lnTo>
                    <a:pt x="297281" y="313410"/>
                  </a:lnTo>
                  <a:lnTo>
                    <a:pt x="304592" y="313924"/>
                  </a:lnTo>
                  <a:lnTo>
                    <a:pt x="310495" y="310400"/>
                  </a:lnTo>
                  <a:lnTo>
                    <a:pt x="315265" y="304923"/>
                  </a:lnTo>
                  <a:lnTo>
                    <a:pt x="319176" y="299580"/>
                  </a:lnTo>
                  <a:lnTo>
                    <a:pt x="332059" y="283095"/>
                  </a:lnTo>
                  <a:lnTo>
                    <a:pt x="344752" y="266673"/>
                  </a:lnTo>
                  <a:lnTo>
                    <a:pt x="357043" y="250286"/>
                  </a:lnTo>
                  <a:lnTo>
                    <a:pt x="368719" y="233908"/>
                  </a:lnTo>
                  <a:lnTo>
                    <a:pt x="368719" y="230454"/>
                  </a:lnTo>
                  <a:close/>
                </a:path>
                <a:path w="368934" h="368935">
                  <a:moveTo>
                    <a:pt x="116265" y="283721"/>
                  </a:moveTo>
                  <a:lnTo>
                    <a:pt x="105933" y="284130"/>
                  </a:lnTo>
                  <a:lnTo>
                    <a:pt x="96786" y="284607"/>
                  </a:lnTo>
                  <a:lnTo>
                    <a:pt x="58762" y="284607"/>
                  </a:lnTo>
                  <a:lnTo>
                    <a:pt x="53969" y="285762"/>
                  </a:lnTo>
                  <a:lnTo>
                    <a:pt x="54121" y="285762"/>
                  </a:lnTo>
                  <a:lnTo>
                    <a:pt x="52984" y="292531"/>
                  </a:lnTo>
                  <a:lnTo>
                    <a:pt x="55308" y="297281"/>
                  </a:lnTo>
                  <a:lnTo>
                    <a:pt x="63496" y="299285"/>
                  </a:lnTo>
                  <a:lnTo>
                    <a:pt x="74923" y="299989"/>
                  </a:lnTo>
                  <a:lnTo>
                    <a:pt x="107265" y="299989"/>
                  </a:lnTo>
                  <a:lnTo>
                    <a:pt x="96786" y="299580"/>
                  </a:lnTo>
                  <a:lnTo>
                    <a:pt x="120116" y="299580"/>
                  </a:lnTo>
                  <a:lnTo>
                    <a:pt x="128565" y="296922"/>
                  </a:lnTo>
                  <a:lnTo>
                    <a:pt x="130200" y="289217"/>
                  </a:lnTo>
                  <a:lnTo>
                    <a:pt x="125211" y="284907"/>
                  </a:lnTo>
                  <a:lnTo>
                    <a:pt x="116265" y="283721"/>
                  </a:lnTo>
                  <a:close/>
                </a:path>
                <a:path w="368934" h="368935">
                  <a:moveTo>
                    <a:pt x="101692" y="299580"/>
                  </a:moveTo>
                  <a:lnTo>
                    <a:pt x="96786" y="299580"/>
                  </a:lnTo>
                  <a:lnTo>
                    <a:pt x="107265" y="299989"/>
                  </a:lnTo>
                  <a:lnTo>
                    <a:pt x="64576" y="299989"/>
                  </a:lnTo>
                  <a:lnTo>
                    <a:pt x="101692" y="299580"/>
                  </a:lnTo>
                  <a:close/>
                </a:path>
                <a:path w="368934" h="368935">
                  <a:moveTo>
                    <a:pt x="120116" y="299580"/>
                  </a:moveTo>
                  <a:lnTo>
                    <a:pt x="101692" y="299580"/>
                  </a:lnTo>
                  <a:lnTo>
                    <a:pt x="64576" y="299989"/>
                  </a:lnTo>
                  <a:lnTo>
                    <a:pt x="118814" y="299989"/>
                  </a:lnTo>
                  <a:lnTo>
                    <a:pt x="120116" y="299580"/>
                  </a:lnTo>
                  <a:close/>
                </a:path>
                <a:path w="368934" h="368935">
                  <a:moveTo>
                    <a:pt x="156912" y="284607"/>
                  </a:moveTo>
                  <a:lnTo>
                    <a:pt x="150372" y="285532"/>
                  </a:lnTo>
                  <a:lnTo>
                    <a:pt x="146152" y="290038"/>
                  </a:lnTo>
                  <a:lnTo>
                    <a:pt x="147419" y="296922"/>
                  </a:lnTo>
                  <a:lnTo>
                    <a:pt x="147485" y="297281"/>
                  </a:lnTo>
                  <a:lnTo>
                    <a:pt x="153037" y="299580"/>
                  </a:lnTo>
                  <a:lnTo>
                    <a:pt x="152350" y="299580"/>
                  </a:lnTo>
                  <a:lnTo>
                    <a:pt x="158392" y="298691"/>
                  </a:lnTo>
                  <a:lnTo>
                    <a:pt x="162220" y="294867"/>
                  </a:lnTo>
                  <a:lnTo>
                    <a:pt x="162306" y="292531"/>
                  </a:lnTo>
                  <a:lnTo>
                    <a:pt x="162428" y="289217"/>
                  </a:lnTo>
                  <a:lnTo>
                    <a:pt x="162471" y="288061"/>
                  </a:lnTo>
                  <a:lnTo>
                    <a:pt x="156912" y="284607"/>
                  </a:lnTo>
                  <a:close/>
                </a:path>
                <a:path w="368934" h="368935">
                  <a:moveTo>
                    <a:pt x="343252" y="215099"/>
                  </a:moveTo>
                  <a:lnTo>
                    <a:pt x="323070" y="216477"/>
                  </a:lnTo>
                  <a:lnTo>
                    <a:pt x="357165" y="216477"/>
                  </a:lnTo>
                  <a:lnTo>
                    <a:pt x="343252" y="215099"/>
                  </a:lnTo>
                  <a:close/>
                </a:path>
                <a:path w="368934" h="368935">
                  <a:moveTo>
                    <a:pt x="306038" y="215507"/>
                  </a:moveTo>
                  <a:lnTo>
                    <a:pt x="172802" y="215507"/>
                  </a:lnTo>
                  <a:lnTo>
                    <a:pt x="119644" y="215662"/>
                  </a:lnTo>
                  <a:lnTo>
                    <a:pt x="308767" y="215662"/>
                  </a:lnTo>
                  <a:lnTo>
                    <a:pt x="306038" y="215507"/>
                  </a:lnTo>
                  <a:close/>
                </a:path>
                <a:path w="368934" h="368935">
                  <a:moveTo>
                    <a:pt x="277747" y="190255"/>
                  </a:moveTo>
                  <a:lnTo>
                    <a:pt x="237402" y="190255"/>
                  </a:lnTo>
                  <a:lnTo>
                    <a:pt x="255803" y="192430"/>
                  </a:lnTo>
                  <a:lnTo>
                    <a:pt x="263287" y="196244"/>
                  </a:lnTo>
                  <a:lnTo>
                    <a:pt x="269879" y="202644"/>
                  </a:lnTo>
                  <a:lnTo>
                    <a:pt x="275193" y="209696"/>
                  </a:lnTo>
                  <a:lnTo>
                    <a:pt x="278866" y="215507"/>
                  </a:lnTo>
                  <a:lnTo>
                    <a:pt x="305413" y="215507"/>
                  </a:lnTo>
                  <a:lnTo>
                    <a:pt x="298552" y="211478"/>
                  </a:lnTo>
                  <a:lnTo>
                    <a:pt x="290810" y="204258"/>
                  </a:lnTo>
                  <a:lnTo>
                    <a:pt x="277747" y="190255"/>
                  </a:lnTo>
                  <a:close/>
                </a:path>
                <a:path w="368934" h="368935">
                  <a:moveTo>
                    <a:pt x="114388" y="176132"/>
                  </a:moveTo>
                  <a:lnTo>
                    <a:pt x="104395" y="176449"/>
                  </a:lnTo>
                  <a:lnTo>
                    <a:pt x="96072" y="178415"/>
                  </a:lnTo>
                  <a:lnTo>
                    <a:pt x="93761" y="181259"/>
                  </a:lnTo>
                  <a:lnTo>
                    <a:pt x="92220" y="183246"/>
                  </a:lnTo>
                  <a:lnTo>
                    <a:pt x="101496" y="190930"/>
                  </a:lnTo>
                  <a:lnTo>
                    <a:pt x="124739" y="193401"/>
                  </a:lnTo>
                  <a:lnTo>
                    <a:pt x="151001" y="193082"/>
                  </a:lnTo>
                  <a:lnTo>
                    <a:pt x="192238" y="191705"/>
                  </a:lnTo>
                  <a:lnTo>
                    <a:pt x="214234" y="190565"/>
                  </a:lnTo>
                  <a:lnTo>
                    <a:pt x="209341" y="190565"/>
                  </a:lnTo>
                  <a:lnTo>
                    <a:pt x="237402" y="190255"/>
                  </a:lnTo>
                  <a:lnTo>
                    <a:pt x="277747" y="190255"/>
                  </a:lnTo>
                  <a:lnTo>
                    <a:pt x="276542" y="188963"/>
                  </a:lnTo>
                  <a:lnTo>
                    <a:pt x="263809" y="176288"/>
                  </a:lnTo>
                  <a:lnTo>
                    <a:pt x="123291" y="176288"/>
                  </a:lnTo>
                  <a:lnTo>
                    <a:pt x="114388" y="176132"/>
                  </a:lnTo>
                  <a:close/>
                </a:path>
                <a:path w="368934" h="368935">
                  <a:moveTo>
                    <a:pt x="36868" y="177444"/>
                  </a:moveTo>
                  <a:lnTo>
                    <a:pt x="32017" y="181259"/>
                  </a:lnTo>
                  <a:lnTo>
                    <a:pt x="31356" y="186237"/>
                  </a:lnTo>
                  <a:lnTo>
                    <a:pt x="34028" y="190565"/>
                  </a:lnTo>
                  <a:lnTo>
                    <a:pt x="39179" y="192430"/>
                  </a:lnTo>
                  <a:lnTo>
                    <a:pt x="45090" y="189469"/>
                  </a:lnTo>
                  <a:lnTo>
                    <a:pt x="46739" y="183246"/>
                  </a:lnTo>
                  <a:lnTo>
                    <a:pt x="44030" y="177869"/>
                  </a:lnTo>
                  <a:lnTo>
                    <a:pt x="36868" y="177444"/>
                  </a:lnTo>
                  <a:close/>
                </a:path>
                <a:path w="368934" h="368935">
                  <a:moveTo>
                    <a:pt x="67844" y="176857"/>
                  </a:moveTo>
                  <a:lnTo>
                    <a:pt x="62323" y="180563"/>
                  </a:lnTo>
                  <a:lnTo>
                    <a:pt x="62217" y="188963"/>
                  </a:lnTo>
                  <a:lnTo>
                    <a:pt x="67714" y="191932"/>
                  </a:lnTo>
                  <a:lnTo>
                    <a:pt x="73155" y="191458"/>
                  </a:lnTo>
                  <a:lnTo>
                    <a:pt x="77162" y="188298"/>
                  </a:lnTo>
                  <a:lnTo>
                    <a:pt x="78350" y="183246"/>
                  </a:lnTo>
                  <a:lnTo>
                    <a:pt x="77008" y="181259"/>
                  </a:lnTo>
                  <a:lnTo>
                    <a:pt x="74660" y="177869"/>
                  </a:lnTo>
                  <a:lnTo>
                    <a:pt x="75361" y="177869"/>
                  </a:lnTo>
                  <a:lnTo>
                    <a:pt x="67844" y="176857"/>
                  </a:lnTo>
                  <a:close/>
                </a:path>
                <a:path w="368934" h="368935">
                  <a:moveTo>
                    <a:pt x="209858" y="121555"/>
                  </a:moveTo>
                  <a:lnTo>
                    <a:pt x="170394" y="121555"/>
                  </a:lnTo>
                  <a:lnTo>
                    <a:pt x="185508" y="123291"/>
                  </a:lnTo>
                  <a:lnTo>
                    <a:pt x="193398" y="127087"/>
                  </a:lnTo>
                  <a:lnTo>
                    <a:pt x="200479" y="133469"/>
                  </a:lnTo>
                  <a:lnTo>
                    <a:pt x="206125" y="140524"/>
                  </a:lnTo>
                  <a:lnTo>
                    <a:pt x="209759" y="146413"/>
                  </a:lnTo>
                  <a:lnTo>
                    <a:pt x="81328" y="146413"/>
                  </a:lnTo>
                  <a:lnTo>
                    <a:pt x="73277" y="147992"/>
                  </a:lnTo>
                  <a:lnTo>
                    <a:pt x="69138" y="152095"/>
                  </a:lnTo>
                  <a:lnTo>
                    <a:pt x="71123" y="158432"/>
                  </a:lnTo>
                  <a:lnTo>
                    <a:pt x="79132" y="161160"/>
                  </a:lnTo>
                  <a:lnTo>
                    <a:pt x="204339" y="161160"/>
                  </a:lnTo>
                  <a:lnTo>
                    <a:pt x="221368" y="162148"/>
                  </a:lnTo>
                  <a:lnTo>
                    <a:pt x="234009" y="166464"/>
                  </a:lnTo>
                  <a:lnTo>
                    <a:pt x="240709" y="176132"/>
                  </a:lnTo>
                  <a:lnTo>
                    <a:pt x="240817" y="176288"/>
                  </a:lnTo>
                  <a:lnTo>
                    <a:pt x="263809" y="176288"/>
                  </a:lnTo>
                  <a:lnTo>
                    <a:pt x="236605" y="149210"/>
                  </a:lnTo>
                  <a:lnTo>
                    <a:pt x="222389" y="134810"/>
                  </a:lnTo>
                  <a:lnTo>
                    <a:pt x="215790" y="127765"/>
                  </a:lnTo>
                  <a:lnTo>
                    <a:pt x="209858" y="121555"/>
                  </a:lnTo>
                  <a:close/>
                </a:path>
                <a:path w="368934" h="368935">
                  <a:moveTo>
                    <a:pt x="41764" y="146413"/>
                  </a:moveTo>
                  <a:lnTo>
                    <a:pt x="37258" y="151114"/>
                  </a:lnTo>
                  <a:lnTo>
                    <a:pt x="38034" y="157457"/>
                  </a:lnTo>
                  <a:lnTo>
                    <a:pt x="43789" y="161315"/>
                  </a:lnTo>
                  <a:lnTo>
                    <a:pt x="52120" y="162585"/>
                  </a:lnTo>
                  <a:lnTo>
                    <a:pt x="56692" y="153289"/>
                  </a:lnTo>
                  <a:lnTo>
                    <a:pt x="51854" y="147485"/>
                  </a:lnTo>
                  <a:lnTo>
                    <a:pt x="41764" y="146413"/>
                  </a:lnTo>
                  <a:close/>
                </a:path>
                <a:path w="368934" h="368935">
                  <a:moveTo>
                    <a:pt x="204339" y="161160"/>
                  </a:moveTo>
                  <a:lnTo>
                    <a:pt x="81311" y="161160"/>
                  </a:lnTo>
                  <a:lnTo>
                    <a:pt x="89761" y="161507"/>
                  </a:lnTo>
                  <a:lnTo>
                    <a:pt x="101396" y="161315"/>
                  </a:lnTo>
                  <a:lnTo>
                    <a:pt x="184365" y="161315"/>
                  </a:lnTo>
                  <a:lnTo>
                    <a:pt x="204339" y="161160"/>
                  </a:lnTo>
                  <a:close/>
                </a:path>
                <a:path w="368934" h="368935">
                  <a:moveTo>
                    <a:pt x="91102" y="146173"/>
                  </a:moveTo>
                  <a:lnTo>
                    <a:pt x="79474" y="146413"/>
                  </a:lnTo>
                  <a:lnTo>
                    <a:pt x="102476" y="146413"/>
                  </a:lnTo>
                  <a:lnTo>
                    <a:pt x="91102" y="146173"/>
                  </a:lnTo>
                  <a:close/>
                </a:path>
                <a:path w="368934" h="368935">
                  <a:moveTo>
                    <a:pt x="149083" y="121941"/>
                  </a:moveTo>
                  <a:lnTo>
                    <a:pt x="63204" y="121941"/>
                  </a:lnTo>
                  <a:lnTo>
                    <a:pt x="80108" y="122091"/>
                  </a:lnTo>
                  <a:lnTo>
                    <a:pt x="97864" y="122841"/>
                  </a:lnTo>
                  <a:lnTo>
                    <a:pt x="116382" y="123291"/>
                  </a:lnTo>
                  <a:lnTo>
                    <a:pt x="134261" y="122712"/>
                  </a:lnTo>
                  <a:lnTo>
                    <a:pt x="149083" y="121941"/>
                  </a:lnTo>
                  <a:close/>
                </a:path>
                <a:path w="368934" h="368935">
                  <a:moveTo>
                    <a:pt x="180478" y="106764"/>
                  </a:moveTo>
                  <a:lnTo>
                    <a:pt x="165620" y="106764"/>
                  </a:lnTo>
                  <a:lnTo>
                    <a:pt x="149103" y="107580"/>
                  </a:lnTo>
                  <a:lnTo>
                    <a:pt x="184442" y="107580"/>
                  </a:lnTo>
                  <a:lnTo>
                    <a:pt x="180478" y="106764"/>
                  </a:lnTo>
                  <a:close/>
                </a:path>
                <a:path w="368934" h="368935">
                  <a:moveTo>
                    <a:pt x="128166" y="60748"/>
                  </a:moveTo>
                  <a:lnTo>
                    <a:pt x="94618" y="60748"/>
                  </a:lnTo>
                  <a:lnTo>
                    <a:pt x="105661" y="61518"/>
                  </a:lnTo>
                  <a:lnTo>
                    <a:pt x="114071" y="64528"/>
                  </a:lnTo>
                  <a:lnTo>
                    <a:pt x="115221" y="74322"/>
                  </a:lnTo>
                  <a:lnTo>
                    <a:pt x="115227" y="107162"/>
                  </a:lnTo>
                  <a:lnTo>
                    <a:pt x="130200" y="107162"/>
                  </a:lnTo>
                  <a:lnTo>
                    <a:pt x="130319" y="72308"/>
                  </a:lnTo>
                  <a:lnTo>
                    <a:pt x="130344" y="69826"/>
                  </a:lnTo>
                  <a:lnTo>
                    <a:pt x="128166" y="60748"/>
                  </a:lnTo>
                  <a:close/>
                </a:path>
                <a:path w="368934" h="368935">
                  <a:moveTo>
                    <a:pt x="8178" y="329641"/>
                  </a:moveTo>
                  <a:lnTo>
                    <a:pt x="7785" y="329641"/>
                  </a:lnTo>
                  <a:lnTo>
                    <a:pt x="0" y="334149"/>
                  </a:lnTo>
                  <a:lnTo>
                    <a:pt x="29868" y="364543"/>
                  </a:lnTo>
                  <a:lnTo>
                    <a:pt x="43789" y="368719"/>
                  </a:lnTo>
                  <a:lnTo>
                    <a:pt x="59918" y="368719"/>
                  </a:lnTo>
                  <a:lnTo>
                    <a:pt x="91876" y="353701"/>
                  </a:lnTo>
                  <a:lnTo>
                    <a:pt x="53245" y="353701"/>
                  </a:lnTo>
                  <a:lnTo>
                    <a:pt x="45276" y="353234"/>
                  </a:lnTo>
                  <a:lnTo>
                    <a:pt x="44665" y="353234"/>
                  </a:lnTo>
                  <a:lnTo>
                    <a:pt x="35960" y="350934"/>
                  </a:lnTo>
                  <a:lnTo>
                    <a:pt x="27660" y="346824"/>
                  </a:lnTo>
                  <a:lnTo>
                    <a:pt x="21699" y="340877"/>
                  </a:lnTo>
                  <a:lnTo>
                    <a:pt x="15173" y="333443"/>
                  </a:lnTo>
                  <a:lnTo>
                    <a:pt x="8178" y="329641"/>
                  </a:lnTo>
                  <a:close/>
                </a:path>
                <a:path w="368934" h="368935">
                  <a:moveTo>
                    <a:pt x="122794" y="350278"/>
                  </a:moveTo>
                  <a:lnTo>
                    <a:pt x="96786" y="350278"/>
                  </a:lnTo>
                  <a:lnTo>
                    <a:pt x="103519" y="356362"/>
                  </a:lnTo>
                  <a:lnTo>
                    <a:pt x="131356" y="368719"/>
                  </a:lnTo>
                  <a:lnTo>
                    <a:pt x="148640" y="368719"/>
                  </a:lnTo>
                  <a:lnTo>
                    <a:pt x="159066" y="365752"/>
                  </a:lnTo>
                  <a:lnTo>
                    <a:pt x="159204" y="365752"/>
                  </a:lnTo>
                  <a:lnTo>
                    <a:pt x="168343" y="361370"/>
                  </a:lnTo>
                  <a:lnTo>
                    <a:pt x="173520" y="358193"/>
                  </a:lnTo>
                  <a:lnTo>
                    <a:pt x="177098" y="355956"/>
                  </a:lnTo>
                  <a:lnTo>
                    <a:pt x="180659" y="353557"/>
                  </a:lnTo>
                  <a:lnTo>
                    <a:pt x="142352" y="353557"/>
                  </a:lnTo>
                  <a:lnTo>
                    <a:pt x="136316" y="353234"/>
                  </a:lnTo>
                  <a:lnTo>
                    <a:pt x="134136" y="353234"/>
                  </a:lnTo>
                  <a:lnTo>
                    <a:pt x="124920" y="351205"/>
                  </a:lnTo>
                  <a:lnTo>
                    <a:pt x="122794" y="350278"/>
                  </a:lnTo>
                  <a:close/>
                </a:path>
                <a:path w="368934" h="368935">
                  <a:moveTo>
                    <a:pt x="212196" y="350278"/>
                  </a:moveTo>
                  <a:lnTo>
                    <a:pt x="185508" y="350278"/>
                  </a:lnTo>
                  <a:lnTo>
                    <a:pt x="192403" y="356646"/>
                  </a:lnTo>
                  <a:lnTo>
                    <a:pt x="200536" y="361765"/>
                  </a:lnTo>
                  <a:lnTo>
                    <a:pt x="209797" y="365752"/>
                  </a:lnTo>
                  <a:lnTo>
                    <a:pt x="220078" y="368719"/>
                  </a:lnTo>
                  <a:lnTo>
                    <a:pt x="237363" y="368719"/>
                  </a:lnTo>
                  <a:lnTo>
                    <a:pt x="269227" y="353234"/>
                  </a:lnTo>
                  <a:lnTo>
                    <a:pt x="229885" y="353234"/>
                  </a:lnTo>
                  <a:lnTo>
                    <a:pt x="218532" y="352269"/>
                  </a:lnTo>
                  <a:lnTo>
                    <a:pt x="212196" y="350278"/>
                  </a:lnTo>
                  <a:close/>
                </a:path>
                <a:path w="368934" h="368935">
                  <a:moveTo>
                    <a:pt x="303348" y="350278"/>
                  </a:moveTo>
                  <a:lnTo>
                    <a:pt x="273088" y="350278"/>
                  </a:lnTo>
                  <a:lnTo>
                    <a:pt x="280546" y="356362"/>
                  </a:lnTo>
                  <a:lnTo>
                    <a:pt x="283485" y="358193"/>
                  </a:lnTo>
                  <a:lnTo>
                    <a:pt x="288458" y="361370"/>
                  </a:lnTo>
                  <a:lnTo>
                    <a:pt x="298337" y="365752"/>
                  </a:lnTo>
                  <a:lnTo>
                    <a:pt x="308800" y="368719"/>
                  </a:lnTo>
                  <a:lnTo>
                    <a:pt x="324929" y="368719"/>
                  </a:lnTo>
                  <a:lnTo>
                    <a:pt x="338901" y="364543"/>
                  </a:lnTo>
                  <a:lnTo>
                    <a:pt x="350700" y="358193"/>
                  </a:lnTo>
                  <a:lnTo>
                    <a:pt x="357055" y="352853"/>
                  </a:lnTo>
                  <a:lnTo>
                    <a:pt x="313142" y="352853"/>
                  </a:lnTo>
                  <a:lnTo>
                    <a:pt x="303348" y="350278"/>
                  </a:lnTo>
                  <a:close/>
                </a:path>
                <a:path w="368934" h="368935">
                  <a:moveTo>
                    <a:pt x="96978" y="329641"/>
                  </a:moveTo>
                  <a:lnTo>
                    <a:pt x="96553" y="329641"/>
                  </a:lnTo>
                  <a:lnTo>
                    <a:pt x="89506" y="332714"/>
                  </a:lnTo>
                  <a:lnTo>
                    <a:pt x="89643" y="332714"/>
                  </a:lnTo>
                  <a:lnTo>
                    <a:pt x="81254" y="339917"/>
                  </a:lnTo>
                  <a:lnTo>
                    <a:pt x="71847" y="347815"/>
                  </a:lnTo>
                  <a:lnTo>
                    <a:pt x="62217" y="352590"/>
                  </a:lnTo>
                  <a:lnTo>
                    <a:pt x="53245" y="353701"/>
                  </a:lnTo>
                  <a:lnTo>
                    <a:pt x="91876" y="353701"/>
                  </a:lnTo>
                  <a:lnTo>
                    <a:pt x="96786" y="350278"/>
                  </a:lnTo>
                  <a:lnTo>
                    <a:pt x="122794" y="350278"/>
                  </a:lnTo>
                  <a:lnTo>
                    <a:pt x="117525" y="347980"/>
                  </a:lnTo>
                  <a:lnTo>
                    <a:pt x="112542" y="343650"/>
                  </a:lnTo>
                  <a:lnTo>
                    <a:pt x="106994" y="337545"/>
                  </a:lnTo>
                  <a:lnTo>
                    <a:pt x="101527" y="332047"/>
                  </a:lnTo>
                  <a:lnTo>
                    <a:pt x="96978" y="329641"/>
                  </a:lnTo>
                  <a:close/>
                </a:path>
                <a:path w="368934" h="368935">
                  <a:moveTo>
                    <a:pt x="185710" y="329641"/>
                  </a:moveTo>
                  <a:lnTo>
                    <a:pt x="185268" y="329641"/>
                  </a:lnTo>
                  <a:lnTo>
                    <a:pt x="178607" y="332453"/>
                  </a:lnTo>
                  <a:lnTo>
                    <a:pt x="170338" y="339736"/>
                  </a:lnTo>
                  <a:lnTo>
                    <a:pt x="161012" y="347682"/>
                  </a:lnTo>
                  <a:lnTo>
                    <a:pt x="150939" y="352590"/>
                  </a:lnTo>
                  <a:lnTo>
                    <a:pt x="142352" y="353557"/>
                  </a:lnTo>
                  <a:lnTo>
                    <a:pt x="180659" y="353557"/>
                  </a:lnTo>
                  <a:lnTo>
                    <a:pt x="185508" y="350278"/>
                  </a:lnTo>
                  <a:lnTo>
                    <a:pt x="212196" y="350278"/>
                  </a:lnTo>
                  <a:lnTo>
                    <a:pt x="208559" y="349135"/>
                  </a:lnTo>
                  <a:lnTo>
                    <a:pt x="203018" y="344759"/>
                  </a:lnTo>
                  <a:lnTo>
                    <a:pt x="197110" y="338318"/>
                  </a:lnTo>
                  <a:lnTo>
                    <a:pt x="191231" y="332453"/>
                  </a:lnTo>
                  <a:lnTo>
                    <a:pt x="190490" y="332047"/>
                  </a:lnTo>
                  <a:lnTo>
                    <a:pt x="185710" y="329641"/>
                  </a:lnTo>
                  <a:close/>
                </a:path>
                <a:path w="368934" h="368935">
                  <a:moveTo>
                    <a:pt x="277736" y="329641"/>
                  </a:moveTo>
                  <a:lnTo>
                    <a:pt x="272845" y="329641"/>
                  </a:lnTo>
                  <a:lnTo>
                    <a:pt x="267547" y="331861"/>
                  </a:lnTo>
                  <a:lnTo>
                    <a:pt x="261745" y="337383"/>
                  </a:lnTo>
                  <a:lnTo>
                    <a:pt x="256076" y="343650"/>
                  </a:lnTo>
                  <a:lnTo>
                    <a:pt x="251193" y="347980"/>
                  </a:lnTo>
                  <a:lnTo>
                    <a:pt x="241234" y="351861"/>
                  </a:lnTo>
                  <a:lnTo>
                    <a:pt x="229885" y="353234"/>
                  </a:lnTo>
                  <a:lnTo>
                    <a:pt x="269227" y="353234"/>
                  </a:lnTo>
                  <a:lnTo>
                    <a:pt x="273088" y="350278"/>
                  </a:lnTo>
                  <a:lnTo>
                    <a:pt x="303348" y="350278"/>
                  </a:lnTo>
                  <a:lnTo>
                    <a:pt x="299610" y="349296"/>
                  </a:lnTo>
                  <a:lnTo>
                    <a:pt x="288061" y="342214"/>
                  </a:lnTo>
                  <a:lnTo>
                    <a:pt x="282168" y="337210"/>
                  </a:lnTo>
                  <a:lnTo>
                    <a:pt x="277736" y="329641"/>
                  </a:lnTo>
                  <a:close/>
                </a:path>
                <a:path w="368934" h="368935">
                  <a:moveTo>
                    <a:pt x="361279" y="329139"/>
                  </a:moveTo>
                  <a:lnTo>
                    <a:pt x="354642" y="332714"/>
                  </a:lnTo>
                  <a:lnTo>
                    <a:pt x="348132" y="340175"/>
                  </a:lnTo>
                  <a:lnTo>
                    <a:pt x="341071" y="346824"/>
                  </a:lnTo>
                  <a:lnTo>
                    <a:pt x="327320" y="352269"/>
                  </a:lnTo>
                  <a:lnTo>
                    <a:pt x="326783" y="352269"/>
                  </a:lnTo>
                  <a:lnTo>
                    <a:pt x="313142" y="352853"/>
                  </a:lnTo>
                  <a:lnTo>
                    <a:pt x="357055" y="352853"/>
                  </a:lnTo>
                  <a:lnTo>
                    <a:pt x="360562" y="349906"/>
                  </a:lnTo>
                  <a:lnTo>
                    <a:pt x="368717" y="339917"/>
                  </a:lnTo>
                  <a:lnTo>
                    <a:pt x="368719" y="334149"/>
                  </a:lnTo>
                  <a:lnTo>
                    <a:pt x="361279" y="329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768496" y="223494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0694" y="489394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65442" y="5138191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57649" y="596391"/>
            <a:ext cx="98190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/>
              <a:t>ТРАНСПОРТНО-</a:t>
            </a:r>
            <a:r>
              <a:rPr sz="2200" spc="45" dirty="0"/>
              <a:t>ЛОГИСТИЧЕСКИЙ</a:t>
            </a:r>
            <a:r>
              <a:rPr sz="2200" spc="335" dirty="0"/>
              <a:t> </a:t>
            </a:r>
            <a:r>
              <a:rPr sz="2200" spc="55" dirty="0"/>
              <a:t>ПОТЕНЦИАЛ</a:t>
            </a:r>
            <a:r>
              <a:rPr sz="2200" spc="350" dirty="0"/>
              <a:t> </a:t>
            </a:r>
            <a:r>
              <a:rPr sz="2200" dirty="0"/>
              <a:t>ОМСКОЙ</a:t>
            </a:r>
            <a:r>
              <a:rPr sz="2200" spc="330" dirty="0"/>
              <a:t> </a:t>
            </a:r>
            <a:r>
              <a:rPr sz="2200" spc="-10" dirty="0"/>
              <a:t>ОБЛАСТИ</a:t>
            </a:r>
            <a:endParaRPr sz="2200"/>
          </a:p>
        </p:txBody>
      </p:sp>
      <p:sp>
        <p:nvSpPr>
          <p:cNvPr id="22" name="object 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Автомобильные </a:t>
            </a:r>
            <a:r>
              <a:rPr dirty="0"/>
              <a:t>дороги</a:t>
            </a:r>
            <a:r>
              <a:rPr spc="-5" dirty="0"/>
              <a:t> </a:t>
            </a:r>
            <a:r>
              <a:rPr dirty="0"/>
              <a:t>Омской</a:t>
            </a:r>
            <a:r>
              <a:rPr spc="-10" dirty="0"/>
              <a:t> области:</a:t>
            </a:r>
          </a:p>
          <a:p>
            <a:pPr marL="99695" indent="-86995">
              <a:lnSpc>
                <a:spcPct val="100000"/>
              </a:lnSpc>
              <a:spcBef>
                <a:spcPts val="75"/>
              </a:spcBef>
              <a:buFont typeface="Arial Black"/>
              <a:buChar char="•"/>
              <a:tabLst>
                <a:tab pos="99695" algn="l"/>
              </a:tabLst>
            </a:pPr>
            <a:r>
              <a:rPr sz="950" dirty="0">
                <a:solidFill>
                  <a:srgbClr val="231F20"/>
                </a:solidFill>
              </a:rPr>
              <a:t>Общая</a:t>
            </a:r>
            <a:r>
              <a:rPr sz="950" spc="95" dirty="0">
                <a:solidFill>
                  <a:srgbClr val="231F20"/>
                </a:solidFill>
              </a:rPr>
              <a:t> </a:t>
            </a:r>
            <a:r>
              <a:rPr sz="950" dirty="0">
                <a:solidFill>
                  <a:srgbClr val="231F20"/>
                </a:solidFill>
              </a:rPr>
              <a:t>протяженность</a:t>
            </a:r>
            <a:r>
              <a:rPr sz="950" spc="100" dirty="0">
                <a:solidFill>
                  <a:srgbClr val="231F20"/>
                </a:solidFill>
              </a:rPr>
              <a:t> </a:t>
            </a:r>
            <a:r>
              <a:rPr sz="1500" dirty="0"/>
              <a:t>729,9</a:t>
            </a:r>
            <a:r>
              <a:rPr sz="1500" spc="-50" dirty="0"/>
              <a:t> </a:t>
            </a:r>
            <a:r>
              <a:rPr sz="950" b="0" spc="-25" dirty="0">
                <a:solidFill>
                  <a:srgbClr val="231F20"/>
                </a:solidFill>
                <a:latin typeface="Arial"/>
                <a:cs typeface="Arial"/>
              </a:rPr>
              <a:t>км</a:t>
            </a:r>
            <a:endParaRPr sz="95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385"/>
              </a:spcBef>
              <a:buFont typeface="Arial Black"/>
              <a:buChar char="•"/>
              <a:tabLst>
                <a:tab pos="127000" algn="l"/>
              </a:tabLst>
            </a:pPr>
            <a:r>
              <a:rPr sz="950" dirty="0">
                <a:solidFill>
                  <a:srgbClr val="231F20"/>
                </a:solidFill>
              </a:rPr>
              <a:t>Крупные</a:t>
            </a:r>
            <a:r>
              <a:rPr sz="950" spc="130" dirty="0">
                <a:solidFill>
                  <a:srgbClr val="231F20"/>
                </a:solidFill>
              </a:rPr>
              <a:t> </a:t>
            </a:r>
            <a:r>
              <a:rPr sz="950" dirty="0">
                <a:solidFill>
                  <a:srgbClr val="231F20"/>
                </a:solidFill>
              </a:rPr>
              <a:t>федеральные</a:t>
            </a:r>
            <a:r>
              <a:rPr sz="950" spc="130" dirty="0">
                <a:solidFill>
                  <a:srgbClr val="231F20"/>
                </a:solidFill>
              </a:rPr>
              <a:t> </a:t>
            </a:r>
            <a:r>
              <a:rPr sz="950" dirty="0">
                <a:solidFill>
                  <a:srgbClr val="231F20"/>
                </a:solidFill>
              </a:rPr>
              <a:t>автомобильные</a:t>
            </a:r>
            <a:r>
              <a:rPr sz="950" spc="130" dirty="0">
                <a:solidFill>
                  <a:srgbClr val="231F20"/>
                </a:solidFill>
              </a:rPr>
              <a:t> </a:t>
            </a:r>
            <a:r>
              <a:rPr sz="950" spc="-10" dirty="0">
                <a:solidFill>
                  <a:srgbClr val="231F20"/>
                </a:solidFill>
              </a:rPr>
              <a:t>автомагистрали:</a:t>
            </a:r>
            <a:endParaRPr sz="950"/>
          </a:p>
          <a:p>
            <a:pPr marL="128270">
              <a:lnSpc>
                <a:spcPct val="100000"/>
              </a:lnSpc>
              <a:spcBef>
                <a:spcPts val="190"/>
              </a:spcBef>
            </a:pPr>
            <a:r>
              <a:rPr sz="950" dirty="0"/>
              <a:t>Р-402</a:t>
            </a:r>
            <a:r>
              <a:rPr sz="950" spc="50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Тюмень</a:t>
            </a:r>
            <a:r>
              <a:rPr sz="950" b="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Ялуторовск</a:t>
            </a:r>
            <a:r>
              <a:rPr sz="950" b="0" spc="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Ишим</a:t>
            </a:r>
            <a:r>
              <a:rPr sz="950" b="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20" dirty="0">
                <a:solidFill>
                  <a:srgbClr val="231F20"/>
                </a:solidFill>
                <a:latin typeface="Arial"/>
                <a:cs typeface="Arial"/>
              </a:rPr>
              <a:t>Омск</a:t>
            </a:r>
            <a:endParaRPr sz="950">
              <a:latin typeface="Arial"/>
              <a:cs typeface="Arial"/>
            </a:endParaRPr>
          </a:p>
          <a:p>
            <a:pPr marL="128270" marR="565785">
              <a:lnSpc>
                <a:spcPct val="103200"/>
              </a:lnSpc>
              <a:spcBef>
                <a:spcPts val="155"/>
              </a:spcBef>
            </a:pPr>
            <a:r>
              <a:rPr sz="950" dirty="0"/>
              <a:t>Р-254</a:t>
            </a:r>
            <a:r>
              <a:rPr sz="950" spc="70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Челябинск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Курган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Омск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Новосибирск</a:t>
            </a:r>
            <a:r>
              <a:rPr sz="950" b="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(часть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европейского</a:t>
            </a:r>
            <a:r>
              <a:rPr sz="950" b="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маршрута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25" dirty="0">
                <a:solidFill>
                  <a:srgbClr val="231F20"/>
                </a:solidFill>
                <a:latin typeface="Arial"/>
                <a:cs typeface="Arial"/>
              </a:rPr>
              <a:t>E30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sz="950" b="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азиатского</a:t>
            </a:r>
            <a:r>
              <a:rPr sz="950" b="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маршрута</a:t>
            </a:r>
            <a:r>
              <a:rPr sz="950" b="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20" dirty="0">
                <a:solidFill>
                  <a:srgbClr val="231F20"/>
                </a:solidFill>
                <a:latin typeface="Arial"/>
                <a:cs typeface="Arial"/>
              </a:rPr>
              <a:t>AH6)</a:t>
            </a:r>
            <a:endParaRPr sz="950">
              <a:latin typeface="Arial"/>
              <a:cs typeface="Arial"/>
            </a:endParaRPr>
          </a:p>
          <a:p>
            <a:pPr marL="128270" marR="17780">
              <a:lnSpc>
                <a:spcPct val="103200"/>
              </a:lnSpc>
              <a:spcBef>
                <a:spcPts val="150"/>
              </a:spcBef>
            </a:pPr>
            <a:r>
              <a:rPr sz="950" dirty="0"/>
              <a:t>А-320</a:t>
            </a:r>
            <a:r>
              <a:rPr sz="950" spc="70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Омск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Черлак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граница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sz="950" b="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республикой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Казахстан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(часть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европейского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маршрута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20" dirty="0">
                <a:solidFill>
                  <a:srgbClr val="231F20"/>
                </a:solidFill>
                <a:latin typeface="Arial"/>
                <a:cs typeface="Arial"/>
              </a:rPr>
              <a:t>E127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sz="950" b="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азиатского</a:t>
            </a:r>
            <a:r>
              <a:rPr sz="950" b="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маршрута</a:t>
            </a:r>
            <a:r>
              <a:rPr sz="950" b="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10" dirty="0">
                <a:solidFill>
                  <a:srgbClr val="231F20"/>
                </a:solidFill>
                <a:latin typeface="Arial"/>
                <a:cs typeface="Arial"/>
              </a:rPr>
              <a:t>AH60)</a:t>
            </a:r>
            <a:endParaRPr sz="950">
              <a:latin typeface="Arial"/>
              <a:cs typeface="Arial"/>
            </a:endParaRPr>
          </a:p>
          <a:p>
            <a:pPr marL="127000" indent="-114300">
              <a:lnSpc>
                <a:spcPts val="1635"/>
              </a:lnSpc>
              <a:spcBef>
                <a:spcPts val="105"/>
              </a:spcBef>
              <a:buFont typeface="Arial Black"/>
              <a:buChar char="•"/>
              <a:tabLst>
                <a:tab pos="127000" algn="l"/>
              </a:tabLst>
            </a:pPr>
            <a:r>
              <a:rPr sz="950" dirty="0">
                <a:solidFill>
                  <a:srgbClr val="231F20"/>
                </a:solidFill>
              </a:rPr>
              <a:t>Объем</a:t>
            </a:r>
            <a:r>
              <a:rPr sz="950" spc="90" dirty="0">
                <a:solidFill>
                  <a:srgbClr val="231F20"/>
                </a:solidFill>
              </a:rPr>
              <a:t> </a:t>
            </a:r>
            <a:r>
              <a:rPr sz="950" dirty="0">
                <a:solidFill>
                  <a:srgbClr val="231F20"/>
                </a:solidFill>
              </a:rPr>
              <a:t>перевозимых</a:t>
            </a:r>
            <a:r>
              <a:rPr sz="950" spc="95" dirty="0">
                <a:solidFill>
                  <a:srgbClr val="231F20"/>
                </a:solidFill>
              </a:rPr>
              <a:t> </a:t>
            </a:r>
            <a:r>
              <a:rPr sz="950" dirty="0">
                <a:solidFill>
                  <a:srgbClr val="231F20"/>
                </a:solidFill>
              </a:rPr>
              <a:t>грузов</a:t>
            </a:r>
            <a:r>
              <a:rPr sz="950" spc="90" dirty="0">
                <a:solidFill>
                  <a:srgbClr val="231F20"/>
                </a:solidFill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автомобильным</a:t>
            </a:r>
            <a:r>
              <a:rPr sz="950" b="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транспортом</a:t>
            </a:r>
            <a:r>
              <a:rPr sz="950" b="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организаций</a:t>
            </a:r>
            <a:r>
              <a:rPr sz="950" b="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950" baseline="4273" dirty="0"/>
              <a:t>&gt;</a:t>
            </a:r>
            <a:r>
              <a:rPr sz="1500" dirty="0"/>
              <a:t>18</a:t>
            </a:r>
            <a:r>
              <a:rPr sz="1500" spc="-55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млн</a:t>
            </a:r>
            <a:r>
              <a:rPr sz="950" b="0" spc="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10" dirty="0">
                <a:solidFill>
                  <a:srgbClr val="231F20"/>
                </a:solidFill>
                <a:latin typeface="Arial"/>
                <a:cs typeface="Arial"/>
              </a:rPr>
              <a:t>тонн,</a:t>
            </a:r>
            <a:endParaRPr sz="950">
              <a:latin typeface="Arial"/>
              <a:cs typeface="Arial"/>
            </a:endParaRPr>
          </a:p>
          <a:p>
            <a:pPr marL="128270">
              <a:lnSpc>
                <a:spcPts val="1635"/>
              </a:lnSpc>
            </a:pP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из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них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междугородные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перевозки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950" baseline="4273" dirty="0"/>
              <a:t>&gt;</a:t>
            </a:r>
            <a:r>
              <a:rPr sz="1500" dirty="0"/>
              <a:t>4</a:t>
            </a:r>
            <a:r>
              <a:rPr sz="1500" spc="-130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млн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тонн,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международные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перевозки</a:t>
            </a:r>
            <a:r>
              <a:rPr sz="950" b="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более</a:t>
            </a:r>
            <a:r>
              <a:rPr sz="950" b="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950" baseline="4273" dirty="0"/>
              <a:t>&gt;</a:t>
            </a:r>
            <a:r>
              <a:rPr sz="1500" dirty="0"/>
              <a:t>9</a:t>
            </a:r>
            <a:r>
              <a:rPr sz="1500" spc="-135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тыс.</a:t>
            </a:r>
            <a:r>
              <a:rPr sz="950" b="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spc="-20" dirty="0">
                <a:solidFill>
                  <a:srgbClr val="231F20"/>
                </a:solidFill>
                <a:latin typeface="Arial"/>
                <a:cs typeface="Arial"/>
              </a:rPr>
              <a:t>тонн</a:t>
            </a:r>
            <a:endParaRPr sz="950">
              <a:latin typeface="Arial"/>
              <a:cs typeface="Arial"/>
            </a:endParaRPr>
          </a:p>
          <a:p>
            <a:pPr marL="127635" indent="-114935">
              <a:lnSpc>
                <a:spcPct val="100000"/>
              </a:lnSpc>
              <a:spcBef>
                <a:spcPts val="229"/>
              </a:spcBef>
              <a:buFont typeface="Arial Black"/>
              <a:buChar char="•"/>
              <a:tabLst>
                <a:tab pos="127635" algn="l"/>
              </a:tabLst>
            </a:pPr>
            <a:r>
              <a:rPr sz="950" spc="-10" dirty="0">
                <a:solidFill>
                  <a:srgbClr val="231F20"/>
                </a:solidFill>
              </a:rPr>
              <a:t>Заключено</a:t>
            </a:r>
            <a:r>
              <a:rPr sz="950" spc="-20" dirty="0">
                <a:solidFill>
                  <a:srgbClr val="231F20"/>
                </a:solidFill>
              </a:rPr>
              <a:t> </a:t>
            </a:r>
            <a:r>
              <a:rPr sz="950" spc="-10" dirty="0">
                <a:solidFill>
                  <a:srgbClr val="231F20"/>
                </a:solidFill>
              </a:rPr>
              <a:t>концессионное</a:t>
            </a:r>
            <a:r>
              <a:rPr sz="950" spc="-15" dirty="0">
                <a:solidFill>
                  <a:srgbClr val="231F20"/>
                </a:solidFill>
              </a:rPr>
              <a:t> </a:t>
            </a:r>
            <a:r>
              <a:rPr sz="950" spc="-10" dirty="0">
                <a:solidFill>
                  <a:srgbClr val="231F20"/>
                </a:solidFill>
              </a:rPr>
              <a:t>соглашение</a:t>
            </a:r>
            <a:r>
              <a:rPr sz="950" spc="-15" dirty="0">
                <a:solidFill>
                  <a:srgbClr val="231F20"/>
                </a:solidFill>
              </a:rPr>
              <a:t> </a:t>
            </a:r>
            <a:r>
              <a:rPr sz="950" dirty="0">
                <a:solidFill>
                  <a:srgbClr val="231F20"/>
                </a:solidFill>
              </a:rPr>
              <a:t>о</a:t>
            </a:r>
            <a:r>
              <a:rPr sz="950" spc="-20" dirty="0">
                <a:solidFill>
                  <a:srgbClr val="231F20"/>
                </a:solidFill>
              </a:rPr>
              <a:t> </a:t>
            </a:r>
            <a:r>
              <a:rPr sz="950" spc="-10" dirty="0">
                <a:solidFill>
                  <a:srgbClr val="231F20"/>
                </a:solidFill>
              </a:rPr>
              <a:t>строительстве</a:t>
            </a:r>
            <a:r>
              <a:rPr sz="950" spc="-15" dirty="0">
                <a:solidFill>
                  <a:srgbClr val="231F20"/>
                </a:solidFill>
              </a:rPr>
              <a:t> </a:t>
            </a:r>
            <a:r>
              <a:rPr sz="950" spc="-20" dirty="0">
                <a:solidFill>
                  <a:srgbClr val="231F20"/>
                </a:solidFill>
              </a:rPr>
              <a:t>автомобильной</a:t>
            </a:r>
            <a:r>
              <a:rPr sz="950" spc="-15" dirty="0">
                <a:solidFill>
                  <a:srgbClr val="231F20"/>
                </a:solidFill>
              </a:rPr>
              <a:t> </a:t>
            </a:r>
            <a:r>
              <a:rPr sz="950" spc="-10" dirty="0">
                <a:solidFill>
                  <a:srgbClr val="231F20"/>
                </a:solidFill>
              </a:rPr>
              <a:t>дороги</a:t>
            </a:r>
            <a:endParaRPr sz="950"/>
          </a:p>
          <a:p>
            <a:pPr marL="128270">
              <a:lnSpc>
                <a:spcPct val="100000"/>
              </a:lnSpc>
              <a:spcBef>
                <a:spcPts val="40"/>
              </a:spcBef>
            </a:pPr>
            <a:r>
              <a:rPr sz="950" dirty="0"/>
              <a:t>«Северный</a:t>
            </a:r>
            <a:r>
              <a:rPr sz="950" spc="80" dirty="0"/>
              <a:t> </a:t>
            </a:r>
            <a:r>
              <a:rPr sz="950" dirty="0"/>
              <a:t>обход</a:t>
            </a:r>
            <a:r>
              <a:rPr sz="950" spc="80" dirty="0"/>
              <a:t> </a:t>
            </a:r>
            <a:r>
              <a:rPr sz="950" dirty="0"/>
              <a:t>города</a:t>
            </a:r>
            <a:r>
              <a:rPr sz="950" spc="80" dirty="0"/>
              <a:t> </a:t>
            </a:r>
            <a:r>
              <a:rPr sz="950" dirty="0"/>
              <a:t>Омска»,</a:t>
            </a:r>
            <a:r>
              <a:rPr sz="950" spc="70" dirty="0"/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которая</a:t>
            </a:r>
            <a:r>
              <a:rPr sz="950" b="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может</a:t>
            </a:r>
            <a:r>
              <a:rPr sz="950" b="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стать</a:t>
            </a:r>
            <a:r>
              <a:rPr sz="950" b="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частью</a:t>
            </a:r>
            <a:r>
              <a:rPr sz="950" b="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продолжения</a:t>
            </a:r>
            <a:r>
              <a:rPr sz="950" b="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трассы</a:t>
            </a:r>
            <a:r>
              <a:rPr sz="950" b="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50" dirty="0"/>
              <a:t>М-</a:t>
            </a:r>
            <a:r>
              <a:rPr sz="950" spc="-25" dirty="0"/>
              <a:t>12</a:t>
            </a:r>
            <a:endParaRPr sz="950">
              <a:latin typeface="Arial"/>
              <a:cs typeface="Arial"/>
            </a:endParaRPr>
          </a:p>
          <a:p>
            <a:pPr marL="128270">
              <a:lnSpc>
                <a:spcPct val="100000"/>
              </a:lnSpc>
              <a:spcBef>
                <a:spcPts val="35"/>
              </a:spcBef>
            </a:pPr>
            <a:r>
              <a:rPr sz="950" b="0" dirty="0">
                <a:solidFill>
                  <a:srgbClr val="231F20"/>
                </a:solidFill>
                <a:latin typeface="Arial"/>
                <a:cs typeface="Arial"/>
              </a:rPr>
              <a:t>(Москва-Казань-</a:t>
            </a:r>
            <a:r>
              <a:rPr sz="950" b="0" spc="-10" dirty="0">
                <a:solidFill>
                  <a:srgbClr val="231F20"/>
                </a:solidFill>
                <a:latin typeface="Arial"/>
                <a:cs typeface="Arial"/>
              </a:rPr>
              <a:t>Монголия)</a:t>
            </a:r>
            <a:endParaRPr sz="9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54449" y="3726846"/>
            <a:ext cx="5541645" cy="1189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ts val="160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Транссибирская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железнодорожная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магистраль: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0" marR="0" lvl="0" indent="-114300" defTabSz="914400" eaLnBrk="1" fontAlgn="auto" latinLnBrk="0" hangingPunct="1">
              <a:lnSpc>
                <a:spcPts val="17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Общая</a:t>
            </a:r>
            <a:r>
              <a:rPr kumimoji="0" sz="950" b="1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протяженность</a:t>
            </a:r>
            <a:r>
              <a:rPr kumimoji="0" sz="950" b="1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территории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Омской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области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1209</a:t>
            </a:r>
            <a:r>
              <a:rPr kumimoji="0" sz="15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0" marR="0" lvl="0" indent="-114300" defTabSz="91440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>
                <a:srgbClr val="231F20"/>
              </a:buClr>
              <a:buSzPct val="63333"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7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грузовых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дворов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площадками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для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хранения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складами,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25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ж/д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станций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6364" marR="5080" lvl="0" indent="-114300" algn="just" defTabSz="914400" eaLnBrk="1" fontAlgn="auto" latinLnBrk="0" hangingPunct="1">
              <a:lnSpc>
                <a:spcPct val="1032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Международное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сообщение:</a:t>
            </a:r>
            <a:r>
              <a:rPr kumimoji="0" sz="950" b="1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востоке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магистраль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обеспечивает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выход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сеть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железных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дорог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Северной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Кореи,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Китая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Монголии,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западе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-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через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российские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порты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пограничные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переходы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–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европейские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страны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55877" y="1226000"/>
            <a:ext cx="3383915" cy="3772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88694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Международный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аэропорт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им.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Дмитрия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Карбышева: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0" marR="0" lvl="0" indent="-114300" defTabSz="91440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Входит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тридцатку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лучших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российских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аэропортов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827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перевозкам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пассажиров,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грузов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почты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0" marR="0" lvl="0" indent="-114300" defTabSz="914400" eaLnBrk="1" fontAlgn="auto" latinLnBrk="0" hangingPunct="1">
              <a:lnSpc>
                <a:spcPts val="1764"/>
              </a:lnSpc>
              <a:spcBef>
                <a:spcPts val="295"/>
              </a:spcBef>
              <a:spcAft>
                <a:spcPts val="0"/>
              </a:spcAft>
              <a:buClr>
                <a:srgbClr val="231F20"/>
              </a:buClr>
              <a:buSzPct val="63333"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sz="1500" b="1" i="0" u="none" strike="noStrike" kern="0" cap="none" spc="-114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грузовой</a:t>
            </a:r>
            <a:r>
              <a:rPr kumimoji="0" sz="95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терминал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8270" marR="0" lvl="0" indent="0" defTabSz="914400" eaLnBrk="1" fontAlgn="auto" latinLnBrk="0" hangingPunct="1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со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складами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открытыми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эстакадами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6364" marR="561975" lvl="0" indent="-114300" defTabSz="914400" eaLnBrk="1" fontAlgn="auto" latinLnBrk="0" hangingPunct="1">
              <a:lnSpc>
                <a:spcPct val="776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Ежегодный</a:t>
            </a:r>
            <a:r>
              <a:rPr kumimoji="0" sz="950" b="1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пассажиропоток</a:t>
            </a:r>
            <a:r>
              <a:rPr kumimoji="0" sz="950" b="1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1,7</a:t>
            </a:r>
            <a:r>
              <a:rPr kumimoji="0" sz="15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млн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чел,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объем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грузоперевозок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3</a:t>
            </a:r>
            <a:r>
              <a:rPr kumimoji="0" sz="1500" b="1" i="0" u="none" strike="noStrike" kern="0" cap="none" spc="-10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тыс.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тонн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0" marR="0" lvl="0" indent="-114300" defTabSz="91440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Подписано</a:t>
            </a:r>
            <a:r>
              <a:rPr kumimoji="0" sz="950" b="1" i="0" u="none" strike="noStrike" kern="0" cap="none" spc="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концессионное</a:t>
            </a:r>
            <a:r>
              <a:rPr kumimoji="0" sz="950" b="1" i="0" u="none" strike="noStrike" kern="0" cap="none" spc="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соглашение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8270" marR="0" lvl="0" indent="0" defTabSz="91440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строительстве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аэропорта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«Омск-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Федоровка»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827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период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2026-2028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гг.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Водный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транспорт: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6364" marR="904875" lvl="0" indent="-114300" defTabSz="914400" eaLnBrk="1" fontAlgn="auto" latinLnBrk="0" hangingPunct="1">
              <a:lnSpc>
                <a:spcPct val="1032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Обь-Иртышский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бассейн</a:t>
            </a:r>
            <a:r>
              <a:rPr kumimoji="0" sz="950" b="1" i="0" u="none" strike="noStrike" kern="0" cap="none" spc="1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имеет</a:t>
            </a:r>
            <a:r>
              <a:rPr kumimoji="0" sz="950" b="1" i="0" u="none" strike="noStrike" kern="0" cap="none" spc="1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связь 	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Казахстаном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Китаем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6364" marR="753110" lvl="0" indent="-114300" defTabSz="914400" eaLnBrk="1" fontAlgn="auto" latinLnBrk="0" hangingPunct="1">
              <a:lnSpc>
                <a:spcPct val="1032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63195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Обеспечивается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выход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Омской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области 	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Северный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морской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путь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827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Азиатско-Тихоокеанский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регион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6364" marR="107314" lvl="0" indent="-114300" defTabSz="914400" eaLnBrk="1" fontAlgn="auto" latinLnBrk="0" hangingPunct="1">
              <a:lnSpc>
                <a:spcPct val="1032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Развитая</a:t>
            </a:r>
            <a:r>
              <a:rPr kumimoji="0" sz="950" b="1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имущественная</a:t>
            </a:r>
            <a:r>
              <a:rPr kumimoji="0" sz="950" b="1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база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речного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порта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-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свыше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100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единиц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флота,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механизированные</a:t>
            </a:r>
            <a:r>
              <a:rPr kumimoji="0" sz="9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грузовые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причалы,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складские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площадки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помещения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2738" y="953163"/>
            <a:ext cx="519430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Регион</a:t>
            </a:r>
            <a:r>
              <a:rPr kumimoji="0" sz="120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расположен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пересечении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крупных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транспортных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путей: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54449" y="5219389"/>
            <a:ext cx="64350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Уникальное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приграничное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расположение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региона,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способствующее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прохождению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мощных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грузопотоков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по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всем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направлениям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03985" y="5655344"/>
            <a:ext cx="4249420" cy="9690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39370" lvl="0" indent="0" defTabSz="914400" eaLnBrk="1" fontAlgn="auto" latinLnBrk="0" hangingPunct="1">
              <a:lnSpc>
                <a:spcPts val="161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Граничит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Уральским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федеральным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округом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38%</a:t>
            </a:r>
            <a:r>
              <a:rPr kumimoji="0" sz="1500" b="1" i="0" u="none" strike="noStrike" kern="0" cap="none" spc="-7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границы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области),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Казахстаном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34%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границы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области)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Развитые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экономические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связи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Уральским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федеральным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округом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5080" lvl="0" indent="0" defTabSz="914400" eaLnBrk="1" fontAlgn="auto" latinLnBrk="0" hangingPunct="1">
              <a:lnSpc>
                <a:spcPct val="1032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Через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территорию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региона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проходит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большинство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грузов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направлении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Европа-Казахстан-Средняя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Азия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67155" y="5762880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85281" y="5762880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39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67155" y="6157314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67155" y="6338982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985281" y="6293982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39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30404" y="5725335"/>
            <a:ext cx="4258310" cy="844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32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Наличие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автомобильного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железнодорожного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сообщения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с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Нур-Султаном способствует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эффективному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взаимодействию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омского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казахстанского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транспортных</a:t>
            </a: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узлов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989965" lvl="0" indent="0" defTabSz="914400" eaLnBrk="1" fontAlgn="auto" latinLnBrk="0" hangingPunct="1">
              <a:lnSpc>
                <a:spcPct val="1032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Наличие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многосторонних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и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двусторонних</a:t>
            </a:r>
            <a:r>
              <a:rPr kumimoji="0" sz="950" b="0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приграничных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автомобильных</a:t>
            </a:r>
            <a:r>
              <a:rPr kumimoji="0" sz="950" b="0" i="0" u="none" strike="noStrike" kern="0" cap="none" spc="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пунктов</a:t>
            </a:r>
            <a:r>
              <a:rPr kumimoji="0" sz="950" b="0" i="0" u="none" strike="noStrike" kern="0" cap="none" spc="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cs typeface="Arial"/>
              </a:rPr>
              <a:t>пропуска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1F1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1F1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4598</TotalTime>
  <Words>2615</Words>
  <Application>Microsoft Office PowerPoint</Application>
  <PresentationFormat>Широкоэкранный</PresentationFormat>
  <Paragraphs>435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16</vt:i4>
      </vt:variant>
    </vt:vector>
  </HeadingPairs>
  <TitlesOfParts>
    <vt:vector size="34" baseType="lpstr">
      <vt:lpstr>Arial</vt:lpstr>
      <vt:lpstr>Arial Black</vt:lpstr>
      <vt:lpstr>Arial MT</vt:lpstr>
      <vt:lpstr>Arial Narrow</vt:lpstr>
      <vt:lpstr>Arial Unicode MS</vt:lpstr>
      <vt:lpstr>Calibri</vt:lpstr>
      <vt:lpstr>Microsoft Sans Serif</vt:lpstr>
      <vt:lpstr>quote-cjk-patch</vt:lpstr>
      <vt:lpstr>SB Sans Text</vt:lpstr>
      <vt:lpstr>Tahoma</vt:lpstr>
      <vt:lpstr>Times New Roman</vt:lpstr>
      <vt:lpstr>Verdana</vt:lpstr>
      <vt:lpstr>Office Theme</vt:lpstr>
      <vt:lpstr>1_Office Theme</vt:lpstr>
      <vt:lpstr>2_Office Theme</vt:lpstr>
      <vt:lpstr>3_Office Theme</vt:lpstr>
      <vt:lpstr>4_Office Theme</vt:lpstr>
      <vt:lpstr>5_Office Theme</vt:lpstr>
      <vt:lpstr>СОЗДАНИЕ БАЗЫ ОТДЫХА «ИСКОРКА» НА ТЕРРИТОРИИ БЫВШЕГО ДЕТСКОГО ЛАГЕРЯ (П.ЧЕРНОЛУЧЬЕ) НА ТЕРРИТОРИИ ОМСКОЙ ОБЛАСТИ</vt:lpstr>
      <vt:lpstr>Создание базы отдыха «Искорка» на территории бывшего детского лагеря (п.Чернолучье)</vt:lpstr>
      <vt:lpstr>СОДЕРЖАНИЕ:</vt:lpstr>
      <vt:lpstr>ИНФОРМАЦИЯ О ПРОЕКТЕ</vt:lpstr>
      <vt:lpstr>Презентация PowerPoint</vt:lpstr>
      <vt:lpstr>ВИДЫ УСЛУГ</vt:lpstr>
      <vt:lpstr>ОПИСАНИЕ ПРОЕКТА</vt:lpstr>
      <vt:lpstr>Анализ экономической отрасли инвестиционного проекта и маркетинг</vt:lpstr>
      <vt:lpstr>ТРАНСПОРТНО-ЛОГИСТИЧЕСКИЙ ПОТЕНЦИАЛ ОМСКОЙ ОБЛАСТИ</vt:lpstr>
      <vt:lpstr>Презентация PowerPoint</vt:lpstr>
      <vt:lpstr>КЛЮЧЕВЫЕ ПОТРЕБИТЕЛИ В РЕГИОНЕ</vt:lpstr>
      <vt:lpstr>ПЛАН МАРКЕТИНГА</vt:lpstr>
      <vt:lpstr>ВОЗМОЖНЫЕ ТЕРРИТОРИИ ДЛЯ РАЗМЕЩЕНИЯ</vt:lpstr>
      <vt:lpstr>Презентация PowerPoint</vt:lpstr>
      <vt:lpstr>ВОЗМОЖНЫЕ МЕРЫ ПОДДЕРЖКИ</vt:lpstr>
      <vt:lpstr>АДМИНИСТРАТИВНАЯ ПОДДЕРЖКА БИЗНЕСА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БАЗЫ ОТДЫХА «ИСКАРКА» НА ТЕРРИТОРИИ БЫВШЕГО ДЕТСКОГО ЛАГЕРЯ (ЧЕРНОЛУЧЬЕ) НА ТЕРРИТОРИИ ОМСКОЙ ОБЛАСТИ</dc:title>
  <dc:creator>Admin</dc:creator>
  <cp:lastModifiedBy>Admin</cp:lastModifiedBy>
  <cp:revision>9</cp:revision>
  <dcterms:created xsi:type="dcterms:W3CDTF">2026-06-03T08:22:40Z</dcterms:created>
  <dcterms:modified xsi:type="dcterms:W3CDTF">2026-08-17T08:42:57Z</dcterms:modified>
</cp:coreProperties>
</file>