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80" d="100"/>
          <a:sy n="80" d="100"/>
        </p:scale>
        <p:origin x="61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3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4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1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95"/>
            <a:ext cx="643467" cy="6857154"/>
          </a:xfrm>
          <a:custGeom>
            <a:avLst/>
            <a:gdLst/>
            <a:ahLst/>
            <a:cxnLst/>
            <a:rect l="l" t="t" r="r" b="b"/>
            <a:pathLst>
              <a:path w="482600" h="5149215">
                <a:moveTo>
                  <a:pt x="482028" y="0"/>
                </a:moveTo>
                <a:lnTo>
                  <a:pt x="0" y="0"/>
                </a:lnTo>
                <a:lnTo>
                  <a:pt x="0" y="5149202"/>
                </a:lnTo>
                <a:lnTo>
                  <a:pt x="482028" y="5149202"/>
                </a:lnTo>
                <a:lnTo>
                  <a:pt x="482028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g object 17"/>
          <p:cNvSpPr/>
          <p:nvPr/>
        </p:nvSpPr>
        <p:spPr>
          <a:xfrm>
            <a:off x="171701" y="2878458"/>
            <a:ext cx="299720" cy="1859524"/>
          </a:xfrm>
          <a:custGeom>
            <a:avLst/>
            <a:gdLst/>
            <a:ahLst/>
            <a:cxnLst/>
            <a:rect l="l" t="t" r="r" b="b"/>
            <a:pathLst>
              <a:path w="224790" h="1396364">
                <a:moveTo>
                  <a:pt x="200883" y="19329"/>
                </a:moveTo>
                <a:lnTo>
                  <a:pt x="155257" y="19329"/>
                </a:lnTo>
                <a:lnTo>
                  <a:pt x="175564" y="23527"/>
                </a:lnTo>
                <a:lnTo>
                  <a:pt x="190758" y="35147"/>
                </a:lnTo>
                <a:lnTo>
                  <a:pt x="200282" y="52730"/>
                </a:lnTo>
                <a:lnTo>
                  <a:pt x="203581" y="74815"/>
                </a:lnTo>
                <a:lnTo>
                  <a:pt x="203581" y="115341"/>
                </a:lnTo>
                <a:lnTo>
                  <a:pt x="3124" y="115341"/>
                </a:lnTo>
                <a:lnTo>
                  <a:pt x="3124" y="134048"/>
                </a:lnTo>
                <a:lnTo>
                  <a:pt x="221348" y="134048"/>
                </a:lnTo>
                <a:lnTo>
                  <a:pt x="221348" y="74815"/>
                </a:lnTo>
                <a:lnTo>
                  <a:pt x="216325" y="44057"/>
                </a:lnTo>
                <a:lnTo>
                  <a:pt x="202447" y="20458"/>
                </a:lnTo>
                <a:lnTo>
                  <a:pt x="200883" y="19329"/>
                </a:lnTo>
                <a:close/>
              </a:path>
              <a:path w="224790" h="1396364">
                <a:moveTo>
                  <a:pt x="155257" y="0"/>
                </a:moveTo>
                <a:lnTo>
                  <a:pt x="129010" y="5333"/>
                </a:lnTo>
                <a:lnTo>
                  <a:pt x="108056" y="20458"/>
                </a:lnTo>
                <a:lnTo>
                  <a:pt x="94176" y="44057"/>
                </a:lnTo>
                <a:lnTo>
                  <a:pt x="89154" y="74815"/>
                </a:lnTo>
                <a:lnTo>
                  <a:pt x="89154" y="115341"/>
                </a:lnTo>
                <a:lnTo>
                  <a:pt x="106934" y="115341"/>
                </a:lnTo>
                <a:lnTo>
                  <a:pt x="106934" y="74815"/>
                </a:lnTo>
                <a:lnTo>
                  <a:pt x="110232" y="52730"/>
                </a:lnTo>
                <a:lnTo>
                  <a:pt x="119756" y="35147"/>
                </a:lnTo>
                <a:lnTo>
                  <a:pt x="134950" y="23527"/>
                </a:lnTo>
                <a:lnTo>
                  <a:pt x="155257" y="19329"/>
                </a:lnTo>
                <a:lnTo>
                  <a:pt x="200883" y="19329"/>
                </a:lnTo>
                <a:lnTo>
                  <a:pt x="181496" y="5333"/>
                </a:lnTo>
                <a:lnTo>
                  <a:pt x="155257" y="0"/>
                </a:lnTo>
                <a:close/>
              </a:path>
              <a:path w="224790" h="1396364">
                <a:moveTo>
                  <a:pt x="20878" y="178930"/>
                </a:moveTo>
                <a:lnTo>
                  <a:pt x="3124" y="178930"/>
                </a:lnTo>
                <a:lnTo>
                  <a:pt x="3124" y="312369"/>
                </a:lnTo>
                <a:lnTo>
                  <a:pt x="20878" y="312369"/>
                </a:lnTo>
                <a:lnTo>
                  <a:pt x="20878" y="255003"/>
                </a:lnTo>
                <a:lnTo>
                  <a:pt x="221348" y="255003"/>
                </a:lnTo>
                <a:lnTo>
                  <a:pt x="221348" y="236296"/>
                </a:lnTo>
                <a:lnTo>
                  <a:pt x="20878" y="236296"/>
                </a:lnTo>
                <a:lnTo>
                  <a:pt x="20878" y="178930"/>
                </a:lnTo>
                <a:close/>
              </a:path>
              <a:path w="224790" h="1396364">
                <a:moveTo>
                  <a:pt x="70142" y="332320"/>
                </a:moveTo>
                <a:lnTo>
                  <a:pt x="41426" y="348608"/>
                </a:lnTo>
                <a:lnTo>
                  <a:pt x="19288" y="371208"/>
                </a:lnTo>
                <a:lnTo>
                  <a:pt x="5041" y="399304"/>
                </a:lnTo>
                <a:lnTo>
                  <a:pt x="0" y="432079"/>
                </a:lnTo>
                <a:lnTo>
                  <a:pt x="8768" y="474556"/>
                </a:lnTo>
                <a:lnTo>
                  <a:pt x="32735" y="509350"/>
                </a:lnTo>
                <a:lnTo>
                  <a:pt x="68392" y="532865"/>
                </a:lnTo>
                <a:lnTo>
                  <a:pt x="112229" y="541502"/>
                </a:lnTo>
                <a:lnTo>
                  <a:pt x="156072" y="532865"/>
                </a:lnTo>
                <a:lnTo>
                  <a:pt x="172285" y="522173"/>
                </a:lnTo>
                <a:lnTo>
                  <a:pt x="112229" y="522173"/>
                </a:lnTo>
                <a:lnTo>
                  <a:pt x="74849" y="515023"/>
                </a:lnTo>
                <a:lnTo>
                  <a:pt x="44891" y="495600"/>
                </a:lnTo>
                <a:lnTo>
                  <a:pt x="24986" y="466939"/>
                </a:lnTo>
                <a:lnTo>
                  <a:pt x="17767" y="432079"/>
                </a:lnTo>
                <a:lnTo>
                  <a:pt x="21436" y="406809"/>
                </a:lnTo>
                <a:lnTo>
                  <a:pt x="31915" y="384694"/>
                </a:lnTo>
                <a:lnTo>
                  <a:pt x="48413" y="366319"/>
                </a:lnTo>
                <a:lnTo>
                  <a:pt x="70142" y="352272"/>
                </a:lnTo>
                <a:lnTo>
                  <a:pt x="70142" y="332320"/>
                </a:lnTo>
                <a:close/>
              </a:path>
              <a:path w="224790" h="1396364">
                <a:moveTo>
                  <a:pt x="154317" y="331381"/>
                </a:moveTo>
                <a:lnTo>
                  <a:pt x="154317" y="351332"/>
                </a:lnTo>
                <a:lnTo>
                  <a:pt x="176045" y="365353"/>
                </a:lnTo>
                <a:lnTo>
                  <a:pt x="192544" y="383990"/>
                </a:lnTo>
                <a:lnTo>
                  <a:pt x="203023" y="406486"/>
                </a:lnTo>
                <a:lnTo>
                  <a:pt x="206692" y="432079"/>
                </a:lnTo>
                <a:lnTo>
                  <a:pt x="199474" y="466939"/>
                </a:lnTo>
                <a:lnTo>
                  <a:pt x="179573" y="495600"/>
                </a:lnTo>
                <a:lnTo>
                  <a:pt x="149615" y="515023"/>
                </a:lnTo>
                <a:lnTo>
                  <a:pt x="112229" y="522173"/>
                </a:lnTo>
                <a:lnTo>
                  <a:pt x="172285" y="522173"/>
                </a:lnTo>
                <a:lnTo>
                  <a:pt x="191728" y="509350"/>
                </a:lnTo>
                <a:lnTo>
                  <a:pt x="215692" y="474556"/>
                </a:lnTo>
                <a:lnTo>
                  <a:pt x="224459" y="432079"/>
                </a:lnTo>
                <a:lnTo>
                  <a:pt x="219482" y="399304"/>
                </a:lnTo>
                <a:lnTo>
                  <a:pt x="219420" y="398896"/>
                </a:lnTo>
                <a:lnTo>
                  <a:pt x="205176" y="370509"/>
                </a:lnTo>
                <a:lnTo>
                  <a:pt x="183038" y="347733"/>
                </a:lnTo>
                <a:lnTo>
                  <a:pt x="154317" y="331381"/>
                </a:lnTo>
                <a:close/>
              </a:path>
              <a:path w="224790" h="1396364">
                <a:moveTo>
                  <a:pt x="221348" y="558647"/>
                </a:moveTo>
                <a:lnTo>
                  <a:pt x="3124" y="647191"/>
                </a:lnTo>
                <a:lnTo>
                  <a:pt x="3124" y="661225"/>
                </a:lnTo>
                <a:lnTo>
                  <a:pt x="221348" y="749439"/>
                </a:lnTo>
                <a:lnTo>
                  <a:pt x="221348" y="729805"/>
                </a:lnTo>
                <a:lnTo>
                  <a:pt x="158991" y="704862"/>
                </a:lnTo>
                <a:lnTo>
                  <a:pt x="158991" y="697699"/>
                </a:lnTo>
                <a:lnTo>
                  <a:pt x="141224" y="697699"/>
                </a:lnTo>
                <a:lnTo>
                  <a:pt x="31178" y="654354"/>
                </a:lnTo>
                <a:lnTo>
                  <a:pt x="141224" y="610717"/>
                </a:lnTo>
                <a:lnTo>
                  <a:pt x="158991" y="610717"/>
                </a:lnTo>
                <a:lnTo>
                  <a:pt x="158991" y="603542"/>
                </a:lnTo>
                <a:lnTo>
                  <a:pt x="221348" y="578916"/>
                </a:lnTo>
                <a:lnTo>
                  <a:pt x="221348" y="558647"/>
                </a:lnTo>
                <a:close/>
              </a:path>
              <a:path w="224790" h="1396364">
                <a:moveTo>
                  <a:pt x="158991" y="610717"/>
                </a:moveTo>
                <a:lnTo>
                  <a:pt x="141224" y="610717"/>
                </a:lnTo>
                <a:lnTo>
                  <a:pt x="141224" y="697699"/>
                </a:lnTo>
                <a:lnTo>
                  <a:pt x="158991" y="697699"/>
                </a:lnTo>
                <a:lnTo>
                  <a:pt x="158991" y="610717"/>
                </a:lnTo>
                <a:close/>
              </a:path>
              <a:path w="224790" h="1396364">
                <a:moveTo>
                  <a:pt x="221348" y="792149"/>
                </a:moveTo>
                <a:lnTo>
                  <a:pt x="3124" y="792149"/>
                </a:lnTo>
                <a:lnTo>
                  <a:pt x="3124" y="919340"/>
                </a:lnTo>
                <a:lnTo>
                  <a:pt x="150583" y="929627"/>
                </a:lnTo>
                <a:lnTo>
                  <a:pt x="174610" y="933221"/>
                </a:lnTo>
                <a:lnTo>
                  <a:pt x="191298" y="940349"/>
                </a:lnTo>
                <a:lnTo>
                  <a:pt x="201031" y="951158"/>
                </a:lnTo>
                <a:lnTo>
                  <a:pt x="204190" y="965796"/>
                </a:lnTo>
                <a:lnTo>
                  <a:pt x="204190" y="970483"/>
                </a:lnTo>
                <a:lnTo>
                  <a:pt x="222897" y="970483"/>
                </a:lnTo>
                <a:lnTo>
                  <a:pt x="222897" y="964869"/>
                </a:lnTo>
                <a:lnTo>
                  <a:pt x="219708" y="945562"/>
                </a:lnTo>
                <a:lnTo>
                  <a:pt x="208367" y="929241"/>
                </a:lnTo>
                <a:lnTo>
                  <a:pt x="186212" y="917247"/>
                </a:lnTo>
                <a:lnTo>
                  <a:pt x="150583" y="910920"/>
                </a:lnTo>
                <a:lnTo>
                  <a:pt x="20878" y="902207"/>
                </a:lnTo>
                <a:lnTo>
                  <a:pt x="20878" y="810856"/>
                </a:lnTo>
                <a:lnTo>
                  <a:pt x="221348" y="810856"/>
                </a:lnTo>
                <a:lnTo>
                  <a:pt x="221348" y="792149"/>
                </a:lnTo>
                <a:close/>
              </a:path>
              <a:path w="224790" h="1396364">
                <a:moveTo>
                  <a:pt x="20878" y="1006640"/>
                </a:moveTo>
                <a:lnTo>
                  <a:pt x="3124" y="1006640"/>
                </a:lnTo>
                <a:lnTo>
                  <a:pt x="3124" y="1120419"/>
                </a:lnTo>
                <a:lnTo>
                  <a:pt x="221348" y="1120419"/>
                </a:lnTo>
                <a:lnTo>
                  <a:pt x="221348" y="1101712"/>
                </a:lnTo>
                <a:lnTo>
                  <a:pt x="20878" y="1101712"/>
                </a:lnTo>
                <a:lnTo>
                  <a:pt x="20878" y="1006640"/>
                </a:lnTo>
                <a:close/>
              </a:path>
              <a:path w="224790" h="1396364">
                <a:moveTo>
                  <a:pt x="156819" y="989495"/>
                </a:moveTo>
                <a:lnTo>
                  <a:pt x="130690" y="994911"/>
                </a:lnTo>
                <a:lnTo>
                  <a:pt x="110291" y="1010146"/>
                </a:lnTo>
                <a:lnTo>
                  <a:pt x="97024" y="1033680"/>
                </a:lnTo>
                <a:lnTo>
                  <a:pt x="92290" y="1063993"/>
                </a:lnTo>
                <a:lnTo>
                  <a:pt x="92290" y="1101712"/>
                </a:lnTo>
                <a:lnTo>
                  <a:pt x="110045" y="1101712"/>
                </a:lnTo>
                <a:lnTo>
                  <a:pt x="110045" y="1063993"/>
                </a:lnTo>
                <a:lnTo>
                  <a:pt x="113407" y="1041301"/>
                </a:lnTo>
                <a:lnTo>
                  <a:pt x="122907" y="1023896"/>
                </a:lnTo>
                <a:lnTo>
                  <a:pt x="137670" y="1012744"/>
                </a:lnTo>
                <a:lnTo>
                  <a:pt x="156819" y="1008811"/>
                </a:lnTo>
                <a:lnTo>
                  <a:pt x="201555" y="1008811"/>
                </a:lnTo>
                <a:lnTo>
                  <a:pt x="182943" y="994911"/>
                </a:lnTo>
                <a:lnTo>
                  <a:pt x="156819" y="989495"/>
                </a:lnTo>
                <a:close/>
              </a:path>
              <a:path w="224790" h="1396364">
                <a:moveTo>
                  <a:pt x="201555" y="1008811"/>
                </a:moveTo>
                <a:lnTo>
                  <a:pt x="156819" y="1008811"/>
                </a:lnTo>
                <a:lnTo>
                  <a:pt x="175956" y="1012744"/>
                </a:lnTo>
                <a:lnTo>
                  <a:pt x="190715" y="1023896"/>
                </a:lnTo>
                <a:lnTo>
                  <a:pt x="200217" y="1041301"/>
                </a:lnTo>
                <a:lnTo>
                  <a:pt x="203581" y="1063993"/>
                </a:lnTo>
                <a:lnTo>
                  <a:pt x="203581" y="1101712"/>
                </a:lnTo>
                <a:lnTo>
                  <a:pt x="221348" y="1101712"/>
                </a:lnTo>
                <a:lnTo>
                  <a:pt x="221348" y="1063993"/>
                </a:lnTo>
                <a:lnTo>
                  <a:pt x="216612" y="1033680"/>
                </a:lnTo>
                <a:lnTo>
                  <a:pt x="203342" y="1010146"/>
                </a:lnTo>
                <a:lnTo>
                  <a:pt x="201555" y="1008811"/>
                </a:lnTo>
                <a:close/>
              </a:path>
              <a:path w="224790" h="1396364">
                <a:moveTo>
                  <a:pt x="112229" y="1174038"/>
                </a:moveTo>
                <a:lnTo>
                  <a:pt x="68392" y="1182655"/>
                </a:lnTo>
                <a:lnTo>
                  <a:pt x="32735" y="1206266"/>
                </a:lnTo>
                <a:lnTo>
                  <a:pt x="8768" y="1241509"/>
                </a:lnTo>
                <a:lnTo>
                  <a:pt x="0" y="1285024"/>
                </a:lnTo>
                <a:lnTo>
                  <a:pt x="8768" y="1328538"/>
                </a:lnTo>
                <a:lnTo>
                  <a:pt x="32735" y="1363781"/>
                </a:lnTo>
                <a:lnTo>
                  <a:pt x="68392" y="1387392"/>
                </a:lnTo>
                <a:lnTo>
                  <a:pt x="112229" y="1396009"/>
                </a:lnTo>
                <a:lnTo>
                  <a:pt x="156072" y="1387392"/>
                </a:lnTo>
                <a:lnTo>
                  <a:pt x="172249" y="1376680"/>
                </a:lnTo>
                <a:lnTo>
                  <a:pt x="112229" y="1376680"/>
                </a:lnTo>
                <a:lnTo>
                  <a:pt x="75111" y="1369548"/>
                </a:lnTo>
                <a:lnTo>
                  <a:pt x="45124" y="1350025"/>
                </a:lnTo>
                <a:lnTo>
                  <a:pt x="25074" y="1320915"/>
                </a:lnTo>
                <a:lnTo>
                  <a:pt x="17767" y="1285024"/>
                </a:lnTo>
                <a:lnTo>
                  <a:pt x="25074" y="1248948"/>
                </a:lnTo>
                <a:lnTo>
                  <a:pt x="45124" y="1219744"/>
                </a:lnTo>
                <a:lnTo>
                  <a:pt x="75111" y="1200186"/>
                </a:lnTo>
                <a:lnTo>
                  <a:pt x="112229" y="1193050"/>
                </a:lnTo>
                <a:lnTo>
                  <a:pt x="171770" y="1193050"/>
                </a:lnTo>
                <a:lnTo>
                  <a:pt x="156072" y="1182655"/>
                </a:lnTo>
                <a:lnTo>
                  <a:pt x="112229" y="1174038"/>
                </a:lnTo>
                <a:close/>
              </a:path>
              <a:path w="224790" h="1396364">
                <a:moveTo>
                  <a:pt x="171770" y="1193050"/>
                </a:moveTo>
                <a:lnTo>
                  <a:pt x="112229" y="1193050"/>
                </a:lnTo>
                <a:lnTo>
                  <a:pt x="149347" y="1200186"/>
                </a:lnTo>
                <a:lnTo>
                  <a:pt x="179335" y="1219744"/>
                </a:lnTo>
                <a:lnTo>
                  <a:pt x="199385" y="1248948"/>
                </a:lnTo>
                <a:lnTo>
                  <a:pt x="206692" y="1285024"/>
                </a:lnTo>
                <a:lnTo>
                  <a:pt x="199385" y="1320915"/>
                </a:lnTo>
                <a:lnTo>
                  <a:pt x="179335" y="1350025"/>
                </a:lnTo>
                <a:lnTo>
                  <a:pt x="149347" y="1369548"/>
                </a:lnTo>
                <a:lnTo>
                  <a:pt x="112229" y="1376680"/>
                </a:lnTo>
                <a:lnTo>
                  <a:pt x="172249" y="1376680"/>
                </a:lnTo>
                <a:lnTo>
                  <a:pt x="191728" y="1363781"/>
                </a:lnTo>
                <a:lnTo>
                  <a:pt x="215692" y="1328538"/>
                </a:lnTo>
                <a:lnTo>
                  <a:pt x="224459" y="1285024"/>
                </a:lnTo>
                <a:lnTo>
                  <a:pt x="215692" y="1241509"/>
                </a:lnTo>
                <a:lnTo>
                  <a:pt x="191728" y="1206266"/>
                </a:lnTo>
                <a:lnTo>
                  <a:pt x="171770" y="119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738" y="4819932"/>
            <a:ext cx="299228" cy="18112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354" y="293395"/>
            <a:ext cx="383980" cy="4791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8274" y="1889170"/>
            <a:ext cx="4644983" cy="174211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08274" y="3805048"/>
            <a:ext cx="4645660" cy="2823534"/>
          </a:xfrm>
          <a:custGeom>
            <a:avLst/>
            <a:gdLst/>
            <a:ahLst/>
            <a:cxnLst/>
            <a:rect l="l" t="t" r="r" b="b"/>
            <a:pathLst>
              <a:path w="3484245" h="2120265">
                <a:moveTo>
                  <a:pt x="3483749" y="0"/>
                </a:moveTo>
                <a:lnTo>
                  <a:pt x="0" y="0"/>
                </a:lnTo>
                <a:lnTo>
                  <a:pt x="0" y="2119845"/>
                </a:lnTo>
                <a:lnTo>
                  <a:pt x="3483749" y="2119845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2" name="bg object 22"/>
          <p:cNvSpPr/>
          <p:nvPr/>
        </p:nvSpPr>
        <p:spPr>
          <a:xfrm>
            <a:off x="7308274" y="812879"/>
            <a:ext cx="4645660" cy="542890"/>
          </a:xfrm>
          <a:custGeom>
            <a:avLst/>
            <a:gdLst/>
            <a:ahLst/>
            <a:cxnLst/>
            <a:rect l="l" t="t" r="r" b="b"/>
            <a:pathLst>
              <a:path w="3484245" h="407669">
                <a:moveTo>
                  <a:pt x="3483749" y="0"/>
                </a:moveTo>
                <a:lnTo>
                  <a:pt x="0" y="0"/>
                </a:lnTo>
                <a:lnTo>
                  <a:pt x="0" y="407238"/>
                </a:lnTo>
                <a:lnTo>
                  <a:pt x="3483749" y="407238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1735" y="884786"/>
            <a:ext cx="336683" cy="40397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6767" y="962360"/>
            <a:ext cx="987653" cy="231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349" y="2502552"/>
            <a:ext cx="6360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2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30" y="48522"/>
            <a:ext cx="9607267" cy="7139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ru-RU" spc="13" dirty="0"/>
              <a:t>СОЗДАНИЕ </a:t>
            </a:r>
            <a:r>
              <a:rPr spc="13" dirty="0"/>
              <a:t>ПРОИЗВОДСТВ</a:t>
            </a:r>
            <a:r>
              <a:rPr lang="ru-RU" spc="13" dirty="0"/>
              <a:t>А СОРБАТА КАЛИЯ (ПИЩЕВАЯ ДОБАВКА Е202) НА ТЕРРИТОРИИ ОМСКОЙ ОБЛАСТИ</a:t>
            </a:r>
            <a:endParaRPr spc="60" dirty="0"/>
          </a:p>
        </p:txBody>
      </p:sp>
      <p:sp>
        <p:nvSpPr>
          <p:cNvPr id="3" name="object 3"/>
          <p:cNvSpPr txBox="1"/>
          <p:nvPr/>
        </p:nvSpPr>
        <p:spPr>
          <a:xfrm>
            <a:off x="861330" y="916488"/>
            <a:ext cx="6025062" cy="14347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Описание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инвестиционного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 предусматривает создание производства </a:t>
            </a:r>
            <a:r>
              <a:rPr kumimoji="0" lang="ru-RU" sz="1265" b="0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сорбата</a:t>
            </a: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калия на территории Омской области с ориентацией </a:t>
            </a:r>
            <a:r>
              <a:rPr lang="ru-RU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ориентацией на импортозамещение, экспорт и участие в программах модернизации АПК</a:t>
            </a:r>
            <a:r>
              <a:rPr lang="en-US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endParaRPr kumimoji="0" lang="ru-RU" sz="1265" b="0" i="0" u="none" strike="noStrike" kern="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Планируемая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выпуску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продукци</a:t>
            </a:r>
            <a:r>
              <a:rPr kumimoji="0" lang="en-US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5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32" spc="13" dirty="0" err="1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Сорбат</a:t>
            </a:r>
            <a:r>
              <a:rPr lang="ru-RU" sz="1332" spc="13" dirty="0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 калия (пищевая добавка е202)</a:t>
            </a: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- 10 тонн</a:t>
            </a:r>
            <a:r>
              <a:rPr kumimoji="0" sz="1332" b="0" i="0" u="none" strike="noStrike" kern="0" cap="none" spc="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332" b="0" i="0" u="none" strike="noStrike" kern="0" cap="none" spc="-27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</a:t>
            </a:r>
            <a:r>
              <a:rPr kumimoji="0" lang="en-US" sz="1332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  <a:endParaRPr kumimoji="0" sz="13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76" y="4990490"/>
            <a:ext cx="3166857" cy="174253"/>
          </a:xfrm>
          <a:prstGeom prst="rect">
            <a:avLst/>
          </a:prstGeom>
        </p:spPr>
        <p:txBody>
          <a:bodyPr vert="horz" wrap="square" lIns="0" tIns="20295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-13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ПОДДЕРЖКА</a:t>
            </a:r>
            <a:endParaRPr kumimoji="0" sz="9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75186"/>
              </p:ext>
            </p:extLst>
          </p:nvPr>
        </p:nvGraphicFramePr>
        <p:xfrm>
          <a:off x="880588" y="5246027"/>
          <a:ext cx="6239005" cy="130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Резидент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ОЭЗ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206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транспортного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 и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налогов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 имущество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lang="en-US"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Присвоение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статуса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МИП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8224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lang="en-US"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marR="4889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sz="1000" spc="7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промышленных</a:t>
                      </a:r>
                      <a:r>
                        <a:rPr sz="1000" spc="1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кластеров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 marR="18097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000" spc="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3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участвующего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lang="en-US"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565402" y="3882535"/>
            <a:ext cx="1874745" cy="249288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220709" marR="805039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Территория 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0709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Омская</a:t>
            </a:r>
            <a:r>
              <a:rPr kumimoji="0" sz="1065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область,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г.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земельном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участке: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359393" lvl="0" indent="0" algn="l" defTabSz="1217706" rtl="0" eaLnBrk="1" fontAlgn="auto" latinLnBrk="0" hangingPunct="1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Кадастровый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номер участка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55:36:030115:3440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Категория</a:t>
            </a:r>
            <a:r>
              <a:rPr kumimoji="0" sz="1065" b="1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Земли населенных пунктов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976702" lvl="0" indent="0" algn="l" defTabSz="1217706" rtl="0" eaLnBrk="1" fontAlgn="auto" latinLnBrk="0" hangingPunct="1">
              <a:lnSpc>
                <a:spcPct val="1208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Площадь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464</a:t>
            </a:r>
            <a:r>
              <a:rPr kumimoji="0" sz="10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кв.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3586" y="3829807"/>
            <a:ext cx="2175787" cy="2572497"/>
          </a:xfrm>
          <a:prstGeom prst="rect">
            <a:avLst/>
          </a:prstGeom>
        </p:spPr>
        <p:txBody>
          <a:bodyPr vert="horz" wrap="square" lIns="0" tIns="69340" rIns="0" bIns="0" rtlCol="0">
            <a:spAutoFit/>
          </a:bodyPr>
          <a:lstStyle/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r>
              <a:rPr kumimoji="0" sz="1065" b="1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Текущая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стадия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предынвестиционная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9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инфраструктуре: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Газоснабжение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Автомобильная</a:t>
            </a:r>
            <a:r>
              <a:rPr kumimoji="0" sz="1065" b="1" i="0" u="none" strike="noStrike" kern="0" cap="none" spc="-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дорога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(ул.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Комбинатская)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6601" y="3945617"/>
            <a:ext cx="389628" cy="38898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430514" y="3948914"/>
            <a:ext cx="272291" cy="378839"/>
            <a:chOff x="5574121" y="2965342"/>
            <a:chExt cx="204470" cy="284480"/>
          </a:xfrm>
        </p:grpSpPr>
        <p:sp>
          <p:nvSpPr>
            <p:cNvPr id="10" name="object 10"/>
            <p:cNvSpPr/>
            <p:nvPr/>
          </p:nvSpPr>
          <p:spPr>
            <a:xfrm>
              <a:off x="5580471" y="2971692"/>
              <a:ext cx="191770" cy="271780"/>
            </a:xfrm>
            <a:custGeom>
              <a:avLst/>
              <a:gdLst/>
              <a:ahLst/>
              <a:cxnLst/>
              <a:rect l="l" t="t" r="r" b="b"/>
              <a:pathLst>
                <a:path w="191770" h="271780">
                  <a:moveTo>
                    <a:pt x="96329" y="271424"/>
                  </a:moveTo>
                  <a:lnTo>
                    <a:pt x="89552" y="263912"/>
                  </a:lnTo>
                  <a:lnTo>
                    <a:pt x="83385" y="255784"/>
                  </a:lnTo>
                  <a:lnTo>
                    <a:pt x="77556" y="247303"/>
                  </a:lnTo>
                  <a:lnTo>
                    <a:pt x="71793" y="238734"/>
                  </a:lnTo>
                  <a:lnTo>
                    <a:pt x="54617" y="213370"/>
                  </a:lnTo>
                  <a:lnTo>
                    <a:pt x="22080" y="159417"/>
                  </a:lnTo>
                  <a:lnTo>
                    <a:pt x="4515" y="119454"/>
                  </a:lnTo>
                  <a:lnTo>
                    <a:pt x="0" y="95775"/>
                  </a:lnTo>
                  <a:lnTo>
                    <a:pt x="368" y="82969"/>
                  </a:lnTo>
                  <a:lnTo>
                    <a:pt x="16091" y="41643"/>
                  </a:lnTo>
                  <a:lnTo>
                    <a:pt x="45537" y="13677"/>
                  </a:lnTo>
                  <a:lnTo>
                    <a:pt x="90348" y="0"/>
                  </a:lnTo>
                  <a:lnTo>
                    <a:pt x="116789" y="1940"/>
                  </a:lnTo>
                  <a:lnTo>
                    <a:pt x="157611" y="21684"/>
                  </a:lnTo>
                  <a:lnTo>
                    <a:pt x="187382" y="64966"/>
                  </a:lnTo>
                  <a:lnTo>
                    <a:pt x="191292" y="82971"/>
                  </a:lnTo>
                  <a:lnTo>
                    <a:pt x="191033" y="103327"/>
                  </a:lnTo>
                  <a:lnTo>
                    <a:pt x="175754" y="146131"/>
                  </a:lnTo>
                  <a:lnTo>
                    <a:pt x="155304" y="184228"/>
                  </a:lnTo>
                  <a:lnTo>
                    <a:pt x="132614" y="220094"/>
                  </a:lnTo>
                  <a:lnTo>
                    <a:pt x="108609" y="254616"/>
                  </a:lnTo>
                  <a:lnTo>
                    <a:pt x="96329" y="27142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77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137" y="3003277"/>
              <a:ext cx="102057" cy="10030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565400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3585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03585" y="5358245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03585" y="572560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03585" y="6083292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65400" y="559228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5400" y="604177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80589" y="2505272"/>
          <a:ext cx="6249997" cy="2418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Потребность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636" marB="0" anchor="ctr">
                    <a:solidFill>
                      <a:srgbClr val="E94F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ts val="2860"/>
                        </a:lnSpc>
                      </a:pPr>
                      <a:r>
                        <a:rPr lang="ru-RU"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400</a:t>
                      </a:r>
                      <a:r>
                        <a:rPr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3300" b="1" spc="-4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E94F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0">
                <a:tc>
                  <a:txBody>
                    <a:bodyPr/>
                    <a:lstStyle/>
                    <a:p>
                      <a:pPr marL="71755" marR="113030">
                        <a:lnSpc>
                          <a:spcPct val="102600"/>
                        </a:lnSpc>
                        <a:spcBef>
                          <a:spcPts val="415"/>
                        </a:spcBef>
                      </a:pP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Прогнозные</a:t>
                      </a:r>
                      <a:r>
                        <a:rPr sz="1000" b="1" spc="5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финансовые</a:t>
                      </a:r>
                      <a:r>
                        <a:rPr sz="1000" b="1" spc="1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показатели: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187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NPV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120650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19,56</a:t>
                      </a:r>
                      <a:r>
                        <a:rPr sz="1700" b="1" spc="-1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IRR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328295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49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35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Срок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окупаемости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lang="ru-RU"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1700" b="1" spc="7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039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Строительная</a:t>
                      </a:r>
                      <a:r>
                        <a:rPr sz="1000" spc="114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фаза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дисконтирования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32829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20,2</a:t>
                      </a:r>
                      <a:r>
                        <a:rPr sz="1700" b="1" spc="-14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72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495"/>
                        </a:spcBef>
                      </a:pPr>
                      <a:r>
                        <a:rPr sz="1000" spc="-10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EBITDA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3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717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Рентабельность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6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EBITDA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9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892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430"/>
                        </a:lnSpc>
                      </a:pP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000" spc="5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30"/>
                        </a:lnSpc>
                      </a:pP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Факт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05335B2-913F-078C-2443-5AF0C713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24" y="1302204"/>
            <a:ext cx="4651676" cy="25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12281" y="3680097"/>
            <a:ext cx="45719" cy="2773504"/>
          </a:xfrm>
          <a:custGeom>
            <a:avLst/>
            <a:gdLst/>
            <a:ahLst/>
            <a:cxnLst/>
            <a:rect l="l" t="t" r="r" b="b"/>
            <a:pathLst>
              <a:path h="2138679">
                <a:moveTo>
                  <a:pt x="0" y="213859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4499" y="1035893"/>
            <a:ext cx="5956301" cy="282596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0955">
              <a:spcBef>
                <a:spcPts val="730"/>
              </a:spcBef>
            </a:pPr>
            <a:r>
              <a:rPr spc="60" dirty="0"/>
              <a:t>АНАЛИЗ</a:t>
            </a:r>
            <a:r>
              <a:rPr spc="95" dirty="0"/>
              <a:t> </a:t>
            </a:r>
            <a:r>
              <a:rPr spc="50" dirty="0"/>
              <a:t>РЫНКА</a:t>
            </a:r>
          </a:p>
          <a:p>
            <a:pPr marL="12700" marR="5080">
              <a:spcBef>
                <a:spcPts val="45"/>
              </a:spcBef>
            </a:pPr>
            <a:r>
              <a:rPr sz="1650" dirty="0"/>
              <a:t>Объем</a:t>
            </a:r>
            <a:r>
              <a:rPr sz="1650" spc="-45" dirty="0"/>
              <a:t> </a:t>
            </a:r>
            <a:r>
              <a:rPr sz="1650" spc="-10" dirty="0"/>
              <a:t>существующего</a:t>
            </a:r>
            <a:r>
              <a:rPr sz="1650" spc="-25" dirty="0"/>
              <a:t> </a:t>
            </a:r>
            <a:r>
              <a:rPr sz="1650" dirty="0"/>
              <a:t>спроса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10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249 </a:t>
            </a:r>
            <a:r>
              <a:rPr lang="ru-RU" sz="1400" spc="-20" dirty="0">
                <a:solidFill>
                  <a:srgbClr val="231F20"/>
                </a:solidFill>
              </a:rPr>
              <a:t>тонн</a:t>
            </a:r>
            <a:r>
              <a:rPr sz="1400" spc="-10" dirty="0">
                <a:solidFill>
                  <a:srgbClr val="231F20"/>
                </a:solidFill>
              </a:rPr>
              <a:t> </a:t>
            </a:r>
            <a:endParaRPr lang="ru-RU" sz="1400" spc="-10" dirty="0">
              <a:solidFill>
                <a:srgbClr val="231F20"/>
              </a:solidFill>
            </a:endParaRPr>
          </a:p>
          <a:p>
            <a:pPr marL="12700" marR="5080">
              <a:spcBef>
                <a:spcPts val="45"/>
              </a:spcBef>
            </a:pPr>
            <a:r>
              <a:rPr sz="1650" dirty="0" err="1"/>
              <a:t>Критическая</a:t>
            </a:r>
            <a:r>
              <a:rPr sz="1650" spc="-60" dirty="0"/>
              <a:t> </a:t>
            </a:r>
            <a:r>
              <a:rPr sz="1650" dirty="0"/>
              <a:t>доля</a:t>
            </a:r>
            <a:r>
              <a:rPr sz="1650" spc="-30" dirty="0"/>
              <a:t> </a:t>
            </a:r>
            <a:r>
              <a:rPr sz="1650" dirty="0"/>
              <a:t>импорта: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99</a:t>
            </a:r>
            <a:r>
              <a:rPr sz="2600" spc="-10" dirty="0">
                <a:solidFill>
                  <a:srgbClr val="231F20"/>
                </a:solidFill>
              </a:rPr>
              <a:t>%</a:t>
            </a:r>
            <a:r>
              <a:rPr sz="2600" spc="-335" dirty="0">
                <a:solidFill>
                  <a:srgbClr val="231F20"/>
                </a:solidFill>
              </a:rPr>
              <a:t> </a:t>
            </a:r>
            <a:r>
              <a:rPr sz="1400" dirty="0" err="1">
                <a:solidFill>
                  <a:srgbClr val="231F20"/>
                </a:solidFill>
              </a:rPr>
              <a:t>из</a:t>
            </a:r>
            <a:r>
              <a:rPr sz="1400" spc="-35" dirty="0">
                <a:solidFill>
                  <a:srgbClr val="231F20"/>
                </a:solidFill>
              </a:rPr>
              <a:t> </a:t>
            </a:r>
            <a:r>
              <a:rPr sz="1400" spc="-10" dirty="0" err="1">
                <a:solidFill>
                  <a:srgbClr val="231F20"/>
                </a:solidFill>
              </a:rPr>
              <a:t>Китая</a:t>
            </a:r>
            <a:r>
              <a:rPr lang="ru-RU" sz="1400" spc="-10" dirty="0">
                <a:solidFill>
                  <a:srgbClr val="231F20"/>
                </a:solidFill>
              </a:rPr>
              <a:t>, </a:t>
            </a:r>
          </a:p>
          <a:p>
            <a:pPr marL="12700" marR="5080">
              <a:spcBef>
                <a:spcPts val="45"/>
              </a:spcBef>
            </a:pPr>
            <a:r>
              <a:rPr sz="1650" dirty="0" err="1"/>
              <a:t>Стоимость</a:t>
            </a:r>
            <a:r>
              <a:rPr sz="1650" spc="-100" dirty="0"/>
              <a:t> </a:t>
            </a:r>
            <a:r>
              <a:rPr sz="1650" dirty="0"/>
              <a:t>ввезенной</a:t>
            </a:r>
            <a:r>
              <a:rPr sz="1650" spc="-50" dirty="0"/>
              <a:t> </a:t>
            </a:r>
            <a:r>
              <a:rPr sz="1650" dirty="0" err="1"/>
              <a:t>продукции</a:t>
            </a:r>
            <a:r>
              <a:rPr sz="1650" dirty="0"/>
              <a:t>:</a:t>
            </a:r>
            <a:r>
              <a:rPr sz="1650" spc="-12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900 </a:t>
            </a:r>
            <a:r>
              <a:rPr lang="ru-RU" sz="1400" spc="-10" dirty="0">
                <a:solidFill>
                  <a:srgbClr val="231F20"/>
                </a:solidFill>
              </a:rPr>
              <a:t>млн. руб. </a:t>
            </a:r>
          </a:p>
          <a:p>
            <a:pPr marL="12700" marR="5080">
              <a:spcBef>
                <a:spcPts val="45"/>
              </a:spcBef>
            </a:pPr>
            <a:r>
              <a:rPr sz="1650" dirty="0" err="1"/>
              <a:t>Объём</a:t>
            </a:r>
            <a:r>
              <a:rPr sz="1650" spc="-50" dirty="0"/>
              <a:t> </a:t>
            </a:r>
            <a:r>
              <a:rPr sz="1650" spc="-10" dirty="0"/>
              <a:t>потребления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249 </a:t>
            </a:r>
            <a:r>
              <a:rPr lang="ru-RU" sz="14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spcBef>
                <a:spcPts val="45"/>
              </a:spcBef>
            </a:pPr>
            <a:r>
              <a:rPr lang="ru-RU" sz="1600" dirty="0"/>
              <a:t>Объем потребления в регионе: </a:t>
            </a:r>
            <a:r>
              <a:rPr lang="ru-RU" sz="2600" spc="-10" dirty="0">
                <a:solidFill>
                  <a:srgbClr val="231F20"/>
                </a:solidFill>
              </a:rPr>
              <a:t>6</a:t>
            </a:r>
            <a:r>
              <a:rPr lang="ru-RU" sz="3200" spc="-10" dirty="0">
                <a:solidFill>
                  <a:srgbClr val="231F20"/>
                </a:solidFill>
              </a:rPr>
              <a:t> </a:t>
            </a:r>
            <a:r>
              <a:rPr lang="ru-RU" sz="16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endParaRPr lang="ru-RU" sz="1600" spc="-10" dirty="0">
              <a:solidFill>
                <a:srgbClr val="231F2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0800" y="1127420"/>
            <a:ext cx="4760094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Аналогичные российские </a:t>
            </a:r>
            <a:r>
              <a:rPr sz="165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производители</a:t>
            </a:r>
            <a:r>
              <a:rPr sz="165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9545" y="6153881"/>
            <a:ext cx="305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не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352" y="4075567"/>
            <a:ext cx="5701677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/>
              <a:t>В последние годы наблюдается рост интереса к развитию внутреннего производства </a:t>
            </a:r>
            <a:r>
              <a:rPr lang="ru-RU" sz="1600" dirty="0" err="1"/>
              <a:t>сорбата</a:t>
            </a:r>
            <a:r>
              <a:rPr lang="ru-RU" sz="1600" dirty="0"/>
              <a:t> калия в рамках политики импортозамещения. Запуск новых проектов связан с широким спектром применения продукта </a:t>
            </a:r>
          </a:p>
          <a:p>
            <a:r>
              <a:rPr lang="ru-RU" sz="1600" dirty="0"/>
              <a:t>и стремлением снизить зависимость от импорта. </a:t>
            </a:r>
          </a:p>
          <a:p>
            <a:endParaRPr lang="ru-RU" sz="1600" dirty="0"/>
          </a:p>
          <a:p>
            <a:r>
              <a:rPr lang="ru-RU" sz="1600" dirty="0"/>
              <a:t>Драйверами развития рынка становятся растущие сегменты пищевой промышленности и косметики, </a:t>
            </a:r>
          </a:p>
          <a:p>
            <a:r>
              <a:rPr lang="ru-RU" sz="1600" dirty="0"/>
              <a:t>где </a:t>
            </a:r>
            <a:r>
              <a:rPr lang="ru-RU" sz="1600" dirty="0" err="1"/>
              <a:t>сорбат</a:t>
            </a:r>
            <a:r>
              <a:rPr lang="ru-RU" sz="1600" dirty="0"/>
              <a:t> калия востребован как консервант. 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202645" y="4175409"/>
            <a:ext cx="719455" cy="747395"/>
            <a:chOff x="457200" y="4262209"/>
            <a:chExt cx="719455" cy="747395"/>
          </a:xfrm>
        </p:grpSpPr>
        <p:sp>
          <p:nvSpPr>
            <p:cNvPr id="21" name="object 21"/>
            <p:cNvSpPr/>
            <p:nvPr/>
          </p:nvSpPr>
          <p:spPr>
            <a:xfrm>
              <a:off x="457200" y="4262209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410" y="4408486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80" h="600710">
                  <a:moveTo>
                    <a:pt x="19280" y="579208"/>
                  </a:moveTo>
                  <a:lnTo>
                    <a:pt x="15134" y="579208"/>
                  </a:lnTo>
                  <a:lnTo>
                    <a:pt x="3568" y="579945"/>
                  </a:lnTo>
                  <a:lnTo>
                    <a:pt x="126" y="583958"/>
                  </a:lnTo>
                  <a:lnTo>
                    <a:pt x="0" y="595172"/>
                  </a:lnTo>
                  <a:lnTo>
                    <a:pt x="3301" y="598982"/>
                  </a:lnTo>
                  <a:lnTo>
                    <a:pt x="12584" y="600024"/>
                  </a:lnTo>
                  <a:lnTo>
                    <a:pt x="622274" y="600024"/>
                  </a:lnTo>
                  <a:lnTo>
                    <a:pt x="625856" y="600570"/>
                  </a:lnTo>
                  <a:lnTo>
                    <a:pt x="631786" y="598055"/>
                  </a:lnTo>
                  <a:lnTo>
                    <a:pt x="635444" y="595604"/>
                  </a:lnTo>
                  <a:lnTo>
                    <a:pt x="639953" y="586143"/>
                  </a:lnTo>
                  <a:lnTo>
                    <a:pt x="634517" y="579666"/>
                  </a:lnTo>
                  <a:lnTo>
                    <a:pt x="629795" y="579450"/>
                  </a:lnTo>
                  <a:lnTo>
                    <a:pt x="24244" y="579450"/>
                  </a:lnTo>
                  <a:lnTo>
                    <a:pt x="19280" y="579208"/>
                  </a:lnTo>
                  <a:close/>
                </a:path>
                <a:path w="640080" h="600710">
                  <a:moveTo>
                    <a:pt x="141427" y="365721"/>
                  </a:moveTo>
                  <a:lnTo>
                    <a:pt x="35165" y="365721"/>
                  </a:lnTo>
                  <a:lnTo>
                    <a:pt x="32461" y="368338"/>
                  </a:lnTo>
                  <a:lnTo>
                    <a:pt x="32461" y="579450"/>
                  </a:lnTo>
                  <a:lnTo>
                    <a:pt x="629795" y="579450"/>
                  </a:lnTo>
                  <a:lnTo>
                    <a:pt x="624517" y="579208"/>
                  </a:lnTo>
                  <a:lnTo>
                    <a:pt x="55118" y="579208"/>
                  </a:lnTo>
                  <a:lnTo>
                    <a:pt x="55118" y="386422"/>
                  </a:lnTo>
                  <a:lnTo>
                    <a:pt x="144501" y="386422"/>
                  </a:lnTo>
                  <a:lnTo>
                    <a:pt x="144500" y="368604"/>
                  </a:lnTo>
                  <a:lnTo>
                    <a:pt x="141427" y="365721"/>
                  </a:lnTo>
                  <a:close/>
                </a:path>
                <a:path w="640080" h="600710">
                  <a:moveTo>
                    <a:pt x="144501" y="386422"/>
                  </a:moveTo>
                  <a:lnTo>
                    <a:pt x="122034" y="386422"/>
                  </a:lnTo>
                  <a:lnTo>
                    <a:pt x="122034" y="579208"/>
                  </a:lnTo>
                  <a:lnTo>
                    <a:pt x="144513" y="579208"/>
                  </a:lnTo>
                  <a:lnTo>
                    <a:pt x="144501" y="386422"/>
                  </a:lnTo>
                  <a:close/>
                </a:path>
                <a:path w="640080" h="600710">
                  <a:moveTo>
                    <a:pt x="294728" y="331622"/>
                  </a:moveTo>
                  <a:lnTo>
                    <a:pt x="190815" y="331622"/>
                  </a:lnTo>
                  <a:lnTo>
                    <a:pt x="187172" y="334746"/>
                  </a:lnTo>
                  <a:lnTo>
                    <a:pt x="185991" y="343141"/>
                  </a:lnTo>
                  <a:lnTo>
                    <a:pt x="185864" y="345757"/>
                  </a:lnTo>
                  <a:lnTo>
                    <a:pt x="185851" y="579208"/>
                  </a:lnTo>
                  <a:lnTo>
                    <a:pt x="207848" y="579208"/>
                  </a:lnTo>
                  <a:lnTo>
                    <a:pt x="207759" y="386422"/>
                  </a:lnTo>
                  <a:lnTo>
                    <a:pt x="207670" y="353377"/>
                  </a:lnTo>
                  <a:lnTo>
                    <a:pt x="209581" y="352107"/>
                  </a:lnTo>
                  <a:lnTo>
                    <a:pt x="298075" y="352107"/>
                  </a:lnTo>
                  <a:lnTo>
                    <a:pt x="298069" y="335914"/>
                  </a:lnTo>
                  <a:lnTo>
                    <a:pt x="294728" y="331622"/>
                  </a:lnTo>
                  <a:close/>
                </a:path>
                <a:path w="640080" h="600710">
                  <a:moveTo>
                    <a:pt x="298075" y="352107"/>
                  </a:moveTo>
                  <a:lnTo>
                    <a:pt x="215849" y="352107"/>
                  </a:lnTo>
                  <a:lnTo>
                    <a:pt x="229071" y="352270"/>
                  </a:lnTo>
                  <a:lnTo>
                    <a:pt x="271271" y="352270"/>
                  </a:lnTo>
                  <a:lnTo>
                    <a:pt x="274652" y="352539"/>
                  </a:lnTo>
                  <a:lnTo>
                    <a:pt x="275805" y="352539"/>
                  </a:lnTo>
                  <a:lnTo>
                    <a:pt x="275805" y="579208"/>
                  </a:lnTo>
                  <a:lnTo>
                    <a:pt x="298170" y="579208"/>
                  </a:lnTo>
                  <a:lnTo>
                    <a:pt x="298075" y="352107"/>
                  </a:lnTo>
                  <a:close/>
                </a:path>
                <a:path w="640080" h="600710">
                  <a:moveTo>
                    <a:pt x="449033" y="275272"/>
                  </a:moveTo>
                  <a:lnTo>
                    <a:pt x="342392" y="275272"/>
                  </a:lnTo>
                  <a:lnTo>
                    <a:pt x="339496" y="278015"/>
                  </a:lnTo>
                  <a:lnTo>
                    <a:pt x="339496" y="579208"/>
                  </a:lnTo>
                  <a:lnTo>
                    <a:pt x="362000" y="579208"/>
                  </a:lnTo>
                  <a:lnTo>
                    <a:pt x="362000" y="296151"/>
                  </a:lnTo>
                  <a:lnTo>
                    <a:pt x="422026" y="296151"/>
                  </a:lnTo>
                  <a:lnTo>
                    <a:pt x="428294" y="295935"/>
                  </a:lnTo>
                  <a:lnTo>
                    <a:pt x="451866" y="295935"/>
                  </a:lnTo>
                  <a:lnTo>
                    <a:pt x="451866" y="278015"/>
                  </a:lnTo>
                  <a:lnTo>
                    <a:pt x="450986" y="277102"/>
                  </a:lnTo>
                  <a:lnTo>
                    <a:pt x="449033" y="275272"/>
                  </a:lnTo>
                  <a:close/>
                </a:path>
                <a:path w="640080" h="600710">
                  <a:moveTo>
                    <a:pt x="451866" y="295935"/>
                  </a:moveTo>
                  <a:lnTo>
                    <a:pt x="428294" y="295935"/>
                  </a:lnTo>
                  <a:lnTo>
                    <a:pt x="430314" y="297154"/>
                  </a:lnTo>
                  <a:lnTo>
                    <a:pt x="429836" y="302729"/>
                  </a:lnTo>
                  <a:lnTo>
                    <a:pt x="429869" y="579208"/>
                  </a:lnTo>
                  <a:lnTo>
                    <a:pt x="451866" y="579208"/>
                  </a:lnTo>
                  <a:lnTo>
                    <a:pt x="451866" y="295935"/>
                  </a:lnTo>
                  <a:close/>
                </a:path>
                <a:path w="640080" h="600710">
                  <a:moveTo>
                    <a:pt x="601051" y="177685"/>
                  </a:moveTo>
                  <a:lnTo>
                    <a:pt x="497217" y="177685"/>
                  </a:lnTo>
                  <a:lnTo>
                    <a:pt x="493699" y="181533"/>
                  </a:lnTo>
                  <a:lnTo>
                    <a:pt x="493284" y="187639"/>
                  </a:lnTo>
                  <a:lnTo>
                    <a:pt x="493179" y="579208"/>
                  </a:lnTo>
                  <a:lnTo>
                    <a:pt x="515645" y="579208"/>
                  </a:lnTo>
                  <a:lnTo>
                    <a:pt x="515645" y="198881"/>
                  </a:lnTo>
                  <a:lnTo>
                    <a:pt x="605254" y="198881"/>
                  </a:lnTo>
                  <a:lnTo>
                    <a:pt x="605233" y="190487"/>
                  </a:lnTo>
                  <a:lnTo>
                    <a:pt x="604625" y="182835"/>
                  </a:lnTo>
                  <a:lnTo>
                    <a:pt x="604507" y="181343"/>
                  </a:lnTo>
                  <a:lnTo>
                    <a:pt x="601051" y="177685"/>
                  </a:lnTo>
                  <a:close/>
                </a:path>
                <a:path w="640080" h="600710">
                  <a:moveTo>
                    <a:pt x="605254" y="198881"/>
                  </a:moveTo>
                  <a:lnTo>
                    <a:pt x="582536" y="198881"/>
                  </a:lnTo>
                  <a:lnTo>
                    <a:pt x="582536" y="579208"/>
                  </a:lnTo>
                  <a:lnTo>
                    <a:pt x="605155" y="579208"/>
                  </a:lnTo>
                  <a:lnTo>
                    <a:pt x="605254" y="198881"/>
                  </a:lnTo>
                  <a:close/>
                </a:path>
                <a:path w="640080" h="600710">
                  <a:moveTo>
                    <a:pt x="557738" y="28181"/>
                  </a:moveTo>
                  <a:lnTo>
                    <a:pt x="518553" y="28181"/>
                  </a:lnTo>
                  <a:lnTo>
                    <a:pt x="517309" y="30530"/>
                  </a:lnTo>
                  <a:lnTo>
                    <a:pt x="516826" y="31495"/>
                  </a:lnTo>
                  <a:lnTo>
                    <a:pt x="516280" y="32423"/>
                  </a:lnTo>
                  <a:lnTo>
                    <a:pt x="493309" y="67640"/>
                  </a:lnTo>
                  <a:lnTo>
                    <a:pt x="467131" y="100331"/>
                  </a:lnTo>
                  <a:lnTo>
                    <a:pt x="437867" y="130558"/>
                  </a:lnTo>
                  <a:lnTo>
                    <a:pt x="405638" y="158381"/>
                  </a:lnTo>
                  <a:lnTo>
                    <a:pt x="365248" y="187639"/>
                  </a:lnTo>
                  <a:lnTo>
                    <a:pt x="322946" y="213099"/>
                  </a:lnTo>
                  <a:lnTo>
                    <a:pt x="278787" y="234832"/>
                  </a:lnTo>
                  <a:lnTo>
                    <a:pt x="232826" y="252905"/>
                  </a:lnTo>
                  <a:lnTo>
                    <a:pt x="185120" y="267387"/>
                  </a:lnTo>
                  <a:lnTo>
                    <a:pt x="135724" y="278345"/>
                  </a:lnTo>
                  <a:lnTo>
                    <a:pt x="88596" y="284895"/>
                  </a:lnTo>
                  <a:lnTo>
                    <a:pt x="33426" y="290944"/>
                  </a:lnTo>
                  <a:lnTo>
                    <a:pt x="29349" y="295198"/>
                  </a:lnTo>
                  <a:lnTo>
                    <a:pt x="30833" y="307232"/>
                  </a:lnTo>
                  <a:lnTo>
                    <a:pt x="30873" y="307555"/>
                  </a:lnTo>
                  <a:lnTo>
                    <a:pt x="36080" y="311429"/>
                  </a:lnTo>
                  <a:lnTo>
                    <a:pt x="81113" y="307232"/>
                  </a:lnTo>
                  <a:lnTo>
                    <a:pt x="173301" y="292041"/>
                  </a:lnTo>
                  <a:lnTo>
                    <a:pt x="226539" y="277102"/>
                  </a:lnTo>
                  <a:lnTo>
                    <a:pt x="278210" y="257804"/>
                  </a:lnTo>
                  <a:lnTo>
                    <a:pt x="328256" y="234035"/>
                  </a:lnTo>
                  <a:lnTo>
                    <a:pt x="370098" y="209822"/>
                  </a:lnTo>
                  <a:lnTo>
                    <a:pt x="409104" y="182835"/>
                  </a:lnTo>
                  <a:lnTo>
                    <a:pt x="445150" y="152950"/>
                  </a:lnTo>
                  <a:lnTo>
                    <a:pt x="478113" y="120046"/>
                  </a:lnTo>
                  <a:lnTo>
                    <a:pt x="507867" y="84001"/>
                  </a:lnTo>
                  <a:lnTo>
                    <a:pt x="534289" y="44691"/>
                  </a:lnTo>
                  <a:lnTo>
                    <a:pt x="535127" y="43294"/>
                  </a:lnTo>
                  <a:lnTo>
                    <a:pt x="536206" y="42024"/>
                  </a:lnTo>
                  <a:lnTo>
                    <a:pt x="537692" y="39992"/>
                  </a:lnTo>
                  <a:lnTo>
                    <a:pt x="560512" y="39992"/>
                  </a:lnTo>
                  <a:lnTo>
                    <a:pt x="557738" y="28181"/>
                  </a:lnTo>
                  <a:close/>
                </a:path>
                <a:path w="640080" h="600710">
                  <a:moveTo>
                    <a:pt x="422026" y="296151"/>
                  </a:moveTo>
                  <a:lnTo>
                    <a:pt x="409765" y="296151"/>
                  </a:lnTo>
                  <a:lnTo>
                    <a:pt x="416864" y="296329"/>
                  </a:lnTo>
                  <a:lnTo>
                    <a:pt x="422026" y="296151"/>
                  </a:lnTo>
                  <a:close/>
                </a:path>
                <a:path w="640080" h="600710">
                  <a:moveTo>
                    <a:pt x="560512" y="39992"/>
                  </a:moveTo>
                  <a:lnTo>
                    <a:pt x="537692" y="39992"/>
                  </a:lnTo>
                  <a:lnTo>
                    <a:pt x="538238" y="41668"/>
                  </a:lnTo>
                  <a:lnTo>
                    <a:pt x="538556" y="42405"/>
                  </a:lnTo>
                  <a:lnTo>
                    <a:pt x="550142" y="92277"/>
                  </a:lnTo>
                  <a:lnTo>
                    <a:pt x="555777" y="116204"/>
                  </a:lnTo>
                  <a:lnTo>
                    <a:pt x="561136" y="119849"/>
                  </a:lnTo>
                  <a:lnTo>
                    <a:pt x="574167" y="116662"/>
                  </a:lnTo>
                  <a:lnTo>
                    <a:pt x="577151" y="111353"/>
                  </a:lnTo>
                  <a:lnTo>
                    <a:pt x="564830" y="58435"/>
                  </a:lnTo>
                  <a:lnTo>
                    <a:pt x="560512" y="39992"/>
                  </a:lnTo>
                  <a:close/>
                </a:path>
                <a:path w="640080" h="600710">
                  <a:moveTo>
                    <a:pt x="547306" y="0"/>
                  </a:moveTo>
                  <a:lnTo>
                    <a:pt x="463156" y="19434"/>
                  </a:lnTo>
                  <a:lnTo>
                    <a:pt x="430441" y="36639"/>
                  </a:lnTo>
                  <a:lnTo>
                    <a:pt x="432841" y="41668"/>
                  </a:lnTo>
                  <a:lnTo>
                    <a:pt x="433088" y="42024"/>
                  </a:lnTo>
                  <a:lnTo>
                    <a:pt x="438823" y="45402"/>
                  </a:lnTo>
                  <a:lnTo>
                    <a:pt x="444030" y="45275"/>
                  </a:lnTo>
                  <a:lnTo>
                    <a:pt x="518553" y="28181"/>
                  </a:lnTo>
                  <a:lnTo>
                    <a:pt x="557738" y="28181"/>
                  </a:lnTo>
                  <a:lnTo>
                    <a:pt x="551700" y="2527"/>
                  </a:lnTo>
                  <a:lnTo>
                    <a:pt x="547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10</a:t>
            </a:fld>
            <a:endParaRPr spc="-14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CF61F-7597-D25C-69AE-72567402BC1A}"/>
              </a:ext>
            </a:extLst>
          </p:cNvPr>
          <p:cNvSpPr txBox="1"/>
          <p:nvPr/>
        </p:nvSpPr>
        <p:spPr>
          <a:xfrm>
            <a:off x="7073470" y="2937901"/>
            <a:ext cx="4221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"Нордена"</a:t>
            </a:r>
            <a:r>
              <a:rPr lang="ru-RU" sz="1600" dirty="0"/>
              <a:t> (г. Санкт-Петербург)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1BB71-F58F-1DFA-2CD3-F42201AC0C30}"/>
              </a:ext>
            </a:extLst>
          </p:cNvPr>
          <p:cNvSpPr txBox="1"/>
          <p:nvPr/>
        </p:nvSpPr>
        <p:spPr>
          <a:xfrm>
            <a:off x="7759545" y="1466235"/>
            <a:ext cx="2796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«ЮСК» </a:t>
            </a:r>
            <a:r>
              <a:rPr lang="ru-RU" sz="1600" dirty="0"/>
              <a:t>(г. Армавир)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3D66DCC-09C4-8BA7-7AB2-5CC45C71B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r="30577"/>
          <a:stretch>
            <a:fillRect/>
          </a:stretch>
        </p:blipFill>
        <p:spPr bwMode="auto">
          <a:xfrm>
            <a:off x="8280641" y="1767673"/>
            <a:ext cx="1383940" cy="11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C34A682A-157A-1B0D-FAA0-DD092B052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 b="21049"/>
          <a:stretch>
            <a:fillRect/>
          </a:stretch>
        </p:blipFill>
        <p:spPr bwMode="auto">
          <a:xfrm>
            <a:off x="7046690" y="3390013"/>
            <a:ext cx="3671768" cy="11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9A6828-D124-80F6-5C43-102113CE7A4D}"/>
              </a:ext>
            </a:extLst>
          </p:cNvPr>
          <p:cNvSpPr txBox="1"/>
          <p:nvPr/>
        </p:nvSpPr>
        <p:spPr>
          <a:xfrm>
            <a:off x="7151480" y="4534872"/>
            <a:ext cx="3671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"ТК АНТ" </a:t>
            </a:r>
            <a:r>
              <a:rPr lang="ru-RU" sz="1600" dirty="0"/>
              <a:t>(г. Санкт-Петербург)</a:t>
            </a:r>
          </a:p>
        </p:txBody>
      </p:sp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FB6155BB-7C62-E0E0-A18C-3869FA40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07" y="4937934"/>
            <a:ext cx="1439641" cy="10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0941D9-B800-4FAF-6F67-16AB3E665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078" y="1438620"/>
            <a:ext cx="1452582" cy="19428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267" y="17179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РЫНОК</a:t>
            </a:r>
            <a:r>
              <a:rPr spc="100" dirty="0"/>
              <a:t> </a:t>
            </a:r>
            <a:r>
              <a:rPr spc="-10" dirty="0"/>
              <a:t>СБЫТА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71759" y="5218336"/>
            <a:ext cx="9508367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/>
              <a:t>Спрос на лимонную кислоту в России продолжает расти</a:t>
            </a:r>
            <a:r>
              <a:rPr lang="ru-RU" sz="1600" dirty="0"/>
              <a:t>, что связано с развитием производства пищевых продуктов, косметики, фармацевтики и других отраслей. Импортозависимость в этой сфере стимулирует интерес к локализации производства, </a:t>
            </a:r>
            <a:br>
              <a:rPr lang="ru-RU" sz="1600" dirty="0"/>
            </a:br>
            <a:r>
              <a:rPr lang="ru-RU" sz="1600" dirty="0"/>
              <a:t>что может усилить конкуренцию и расширить возможности для поставок внутри страны.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6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Источник:</a:t>
            </a:r>
            <a:r>
              <a:rPr lang="ru-RU" sz="14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u="sng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https://strategy.ru/</a:t>
            </a:r>
            <a:endParaRPr lang="ru-RU" sz="1400" u="sng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3596132"/>
            <a:ext cx="473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Потенциальные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потребители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продукции: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409" y="3827172"/>
            <a:ext cx="10433951" cy="1311993"/>
          </a:xfrm>
          <a:custGeom>
            <a:avLst/>
            <a:gdLst>
              <a:gd name="csX0" fmla="*/ 17091 w 10433951"/>
              <a:gd name="csY0" fmla="*/ 0 h 1475757"/>
              <a:gd name="csX1" fmla="*/ 0 w 10433951"/>
              <a:gd name="csY1" fmla="*/ 1071071 h 1475757"/>
              <a:gd name="csX2" fmla="*/ 0 w 10433951"/>
              <a:gd name="csY2" fmla="*/ 1323357 h 1475757"/>
              <a:gd name="csX3" fmla="*/ 2381 w 10433951"/>
              <a:gd name="csY3" fmla="*/ 1411463 h 1475757"/>
              <a:gd name="csX4" fmla="*/ 19050 w 10433951"/>
              <a:gd name="csY4" fmla="*/ 1456707 h 1475757"/>
              <a:gd name="csX5" fmla="*/ 64293 w 10433951"/>
              <a:gd name="csY5" fmla="*/ 1473375 h 1475757"/>
              <a:gd name="csX6" fmla="*/ 152400 w 10433951"/>
              <a:gd name="csY6" fmla="*/ 1475757 h 1475757"/>
              <a:gd name="csX7" fmla="*/ 10281551 w 10433951"/>
              <a:gd name="csY7" fmla="*/ 1475757 h 1475757"/>
              <a:gd name="csX8" fmla="*/ 10369657 w 10433951"/>
              <a:gd name="csY8" fmla="*/ 1473375 h 1475757"/>
              <a:gd name="csX9" fmla="*/ 10414901 w 10433951"/>
              <a:gd name="csY9" fmla="*/ 1456707 h 1475757"/>
              <a:gd name="csX10" fmla="*/ 10431570 w 10433951"/>
              <a:gd name="csY10" fmla="*/ 1411463 h 1475757"/>
              <a:gd name="csX11" fmla="*/ 10433951 w 10433951"/>
              <a:gd name="csY11" fmla="*/ 1323357 h 1475757"/>
              <a:gd name="csX12" fmla="*/ 10433951 w 10433951"/>
              <a:gd name="csY12" fmla="*/ 367682 h 1475757"/>
              <a:gd name="csX13" fmla="*/ 10431570 w 10433951"/>
              <a:gd name="csY13" fmla="*/ 279575 h 1475757"/>
              <a:gd name="csX14" fmla="*/ 10414901 w 10433951"/>
              <a:gd name="csY14" fmla="*/ 234332 h 1475757"/>
              <a:gd name="csX15" fmla="*/ 10369657 w 10433951"/>
              <a:gd name="csY15" fmla="*/ 217663 h 1475757"/>
              <a:gd name="csX16" fmla="*/ 10281551 w 10433951"/>
              <a:gd name="csY16" fmla="*/ 215282 h 1475757"/>
              <a:gd name="csX17" fmla="*/ 4685372 w 10433951"/>
              <a:gd name="csY17" fmla="*/ 215282 h 1475757"/>
              <a:gd name="csX0" fmla="*/ 0 w 10435910"/>
              <a:gd name="csY0" fmla="*/ 98140 h 1260475"/>
              <a:gd name="csX1" fmla="*/ 1959 w 10435910"/>
              <a:gd name="csY1" fmla="*/ 855789 h 1260475"/>
              <a:gd name="csX2" fmla="*/ 1959 w 10435910"/>
              <a:gd name="csY2" fmla="*/ 1108075 h 1260475"/>
              <a:gd name="csX3" fmla="*/ 4340 w 10435910"/>
              <a:gd name="csY3" fmla="*/ 1196181 h 1260475"/>
              <a:gd name="csX4" fmla="*/ 21009 w 10435910"/>
              <a:gd name="csY4" fmla="*/ 1241425 h 1260475"/>
              <a:gd name="csX5" fmla="*/ 66252 w 10435910"/>
              <a:gd name="csY5" fmla="*/ 1258093 h 1260475"/>
              <a:gd name="csX6" fmla="*/ 154359 w 10435910"/>
              <a:gd name="csY6" fmla="*/ 1260475 h 1260475"/>
              <a:gd name="csX7" fmla="*/ 10283510 w 10435910"/>
              <a:gd name="csY7" fmla="*/ 1260475 h 1260475"/>
              <a:gd name="csX8" fmla="*/ 10371616 w 10435910"/>
              <a:gd name="csY8" fmla="*/ 1258093 h 1260475"/>
              <a:gd name="csX9" fmla="*/ 10416860 w 10435910"/>
              <a:gd name="csY9" fmla="*/ 1241425 h 1260475"/>
              <a:gd name="csX10" fmla="*/ 10433529 w 10435910"/>
              <a:gd name="csY10" fmla="*/ 1196181 h 1260475"/>
              <a:gd name="csX11" fmla="*/ 10435910 w 10435910"/>
              <a:gd name="csY11" fmla="*/ 1108075 h 1260475"/>
              <a:gd name="csX12" fmla="*/ 10435910 w 10435910"/>
              <a:gd name="csY12" fmla="*/ 152400 h 1260475"/>
              <a:gd name="csX13" fmla="*/ 10433529 w 10435910"/>
              <a:gd name="csY13" fmla="*/ 64293 h 1260475"/>
              <a:gd name="csX14" fmla="*/ 10416860 w 10435910"/>
              <a:gd name="csY14" fmla="*/ 19050 h 1260475"/>
              <a:gd name="csX15" fmla="*/ 10371616 w 10435910"/>
              <a:gd name="csY15" fmla="*/ 2381 h 1260475"/>
              <a:gd name="csX16" fmla="*/ 10283510 w 10435910"/>
              <a:gd name="csY16" fmla="*/ 0 h 1260475"/>
              <a:gd name="csX17" fmla="*/ 4687331 w 10435910"/>
              <a:gd name="csY17" fmla="*/ 0 h 1260475"/>
              <a:gd name="csX0" fmla="*/ 2803 w 10433951"/>
              <a:gd name="csY0" fmla="*/ 100427 h 1260475"/>
              <a:gd name="csX1" fmla="*/ 0 w 10433951"/>
              <a:gd name="csY1" fmla="*/ 855789 h 1260475"/>
              <a:gd name="csX2" fmla="*/ 0 w 10433951"/>
              <a:gd name="csY2" fmla="*/ 1108075 h 1260475"/>
              <a:gd name="csX3" fmla="*/ 2381 w 10433951"/>
              <a:gd name="csY3" fmla="*/ 1196181 h 1260475"/>
              <a:gd name="csX4" fmla="*/ 19050 w 10433951"/>
              <a:gd name="csY4" fmla="*/ 1241425 h 1260475"/>
              <a:gd name="csX5" fmla="*/ 64293 w 10433951"/>
              <a:gd name="csY5" fmla="*/ 1258093 h 1260475"/>
              <a:gd name="csX6" fmla="*/ 152400 w 10433951"/>
              <a:gd name="csY6" fmla="*/ 1260475 h 1260475"/>
              <a:gd name="csX7" fmla="*/ 10281551 w 10433951"/>
              <a:gd name="csY7" fmla="*/ 1260475 h 1260475"/>
              <a:gd name="csX8" fmla="*/ 10369657 w 10433951"/>
              <a:gd name="csY8" fmla="*/ 1258093 h 1260475"/>
              <a:gd name="csX9" fmla="*/ 10414901 w 10433951"/>
              <a:gd name="csY9" fmla="*/ 1241425 h 1260475"/>
              <a:gd name="csX10" fmla="*/ 10431570 w 10433951"/>
              <a:gd name="csY10" fmla="*/ 1196181 h 1260475"/>
              <a:gd name="csX11" fmla="*/ 10433951 w 10433951"/>
              <a:gd name="csY11" fmla="*/ 1108075 h 1260475"/>
              <a:gd name="csX12" fmla="*/ 10433951 w 10433951"/>
              <a:gd name="csY12" fmla="*/ 152400 h 1260475"/>
              <a:gd name="csX13" fmla="*/ 10431570 w 10433951"/>
              <a:gd name="csY13" fmla="*/ 64293 h 1260475"/>
              <a:gd name="csX14" fmla="*/ 10414901 w 10433951"/>
              <a:gd name="csY14" fmla="*/ 19050 h 1260475"/>
              <a:gd name="csX15" fmla="*/ 10369657 w 10433951"/>
              <a:gd name="csY15" fmla="*/ 2381 h 1260475"/>
              <a:gd name="csX16" fmla="*/ 10281551 w 10433951"/>
              <a:gd name="csY16" fmla="*/ 0 h 1260475"/>
              <a:gd name="csX17" fmla="*/ 4685372 w 10433951"/>
              <a:gd name="csY17" fmla="*/ 0 h 1260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433951" h="1260475">
                <a:moveTo>
                  <a:pt x="2803" y="100427"/>
                </a:moveTo>
                <a:cubicBezTo>
                  <a:pt x="1869" y="352214"/>
                  <a:pt x="934" y="604002"/>
                  <a:pt x="0" y="855789"/>
                </a:cubicBezTo>
                <a:lnTo>
                  <a:pt x="0" y="1108075"/>
                </a:lnTo>
                <a:cubicBezTo>
                  <a:pt x="794" y="1137444"/>
                  <a:pt x="1587" y="1166812"/>
                  <a:pt x="2381" y="1196181"/>
                </a:cubicBezTo>
                <a:lnTo>
                  <a:pt x="19050" y="1241425"/>
                </a:lnTo>
                <a:lnTo>
                  <a:pt x="64293" y="1258093"/>
                </a:lnTo>
                <a:lnTo>
                  <a:pt x="152400" y="1260475"/>
                </a:lnTo>
                <a:lnTo>
                  <a:pt x="10281551" y="1260475"/>
                </a:lnTo>
                <a:lnTo>
                  <a:pt x="10369657" y="1258093"/>
                </a:lnTo>
                <a:lnTo>
                  <a:pt x="10414901" y="1241425"/>
                </a:lnTo>
                <a:lnTo>
                  <a:pt x="10431570" y="1196181"/>
                </a:lnTo>
                <a:cubicBezTo>
                  <a:pt x="10432364" y="1166812"/>
                  <a:pt x="10433157" y="1137444"/>
                  <a:pt x="10433951" y="1108075"/>
                </a:cubicBezTo>
                <a:lnTo>
                  <a:pt x="10433951" y="152400"/>
                </a:lnTo>
                <a:cubicBezTo>
                  <a:pt x="10433157" y="123031"/>
                  <a:pt x="10432364" y="93662"/>
                  <a:pt x="10431570" y="64293"/>
                </a:cubicBezTo>
                <a:lnTo>
                  <a:pt x="10414901" y="19050"/>
                </a:lnTo>
                <a:lnTo>
                  <a:pt x="10369657" y="2381"/>
                </a:lnTo>
                <a:lnTo>
                  <a:pt x="10281551" y="0"/>
                </a:lnTo>
                <a:lnTo>
                  <a:pt x="468537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09529" y="5289754"/>
            <a:ext cx="950476" cy="909650"/>
            <a:chOff x="528485" y="5289754"/>
            <a:chExt cx="731520" cy="719455"/>
          </a:xfrm>
        </p:grpSpPr>
        <p:sp>
          <p:nvSpPr>
            <p:cNvPr id="38" name="object 38"/>
            <p:cNvSpPr/>
            <p:nvPr/>
          </p:nvSpPr>
          <p:spPr>
            <a:xfrm>
              <a:off x="540284" y="5289754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485" y="5478227"/>
              <a:ext cx="695960" cy="531495"/>
            </a:xfrm>
            <a:custGeom>
              <a:avLst/>
              <a:gdLst/>
              <a:ahLst/>
              <a:cxnLst/>
              <a:rect l="l" t="t" r="r" b="b"/>
              <a:pathLst>
                <a:path w="695960" h="531495">
                  <a:moveTo>
                    <a:pt x="499973" y="314960"/>
                  </a:moveTo>
                  <a:lnTo>
                    <a:pt x="266496" y="314960"/>
                  </a:lnTo>
                  <a:lnTo>
                    <a:pt x="266496" y="530860"/>
                  </a:lnTo>
                  <a:lnTo>
                    <a:pt x="499973" y="530860"/>
                  </a:lnTo>
                  <a:lnTo>
                    <a:pt x="499973" y="515620"/>
                  </a:lnTo>
                  <a:lnTo>
                    <a:pt x="282765" y="515620"/>
                  </a:lnTo>
                  <a:lnTo>
                    <a:pt x="282765" y="330200"/>
                  </a:lnTo>
                  <a:lnTo>
                    <a:pt x="499973" y="330200"/>
                  </a:lnTo>
                  <a:lnTo>
                    <a:pt x="499973" y="314960"/>
                  </a:lnTo>
                  <a:close/>
                </a:path>
                <a:path w="695960" h="531495">
                  <a:moveTo>
                    <a:pt x="565734" y="149860"/>
                  </a:moveTo>
                  <a:lnTo>
                    <a:pt x="549122" y="149860"/>
                  </a:lnTo>
                  <a:lnTo>
                    <a:pt x="549122" y="530860"/>
                  </a:lnTo>
                  <a:lnTo>
                    <a:pt x="630923" y="530860"/>
                  </a:lnTo>
                  <a:lnTo>
                    <a:pt x="630923" y="516890"/>
                  </a:lnTo>
                  <a:lnTo>
                    <a:pt x="577786" y="516890"/>
                  </a:lnTo>
                  <a:lnTo>
                    <a:pt x="593461" y="501650"/>
                  </a:lnTo>
                  <a:lnTo>
                    <a:pt x="565594" y="501650"/>
                  </a:lnTo>
                  <a:lnTo>
                    <a:pt x="565594" y="468630"/>
                  </a:lnTo>
                  <a:lnTo>
                    <a:pt x="630923" y="468630"/>
                  </a:lnTo>
                  <a:lnTo>
                    <a:pt x="630923" y="452120"/>
                  </a:lnTo>
                  <a:lnTo>
                    <a:pt x="578967" y="452120"/>
                  </a:lnTo>
                  <a:lnTo>
                    <a:pt x="593813" y="438150"/>
                  </a:lnTo>
                  <a:lnTo>
                    <a:pt x="565721" y="438150"/>
                  </a:lnTo>
                  <a:lnTo>
                    <a:pt x="565721" y="405130"/>
                  </a:lnTo>
                  <a:lnTo>
                    <a:pt x="630923" y="405130"/>
                  </a:lnTo>
                  <a:lnTo>
                    <a:pt x="630923" y="388620"/>
                  </a:lnTo>
                  <a:lnTo>
                    <a:pt x="578383" y="388620"/>
                  </a:lnTo>
                  <a:lnTo>
                    <a:pt x="592875" y="374650"/>
                  </a:lnTo>
                  <a:lnTo>
                    <a:pt x="565708" y="374650"/>
                  </a:lnTo>
                  <a:lnTo>
                    <a:pt x="565708" y="341630"/>
                  </a:lnTo>
                  <a:lnTo>
                    <a:pt x="630923" y="341630"/>
                  </a:lnTo>
                  <a:lnTo>
                    <a:pt x="630923" y="325120"/>
                  </a:lnTo>
                  <a:lnTo>
                    <a:pt x="578942" y="325120"/>
                  </a:lnTo>
                  <a:lnTo>
                    <a:pt x="593707" y="311150"/>
                  </a:lnTo>
                  <a:lnTo>
                    <a:pt x="565721" y="311150"/>
                  </a:lnTo>
                  <a:lnTo>
                    <a:pt x="565721" y="278130"/>
                  </a:lnTo>
                  <a:lnTo>
                    <a:pt x="630923" y="278130"/>
                  </a:lnTo>
                  <a:lnTo>
                    <a:pt x="630923" y="260350"/>
                  </a:lnTo>
                  <a:lnTo>
                    <a:pt x="578599" y="260350"/>
                  </a:lnTo>
                  <a:lnTo>
                    <a:pt x="590987" y="248920"/>
                  </a:lnTo>
                  <a:lnTo>
                    <a:pt x="565861" y="248920"/>
                  </a:lnTo>
                  <a:lnTo>
                    <a:pt x="565861" y="213360"/>
                  </a:lnTo>
                  <a:lnTo>
                    <a:pt x="630923" y="213360"/>
                  </a:lnTo>
                  <a:lnTo>
                    <a:pt x="630923" y="196850"/>
                  </a:lnTo>
                  <a:lnTo>
                    <a:pt x="579005" y="196850"/>
                  </a:lnTo>
                  <a:lnTo>
                    <a:pt x="592477" y="184150"/>
                  </a:lnTo>
                  <a:lnTo>
                    <a:pt x="565734" y="184150"/>
                  </a:lnTo>
                  <a:lnTo>
                    <a:pt x="565734" y="149860"/>
                  </a:lnTo>
                  <a:close/>
                </a:path>
                <a:path w="695960" h="531495">
                  <a:moveTo>
                    <a:pt x="630923" y="481330"/>
                  </a:moveTo>
                  <a:lnTo>
                    <a:pt x="614362" y="481330"/>
                  </a:lnTo>
                  <a:lnTo>
                    <a:pt x="614375" y="516890"/>
                  </a:lnTo>
                  <a:lnTo>
                    <a:pt x="630923" y="516890"/>
                  </a:lnTo>
                  <a:lnTo>
                    <a:pt x="630923" y="481330"/>
                  </a:lnTo>
                  <a:close/>
                </a:path>
                <a:path w="695960" h="531495">
                  <a:moveTo>
                    <a:pt x="499973" y="330200"/>
                  </a:moveTo>
                  <a:lnTo>
                    <a:pt x="481634" y="330200"/>
                  </a:lnTo>
                  <a:lnTo>
                    <a:pt x="483616" y="331470"/>
                  </a:lnTo>
                  <a:lnTo>
                    <a:pt x="483501" y="514350"/>
                  </a:lnTo>
                  <a:lnTo>
                    <a:pt x="481926" y="515620"/>
                  </a:lnTo>
                  <a:lnTo>
                    <a:pt x="499973" y="515620"/>
                  </a:lnTo>
                  <a:lnTo>
                    <a:pt x="499973" y="330200"/>
                  </a:lnTo>
                  <a:close/>
                </a:path>
                <a:path w="695960" h="531495">
                  <a:moveTo>
                    <a:pt x="630923" y="468630"/>
                  </a:moveTo>
                  <a:lnTo>
                    <a:pt x="600125" y="468630"/>
                  </a:lnTo>
                  <a:lnTo>
                    <a:pt x="565594" y="501650"/>
                  </a:lnTo>
                  <a:lnTo>
                    <a:pt x="593461" y="501650"/>
                  </a:lnTo>
                  <a:lnTo>
                    <a:pt x="614362" y="481330"/>
                  </a:lnTo>
                  <a:lnTo>
                    <a:pt x="630923" y="481330"/>
                  </a:lnTo>
                  <a:lnTo>
                    <a:pt x="630923" y="468630"/>
                  </a:lnTo>
                  <a:close/>
                </a:path>
                <a:path w="695960" h="531495">
                  <a:moveTo>
                    <a:pt x="369227" y="430530"/>
                  </a:moveTo>
                  <a:lnTo>
                    <a:pt x="326702" y="430530"/>
                  </a:lnTo>
                  <a:lnTo>
                    <a:pt x="311594" y="431800"/>
                  </a:lnTo>
                  <a:lnTo>
                    <a:pt x="309511" y="434340"/>
                  </a:lnTo>
                  <a:lnTo>
                    <a:pt x="309435" y="438150"/>
                  </a:lnTo>
                  <a:lnTo>
                    <a:pt x="309322" y="445770"/>
                  </a:lnTo>
                  <a:lnTo>
                    <a:pt x="309283" y="488950"/>
                  </a:lnTo>
                  <a:lnTo>
                    <a:pt x="369227" y="488950"/>
                  </a:lnTo>
                  <a:lnTo>
                    <a:pt x="369227" y="472440"/>
                  </a:lnTo>
                  <a:lnTo>
                    <a:pt x="326212" y="472440"/>
                  </a:lnTo>
                  <a:lnTo>
                    <a:pt x="326212" y="448310"/>
                  </a:lnTo>
                  <a:lnTo>
                    <a:pt x="369227" y="448310"/>
                  </a:lnTo>
                  <a:lnTo>
                    <a:pt x="369227" y="430530"/>
                  </a:lnTo>
                  <a:close/>
                </a:path>
                <a:path w="695960" h="531495">
                  <a:moveTo>
                    <a:pt x="448411" y="430530"/>
                  </a:moveTo>
                  <a:lnTo>
                    <a:pt x="444017" y="430530"/>
                  </a:lnTo>
                  <a:lnTo>
                    <a:pt x="396798" y="431800"/>
                  </a:lnTo>
                  <a:lnTo>
                    <a:pt x="396798" y="488950"/>
                  </a:lnTo>
                  <a:lnTo>
                    <a:pt x="456298" y="488950"/>
                  </a:lnTo>
                  <a:lnTo>
                    <a:pt x="456369" y="481330"/>
                  </a:lnTo>
                  <a:lnTo>
                    <a:pt x="456440" y="473710"/>
                  </a:lnTo>
                  <a:lnTo>
                    <a:pt x="413131" y="473710"/>
                  </a:lnTo>
                  <a:lnTo>
                    <a:pt x="413131" y="447040"/>
                  </a:lnTo>
                  <a:lnTo>
                    <a:pt x="456587" y="447040"/>
                  </a:lnTo>
                  <a:lnTo>
                    <a:pt x="456615" y="433070"/>
                  </a:lnTo>
                  <a:lnTo>
                    <a:pt x="454164" y="431800"/>
                  </a:lnTo>
                  <a:lnTo>
                    <a:pt x="452742" y="431800"/>
                  </a:lnTo>
                  <a:lnTo>
                    <a:pt x="448411" y="430530"/>
                  </a:lnTo>
                  <a:close/>
                </a:path>
                <a:path w="695960" h="531495">
                  <a:moveTo>
                    <a:pt x="456587" y="447040"/>
                  </a:moveTo>
                  <a:lnTo>
                    <a:pt x="439877" y="447040"/>
                  </a:lnTo>
                  <a:lnTo>
                    <a:pt x="439877" y="473710"/>
                  </a:lnTo>
                  <a:lnTo>
                    <a:pt x="456440" y="473710"/>
                  </a:lnTo>
                  <a:lnTo>
                    <a:pt x="456558" y="461010"/>
                  </a:lnTo>
                  <a:lnTo>
                    <a:pt x="456587" y="447040"/>
                  </a:lnTo>
                  <a:close/>
                </a:path>
                <a:path w="695960" h="531495">
                  <a:moveTo>
                    <a:pt x="369227" y="448310"/>
                  </a:moveTo>
                  <a:lnTo>
                    <a:pt x="352488" y="448310"/>
                  </a:lnTo>
                  <a:lnTo>
                    <a:pt x="352488" y="472440"/>
                  </a:lnTo>
                  <a:lnTo>
                    <a:pt x="369227" y="472440"/>
                  </a:lnTo>
                  <a:lnTo>
                    <a:pt x="369227" y="448310"/>
                  </a:lnTo>
                  <a:close/>
                </a:path>
                <a:path w="695960" h="531495">
                  <a:moveTo>
                    <a:pt x="630923" y="419100"/>
                  </a:moveTo>
                  <a:lnTo>
                    <a:pt x="614057" y="419100"/>
                  </a:lnTo>
                  <a:lnTo>
                    <a:pt x="614057" y="452120"/>
                  </a:lnTo>
                  <a:lnTo>
                    <a:pt x="630923" y="452120"/>
                  </a:lnTo>
                  <a:lnTo>
                    <a:pt x="630923" y="419100"/>
                  </a:lnTo>
                  <a:close/>
                </a:path>
                <a:path w="695960" h="531495">
                  <a:moveTo>
                    <a:pt x="630923" y="405130"/>
                  </a:moveTo>
                  <a:lnTo>
                    <a:pt x="600519" y="405130"/>
                  </a:lnTo>
                  <a:lnTo>
                    <a:pt x="565721" y="438150"/>
                  </a:lnTo>
                  <a:lnTo>
                    <a:pt x="593813" y="438150"/>
                  </a:lnTo>
                  <a:lnTo>
                    <a:pt x="614057" y="419100"/>
                  </a:lnTo>
                  <a:lnTo>
                    <a:pt x="630923" y="419100"/>
                  </a:lnTo>
                  <a:lnTo>
                    <a:pt x="630923" y="405130"/>
                  </a:lnTo>
                  <a:close/>
                </a:path>
                <a:path w="695960" h="531495">
                  <a:moveTo>
                    <a:pt x="368833" y="356870"/>
                  </a:moveTo>
                  <a:lnTo>
                    <a:pt x="309308" y="356870"/>
                  </a:lnTo>
                  <a:lnTo>
                    <a:pt x="309312" y="360680"/>
                  </a:lnTo>
                  <a:lnTo>
                    <a:pt x="309438" y="405130"/>
                  </a:lnTo>
                  <a:lnTo>
                    <a:pt x="309537" y="412750"/>
                  </a:lnTo>
                  <a:lnTo>
                    <a:pt x="312597" y="415290"/>
                  </a:lnTo>
                  <a:lnTo>
                    <a:pt x="368363" y="415290"/>
                  </a:lnTo>
                  <a:lnTo>
                    <a:pt x="369646" y="414020"/>
                  </a:lnTo>
                  <a:lnTo>
                    <a:pt x="369555" y="405130"/>
                  </a:lnTo>
                  <a:lnTo>
                    <a:pt x="369505" y="398780"/>
                  </a:lnTo>
                  <a:lnTo>
                    <a:pt x="326415" y="398780"/>
                  </a:lnTo>
                  <a:lnTo>
                    <a:pt x="326415" y="373380"/>
                  </a:lnTo>
                  <a:lnTo>
                    <a:pt x="369470" y="373380"/>
                  </a:lnTo>
                  <a:lnTo>
                    <a:pt x="369455" y="359410"/>
                  </a:lnTo>
                  <a:lnTo>
                    <a:pt x="369049" y="358140"/>
                  </a:lnTo>
                  <a:lnTo>
                    <a:pt x="368833" y="356870"/>
                  </a:lnTo>
                  <a:close/>
                </a:path>
                <a:path w="695960" h="531495">
                  <a:moveTo>
                    <a:pt x="456311" y="356870"/>
                  </a:moveTo>
                  <a:lnTo>
                    <a:pt x="396836" y="356870"/>
                  </a:lnTo>
                  <a:lnTo>
                    <a:pt x="396836" y="415290"/>
                  </a:lnTo>
                  <a:lnTo>
                    <a:pt x="455930" y="415290"/>
                  </a:lnTo>
                  <a:lnTo>
                    <a:pt x="456920" y="414020"/>
                  </a:lnTo>
                  <a:lnTo>
                    <a:pt x="456902" y="398780"/>
                  </a:lnTo>
                  <a:lnTo>
                    <a:pt x="412915" y="398780"/>
                  </a:lnTo>
                  <a:lnTo>
                    <a:pt x="412813" y="383540"/>
                  </a:lnTo>
                  <a:lnTo>
                    <a:pt x="413067" y="374650"/>
                  </a:lnTo>
                  <a:lnTo>
                    <a:pt x="414743" y="373380"/>
                  </a:lnTo>
                  <a:lnTo>
                    <a:pt x="415709" y="372110"/>
                  </a:lnTo>
                  <a:lnTo>
                    <a:pt x="456870" y="372110"/>
                  </a:lnTo>
                  <a:lnTo>
                    <a:pt x="456857" y="360680"/>
                  </a:lnTo>
                  <a:lnTo>
                    <a:pt x="456311" y="356870"/>
                  </a:lnTo>
                  <a:close/>
                </a:path>
                <a:path w="695960" h="531495">
                  <a:moveTo>
                    <a:pt x="369470" y="373380"/>
                  </a:moveTo>
                  <a:lnTo>
                    <a:pt x="352691" y="373380"/>
                  </a:lnTo>
                  <a:lnTo>
                    <a:pt x="352691" y="398780"/>
                  </a:lnTo>
                  <a:lnTo>
                    <a:pt x="369505" y="398780"/>
                  </a:lnTo>
                  <a:lnTo>
                    <a:pt x="369470" y="373380"/>
                  </a:lnTo>
                  <a:close/>
                </a:path>
                <a:path w="695960" h="531495">
                  <a:moveTo>
                    <a:pt x="456870" y="372110"/>
                  </a:moveTo>
                  <a:lnTo>
                    <a:pt x="439864" y="372110"/>
                  </a:lnTo>
                  <a:lnTo>
                    <a:pt x="439864" y="398780"/>
                  </a:lnTo>
                  <a:lnTo>
                    <a:pt x="456902" y="398780"/>
                  </a:lnTo>
                  <a:lnTo>
                    <a:pt x="456870" y="372110"/>
                  </a:lnTo>
                  <a:close/>
                </a:path>
                <a:path w="695960" h="531495">
                  <a:moveTo>
                    <a:pt x="630923" y="354330"/>
                  </a:moveTo>
                  <a:lnTo>
                    <a:pt x="613956" y="354330"/>
                  </a:lnTo>
                  <a:lnTo>
                    <a:pt x="613956" y="388620"/>
                  </a:lnTo>
                  <a:lnTo>
                    <a:pt x="630923" y="388620"/>
                  </a:lnTo>
                  <a:lnTo>
                    <a:pt x="630923" y="354330"/>
                  </a:lnTo>
                  <a:close/>
                </a:path>
                <a:path w="695960" h="531495">
                  <a:moveTo>
                    <a:pt x="630923" y="341630"/>
                  </a:moveTo>
                  <a:lnTo>
                    <a:pt x="600773" y="341630"/>
                  </a:lnTo>
                  <a:lnTo>
                    <a:pt x="565708" y="374650"/>
                  </a:lnTo>
                  <a:lnTo>
                    <a:pt x="592875" y="374650"/>
                  </a:lnTo>
                  <a:lnTo>
                    <a:pt x="613956" y="354330"/>
                  </a:lnTo>
                  <a:lnTo>
                    <a:pt x="630923" y="354330"/>
                  </a:lnTo>
                  <a:lnTo>
                    <a:pt x="630923" y="341630"/>
                  </a:lnTo>
                  <a:close/>
                </a:path>
                <a:path w="695960" h="531495">
                  <a:moveTo>
                    <a:pt x="630923" y="292100"/>
                  </a:moveTo>
                  <a:lnTo>
                    <a:pt x="613841" y="292100"/>
                  </a:lnTo>
                  <a:lnTo>
                    <a:pt x="613841" y="325120"/>
                  </a:lnTo>
                  <a:lnTo>
                    <a:pt x="630923" y="325120"/>
                  </a:lnTo>
                  <a:lnTo>
                    <a:pt x="630923" y="292100"/>
                  </a:lnTo>
                  <a:close/>
                </a:path>
                <a:path w="695960" h="531495">
                  <a:moveTo>
                    <a:pt x="630923" y="278130"/>
                  </a:moveTo>
                  <a:lnTo>
                    <a:pt x="600392" y="278130"/>
                  </a:lnTo>
                  <a:lnTo>
                    <a:pt x="565721" y="311150"/>
                  </a:lnTo>
                  <a:lnTo>
                    <a:pt x="593707" y="311150"/>
                  </a:lnTo>
                  <a:lnTo>
                    <a:pt x="613841" y="292100"/>
                  </a:lnTo>
                  <a:lnTo>
                    <a:pt x="630923" y="292100"/>
                  </a:lnTo>
                  <a:lnTo>
                    <a:pt x="630923" y="278130"/>
                  </a:lnTo>
                  <a:close/>
                </a:path>
                <a:path w="695960" h="531495">
                  <a:moveTo>
                    <a:pt x="455955" y="250190"/>
                  </a:moveTo>
                  <a:lnTo>
                    <a:pt x="310807" y="250190"/>
                  </a:lnTo>
                  <a:lnTo>
                    <a:pt x="309397" y="251460"/>
                  </a:lnTo>
                  <a:lnTo>
                    <a:pt x="309630" y="260350"/>
                  </a:lnTo>
                  <a:lnTo>
                    <a:pt x="309549" y="298450"/>
                  </a:lnTo>
                  <a:lnTo>
                    <a:pt x="455955" y="298450"/>
                  </a:lnTo>
                  <a:lnTo>
                    <a:pt x="455955" y="281940"/>
                  </a:lnTo>
                  <a:lnTo>
                    <a:pt x="327406" y="281940"/>
                  </a:lnTo>
                  <a:lnTo>
                    <a:pt x="325361" y="280670"/>
                  </a:lnTo>
                  <a:lnTo>
                    <a:pt x="326377" y="273050"/>
                  </a:lnTo>
                  <a:lnTo>
                    <a:pt x="326097" y="270510"/>
                  </a:lnTo>
                  <a:lnTo>
                    <a:pt x="326097" y="266700"/>
                  </a:lnTo>
                  <a:lnTo>
                    <a:pt x="455955" y="266700"/>
                  </a:lnTo>
                  <a:lnTo>
                    <a:pt x="455955" y="250190"/>
                  </a:lnTo>
                  <a:close/>
                </a:path>
                <a:path w="695960" h="531495">
                  <a:moveTo>
                    <a:pt x="391299" y="266700"/>
                  </a:moveTo>
                  <a:lnTo>
                    <a:pt x="372389" y="266700"/>
                  </a:lnTo>
                  <a:lnTo>
                    <a:pt x="373595" y="267970"/>
                  </a:lnTo>
                  <a:lnTo>
                    <a:pt x="374738" y="270510"/>
                  </a:lnTo>
                  <a:lnTo>
                    <a:pt x="374434" y="271780"/>
                  </a:lnTo>
                  <a:lnTo>
                    <a:pt x="374548" y="278130"/>
                  </a:lnTo>
                  <a:lnTo>
                    <a:pt x="374624" y="281940"/>
                  </a:lnTo>
                  <a:lnTo>
                    <a:pt x="391299" y="281940"/>
                  </a:lnTo>
                  <a:lnTo>
                    <a:pt x="391299" y="266700"/>
                  </a:lnTo>
                  <a:close/>
                </a:path>
                <a:path w="695960" h="531495">
                  <a:moveTo>
                    <a:pt x="455955" y="266700"/>
                  </a:moveTo>
                  <a:lnTo>
                    <a:pt x="439280" y="266700"/>
                  </a:lnTo>
                  <a:lnTo>
                    <a:pt x="439799" y="278130"/>
                  </a:lnTo>
                  <a:lnTo>
                    <a:pt x="439915" y="280670"/>
                  </a:lnTo>
                  <a:lnTo>
                    <a:pt x="438061" y="281940"/>
                  </a:lnTo>
                  <a:lnTo>
                    <a:pt x="455955" y="281940"/>
                  </a:lnTo>
                  <a:lnTo>
                    <a:pt x="455955" y="266700"/>
                  </a:lnTo>
                  <a:close/>
                </a:path>
                <a:path w="695960" h="531495">
                  <a:moveTo>
                    <a:pt x="630923" y="227330"/>
                  </a:moveTo>
                  <a:lnTo>
                    <a:pt x="614387" y="227330"/>
                  </a:lnTo>
                  <a:lnTo>
                    <a:pt x="614387" y="260350"/>
                  </a:lnTo>
                  <a:lnTo>
                    <a:pt x="630923" y="260350"/>
                  </a:lnTo>
                  <a:lnTo>
                    <a:pt x="630923" y="227330"/>
                  </a:lnTo>
                  <a:close/>
                </a:path>
                <a:path w="695960" h="531495">
                  <a:moveTo>
                    <a:pt x="391058" y="149860"/>
                  </a:moveTo>
                  <a:lnTo>
                    <a:pt x="373545" y="149860"/>
                  </a:lnTo>
                  <a:lnTo>
                    <a:pt x="375450" y="151130"/>
                  </a:lnTo>
                  <a:lnTo>
                    <a:pt x="375259" y="156210"/>
                  </a:lnTo>
                  <a:lnTo>
                    <a:pt x="375112" y="163830"/>
                  </a:lnTo>
                  <a:lnTo>
                    <a:pt x="375023" y="184150"/>
                  </a:lnTo>
                  <a:lnTo>
                    <a:pt x="374967" y="186690"/>
                  </a:lnTo>
                  <a:lnTo>
                    <a:pt x="374865" y="189230"/>
                  </a:lnTo>
                  <a:lnTo>
                    <a:pt x="373380" y="193040"/>
                  </a:lnTo>
                  <a:lnTo>
                    <a:pt x="371424" y="194310"/>
                  </a:lnTo>
                  <a:lnTo>
                    <a:pt x="365140" y="200660"/>
                  </a:lnTo>
                  <a:lnTo>
                    <a:pt x="341952" y="234950"/>
                  </a:lnTo>
                  <a:lnTo>
                    <a:pt x="341929" y="237490"/>
                  </a:lnTo>
                  <a:lnTo>
                    <a:pt x="342214" y="242570"/>
                  </a:lnTo>
                  <a:lnTo>
                    <a:pt x="342214" y="250190"/>
                  </a:lnTo>
                  <a:lnTo>
                    <a:pt x="358876" y="250190"/>
                  </a:lnTo>
                  <a:lnTo>
                    <a:pt x="358876" y="234950"/>
                  </a:lnTo>
                  <a:lnTo>
                    <a:pt x="424053" y="234950"/>
                  </a:lnTo>
                  <a:lnTo>
                    <a:pt x="423557" y="227330"/>
                  </a:lnTo>
                  <a:lnTo>
                    <a:pt x="423475" y="226060"/>
                  </a:lnTo>
                  <a:lnTo>
                    <a:pt x="423392" y="224790"/>
                  </a:lnTo>
                  <a:lnTo>
                    <a:pt x="422008" y="222250"/>
                  </a:lnTo>
                  <a:lnTo>
                    <a:pt x="420103" y="219710"/>
                  </a:lnTo>
                  <a:lnTo>
                    <a:pt x="418962" y="218440"/>
                  </a:lnTo>
                  <a:lnTo>
                    <a:pt x="370827" y="218440"/>
                  </a:lnTo>
                  <a:lnTo>
                    <a:pt x="384124" y="207010"/>
                  </a:lnTo>
                  <a:lnTo>
                    <a:pt x="407270" y="207010"/>
                  </a:lnTo>
                  <a:lnTo>
                    <a:pt x="406065" y="205740"/>
                  </a:lnTo>
                  <a:lnTo>
                    <a:pt x="401002" y="201930"/>
                  </a:lnTo>
                  <a:lnTo>
                    <a:pt x="395879" y="196850"/>
                  </a:lnTo>
                  <a:lnTo>
                    <a:pt x="392545" y="190500"/>
                  </a:lnTo>
                  <a:lnTo>
                    <a:pt x="390910" y="184150"/>
                  </a:lnTo>
                  <a:lnTo>
                    <a:pt x="390880" y="177800"/>
                  </a:lnTo>
                  <a:lnTo>
                    <a:pt x="391283" y="170180"/>
                  </a:lnTo>
                  <a:lnTo>
                    <a:pt x="391302" y="163830"/>
                  </a:lnTo>
                  <a:lnTo>
                    <a:pt x="391155" y="156210"/>
                  </a:lnTo>
                  <a:lnTo>
                    <a:pt x="391058" y="149860"/>
                  </a:lnTo>
                  <a:close/>
                </a:path>
                <a:path w="695960" h="531495">
                  <a:moveTo>
                    <a:pt x="424053" y="234950"/>
                  </a:moveTo>
                  <a:lnTo>
                    <a:pt x="405041" y="234950"/>
                  </a:lnTo>
                  <a:lnTo>
                    <a:pt x="406514" y="237490"/>
                  </a:lnTo>
                  <a:lnTo>
                    <a:pt x="407327" y="240030"/>
                  </a:lnTo>
                  <a:lnTo>
                    <a:pt x="406882" y="242570"/>
                  </a:lnTo>
                  <a:lnTo>
                    <a:pt x="407568" y="248920"/>
                  </a:lnTo>
                  <a:lnTo>
                    <a:pt x="405726" y="250190"/>
                  </a:lnTo>
                  <a:lnTo>
                    <a:pt x="423735" y="250190"/>
                  </a:lnTo>
                  <a:lnTo>
                    <a:pt x="423841" y="240030"/>
                  </a:lnTo>
                  <a:lnTo>
                    <a:pt x="423947" y="237490"/>
                  </a:lnTo>
                  <a:lnTo>
                    <a:pt x="424053" y="234950"/>
                  </a:lnTo>
                  <a:close/>
                </a:path>
                <a:path w="695960" h="531495">
                  <a:moveTo>
                    <a:pt x="630923" y="213360"/>
                  </a:moveTo>
                  <a:lnTo>
                    <a:pt x="601941" y="213360"/>
                  </a:lnTo>
                  <a:lnTo>
                    <a:pt x="565861" y="248920"/>
                  </a:lnTo>
                  <a:lnTo>
                    <a:pt x="590987" y="248920"/>
                  </a:lnTo>
                  <a:lnTo>
                    <a:pt x="614387" y="227330"/>
                  </a:lnTo>
                  <a:lnTo>
                    <a:pt x="630923" y="227330"/>
                  </a:lnTo>
                  <a:lnTo>
                    <a:pt x="630923" y="213360"/>
                  </a:lnTo>
                  <a:close/>
                </a:path>
                <a:path w="695960" h="531495">
                  <a:moveTo>
                    <a:pt x="407270" y="207010"/>
                  </a:moveTo>
                  <a:lnTo>
                    <a:pt x="384124" y="207010"/>
                  </a:lnTo>
                  <a:lnTo>
                    <a:pt x="393674" y="218440"/>
                  </a:lnTo>
                  <a:lnTo>
                    <a:pt x="418962" y="218440"/>
                  </a:lnTo>
                  <a:lnTo>
                    <a:pt x="415540" y="214630"/>
                  </a:lnTo>
                  <a:lnTo>
                    <a:pt x="410886" y="210820"/>
                  </a:lnTo>
                  <a:lnTo>
                    <a:pt x="407270" y="207010"/>
                  </a:lnTo>
                  <a:close/>
                </a:path>
                <a:path w="695960" h="531495">
                  <a:moveTo>
                    <a:pt x="630923" y="163830"/>
                  </a:moveTo>
                  <a:lnTo>
                    <a:pt x="614032" y="163830"/>
                  </a:lnTo>
                  <a:lnTo>
                    <a:pt x="614032" y="196850"/>
                  </a:lnTo>
                  <a:lnTo>
                    <a:pt x="630923" y="196850"/>
                  </a:lnTo>
                  <a:lnTo>
                    <a:pt x="630923" y="163830"/>
                  </a:lnTo>
                  <a:close/>
                </a:path>
                <a:path w="695960" h="531495">
                  <a:moveTo>
                    <a:pt x="630923" y="149860"/>
                  </a:moveTo>
                  <a:lnTo>
                    <a:pt x="601192" y="149860"/>
                  </a:lnTo>
                  <a:lnTo>
                    <a:pt x="565734" y="184150"/>
                  </a:lnTo>
                  <a:lnTo>
                    <a:pt x="592477" y="184150"/>
                  </a:lnTo>
                  <a:lnTo>
                    <a:pt x="614032" y="163830"/>
                  </a:lnTo>
                  <a:lnTo>
                    <a:pt x="630923" y="163830"/>
                  </a:lnTo>
                  <a:lnTo>
                    <a:pt x="630923" y="149860"/>
                  </a:lnTo>
                  <a:close/>
                </a:path>
                <a:path w="695960" h="531495">
                  <a:moveTo>
                    <a:pt x="695426" y="69850"/>
                  </a:moveTo>
                  <a:lnTo>
                    <a:pt x="359765" y="69850"/>
                  </a:lnTo>
                  <a:lnTo>
                    <a:pt x="356781" y="71120"/>
                  </a:lnTo>
                  <a:lnTo>
                    <a:pt x="339854" y="87630"/>
                  </a:lnTo>
                  <a:lnTo>
                    <a:pt x="311775" y="115570"/>
                  </a:lnTo>
                  <a:lnTo>
                    <a:pt x="297700" y="128270"/>
                  </a:lnTo>
                  <a:lnTo>
                    <a:pt x="276021" y="149860"/>
                  </a:lnTo>
                  <a:lnTo>
                    <a:pt x="695426" y="149860"/>
                  </a:lnTo>
                  <a:lnTo>
                    <a:pt x="695426" y="133350"/>
                  </a:lnTo>
                  <a:lnTo>
                    <a:pt x="317563" y="133350"/>
                  </a:lnTo>
                  <a:lnTo>
                    <a:pt x="352539" y="99060"/>
                  </a:lnTo>
                  <a:lnTo>
                    <a:pt x="369633" y="99060"/>
                  </a:lnTo>
                  <a:lnTo>
                    <a:pt x="369633" y="86360"/>
                  </a:lnTo>
                  <a:lnTo>
                    <a:pt x="695426" y="86360"/>
                  </a:lnTo>
                  <a:lnTo>
                    <a:pt x="695426" y="69850"/>
                  </a:lnTo>
                  <a:close/>
                </a:path>
                <a:path w="695960" h="531495">
                  <a:moveTo>
                    <a:pt x="369633" y="99060"/>
                  </a:moveTo>
                  <a:lnTo>
                    <a:pt x="352539" y="99060"/>
                  </a:lnTo>
                  <a:lnTo>
                    <a:pt x="352539" y="133350"/>
                  </a:lnTo>
                  <a:lnTo>
                    <a:pt x="383082" y="133350"/>
                  </a:lnTo>
                  <a:lnTo>
                    <a:pt x="397492" y="119380"/>
                  </a:lnTo>
                  <a:lnTo>
                    <a:pt x="369633" y="119380"/>
                  </a:lnTo>
                  <a:lnTo>
                    <a:pt x="369633" y="99060"/>
                  </a:lnTo>
                  <a:close/>
                </a:path>
                <a:path w="695960" h="531495">
                  <a:moveTo>
                    <a:pt x="434835" y="99060"/>
                  </a:moveTo>
                  <a:lnTo>
                    <a:pt x="418452" y="99060"/>
                  </a:lnTo>
                  <a:lnTo>
                    <a:pt x="418452" y="133350"/>
                  </a:lnTo>
                  <a:lnTo>
                    <a:pt x="449046" y="133350"/>
                  </a:lnTo>
                  <a:lnTo>
                    <a:pt x="462298" y="120650"/>
                  </a:lnTo>
                  <a:lnTo>
                    <a:pt x="434835" y="120650"/>
                  </a:lnTo>
                  <a:lnTo>
                    <a:pt x="434835" y="99060"/>
                  </a:lnTo>
                  <a:close/>
                </a:path>
                <a:path w="695960" h="531495">
                  <a:moveTo>
                    <a:pt x="500773" y="100330"/>
                  </a:moveTo>
                  <a:lnTo>
                    <a:pt x="483501" y="100330"/>
                  </a:lnTo>
                  <a:lnTo>
                    <a:pt x="483501" y="133350"/>
                  </a:lnTo>
                  <a:lnTo>
                    <a:pt x="513321" y="133350"/>
                  </a:lnTo>
                  <a:lnTo>
                    <a:pt x="526439" y="120650"/>
                  </a:lnTo>
                  <a:lnTo>
                    <a:pt x="500773" y="120650"/>
                  </a:lnTo>
                  <a:lnTo>
                    <a:pt x="500773" y="100330"/>
                  </a:lnTo>
                  <a:close/>
                </a:path>
                <a:path w="695960" h="531495">
                  <a:moveTo>
                    <a:pt x="565708" y="99060"/>
                  </a:moveTo>
                  <a:lnTo>
                    <a:pt x="548741" y="99060"/>
                  </a:lnTo>
                  <a:lnTo>
                    <a:pt x="548741" y="133350"/>
                  </a:lnTo>
                  <a:lnTo>
                    <a:pt x="578688" y="133350"/>
                  </a:lnTo>
                  <a:lnTo>
                    <a:pt x="592984" y="119380"/>
                  </a:lnTo>
                  <a:lnTo>
                    <a:pt x="565708" y="119380"/>
                  </a:lnTo>
                  <a:lnTo>
                    <a:pt x="565708" y="99060"/>
                  </a:lnTo>
                  <a:close/>
                </a:path>
                <a:path w="695960" h="531495">
                  <a:moveTo>
                    <a:pt x="631126" y="99060"/>
                  </a:moveTo>
                  <a:lnTo>
                    <a:pt x="613778" y="99060"/>
                  </a:lnTo>
                  <a:lnTo>
                    <a:pt x="613778" y="133350"/>
                  </a:lnTo>
                  <a:lnTo>
                    <a:pt x="644575" y="133350"/>
                  </a:lnTo>
                  <a:lnTo>
                    <a:pt x="657969" y="120650"/>
                  </a:lnTo>
                  <a:lnTo>
                    <a:pt x="631126" y="120650"/>
                  </a:lnTo>
                  <a:lnTo>
                    <a:pt x="631126" y="99060"/>
                  </a:lnTo>
                  <a:close/>
                </a:path>
                <a:path w="695960" h="531495">
                  <a:moveTo>
                    <a:pt x="695426" y="100330"/>
                  </a:moveTo>
                  <a:lnTo>
                    <a:pt x="679399" y="100330"/>
                  </a:lnTo>
                  <a:lnTo>
                    <a:pt x="679399" y="133350"/>
                  </a:lnTo>
                  <a:lnTo>
                    <a:pt x="695426" y="133350"/>
                  </a:lnTo>
                  <a:lnTo>
                    <a:pt x="695426" y="100330"/>
                  </a:lnTo>
                  <a:close/>
                </a:path>
                <a:path w="695960" h="531495">
                  <a:moveTo>
                    <a:pt x="500773" y="86360"/>
                  </a:moveTo>
                  <a:lnTo>
                    <a:pt x="469696" y="86360"/>
                  </a:lnTo>
                  <a:lnTo>
                    <a:pt x="434835" y="120650"/>
                  </a:lnTo>
                  <a:lnTo>
                    <a:pt x="462298" y="120650"/>
                  </a:lnTo>
                  <a:lnTo>
                    <a:pt x="483501" y="100330"/>
                  </a:lnTo>
                  <a:lnTo>
                    <a:pt x="500773" y="100330"/>
                  </a:lnTo>
                  <a:lnTo>
                    <a:pt x="500773" y="86360"/>
                  </a:lnTo>
                  <a:close/>
                </a:path>
                <a:path w="695960" h="531495">
                  <a:moveTo>
                    <a:pt x="565708" y="86360"/>
                  </a:moveTo>
                  <a:lnTo>
                    <a:pt x="535444" y="86360"/>
                  </a:lnTo>
                  <a:lnTo>
                    <a:pt x="500773" y="120650"/>
                  </a:lnTo>
                  <a:lnTo>
                    <a:pt x="526439" y="120650"/>
                  </a:lnTo>
                  <a:lnTo>
                    <a:pt x="548741" y="99060"/>
                  </a:lnTo>
                  <a:lnTo>
                    <a:pt x="565708" y="99060"/>
                  </a:lnTo>
                  <a:lnTo>
                    <a:pt x="565708" y="86360"/>
                  </a:lnTo>
                  <a:close/>
                </a:path>
                <a:path w="695960" h="531495">
                  <a:moveTo>
                    <a:pt x="695426" y="86360"/>
                  </a:moveTo>
                  <a:lnTo>
                    <a:pt x="666369" y="86360"/>
                  </a:lnTo>
                  <a:lnTo>
                    <a:pt x="631126" y="120650"/>
                  </a:lnTo>
                  <a:lnTo>
                    <a:pt x="657969" y="120650"/>
                  </a:lnTo>
                  <a:lnTo>
                    <a:pt x="679399" y="100330"/>
                  </a:lnTo>
                  <a:lnTo>
                    <a:pt x="695426" y="100330"/>
                  </a:lnTo>
                  <a:lnTo>
                    <a:pt x="695426" y="86360"/>
                  </a:lnTo>
                  <a:close/>
                </a:path>
                <a:path w="695960" h="531495">
                  <a:moveTo>
                    <a:pt x="434835" y="86360"/>
                  </a:moveTo>
                  <a:lnTo>
                    <a:pt x="404495" y="86360"/>
                  </a:lnTo>
                  <a:lnTo>
                    <a:pt x="369633" y="119380"/>
                  </a:lnTo>
                  <a:lnTo>
                    <a:pt x="397492" y="119380"/>
                  </a:lnTo>
                  <a:lnTo>
                    <a:pt x="418452" y="99060"/>
                  </a:lnTo>
                  <a:lnTo>
                    <a:pt x="434835" y="99060"/>
                  </a:lnTo>
                  <a:lnTo>
                    <a:pt x="434835" y="86360"/>
                  </a:lnTo>
                  <a:close/>
                </a:path>
                <a:path w="695960" h="531495">
                  <a:moveTo>
                    <a:pt x="631126" y="86360"/>
                  </a:moveTo>
                  <a:lnTo>
                    <a:pt x="599706" y="86360"/>
                  </a:lnTo>
                  <a:lnTo>
                    <a:pt x="565708" y="119380"/>
                  </a:lnTo>
                  <a:lnTo>
                    <a:pt x="592984" y="119380"/>
                  </a:lnTo>
                  <a:lnTo>
                    <a:pt x="613778" y="99060"/>
                  </a:lnTo>
                  <a:lnTo>
                    <a:pt x="631126" y="99060"/>
                  </a:lnTo>
                  <a:lnTo>
                    <a:pt x="631126" y="86360"/>
                  </a:lnTo>
                  <a:close/>
                </a:path>
                <a:path w="695960" h="531495">
                  <a:moveTo>
                    <a:pt x="630516" y="6350"/>
                  </a:moveTo>
                  <a:lnTo>
                    <a:pt x="548779" y="6350"/>
                  </a:lnTo>
                  <a:lnTo>
                    <a:pt x="548779" y="69850"/>
                  </a:lnTo>
                  <a:lnTo>
                    <a:pt x="579424" y="69850"/>
                  </a:lnTo>
                  <a:lnTo>
                    <a:pt x="595409" y="54610"/>
                  </a:lnTo>
                  <a:lnTo>
                    <a:pt x="565721" y="54610"/>
                  </a:lnTo>
                  <a:lnTo>
                    <a:pt x="565721" y="22860"/>
                  </a:lnTo>
                  <a:lnTo>
                    <a:pt x="630516" y="22860"/>
                  </a:lnTo>
                  <a:lnTo>
                    <a:pt x="630516" y="6350"/>
                  </a:lnTo>
                  <a:close/>
                </a:path>
                <a:path w="695960" h="531495">
                  <a:moveTo>
                    <a:pt x="630516" y="36830"/>
                  </a:moveTo>
                  <a:lnTo>
                    <a:pt x="614057" y="36830"/>
                  </a:lnTo>
                  <a:lnTo>
                    <a:pt x="614057" y="69850"/>
                  </a:lnTo>
                  <a:lnTo>
                    <a:pt x="630516" y="69850"/>
                  </a:lnTo>
                  <a:lnTo>
                    <a:pt x="630516" y="36830"/>
                  </a:lnTo>
                  <a:close/>
                </a:path>
                <a:path w="695960" h="531495">
                  <a:moveTo>
                    <a:pt x="630516" y="22860"/>
                  </a:moveTo>
                  <a:lnTo>
                    <a:pt x="599490" y="22860"/>
                  </a:lnTo>
                  <a:lnTo>
                    <a:pt x="565721" y="54610"/>
                  </a:lnTo>
                  <a:lnTo>
                    <a:pt x="595409" y="54610"/>
                  </a:lnTo>
                  <a:lnTo>
                    <a:pt x="614057" y="36830"/>
                  </a:lnTo>
                  <a:lnTo>
                    <a:pt x="630516" y="36830"/>
                  </a:lnTo>
                  <a:lnTo>
                    <a:pt x="630516" y="22860"/>
                  </a:lnTo>
                  <a:close/>
                </a:path>
                <a:path w="695960" h="531495">
                  <a:moveTo>
                    <a:pt x="0" y="0"/>
                  </a:moveTo>
                  <a:lnTo>
                    <a:pt x="0" y="530961"/>
                  </a:lnTo>
                  <a:lnTo>
                    <a:pt x="233299" y="530961"/>
                  </a:lnTo>
                  <a:lnTo>
                    <a:pt x="233294" y="516128"/>
                  </a:lnTo>
                  <a:lnTo>
                    <a:pt x="216992" y="516128"/>
                  </a:lnTo>
                  <a:lnTo>
                    <a:pt x="215703" y="515823"/>
                  </a:lnTo>
                  <a:lnTo>
                    <a:pt x="17310" y="515823"/>
                  </a:lnTo>
                  <a:lnTo>
                    <a:pt x="15557" y="514324"/>
                  </a:lnTo>
                  <a:lnTo>
                    <a:pt x="15582" y="150291"/>
                  </a:lnTo>
                  <a:lnTo>
                    <a:pt x="17313" y="149009"/>
                  </a:lnTo>
                  <a:lnTo>
                    <a:pt x="233142" y="149009"/>
                  </a:lnTo>
                  <a:lnTo>
                    <a:pt x="233133" y="137007"/>
                  </a:lnTo>
                  <a:lnTo>
                    <a:pt x="230835" y="134975"/>
                  </a:lnTo>
                  <a:lnTo>
                    <a:pt x="227182" y="132842"/>
                  </a:lnTo>
                  <a:lnTo>
                    <a:pt x="18110" y="132842"/>
                  </a:lnTo>
                  <a:lnTo>
                    <a:pt x="16154" y="131546"/>
                  </a:lnTo>
                  <a:lnTo>
                    <a:pt x="16281" y="28511"/>
                  </a:lnTo>
                  <a:lnTo>
                    <a:pt x="48783" y="28511"/>
                  </a:lnTo>
                  <a:lnTo>
                    <a:pt x="0" y="0"/>
                  </a:lnTo>
                  <a:close/>
                </a:path>
                <a:path w="695960" h="531495">
                  <a:moveTo>
                    <a:pt x="233142" y="149009"/>
                  </a:moveTo>
                  <a:lnTo>
                    <a:pt x="23317" y="149009"/>
                  </a:lnTo>
                  <a:lnTo>
                    <a:pt x="113222" y="149301"/>
                  </a:lnTo>
                  <a:lnTo>
                    <a:pt x="216750" y="149301"/>
                  </a:lnTo>
                  <a:lnTo>
                    <a:pt x="217030" y="155079"/>
                  </a:lnTo>
                  <a:lnTo>
                    <a:pt x="217500" y="160083"/>
                  </a:lnTo>
                  <a:lnTo>
                    <a:pt x="217434" y="191706"/>
                  </a:lnTo>
                  <a:lnTo>
                    <a:pt x="217311" y="233718"/>
                  </a:lnTo>
                  <a:lnTo>
                    <a:pt x="217226" y="260934"/>
                  </a:lnTo>
                  <a:lnTo>
                    <a:pt x="217109" y="380780"/>
                  </a:lnTo>
                  <a:lnTo>
                    <a:pt x="217521" y="402691"/>
                  </a:lnTo>
                  <a:lnTo>
                    <a:pt x="217502" y="447078"/>
                  </a:lnTo>
                  <a:lnTo>
                    <a:pt x="217142" y="487696"/>
                  </a:lnTo>
                  <a:lnTo>
                    <a:pt x="217004" y="510679"/>
                  </a:lnTo>
                  <a:lnTo>
                    <a:pt x="216992" y="516128"/>
                  </a:lnTo>
                  <a:lnTo>
                    <a:pt x="233294" y="516128"/>
                  </a:lnTo>
                  <a:lnTo>
                    <a:pt x="233171" y="191706"/>
                  </a:lnTo>
                  <a:lnTo>
                    <a:pt x="233142" y="149009"/>
                  </a:lnTo>
                  <a:close/>
                </a:path>
                <a:path w="695960" h="531495">
                  <a:moveTo>
                    <a:pt x="214441" y="515524"/>
                  </a:moveTo>
                  <a:lnTo>
                    <a:pt x="35214" y="515524"/>
                  </a:lnTo>
                  <a:lnTo>
                    <a:pt x="14028" y="515823"/>
                  </a:lnTo>
                  <a:lnTo>
                    <a:pt x="215703" y="515823"/>
                  </a:lnTo>
                  <a:lnTo>
                    <a:pt x="214441" y="515524"/>
                  </a:lnTo>
                  <a:close/>
                </a:path>
                <a:path w="695960" h="531495">
                  <a:moveTo>
                    <a:pt x="189471" y="431063"/>
                  </a:moveTo>
                  <a:lnTo>
                    <a:pt x="43395" y="431063"/>
                  </a:lnTo>
                  <a:lnTo>
                    <a:pt x="43395" y="488442"/>
                  </a:lnTo>
                  <a:lnTo>
                    <a:pt x="189471" y="488442"/>
                  </a:lnTo>
                  <a:lnTo>
                    <a:pt x="189471" y="472643"/>
                  </a:lnTo>
                  <a:lnTo>
                    <a:pt x="59702" y="472643"/>
                  </a:lnTo>
                  <a:lnTo>
                    <a:pt x="59702" y="447078"/>
                  </a:lnTo>
                  <a:lnTo>
                    <a:pt x="189471" y="447078"/>
                  </a:lnTo>
                  <a:lnTo>
                    <a:pt x="189471" y="431063"/>
                  </a:lnTo>
                  <a:close/>
                </a:path>
                <a:path w="695960" h="531495">
                  <a:moveTo>
                    <a:pt x="189471" y="447078"/>
                  </a:moveTo>
                  <a:lnTo>
                    <a:pt x="173253" y="447078"/>
                  </a:lnTo>
                  <a:lnTo>
                    <a:pt x="173253" y="472643"/>
                  </a:lnTo>
                  <a:lnTo>
                    <a:pt x="189471" y="472643"/>
                  </a:lnTo>
                  <a:lnTo>
                    <a:pt x="189471" y="447078"/>
                  </a:lnTo>
                  <a:close/>
                </a:path>
                <a:path w="695960" h="531495">
                  <a:moveTo>
                    <a:pt x="189420" y="346011"/>
                  </a:moveTo>
                  <a:lnTo>
                    <a:pt x="43319" y="346011"/>
                  </a:lnTo>
                  <a:lnTo>
                    <a:pt x="43319" y="403987"/>
                  </a:lnTo>
                  <a:lnTo>
                    <a:pt x="45237" y="403987"/>
                  </a:lnTo>
                  <a:lnTo>
                    <a:pt x="47761" y="404317"/>
                  </a:lnTo>
                  <a:lnTo>
                    <a:pt x="188493" y="404317"/>
                  </a:lnTo>
                  <a:lnTo>
                    <a:pt x="189826" y="402691"/>
                  </a:lnTo>
                  <a:lnTo>
                    <a:pt x="189823" y="387705"/>
                  </a:lnTo>
                  <a:lnTo>
                    <a:pt x="59829" y="387705"/>
                  </a:lnTo>
                  <a:lnTo>
                    <a:pt x="59829" y="361835"/>
                  </a:lnTo>
                  <a:lnTo>
                    <a:pt x="189817" y="361835"/>
                  </a:lnTo>
                  <a:lnTo>
                    <a:pt x="189814" y="349313"/>
                  </a:lnTo>
                  <a:lnTo>
                    <a:pt x="189560" y="347637"/>
                  </a:lnTo>
                  <a:lnTo>
                    <a:pt x="189420" y="346011"/>
                  </a:lnTo>
                  <a:close/>
                </a:path>
                <a:path w="695960" h="531495">
                  <a:moveTo>
                    <a:pt x="189817" y="361835"/>
                  </a:moveTo>
                  <a:lnTo>
                    <a:pt x="173329" y="361835"/>
                  </a:lnTo>
                  <a:lnTo>
                    <a:pt x="173329" y="387705"/>
                  </a:lnTo>
                  <a:lnTo>
                    <a:pt x="189823" y="387705"/>
                  </a:lnTo>
                  <a:lnTo>
                    <a:pt x="189817" y="361835"/>
                  </a:lnTo>
                  <a:close/>
                </a:path>
                <a:path w="695960" h="531495">
                  <a:moveTo>
                    <a:pt x="189547" y="260934"/>
                  </a:moveTo>
                  <a:lnTo>
                    <a:pt x="43573" y="260934"/>
                  </a:lnTo>
                  <a:lnTo>
                    <a:pt x="43573" y="318655"/>
                  </a:lnTo>
                  <a:lnTo>
                    <a:pt x="189547" y="318655"/>
                  </a:lnTo>
                  <a:lnTo>
                    <a:pt x="189547" y="303161"/>
                  </a:lnTo>
                  <a:lnTo>
                    <a:pt x="60477" y="303161"/>
                  </a:lnTo>
                  <a:lnTo>
                    <a:pt x="58851" y="301650"/>
                  </a:lnTo>
                  <a:lnTo>
                    <a:pt x="59524" y="290233"/>
                  </a:lnTo>
                  <a:lnTo>
                    <a:pt x="59232" y="283629"/>
                  </a:lnTo>
                  <a:lnTo>
                    <a:pt x="59232" y="276758"/>
                  </a:lnTo>
                  <a:lnTo>
                    <a:pt x="189547" y="276758"/>
                  </a:lnTo>
                  <a:lnTo>
                    <a:pt x="189547" y="260934"/>
                  </a:lnTo>
                  <a:close/>
                </a:path>
                <a:path w="695960" h="531495">
                  <a:moveTo>
                    <a:pt x="189547" y="276758"/>
                  </a:moveTo>
                  <a:lnTo>
                    <a:pt x="173228" y="276758"/>
                  </a:lnTo>
                  <a:lnTo>
                    <a:pt x="173228" y="302412"/>
                  </a:lnTo>
                  <a:lnTo>
                    <a:pt x="171818" y="302641"/>
                  </a:lnTo>
                  <a:lnTo>
                    <a:pt x="170184" y="303161"/>
                  </a:lnTo>
                  <a:lnTo>
                    <a:pt x="189547" y="303161"/>
                  </a:lnTo>
                  <a:lnTo>
                    <a:pt x="189547" y="276758"/>
                  </a:lnTo>
                  <a:close/>
                </a:path>
                <a:path w="695960" h="531495">
                  <a:moveTo>
                    <a:pt x="189560" y="175717"/>
                  </a:moveTo>
                  <a:lnTo>
                    <a:pt x="43586" y="175717"/>
                  </a:lnTo>
                  <a:lnTo>
                    <a:pt x="43586" y="233718"/>
                  </a:lnTo>
                  <a:lnTo>
                    <a:pt x="189560" y="233718"/>
                  </a:lnTo>
                  <a:lnTo>
                    <a:pt x="189560" y="217805"/>
                  </a:lnTo>
                  <a:lnTo>
                    <a:pt x="59613" y="217805"/>
                  </a:lnTo>
                  <a:lnTo>
                    <a:pt x="59613" y="191706"/>
                  </a:lnTo>
                  <a:lnTo>
                    <a:pt x="189560" y="191706"/>
                  </a:lnTo>
                  <a:lnTo>
                    <a:pt x="189560" y="175717"/>
                  </a:lnTo>
                  <a:close/>
                </a:path>
                <a:path w="695960" h="531495">
                  <a:moveTo>
                    <a:pt x="189560" y="191706"/>
                  </a:moveTo>
                  <a:lnTo>
                    <a:pt x="172748" y="191706"/>
                  </a:lnTo>
                  <a:lnTo>
                    <a:pt x="174155" y="192925"/>
                  </a:lnTo>
                  <a:lnTo>
                    <a:pt x="174167" y="217805"/>
                  </a:lnTo>
                  <a:lnTo>
                    <a:pt x="189560" y="217805"/>
                  </a:lnTo>
                  <a:lnTo>
                    <a:pt x="189560" y="191706"/>
                  </a:lnTo>
                  <a:close/>
                </a:path>
                <a:path w="695960" h="531495">
                  <a:moveTo>
                    <a:pt x="48783" y="28511"/>
                  </a:moveTo>
                  <a:lnTo>
                    <a:pt x="16281" y="28511"/>
                  </a:lnTo>
                  <a:lnTo>
                    <a:pt x="191985" y="131394"/>
                  </a:lnTo>
                  <a:lnTo>
                    <a:pt x="191446" y="132842"/>
                  </a:lnTo>
                  <a:lnTo>
                    <a:pt x="227182" y="132842"/>
                  </a:lnTo>
                  <a:lnTo>
                    <a:pt x="48783" y="28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11</a:t>
            </a:fld>
            <a:endParaRPr spc="-145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21E396-6B39-8C18-49E0-5530E8B19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576" r="6751" b="19093"/>
          <a:stretch>
            <a:fillRect/>
          </a:stretch>
        </p:blipFill>
        <p:spPr bwMode="auto">
          <a:xfrm>
            <a:off x="783900" y="4502264"/>
            <a:ext cx="1790354" cy="5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24F33D-D6FB-6D80-698D-BB380E4E2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610"/>
          <a:stretch>
            <a:fillRect/>
          </a:stretch>
        </p:blipFill>
        <p:spPr bwMode="auto">
          <a:xfrm>
            <a:off x="197575" y="3911874"/>
            <a:ext cx="2643163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411C4F-3930-949F-D65A-DE8F692B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59" y="3928047"/>
            <a:ext cx="3213754" cy="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873BA25-DECB-CE57-CC23-05E1D7E55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41037" r="7428" b="39096"/>
          <a:stretch>
            <a:fillRect/>
          </a:stretch>
        </p:blipFill>
        <p:spPr bwMode="auto">
          <a:xfrm>
            <a:off x="4730260" y="4580626"/>
            <a:ext cx="2926008" cy="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49A554A1-2246-5886-4AD9-9628C1AA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63" y="3895852"/>
            <a:ext cx="2365911" cy="11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74147-E3E0-C34B-0821-4AD0A5E87FE9}"/>
              </a:ext>
            </a:extLst>
          </p:cNvPr>
          <p:cNvSpPr txBox="1"/>
          <p:nvPr/>
        </p:nvSpPr>
        <p:spPr>
          <a:xfrm>
            <a:off x="714522" y="1045186"/>
            <a:ext cx="609742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Крупнейшие потребители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сорбата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калия Е202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пищевые производства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кондитерские фабрики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роизводители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молочной продукции;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предприятия по выпуску напитков и консервов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производители косметики и бытовой химии.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78B662-6FFB-FDC6-50AE-80AE304EE6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769" t="27285" r="13976" b="21354"/>
          <a:stretch>
            <a:fillRect/>
          </a:stretch>
        </p:blipFill>
        <p:spPr>
          <a:xfrm>
            <a:off x="2822185" y="3966135"/>
            <a:ext cx="1509825" cy="1103785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B625A228-4BFC-5642-90C6-EA592AB7B590}"/>
              </a:ext>
            </a:extLst>
          </p:cNvPr>
          <p:cNvSpPr/>
          <p:nvPr/>
        </p:nvSpPr>
        <p:spPr>
          <a:xfrm>
            <a:off x="598333" y="165523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7F1685E-64B3-298C-6C0C-3ED19B8F5241}"/>
              </a:ext>
            </a:extLst>
          </p:cNvPr>
          <p:cNvSpPr/>
          <p:nvPr/>
        </p:nvSpPr>
        <p:spPr>
          <a:xfrm>
            <a:off x="603793" y="20861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51BB3802-D01D-164F-E2A1-FA4BB1829B80}"/>
              </a:ext>
            </a:extLst>
          </p:cNvPr>
          <p:cNvSpPr/>
          <p:nvPr/>
        </p:nvSpPr>
        <p:spPr>
          <a:xfrm>
            <a:off x="603793" y="24914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90ECAE8-8F2C-99F2-5374-1D879BF6E8CE}"/>
              </a:ext>
            </a:extLst>
          </p:cNvPr>
          <p:cNvSpPr/>
          <p:nvPr/>
        </p:nvSpPr>
        <p:spPr>
          <a:xfrm>
            <a:off x="596450" y="292596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51CDAB92-F6D6-0D1C-9FAA-8E9FB285E946}"/>
              </a:ext>
            </a:extLst>
          </p:cNvPr>
          <p:cNvSpPr/>
          <p:nvPr/>
        </p:nvSpPr>
        <p:spPr>
          <a:xfrm>
            <a:off x="596450" y="332006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3FE756-6B0A-1536-5C2E-AC6D82D62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611" y="1056042"/>
            <a:ext cx="3942863" cy="2628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5666" y="832194"/>
            <a:ext cx="94538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/>
              <a:t>ПРОМЫШЛЕННЫЙ</a:t>
            </a:r>
            <a:r>
              <a:rPr sz="2300" spc="195" dirty="0"/>
              <a:t> </a:t>
            </a:r>
            <a:r>
              <a:rPr sz="2300" dirty="0"/>
              <a:t>КЛАСТЕР</a:t>
            </a:r>
            <a:r>
              <a:rPr sz="2300" spc="200" dirty="0"/>
              <a:t> </a:t>
            </a:r>
            <a:r>
              <a:rPr sz="2300" spc="45" dirty="0"/>
              <a:t>ПИЩЕВОЙ</a:t>
            </a:r>
            <a:r>
              <a:rPr sz="2300" spc="195" dirty="0"/>
              <a:t> </a:t>
            </a:r>
            <a:r>
              <a:rPr sz="2300" spc="60" dirty="0"/>
              <a:t>ПРОМЫШЛЕННОСТИ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83087" y="1950039"/>
            <a:ext cx="8341995" cy="3865879"/>
            <a:chOff x="783087" y="1950039"/>
            <a:chExt cx="8341995" cy="3865879"/>
          </a:xfrm>
        </p:grpSpPr>
        <p:sp>
          <p:nvSpPr>
            <p:cNvPr id="6" name="object 6"/>
            <p:cNvSpPr/>
            <p:nvPr/>
          </p:nvSpPr>
          <p:spPr>
            <a:xfrm>
              <a:off x="783087" y="3436184"/>
              <a:ext cx="1905000" cy="236854"/>
            </a:xfrm>
            <a:custGeom>
              <a:avLst/>
              <a:gdLst/>
              <a:ahLst/>
              <a:cxnLst/>
              <a:rect l="l" t="t" r="r" b="b"/>
              <a:pathLst>
                <a:path w="1905000" h="236854">
                  <a:moveTo>
                    <a:pt x="1803222" y="0"/>
                  </a:move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803222" y="236677"/>
                  </a:lnTo>
                  <a:lnTo>
                    <a:pt x="1861959" y="235089"/>
                  </a:lnTo>
                  <a:lnTo>
                    <a:pt x="1892122" y="223977"/>
                  </a:lnTo>
                  <a:lnTo>
                    <a:pt x="1903234" y="193814"/>
                  </a:lnTo>
                  <a:lnTo>
                    <a:pt x="1904822" y="135077"/>
                  </a:lnTo>
                  <a:lnTo>
                    <a:pt x="1904822" y="101600"/>
                  </a:lnTo>
                  <a:lnTo>
                    <a:pt x="1903234" y="42862"/>
                  </a:lnTo>
                  <a:lnTo>
                    <a:pt x="1892122" y="12700"/>
                  </a:lnTo>
                  <a:lnTo>
                    <a:pt x="1861959" y="1587"/>
                  </a:lnTo>
                  <a:lnTo>
                    <a:pt x="18032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5847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6364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6496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90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0560" y="274759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0953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81515" y="3270366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81515" y="459369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7194" y="4572641"/>
              <a:ext cx="1407160" cy="179070"/>
            </a:xfrm>
            <a:custGeom>
              <a:avLst/>
              <a:gdLst/>
              <a:ahLst/>
              <a:cxnLst/>
              <a:rect l="l" t="t" r="r" b="b"/>
              <a:pathLst>
                <a:path w="1407160" h="179070">
                  <a:moveTo>
                    <a:pt x="1406893" y="178549"/>
                  </a:moveTo>
                  <a:lnTo>
                    <a:pt x="1406893" y="89268"/>
                  </a:lnTo>
                  <a:lnTo>
                    <a:pt x="1404658" y="37660"/>
                  </a:lnTo>
                  <a:lnTo>
                    <a:pt x="1389016" y="11158"/>
                  </a:lnTo>
                  <a:lnTo>
                    <a:pt x="1346558" y="1394"/>
                  </a:lnTo>
                  <a:lnTo>
                    <a:pt x="1263878" y="0"/>
                  </a:ln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178549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7825" y="1956389"/>
              <a:ext cx="230504" cy="3853179"/>
            </a:xfrm>
            <a:custGeom>
              <a:avLst/>
              <a:gdLst/>
              <a:ahLst/>
              <a:cxnLst/>
              <a:rect l="l" t="t" r="r" b="b"/>
              <a:pathLst>
                <a:path w="230504" h="3853179">
                  <a:moveTo>
                    <a:pt x="230365" y="0"/>
                  </a:moveTo>
                  <a:lnTo>
                    <a:pt x="115176" y="0"/>
                  </a:lnTo>
                  <a:lnTo>
                    <a:pt x="48590" y="2234"/>
                  </a:lnTo>
                  <a:lnTo>
                    <a:pt x="14397" y="17876"/>
                  </a:lnTo>
                  <a:lnTo>
                    <a:pt x="1799" y="60334"/>
                  </a:lnTo>
                  <a:lnTo>
                    <a:pt x="0" y="143014"/>
                  </a:lnTo>
                  <a:lnTo>
                    <a:pt x="0" y="3750983"/>
                  </a:lnTo>
                  <a:lnTo>
                    <a:pt x="1587" y="3809720"/>
                  </a:lnTo>
                  <a:lnTo>
                    <a:pt x="12700" y="3839883"/>
                  </a:lnTo>
                  <a:lnTo>
                    <a:pt x="42862" y="3850995"/>
                  </a:lnTo>
                  <a:lnTo>
                    <a:pt x="101600" y="3852583"/>
                  </a:lnTo>
                  <a:lnTo>
                    <a:pt x="230365" y="3852583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2763" y="420292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722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6989" y="1514548"/>
            <a:ext cx="1150620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  <a:spcBef>
                <a:spcPts val="90"/>
              </a:spcBef>
            </a:pPr>
            <a:r>
              <a:rPr sz="1050" spc="-10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СЫРЬЯ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0437" y="1514548"/>
            <a:ext cx="106743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0"/>
              </a:spcBef>
            </a:pP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УПАКОВОЧНЫЕ </a:t>
            </a:r>
            <a:r>
              <a:rPr sz="1050" spc="-45" dirty="0">
                <a:solidFill>
                  <a:srgbClr val="F04E23"/>
                </a:solidFill>
                <a:latin typeface="Arial Black"/>
                <a:cs typeface="Arial Black"/>
              </a:rPr>
              <a:t>МАТЕРИАЛЫ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9772" y="1355629"/>
            <a:ext cx="11480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95" dirty="0">
                <a:solidFill>
                  <a:srgbClr val="F04E23"/>
                </a:solidFill>
                <a:latin typeface="Arial Black"/>
                <a:cs typeface="Arial Black"/>
              </a:rPr>
              <a:t>ОБОРУДОВАНИЕ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864" y="1514548"/>
            <a:ext cx="170370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90"/>
              </a:spcBef>
            </a:pPr>
            <a:r>
              <a:rPr sz="1050" spc="-120" dirty="0">
                <a:solidFill>
                  <a:srgbClr val="F04E23"/>
                </a:solidFill>
                <a:latin typeface="Arial Black"/>
                <a:cs typeface="Arial Black"/>
              </a:rPr>
              <a:t>ДЛЯ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ПРОИЗВОДСТВА </a:t>
            </a:r>
            <a:r>
              <a:rPr sz="1050" spc="-90" dirty="0">
                <a:solidFill>
                  <a:srgbClr val="F04E23"/>
                </a:solidFill>
                <a:latin typeface="Arial Black"/>
                <a:cs typeface="Arial Black"/>
              </a:rPr>
              <a:t>КОНЕЧНОЙ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80" dirty="0">
                <a:solidFill>
                  <a:srgbClr val="F04E23"/>
                </a:solidFill>
                <a:latin typeface="Arial Black"/>
                <a:cs typeface="Arial Black"/>
              </a:rPr>
              <a:t>ПРОДУКЦИИ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3590" y="1514548"/>
            <a:ext cx="157924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90"/>
              </a:spcBef>
            </a:pP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135" dirty="0">
                <a:solidFill>
                  <a:srgbClr val="F04E23"/>
                </a:solidFill>
                <a:latin typeface="Arial Black"/>
                <a:cs typeface="Arial Black"/>
              </a:rPr>
              <a:t>ПИЩЕВЫХ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ПРОДУКТОВ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224" y="3456021"/>
            <a:ext cx="175323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«Ястро-Переработка»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Молочная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продукция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9714" y="5919767"/>
            <a:ext cx="975360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Оборудование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пищевой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промышленности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6750" y="5919767"/>
            <a:ext cx="1162685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Системы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вентиляции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охлаждения</a:t>
            </a:r>
            <a:endParaRPr sz="900">
              <a:latin typeface="Lucida Sans Unicode"/>
              <a:cs typeface="Lucida Sans Unicode"/>
            </a:endParaRPr>
          </a:p>
          <a:p>
            <a:pPr marL="84455">
              <a:lnSpc>
                <a:spcPts val="1065"/>
              </a:lnSpc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26175" y="1968544"/>
            <a:ext cx="6642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Мороженое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6175" y="3207047"/>
            <a:ext cx="83693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Мясные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полуфабрикаты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6175" y="4468383"/>
            <a:ext cx="7302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Макаронные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26175" y="5674879"/>
            <a:ext cx="78168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Кондитерские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5186" y="1457637"/>
            <a:ext cx="9613265" cy="4940935"/>
            <a:chOff x="655186" y="1457637"/>
            <a:chExt cx="9613265" cy="494093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786" y="1956180"/>
              <a:ext cx="1506270" cy="14694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8781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5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846" y="1956180"/>
              <a:ext cx="1506283" cy="15062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8984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0358" y="1956180"/>
              <a:ext cx="1506270" cy="150627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0364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8398" y="1956180"/>
              <a:ext cx="1506283" cy="15062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4840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140" y="4761102"/>
              <a:ext cx="1137678" cy="11536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7612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1551" y="4761102"/>
              <a:ext cx="1137684" cy="11536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1154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289" y="1463992"/>
              <a:ext cx="1137678" cy="11537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24275" y="1463987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4289" y="3998172"/>
              <a:ext cx="1137678" cy="11537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124275" y="3998174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4289" y="2704249"/>
              <a:ext cx="1137678" cy="115369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24275" y="2704242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4289" y="5238432"/>
              <a:ext cx="1137678" cy="11537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24275" y="5238431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180" y="2575547"/>
              <a:ext cx="6470015" cy="344170"/>
            </a:xfrm>
            <a:custGeom>
              <a:avLst/>
              <a:gdLst/>
              <a:ahLst/>
              <a:cxnLst/>
              <a:rect l="l" t="t" r="r" b="b"/>
              <a:pathLst>
                <a:path w="6470015" h="344169">
                  <a:moveTo>
                    <a:pt x="344119" y="172059"/>
                  </a:moveTo>
                  <a:lnTo>
                    <a:pt x="337972" y="126314"/>
                  </a:lnTo>
                  <a:lnTo>
                    <a:pt x="320624" y="85217"/>
                  </a:lnTo>
                  <a:lnTo>
                    <a:pt x="293725" y="50393"/>
                  </a:lnTo>
                  <a:lnTo>
                    <a:pt x="258902" y="23482"/>
                  </a:lnTo>
                  <a:lnTo>
                    <a:pt x="217792" y="6146"/>
                  </a:lnTo>
                  <a:lnTo>
                    <a:pt x="172059" y="0"/>
                  </a:lnTo>
                  <a:lnTo>
                    <a:pt x="126326" y="6146"/>
                  </a:lnTo>
                  <a:lnTo>
                    <a:pt x="85217" y="23482"/>
                  </a:lnTo>
                  <a:lnTo>
                    <a:pt x="50393" y="50393"/>
                  </a:lnTo>
                  <a:lnTo>
                    <a:pt x="23495" y="85217"/>
                  </a:lnTo>
                  <a:lnTo>
                    <a:pt x="6146" y="126314"/>
                  </a:lnTo>
                  <a:lnTo>
                    <a:pt x="0" y="172059"/>
                  </a:lnTo>
                  <a:lnTo>
                    <a:pt x="6146" y="217792"/>
                  </a:lnTo>
                  <a:lnTo>
                    <a:pt x="23495" y="258889"/>
                  </a:lnTo>
                  <a:lnTo>
                    <a:pt x="50393" y="293712"/>
                  </a:lnTo>
                  <a:lnTo>
                    <a:pt x="85217" y="320624"/>
                  </a:lnTo>
                  <a:lnTo>
                    <a:pt x="126326" y="337972"/>
                  </a:lnTo>
                  <a:lnTo>
                    <a:pt x="172059" y="344119"/>
                  </a:lnTo>
                  <a:lnTo>
                    <a:pt x="217792" y="337972"/>
                  </a:lnTo>
                  <a:lnTo>
                    <a:pt x="258902" y="320624"/>
                  </a:lnTo>
                  <a:lnTo>
                    <a:pt x="293725" y="293712"/>
                  </a:lnTo>
                  <a:lnTo>
                    <a:pt x="320624" y="258889"/>
                  </a:lnTo>
                  <a:lnTo>
                    <a:pt x="337972" y="217792"/>
                  </a:lnTo>
                  <a:lnTo>
                    <a:pt x="344119" y="172059"/>
                  </a:lnTo>
                  <a:close/>
                </a:path>
                <a:path w="6470015" h="344169">
                  <a:moveTo>
                    <a:pt x="2383790" y="172059"/>
                  </a:moveTo>
                  <a:lnTo>
                    <a:pt x="2377643" y="126314"/>
                  </a:lnTo>
                  <a:lnTo>
                    <a:pt x="2360307" y="85217"/>
                  </a:lnTo>
                  <a:lnTo>
                    <a:pt x="2333396" y="50393"/>
                  </a:lnTo>
                  <a:lnTo>
                    <a:pt x="2298573" y="23482"/>
                  </a:lnTo>
                  <a:lnTo>
                    <a:pt x="2257475" y="6146"/>
                  </a:lnTo>
                  <a:lnTo>
                    <a:pt x="2211730" y="0"/>
                  </a:lnTo>
                  <a:lnTo>
                    <a:pt x="2165997" y="6146"/>
                  </a:lnTo>
                  <a:lnTo>
                    <a:pt x="2124900" y="23482"/>
                  </a:lnTo>
                  <a:lnTo>
                    <a:pt x="2090077" y="50393"/>
                  </a:lnTo>
                  <a:lnTo>
                    <a:pt x="2063165" y="85217"/>
                  </a:lnTo>
                  <a:lnTo>
                    <a:pt x="2045817" y="126314"/>
                  </a:lnTo>
                  <a:lnTo>
                    <a:pt x="2039670" y="172059"/>
                  </a:lnTo>
                  <a:lnTo>
                    <a:pt x="2045817" y="217792"/>
                  </a:lnTo>
                  <a:lnTo>
                    <a:pt x="2063165" y="258889"/>
                  </a:lnTo>
                  <a:lnTo>
                    <a:pt x="2090077" y="293712"/>
                  </a:lnTo>
                  <a:lnTo>
                    <a:pt x="2124900" y="320624"/>
                  </a:lnTo>
                  <a:lnTo>
                    <a:pt x="2165997" y="337972"/>
                  </a:lnTo>
                  <a:lnTo>
                    <a:pt x="2211730" y="344119"/>
                  </a:lnTo>
                  <a:lnTo>
                    <a:pt x="2257475" y="337972"/>
                  </a:lnTo>
                  <a:lnTo>
                    <a:pt x="2298573" y="320624"/>
                  </a:lnTo>
                  <a:lnTo>
                    <a:pt x="2333396" y="293712"/>
                  </a:lnTo>
                  <a:lnTo>
                    <a:pt x="2360307" y="258889"/>
                  </a:lnTo>
                  <a:lnTo>
                    <a:pt x="2377643" y="217792"/>
                  </a:lnTo>
                  <a:lnTo>
                    <a:pt x="2383790" y="172059"/>
                  </a:lnTo>
                  <a:close/>
                </a:path>
                <a:path w="6470015" h="344169">
                  <a:moveTo>
                    <a:pt x="4409795" y="172059"/>
                  </a:moveTo>
                  <a:lnTo>
                    <a:pt x="4403649" y="126314"/>
                  </a:lnTo>
                  <a:lnTo>
                    <a:pt x="4386313" y="85217"/>
                  </a:lnTo>
                  <a:lnTo>
                    <a:pt x="4359402" y="50393"/>
                  </a:lnTo>
                  <a:lnTo>
                    <a:pt x="4324578" y="23482"/>
                  </a:lnTo>
                  <a:lnTo>
                    <a:pt x="4283481" y="6146"/>
                  </a:lnTo>
                  <a:lnTo>
                    <a:pt x="4237736" y="0"/>
                  </a:lnTo>
                  <a:lnTo>
                    <a:pt x="4192003" y="6146"/>
                  </a:lnTo>
                  <a:lnTo>
                    <a:pt x="4150906" y="23482"/>
                  </a:lnTo>
                  <a:lnTo>
                    <a:pt x="4116082" y="50393"/>
                  </a:lnTo>
                  <a:lnTo>
                    <a:pt x="4089171" y="85217"/>
                  </a:lnTo>
                  <a:lnTo>
                    <a:pt x="4071823" y="126314"/>
                  </a:lnTo>
                  <a:lnTo>
                    <a:pt x="4065676" y="172059"/>
                  </a:lnTo>
                  <a:lnTo>
                    <a:pt x="4071823" y="217792"/>
                  </a:lnTo>
                  <a:lnTo>
                    <a:pt x="4089171" y="258889"/>
                  </a:lnTo>
                  <a:lnTo>
                    <a:pt x="4116082" y="293712"/>
                  </a:lnTo>
                  <a:lnTo>
                    <a:pt x="4150906" y="320624"/>
                  </a:lnTo>
                  <a:lnTo>
                    <a:pt x="4192003" y="337972"/>
                  </a:lnTo>
                  <a:lnTo>
                    <a:pt x="4237736" y="344119"/>
                  </a:lnTo>
                  <a:lnTo>
                    <a:pt x="4283481" y="337972"/>
                  </a:lnTo>
                  <a:lnTo>
                    <a:pt x="4324578" y="320624"/>
                  </a:lnTo>
                  <a:lnTo>
                    <a:pt x="4359402" y="293712"/>
                  </a:lnTo>
                  <a:lnTo>
                    <a:pt x="4386313" y="258889"/>
                  </a:lnTo>
                  <a:lnTo>
                    <a:pt x="4403649" y="217792"/>
                  </a:lnTo>
                  <a:lnTo>
                    <a:pt x="4409795" y="172059"/>
                  </a:lnTo>
                  <a:close/>
                </a:path>
                <a:path w="6470015" h="344169">
                  <a:moveTo>
                    <a:pt x="6469939" y="172059"/>
                  </a:moveTo>
                  <a:lnTo>
                    <a:pt x="6463792" y="126314"/>
                  </a:lnTo>
                  <a:lnTo>
                    <a:pt x="6446444" y="85217"/>
                  </a:lnTo>
                  <a:lnTo>
                    <a:pt x="6419532" y="50393"/>
                  </a:lnTo>
                  <a:lnTo>
                    <a:pt x="6384709" y="23482"/>
                  </a:lnTo>
                  <a:lnTo>
                    <a:pt x="6343612" y="6146"/>
                  </a:lnTo>
                  <a:lnTo>
                    <a:pt x="6297879" y="0"/>
                  </a:lnTo>
                  <a:lnTo>
                    <a:pt x="6252134" y="6146"/>
                  </a:lnTo>
                  <a:lnTo>
                    <a:pt x="6211036" y="23482"/>
                  </a:lnTo>
                  <a:lnTo>
                    <a:pt x="6176213" y="50393"/>
                  </a:lnTo>
                  <a:lnTo>
                    <a:pt x="6149302" y="85217"/>
                  </a:lnTo>
                  <a:lnTo>
                    <a:pt x="6131953" y="126314"/>
                  </a:lnTo>
                  <a:lnTo>
                    <a:pt x="6125819" y="172059"/>
                  </a:lnTo>
                  <a:lnTo>
                    <a:pt x="6131953" y="217792"/>
                  </a:lnTo>
                  <a:lnTo>
                    <a:pt x="6149302" y="258889"/>
                  </a:lnTo>
                  <a:lnTo>
                    <a:pt x="6176213" y="293712"/>
                  </a:lnTo>
                  <a:lnTo>
                    <a:pt x="6211036" y="320624"/>
                  </a:lnTo>
                  <a:lnTo>
                    <a:pt x="6252134" y="337972"/>
                  </a:lnTo>
                  <a:lnTo>
                    <a:pt x="6297879" y="344119"/>
                  </a:lnTo>
                  <a:lnTo>
                    <a:pt x="6343612" y="337972"/>
                  </a:lnTo>
                  <a:lnTo>
                    <a:pt x="6384709" y="320624"/>
                  </a:lnTo>
                  <a:lnTo>
                    <a:pt x="6419532" y="293712"/>
                  </a:lnTo>
                  <a:lnTo>
                    <a:pt x="6446444" y="258889"/>
                  </a:lnTo>
                  <a:lnTo>
                    <a:pt x="6463792" y="217792"/>
                  </a:lnTo>
                  <a:lnTo>
                    <a:pt x="6469939" y="172059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3026" y="2547909"/>
            <a:ext cx="14859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64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35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81042" y="1893917"/>
            <a:ext cx="6644005" cy="3977640"/>
            <a:chOff x="2481042" y="1893917"/>
            <a:chExt cx="6644005" cy="3977640"/>
          </a:xfrm>
        </p:grpSpPr>
        <p:sp>
          <p:nvSpPr>
            <p:cNvPr id="52" name="object 52"/>
            <p:cNvSpPr/>
            <p:nvPr/>
          </p:nvSpPr>
          <p:spPr>
            <a:xfrm>
              <a:off x="2487348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4786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07995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2059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12434" y="4340045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38503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9020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59152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3321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12434" y="4391201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4509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3314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4918" y="1900223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56290" y="32142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56290" y="4537532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56290" y="5748167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10547" y="3436188"/>
              <a:ext cx="5600065" cy="1223010"/>
            </a:xfrm>
            <a:custGeom>
              <a:avLst/>
              <a:gdLst/>
              <a:ahLst/>
              <a:cxnLst/>
              <a:rect l="l" t="t" r="r" b="b"/>
              <a:pathLst>
                <a:path w="5600065" h="1223010">
                  <a:moveTo>
                    <a:pt x="1464856" y="101600"/>
                  </a:moveTo>
                  <a:lnTo>
                    <a:pt x="1463268" y="42862"/>
                  </a:lnTo>
                  <a:lnTo>
                    <a:pt x="1452156" y="12700"/>
                  </a:lnTo>
                  <a:lnTo>
                    <a:pt x="1421993" y="1587"/>
                  </a:lnTo>
                  <a:lnTo>
                    <a:pt x="1363256" y="0"/>
                  </a:ln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363256" y="236677"/>
                  </a:lnTo>
                  <a:lnTo>
                    <a:pt x="1421993" y="235089"/>
                  </a:lnTo>
                  <a:lnTo>
                    <a:pt x="1452156" y="223977"/>
                  </a:lnTo>
                  <a:lnTo>
                    <a:pt x="1463268" y="193814"/>
                  </a:lnTo>
                  <a:lnTo>
                    <a:pt x="1464856" y="135077"/>
                  </a:lnTo>
                  <a:lnTo>
                    <a:pt x="1464856" y="101600"/>
                  </a:lnTo>
                  <a:close/>
                </a:path>
                <a:path w="5600065" h="1223010">
                  <a:moveTo>
                    <a:pt x="3552177" y="143014"/>
                  </a:moveTo>
                  <a:lnTo>
                    <a:pt x="3549942" y="60337"/>
                  </a:lnTo>
                  <a:lnTo>
                    <a:pt x="3534308" y="17881"/>
                  </a:lnTo>
                  <a:lnTo>
                    <a:pt x="3491839" y="2235"/>
                  </a:lnTo>
                  <a:lnTo>
                    <a:pt x="3409162" y="0"/>
                  </a:lnTo>
                  <a:lnTo>
                    <a:pt x="2078266" y="0"/>
                  </a:lnTo>
                  <a:lnTo>
                    <a:pt x="1995589" y="2235"/>
                  </a:lnTo>
                  <a:lnTo>
                    <a:pt x="1953133" y="17881"/>
                  </a:lnTo>
                  <a:lnTo>
                    <a:pt x="1937486" y="60337"/>
                  </a:lnTo>
                  <a:lnTo>
                    <a:pt x="1935251" y="143014"/>
                  </a:lnTo>
                  <a:lnTo>
                    <a:pt x="1935251" y="646912"/>
                  </a:lnTo>
                  <a:lnTo>
                    <a:pt x="1937486" y="729589"/>
                  </a:lnTo>
                  <a:lnTo>
                    <a:pt x="1953133" y="772058"/>
                  </a:lnTo>
                  <a:lnTo>
                    <a:pt x="1995589" y="787692"/>
                  </a:lnTo>
                  <a:lnTo>
                    <a:pt x="2078266" y="789927"/>
                  </a:lnTo>
                  <a:lnTo>
                    <a:pt x="3409162" y="789927"/>
                  </a:lnTo>
                  <a:lnTo>
                    <a:pt x="3491839" y="787692"/>
                  </a:lnTo>
                  <a:lnTo>
                    <a:pt x="3534308" y="772058"/>
                  </a:lnTo>
                  <a:lnTo>
                    <a:pt x="3549942" y="729589"/>
                  </a:lnTo>
                  <a:lnTo>
                    <a:pt x="3552177" y="646912"/>
                  </a:lnTo>
                  <a:lnTo>
                    <a:pt x="3552177" y="143014"/>
                  </a:lnTo>
                  <a:close/>
                </a:path>
                <a:path w="5600065" h="1223010">
                  <a:moveTo>
                    <a:pt x="5599455" y="143014"/>
                  </a:moveTo>
                  <a:lnTo>
                    <a:pt x="5597220" y="60337"/>
                  </a:lnTo>
                  <a:lnTo>
                    <a:pt x="5581574" y="17881"/>
                  </a:lnTo>
                  <a:lnTo>
                    <a:pt x="5539117" y="2235"/>
                  </a:lnTo>
                  <a:lnTo>
                    <a:pt x="5456440" y="0"/>
                  </a:lnTo>
                  <a:lnTo>
                    <a:pt x="4125544" y="0"/>
                  </a:lnTo>
                  <a:lnTo>
                    <a:pt x="4042867" y="2235"/>
                  </a:lnTo>
                  <a:lnTo>
                    <a:pt x="4000398" y="17881"/>
                  </a:lnTo>
                  <a:lnTo>
                    <a:pt x="3984764" y="60337"/>
                  </a:lnTo>
                  <a:lnTo>
                    <a:pt x="3982529" y="143014"/>
                  </a:lnTo>
                  <a:lnTo>
                    <a:pt x="3982529" y="1079563"/>
                  </a:lnTo>
                  <a:lnTo>
                    <a:pt x="3984764" y="1162240"/>
                  </a:lnTo>
                  <a:lnTo>
                    <a:pt x="4000398" y="1204709"/>
                  </a:lnTo>
                  <a:lnTo>
                    <a:pt x="4042867" y="1220343"/>
                  </a:lnTo>
                  <a:lnTo>
                    <a:pt x="4125544" y="1222578"/>
                  </a:lnTo>
                  <a:lnTo>
                    <a:pt x="5456440" y="1222578"/>
                  </a:lnTo>
                  <a:lnTo>
                    <a:pt x="5539117" y="1220343"/>
                  </a:lnTo>
                  <a:lnTo>
                    <a:pt x="5581574" y="1204709"/>
                  </a:lnTo>
                  <a:lnTo>
                    <a:pt x="5597220" y="1162240"/>
                  </a:lnTo>
                  <a:lnTo>
                    <a:pt x="5599455" y="1079563"/>
                  </a:lnTo>
                  <a:lnTo>
                    <a:pt x="5599455" y="14301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69201" y="2547909"/>
            <a:ext cx="19558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90" dirty="0"/>
              <a:t>1</a:t>
            </a:r>
            <a:r>
              <a:rPr lang="ru-RU" spc="-190" dirty="0"/>
              <a:t>2</a:t>
            </a:r>
            <a:endParaRPr spc="-190" dirty="0"/>
          </a:p>
        </p:txBody>
      </p:sp>
      <p:sp>
        <p:nvSpPr>
          <p:cNvPr id="70" name="object 70"/>
          <p:cNvSpPr txBox="1"/>
          <p:nvPr/>
        </p:nvSpPr>
        <p:spPr>
          <a:xfrm>
            <a:off x="4792214" y="2547909"/>
            <a:ext cx="20193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3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5789" y="2547909"/>
            <a:ext cx="20383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1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58185" y="3456021"/>
            <a:ext cx="134048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«Дельта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центр»</a:t>
            </a:r>
            <a:endParaRPr sz="1000">
              <a:latin typeface="Lucida Sans Unicode"/>
              <a:cs typeface="Lucida Sans Unicode"/>
            </a:endParaRPr>
          </a:p>
          <a:p>
            <a:pPr marR="36195"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Этикетки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40763" y="3404432"/>
            <a:ext cx="139573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332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АО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«Поликон»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«КБ-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Технология»</a:t>
            </a:r>
            <a:endParaRPr sz="1000">
              <a:latin typeface="Lucida Sans Unicode"/>
              <a:cs typeface="Lucida Sans Unicode"/>
            </a:endParaRPr>
          </a:p>
          <a:p>
            <a:pPr marL="288290" marR="26670" indent="-254000">
              <a:lnSpc>
                <a:spcPts val="105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«Компания 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ТОП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инжиниринг»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52462" y="3464650"/>
            <a:ext cx="1489710" cy="1122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6705" marR="300355" algn="ctr">
              <a:lnSpc>
                <a:spcPts val="105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ИП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Тарасова 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(ТЗ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СибХолод)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600"/>
              </a:lnSpc>
              <a:spcBef>
                <a:spcPts val="114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«Юнилевер-Русь»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«Омский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бекон»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«ВИТО»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ОАО</a:t>
            </a:r>
            <a:r>
              <a:rPr sz="1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«Сладонеж»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250" dirty="0"/>
              <a:t> </a:t>
            </a:r>
            <a:r>
              <a:rPr spc="-10" dirty="0"/>
              <a:t>МАРКЕТИНГА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4131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дистрибьюторами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>
              <a:latin typeface="Microsoft Sans Serif"/>
              <a:cs typeface="Microsoft Sans Serif"/>
            </a:endParaRPr>
          </a:p>
          <a:p>
            <a:pPr marL="12065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(например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Wildberries,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Ozon,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Rusmarket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13</a:t>
            </a:fld>
            <a:endParaRPr spc="-1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65081"/>
            <a:ext cx="10268585" cy="149784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20"/>
              </a:spcBef>
            </a:pPr>
            <a:r>
              <a:rPr dirty="0"/>
              <a:t>СЫРЬЕ</a:t>
            </a:r>
            <a:r>
              <a:rPr spc="195" dirty="0"/>
              <a:t> </a:t>
            </a:r>
            <a:r>
              <a:rPr dirty="0"/>
              <a:t>ДЛЯ</a:t>
            </a:r>
            <a:r>
              <a:rPr spc="200" dirty="0"/>
              <a:t> </a:t>
            </a:r>
            <a:r>
              <a:rPr spc="55" dirty="0"/>
              <a:t>ОБЕСПЕЧЕНИЯ</a:t>
            </a:r>
            <a:r>
              <a:rPr spc="200" dirty="0"/>
              <a:t> </a:t>
            </a:r>
            <a:r>
              <a:rPr spc="-10" dirty="0"/>
              <a:t>ПРОИЗВОДСТВА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Исходное сырьё имеет органическое происхождение: сорбиновая кислота содержится в косточках и соке плодов некоторых растений, например, рябины. Однако не всегда добавка имеет натуральное происхождение — в некоторых случаях её добывают путём синтезирования химических веществ искусственного происхождения.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918" y="4413457"/>
            <a:ext cx="106813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 err="1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19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поставщики сырья для производства </a:t>
            </a:r>
            <a:r>
              <a:rPr lang="ru-RU" sz="1900" b="1" spc="-65" dirty="0" err="1">
                <a:solidFill>
                  <a:srgbClr val="F04E23"/>
                </a:solidFill>
                <a:latin typeface="Arial"/>
                <a:cs typeface="Arial"/>
              </a:rPr>
              <a:t>сорбата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 калия</a:t>
            </a:r>
            <a:r>
              <a:rPr sz="19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689" y="6199404"/>
            <a:ext cx="10390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918" y="2278156"/>
            <a:ext cx="5263293" cy="198772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r>
              <a:rPr lang="ru-RU" sz="1400" b="1" dirty="0"/>
              <a:t>Этап 1: Получение сорбиновой кислоты</a:t>
            </a:r>
          </a:p>
          <a:p>
            <a:r>
              <a:rPr lang="ru-RU" sz="1400" dirty="0"/>
              <a:t>Это основа для будущего консерванта. В промышленности сорбиновую кислоту получают синтетическим путем. Основной метод — это реакция конденсации (соединения) двух химических веществ :</a:t>
            </a:r>
          </a:p>
          <a:p>
            <a:r>
              <a:rPr lang="ru-RU" sz="1400" b="1" dirty="0" err="1"/>
              <a:t>Кротоновый</a:t>
            </a:r>
            <a:r>
              <a:rPr lang="ru-RU" sz="1400" b="1" dirty="0"/>
              <a:t> альдегид</a:t>
            </a:r>
            <a:endParaRPr lang="ru-RU" sz="1400" dirty="0"/>
          </a:p>
          <a:p>
            <a:r>
              <a:rPr lang="ru-RU" sz="1400" b="1" dirty="0"/>
              <a:t>Кетен</a:t>
            </a:r>
            <a:endParaRPr lang="ru-RU" sz="1400" dirty="0"/>
          </a:p>
          <a:p>
            <a:r>
              <a:rPr lang="ru-RU" sz="1400" dirty="0"/>
              <a:t>В результате этой реакции и последующих стадий очистки получается сорбиновая кислота.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14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DB6E560B-5CAE-B768-980B-2612240D42D5}"/>
              </a:ext>
            </a:extLst>
          </p:cNvPr>
          <p:cNvSpPr/>
          <p:nvPr/>
        </p:nvSpPr>
        <p:spPr>
          <a:xfrm>
            <a:off x="527906" y="2278156"/>
            <a:ext cx="5263294" cy="2096027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BA65F-FF78-16E0-8475-2ACCA8470906}"/>
              </a:ext>
            </a:extLst>
          </p:cNvPr>
          <p:cNvSpPr txBox="1"/>
          <p:nvPr/>
        </p:nvSpPr>
        <p:spPr>
          <a:xfrm>
            <a:off x="5897188" y="2251948"/>
            <a:ext cx="48068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Этап 2: Получение </a:t>
            </a:r>
            <a:r>
              <a:rPr lang="ru-RU" sz="1400" b="1" dirty="0" err="1"/>
              <a:t>сорбата</a:t>
            </a:r>
            <a:r>
              <a:rPr lang="ru-RU" sz="1400" b="1" dirty="0"/>
              <a:t> калия из сорбиновой кислоты</a:t>
            </a:r>
          </a:p>
          <a:p>
            <a:r>
              <a:rPr lang="ru-RU" sz="1400" dirty="0"/>
              <a:t>Готовая сорбиновая кислота вступает в реакцию нейтрализации с другим химическим соединением :</a:t>
            </a:r>
          </a:p>
          <a:p>
            <a:r>
              <a:rPr lang="ru-RU" sz="1400" b="1" dirty="0"/>
              <a:t>Гидроксид калия</a:t>
            </a:r>
            <a:r>
              <a:rPr lang="ru-RU" sz="1400" dirty="0"/>
              <a:t> (также известный как едкое кали)</a:t>
            </a:r>
          </a:p>
          <a:p>
            <a:r>
              <a:rPr lang="ru-RU" sz="1400" dirty="0"/>
              <a:t>Когда кислота и щелочь (гидроксид калия) взаимодействуют, они образуют соль — это и есть </a:t>
            </a:r>
            <a:r>
              <a:rPr lang="ru-RU" sz="1400" b="1" dirty="0" err="1"/>
              <a:t>сорбат</a:t>
            </a:r>
            <a:r>
              <a:rPr lang="ru-RU" sz="1400" b="1" dirty="0"/>
              <a:t> калия</a:t>
            </a:r>
            <a:r>
              <a:rPr lang="ru-RU" sz="1400" dirty="0"/>
              <a:t>. Побочным продуктом этой реакции является вода.</a:t>
            </a:r>
          </a:p>
          <a:p>
            <a:endParaRPr lang="ru-RU" sz="1400" b="1" dirty="0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8E92B99-787B-A37B-371E-292E6A046CCE}"/>
              </a:ext>
            </a:extLst>
          </p:cNvPr>
          <p:cNvSpPr/>
          <p:nvPr/>
        </p:nvSpPr>
        <p:spPr>
          <a:xfrm>
            <a:off x="5897188" y="2251948"/>
            <a:ext cx="4921006" cy="2107935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E37538B-DF91-9776-EF64-32AB7D12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2" y="4710635"/>
            <a:ext cx="2881563" cy="14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06DFC3A-9A4D-7F4F-D744-B255F5EB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4" y="5051732"/>
            <a:ext cx="4577564" cy="7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9A5B242-79B1-56BB-AC7B-7637A383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96" y="5172332"/>
            <a:ext cx="3213754" cy="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5359" y="6016820"/>
            <a:ext cx="272097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*без</a:t>
            </a:r>
            <a:r>
              <a:rPr sz="12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**включен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359" y="3337610"/>
            <a:ext cx="3263900" cy="2484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7335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резидентов территорий:</a:t>
            </a:r>
            <a:endParaRPr sz="16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течение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лет)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ts val="1380"/>
              </a:lnSpc>
              <a:spcBef>
                <a:spcPts val="705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пониженная</a:t>
            </a:r>
            <a:r>
              <a:rPr sz="13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налоговая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ставка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УСН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ts val="198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доходы;</a:t>
            </a:r>
            <a:endParaRPr sz="1300">
              <a:latin typeface="Microsoft Sans Serif"/>
              <a:cs typeface="Microsoft Sans Serif"/>
            </a:endParaRPr>
          </a:p>
          <a:p>
            <a:pPr marL="271145" marR="59690">
              <a:lnSpc>
                <a:spcPct val="1054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доходы,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уменьшенные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величину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расходов)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0121" y="1358525"/>
            <a:ext cx="145605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«Т7»**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0121" y="1998818"/>
            <a:ext cx="212090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ПТ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«Иртыш»**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121" y="2639113"/>
            <a:ext cx="273621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«ТехноОмск»**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1562" y="1339978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53494" y="132031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1562" y="199370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1562" y="2654574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1314005"/>
            <a:ext cx="3886835" cy="5113020"/>
            <a:chOff x="457200" y="1314005"/>
            <a:chExt cx="3886835" cy="511302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14005"/>
              <a:ext cx="3886288" cy="51128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82485" y="1834968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5" y="3745"/>
                  </a:lnTo>
                  <a:lnTo>
                    <a:pt x="195624" y="14588"/>
                  </a:lnTo>
                  <a:lnTo>
                    <a:pt x="154585" y="31941"/>
                  </a:lnTo>
                  <a:lnTo>
                    <a:pt x="117107" y="55213"/>
                  </a:lnTo>
                  <a:lnTo>
                    <a:pt x="83778" y="83816"/>
                  </a:lnTo>
                  <a:lnTo>
                    <a:pt x="55189" y="117162"/>
                  </a:lnTo>
                  <a:lnTo>
                    <a:pt x="31927" y="154660"/>
                  </a:lnTo>
                  <a:lnTo>
                    <a:pt x="14582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2" y="376635"/>
                  </a:lnTo>
                  <a:lnTo>
                    <a:pt x="31927" y="417695"/>
                  </a:lnTo>
                  <a:lnTo>
                    <a:pt x="55189" y="455191"/>
                  </a:lnTo>
                  <a:lnTo>
                    <a:pt x="83778" y="488535"/>
                  </a:lnTo>
                  <a:lnTo>
                    <a:pt x="117107" y="517138"/>
                  </a:lnTo>
                  <a:lnTo>
                    <a:pt x="154585" y="540410"/>
                  </a:lnTo>
                  <a:lnTo>
                    <a:pt x="195624" y="557762"/>
                  </a:lnTo>
                  <a:lnTo>
                    <a:pt x="239635" y="568605"/>
                  </a:lnTo>
                  <a:lnTo>
                    <a:pt x="286029" y="572350"/>
                  </a:lnTo>
                  <a:lnTo>
                    <a:pt x="297776" y="572541"/>
                  </a:lnTo>
                  <a:lnTo>
                    <a:pt x="307098" y="572325"/>
                  </a:lnTo>
                  <a:lnTo>
                    <a:pt x="309803" y="575665"/>
                  </a:lnTo>
                  <a:lnTo>
                    <a:pt x="308787" y="579031"/>
                  </a:lnTo>
                  <a:lnTo>
                    <a:pt x="206108" y="927366"/>
                  </a:lnTo>
                  <a:lnTo>
                    <a:pt x="212572" y="936028"/>
                  </a:lnTo>
                  <a:lnTo>
                    <a:pt x="225831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3" y="811216"/>
                  </a:lnTo>
                  <a:lnTo>
                    <a:pt x="345596" y="763638"/>
                  </a:lnTo>
                  <a:lnTo>
                    <a:pt x="378785" y="711876"/>
                  </a:lnTo>
                  <a:lnTo>
                    <a:pt x="412683" y="657377"/>
                  </a:lnTo>
                  <a:lnTo>
                    <a:pt x="446090" y="601590"/>
                  </a:lnTo>
                  <a:lnTo>
                    <a:pt x="477810" y="545962"/>
                  </a:lnTo>
                  <a:lnTo>
                    <a:pt x="506644" y="491941"/>
                  </a:lnTo>
                  <a:lnTo>
                    <a:pt x="531394" y="440976"/>
                  </a:lnTo>
                  <a:lnTo>
                    <a:pt x="550862" y="394512"/>
                  </a:lnTo>
                  <a:lnTo>
                    <a:pt x="566596" y="342190"/>
                  </a:lnTo>
                  <a:lnTo>
                    <a:pt x="572071" y="286181"/>
                  </a:lnTo>
                  <a:lnTo>
                    <a:pt x="568327" y="239759"/>
                  </a:lnTo>
                  <a:lnTo>
                    <a:pt x="557489" y="195722"/>
                  </a:lnTo>
                  <a:lnTo>
                    <a:pt x="540146" y="154660"/>
                  </a:lnTo>
                  <a:lnTo>
                    <a:pt x="516885" y="117162"/>
                  </a:lnTo>
                  <a:lnTo>
                    <a:pt x="488295" y="83816"/>
                  </a:lnTo>
                  <a:lnTo>
                    <a:pt x="454967" y="55213"/>
                  </a:lnTo>
                  <a:lnTo>
                    <a:pt x="417487" y="31941"/>
                  </a:lnTo>
                  <a:lnTo>
                    <a:pt x="376445" y="14588"/>
                  </a:lnTo>
                  <a:lnTo>
                    <a:pt x="332429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0492" y="191292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6" y="410558"/>
                  </a:lnTo>
                  <a:lnTo>
                    <a:pt x="299513" y="394909"/>
                  </a:lnTo>
                  <a:lnTo>
                    <a:pt x="338138" y="370354"/>
                  </a:lnTo>
                  <a:lnTo>
                    <a:pt x="370353" y="338141"/>
                  </a:lnTo>
                  <a:lnTo>
                    <a:pt x="394909" y="299518"/>
                  </a:lnTo>
                  <a:lnTo>
                    <a:pt x="410558" y="255734"/>
                  </a:lnTo>
                  <a:lnTo>
                    <a:pt x="416051" y="208038"/>
                  </a:lnTo>
                  <a:lnTo>
                    <a:pt x="410558" y="160337"/>
                  </a:lnTo>
                  <a:lnTo>
                    <a:pt x="394909" y="116548"/>
                  </a:lnTo>
                  <a:lnTo>
                    <a:pt x="370353" y="77920"/>
                  </a:lnTo>
                  <a:lnTo>
                    <a:pt x="338138" y="45703"/>
                  </a:lnTo>
                  <a:lnTo>
                    <a:pt x="299513" y="21145"/>
                  </a:lnTo>
                  <a:lnTo>
                    <a:pt x="255726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437" y="2762119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8"/>
                  </a:lnTo>
                  <a:lnTo>
                    <a:pt x="154579" y="31941"/>
                  </a:lnTo>
                  <a:lnTo>
                    <a:pt x="117101" y="55213"/>
                  </a:lnTo>
                  <a:lnTo>
                    <a:pt x="83773" y="83816"/>
                  </a:lnTo>
                  <a:lnTo>
                    <a:pt x="55185" y="117162"/>
                  </a:lnTo>
                  <a:lnTo>
                    <a:pt x="31925" y="154660"/>
                  </a:lnTo>
                  <a:lnTo>
                    <a:pt x="14581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65"/>
                  </a:lnTo>
                  <a:lnTo>
                    <a:pt x="308787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05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2" y="811216"/>
                  </a:lnTo>
                  <a:lnTo>
                    <a:pt x="345595" y="763638"/>
                  </a:lnTo>
                  <a:lnTo>
                    <a:pt x="378783" y="711876"/>
                  </a:lnTo>
                  <a:lnTo>
                    <a:pt x="412680" y="657377"/>
                  </a:lnTo>
                  <a:lnTo>
                    <a:pt x="446087" y="601590"/>
                  </a:lnTo>
                  <a:lnTo>
                    <a:pt x="477805" y="545962"/>
                  </a:lnTo>
                  <a:lnTo>
                    <a:pt x="506637" y="491941"/>
                  </a:lnTo>
                  <a:lnTo>
                    <a:pt x="531384" y="440976"/>
                  </a:lnTo>
                  <a:lnTo>
                    <a:pt x="550849" y="394512"/>
                  </a:lnTo>
                  <a:lnTo>
                    <a:pt x="566578" y="342190"/>
                  </a:lnTo>
                  <a:lnTo>
                    <a:pt x="572058" y="286181"/>
                  </a:lnTo>
                  <a:lnTo>
                    <a:pt x="568315" y="239759"/>
                  </a:lnTo>
                  <a:lnTo>
                    <a:pt x="557477" y="195722"/>
                  </a:lnTo>
                  <a:lnTo>
                    <a:pt x="540133" y="154660"/>
                  </a:lnTo>
                  <a:lnTo>
                    <a:pt x="516873" y="117162"/>
                  </a:lnTo>
                  <a:lnTo>
                    <a:pt x="488284" y="83816"/>
                  </a:lnTo>
                  <a:lnTo>
                    <a:pt x="454957" y="55213"/>
                  </a:lnTo>
                  <a:lnTo>
                    <a:pt x="417478" y="31941"/>
                  </a:lnTo>
                  <a:lnTo>
                    <a:pt x="376438" y="14588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0443" y="284007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2" y="410558"/>
                  </a:lnTo>
                  <a:lnTo>
                    <a:pt x="299505" y="394909"/>
                  </a:lnTo>
                  <a:lnTo>
                    <a:pt x="338128" y="370354"/>
                  </a:lnTo>
                  <a:lnTo>
                    <a:pt x="370341" y="338141"/>
                  </a:lnTo>
                  <a:lnTo>
                    <a:pt x="394896" y="299518"/>
                  </a:lnTo>
                  <a:lnTo>
                    <a:pt x="410545" y="255734"/>
                  </a:lnTo>
                  <a:lnTo>
                    <a:pt x="416039" y="208038"/>
                  </a:lnTo>
                  <a:lnTo>
                    <a:pt x="410545" y="160337"/>
                  </a:lnTo>
                  <a:lnTo>
                    <a:pt x="394896" y="116548"/>
                  </a:lnTo>
                  <a:lnTo>
                    <a:pt x="370341" y="77920"/>
                  </a:lnTo>
                  <a:lnTo>
                    <a:pt x="338128" y="45703"/>
                  </a:lnTo>
                  <a:lnTo>
                    <a:pt x="299505" y="21145"/>
                  </a:lnTo>
                  <a:lnTo>
                    <a:pt x="255722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4548" y="2594310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9"/>
                  </a:lnTo>
                  <a:lnTo>
                    <a:pt x="154579" y="31943"/>
                  </a:lnTo>
                  <a:lnTo>
                    <a:pt x="117101" y="55217"/>
                  </a:lnTo>
                  <a:lnTo>
                    <a:pt x="83773" y="83821"/>
                  </a:lnTo>
                  <a:lnTo>
                    <a:pt x="55185" y="117167"/>
                  </a:lnTo>
                  <a:lnTo>
                    <a:pt x="31925" y="154665"/>
                  </a:lnTo>
                  <a:lnTo>
                    <a:pt x="14581" y="195727"/>
                  </a:lnTo>
                  <a:lnTo>
                    <a:pt x="3743" y="239762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78"/>
                  </a:lnTo>
                  <a:lnTo>
                    <a:pt x="308775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18" y="936028"/>
                  </a:lnTo>
                  <a:lnTo>
                    <a:pt x="229692" y="934186"/>
                  </a:lnTo>
                  <a:lnTo>
                    <a:pt x="262247" y="888030"/>
                  </a:lnTo>
                  <a:lnTo>
                    <a:pt x="286123" y="853164"/>
                  </a:lnTo>
                  <a:lnTo>
                    <a:pt x="314303" y="811219"/>
                  </a:lnTo>
                  <a:lnTo>
                    <a:pt x="345587" y="763642"/>
                  </a:lnTo>
                  <a:lnTo>
                    <a:pt x="378777" y="711881"/>
                  </a:lnTo>
                  <a:lnTo>
                    <a:pt x="412675" y="657383"/>
                  </a:lnTo>
                  <a:lnTo>
                    <a:pt x="446083" y="601596"/>
                  </a:lnTo>
                  <a:lnTo>
                    <a:pt x="477803" y="545968"/>
                  </a:lnTo>
                  <a:lnTo>
                    <a:pt x="506636" y="491946"/>
                  </a:lnTo>
                  <a:lnTo>
                    <a:pt x="531384" y="440978"/>
                  </a:lnTo>
                  <a:lnTo>
                    <a:pt x="550849" y="394512"/>
                  </a:lnTo>
                  <a:lnTo>
                    <a:pt x="566583" y="342195"/>
                  </a:lnTo>
                  <a:lnTo>
                    <a:pt x="572058" y="286181"/>
                  </a:lnTo>
                  <a:lnTo>
                    <a:pt x="568315" y="239762"/>
                  </a:lnTo>
                  <a:lnTo>
                    <a:pt x="557477" y="195727"/>
                  </a:lnTo>
                  <a:lnTo>
                    <a:pt x="540133" y="154665"/>
                  </a:lnTo>
                  <a:lnTo>
                    <a:pt x="516873" y="117167"/>
                  </a:lnTo>
                  <a:lnTo>
                    <a:pt x="488284" y="83821"/>
                  </a:lnTo>
                  <a:lnTo>
                    <a:pt x="454957" y="55217"/>
                  </a:lnTo>
                  <a:lnTo>
                    <a:pt x="417478" y="31943"/>
                  </a:lnTo>
                  <a:lnTo>
                    <a:pt x="376438" y="14589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2541" y="2672280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38" y="0"/>
                  </a:moveTo>
                  <a:lnTo>
                    <a:pt x="160337" y="5494"/>
                  </a:lnTo>
                  <a:lnTo>
                    <a:pt x="116548" y="21144"/>
                  </a:lnTo>
                  <a:lnTo>
                    <a:pt x="77920" y="45702"/>
                  </a:lnTo>
                  <a:lnTo>
                    <a:pt x="45703" y="77918"/>
                  </a:lnTo>
                  <a:lnTo>
                    <a:pt x="21145" y="116543"/>
                  </a:lnTo>
                  <a:lnTo>
                    <a:pt x="5494" y="160329"/>
                  </a:lnTo>
                  <a:lnTo>
                    <a:pt x="0" y="208026"/>
                  </a:lnTo>
                  <a:lnTo>
                    <a:pt x="5494" y="255722"/>
                  </a:lnTo>
                  <a:lnTo>
                    <a:pt x="21145" y="299505"/>
                  </a:lnTo>
                  <a:lnTo>
                    <a:pt x="45703" y="338128"/>
                  </a:lnTo>
                  <a:lnTo>
                    <a:pt x="77920" y="370341"/>
                  </a:lnTo>
                  <a:lnTo>
                    <a:pt x="116548" y="394896"/>
                  </a:lnTo>
                  <a:lnTo>
                    <a:pt x="160337" y="410545"/>
                  </a:lnTo>
                  <a:lnTo>
                    <a:pt x="208038" y="416039"/>
                  </a:lnTo>
                  <a:lnTo>
                    <a:pt x="255734" y="410545"/>
                  </a:lnTo>
                  <a:lnTo>
                    <a:pt x="299518" y="394896"/>
                  </a:lnTo>
                  <a:lnTo>
                    <a:pt x="338141" y="370341"/>
                  </a:lnTo>
                  <a:lnTo>
                    <a:pt x="370354" y="338128"/>
                  </a:lnTo>
                  <a:lnTo>
                    <a:pt x="394909" y="299505"/>
                  </a:lnTo>
                  <a:lnTo>
                    <a:pt x="410558" y="255722"/>
                  </a:lnTo>
                  <a:lnTo>
                    <a:pt x="416052" y="208026"/>
                  </a:lnTo>
                  <a:lnTo>
                    <a:pt x="410558" y="160329"/>
                  </a:lnTo>
                  <a:lnTo>
                    <a:pt x="394909" y="116543"/>
                  </a:lnTo>
                  <a:lnTo>
                    <a:pt x="370354" y="77918"/>
                  </a:lnTo>
                  <a:lnTo>
                    <a:pt x="338141" y="45702"/>
                  </a:lnTo>
                  <a:lnTo>
                    <a:pt x="299518" y="21144"/>
                  </a:lnTo>
                  <a:lnTo>
                    <a:pt x="255734" y="5494"/>
                  </a:lnTo>
                  <a:lnTo>
                    <a:pt x="208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89591" y="1903078"/>
            <a:ext cx="1949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6033" y="2680879"/>
            <a:ext cx="60642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98145" algn="l"/>
              </a:tabLst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3600" b="1" spc="-75" baseline="-27777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endParaRPr sz="3600" baseline="-27777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0341" y="5010315"/>
            <a:ext cx="2647950" cy="1390650"/>
            <a:chOff x="8380341" y="5010315"/>
            <a:chExt cx="2647950" cy="139065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0341" y="5010315"/>
              <a:ext cx="2647537" cy="13904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63811" y="5082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6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6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80342" y="3518992"/>
            <a:ext cx="2647950" cy="1361440"/>
            <a:chOff x="8380342" y="3518992"/>
            <a:chExt cx="2647950" cy="13614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0342" y="3518992"/>
              <a:ext cx="2647537" cy="136121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63811" y="367179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5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5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80341" y="1963115"/>
            <a:ext cx="2647950" cy="1424305"/>
            <a:chOff x="8380341" y="1963115"/>
            <a:chExt cx="2647950" cy="142430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0341" y="1963115"/>
              <a:ext cx="2647537" cy="14238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586732" y="2158920"/>
              <a:ext cx="304800" cy="290830"/>
            </a:xfrm>
            <a:custGeom>
              <a:avLst/>
              <a:gdLst/>
              <a:ahLst/>
              <a:cxnLst/>
              <a:rect l="l" t="t" r="r" b="b"/>
              <a:pathLst>
                <a:path w="304800" h="290830">
                  <a:moveTo>
                    <a:pt x="152158" y="0"/>
                  </a:moveTo>
                  <a:lnTo>
                    <a:pt x="104064" y="7414"/>
                  </a:lnTo>
                  <a:lnTo>
                    <a:pt x="62295" y="28059"/>
                  </a:lnTo>
                  <a:lnTo>
                    <a:pt x="29357" y="59538"/>
                  </a:lnTo>
                  <a:lnTo>
                    <a:pt x="7757" y="99455"/>
                  </a:lnTo>
                  <a:lnTo>
                    <a:pt x="0" y="145414"/>
                  </a:lnTo>
                  <a:lnTo>
                    <a:pt x="7757" y="191379"/>
                  </a:lnTo>
                  <a:lnTo>
                    <a:pt x="29357" y="231297"/>
                  </a:lnTo>
                  <a:lnTo>
                    <a:pt x="62295" y="262774"/>
                  </a:lnTo>
                  <a:lnTo>
                    <a:pt x="104064" y="283417"/>
                  </a:lnTo>
                  <a:lnTo>
                    <a:pt x="152158" y="290829"/>
                  </a:lnTo>
                  <a:lnTo>
                    <a:pt x="200252" y="283417"/>
                  </a:lnTo>
                  <a:lnTo>
                    <a:pt x="242022" y="262774"/>
                  </a:lnTo>
                  <a:lnTo>
                    <a:pt x="274959" y="231297"/>
                  </a:lnTo>
                  <a:lnTo>
                    <a:pt x="296560" y="191379"/>
                  </a:lnTo>
                  <a:lnTo>
                    <a:pt x="304317" y="145414"/>
                  </a:lnTo>
                  <a:lnTo>
                    <a:pt x="296560" y="99455"/>
                  </a:lnTo>
                  <a:lnTo>
                    <a:pt x="274959" y="59538"/>
                  </a:lnTo>
                  <a:lnTo>
                    <a:pt x="242022" y="28059"/>
                  </a:lnTo>
                  <a:lnTo>
                    <a:pt x="200252" y="7414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9902" y="909399"/>
            <a:ext cx="836856" cy="83686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4848064" y="394976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8064" y="448676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15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729" y="2597924"/>
            <a:ext cx="3732529" cy="3771265"/>
            <a:chOff x="671729" y="2597924"/>
            <a:chExt cx="3732529" cy="3771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861" y="2771584"/>
              <a:ext cx="3677881" cy="3505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29" y="2597924"/>
              <a:ext cx="3732118" cy="37710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7900" y="4907800"/>
            <a:ext cx="1701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Курган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048" y="4265900"/>
            <a:ext cx="1974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Тюмень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094" y="3681503"/>
            <a:ext cx="33655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0805" marR="5080" indent="-7874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Советский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99" y="3457992"/>
            <a:ext cx="64706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5875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узел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747" y="4810314"/>
            <a:ext cx="40259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3825" marR="5080" indent="-11176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Октябрьский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288" y="4408003"/>
            <a:ext cx="33337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9535" marR="5080" indent="-7747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Кировский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515" y="5897563"/>
            <a:ext cx="33972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710" marR="5080" indent="-80645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Ленинский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3399" y="3968159"/>
            <a:ext cx="43053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7795" marR="5080" indent="-12573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Центральный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529" y="6309022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350" y="5857743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1169" y="4448747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9801" y="5505115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0129" y="4971394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0129" y="5278397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9312" y="5230605"/>
            <a:ext cx="38608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4450" marR="5080" indent="-32384">
              <a:lnSpc>
                <a:spcPts val="310"/>
              </a:lnSpc>
              <a:spcBef>
                <a:spcPts val="15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Западно-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Сибирская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железная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дорога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6536" y="4925211"/>
            <a:ext cx="327025" cy="11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5080" indent="-67945">
              <a:lnSpc>
                <a:spcPct val="103699"/>
              </a:lnSpc>
              <a:spcBef>
                <a:spcPts val="90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аэропорт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7906" y="5030139"/>
            <a:ext cx="2508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2653" y="5621564"/>
            <a:ext cx="46609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09855">
              <a:lnSpc>
                <a:spcPts val="310"/>
              </a:lnSpc>
              <a:spcBef>
                <a:spcPts val="155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031" y="3399637"/>
            <a:ext cx="151765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40005">
              <a:lnSpc>
                <a:spcPts val="310"/>
              </a:lnSpc>
              <a:spcBef>
                <a:spcPts val="155"/>
              </a:spcBef>
            </a:pP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8350" y="4520774"/>
            <a:ext cx="2343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2620" y="2839411"/>
            <a:ext cx="1224280" cy="4197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ППТ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«Авангард»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488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04E23"/>
                </a:solidFill>
                <a:latin typeface="Arial"/>
                <a:cs typeface="Arial"/>
              </a:rPr>
              <a:t>га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4500" y="1219765"/>
            <a:ext cx="5383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Особая</a:t>
            </a:r>
            <a:r>
              <a:rPr sz="21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экономическая</a:t>
            </a:r>
            <a:r>
              <a:rPr sz="21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зона</a:t>
            </a:r>
            <a:r>
              <a:rPr sz="21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«Авангард»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4099" y="2960283"/>
            <a:ext cx="160083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04E23"/>
                </a:solidFill>
                <a:latin typeface="Arial"/>
                <a:cs typeface="Arial"/>
              </a:rPr>
              <a:t>ОЭЗ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0456" y="4106084"/>
            <a:ext cx="1684655" cy="1925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32715" marR="784860" indent="-12065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понижающий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коэффициент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капитальных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вложений: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200-</a:t>
            </a:r>
            <a:r>
              <a:rPr sz="11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500</a:t>
            </a:r>
            <a:r>
              <a:rPr sz="11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500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свыше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1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0,5</a:t>
            </a:r>
            <a:endParaRPr sz="1100">
              <a:latin typeface="Arial"/>
              <a:cs typeface="Arial"/>
            </a:endParaRPr>
          </a:p>
          <a:p>
            <a:pPr marL="35560" marR="125095">
              <a:lnSpc>
                <a:spcPct val="100000"/>
              </a:lnSpc>
              <a:spcBef>
                <a:spcPts val="71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Кадастровая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стоимость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ОЭЗ:</a:t>
            </a:r>
            <a:endParaRPr sz="900">
              <a:latin typeface="Arial"/>
              <a:cs typeface="Arial"/>
            </a:endParaRPr>
          </a:p>
          <a:p>
            <a:pPr marL="35560">
              <a:lnSpc>
                <a:spcPts val="1235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endParaRPr sz="8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45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Арендная</a:t>
            </a:r>
            <a:r>
              <a:rPr sz="80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плата:</a:t>
            </a:r>
            <a:endParaRPr sz="800">
              <a:latin typeface="Arial"/>
              <a:cs typeface="Arial"/>
            </a:endParaRPr>
          </a:p>
          <a:p>
            <a:pPr marL="35560" marR="53340">
              <a:lnSpc>
                <a:spcPct val="94100"/>
              </a:lnSpc>
              <a:spcBef>
                <a:spcPts val="13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75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руб. до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162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год.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20456" y="3712842"/>
            <a:ext cx="1355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Льготная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аренда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29704" y="3880749"/>
            <a:ext cx="1371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96769" y="3893247"/>
            <a:ext cx="6470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кадастровой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3815" y="3862687"/>
            <a:ext cx="167258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5190" algn="l"/>
              </a:tabLst>
            </a:pP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MAX</a:t>
            </a:r>
            <a:r>
              <a:rPr sz="1500" spc="-160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=</a:t>
            </a:r>
            <a:r>
              <a:rPr sz="1500" spc="-175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стоимости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ЗУ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24709" y="3244006"/>
            <a:ext cx="3059430" cy="3088640"/>
            <a:chOff x="7824709" y="3244006"/>
            <a:chExt cx="3059430" cy="3088640"/>
          </a:xfrm>
        </p:grpSpPr>
        <p:sp>
          <p:nvSpPr>
            <p:cNvPr id="37" name="object 37"/>
            <p:cNvSpPr/>
            <p:nvPr/>
          </p:nvSpPr>
          <p:spPr>
            <a:xfrm>
              <a:off x="9133157" y="325679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70"/>
                  </a:lnTo>
                  <a:lnTo>
                    <a:pt x="21047" y="298159"/>
                  </a:lnTo>
                  <a:lnTo>
                    <a:pt x="45492" y="336610"/>
                  </a:lnTo>
                  <a:lnTo>
                    <a:pt x="77561" y="368679"/>
                  </a:lnTo>
                  <a:lnTo>
                    <a:pt x="116012" y="393124"/>
                  </a:lnTo>
                  <a:lnTo>
                    <a:pt x="159601" y="408703"/>
                  </a:lnTo>
                  <a:lnTo>
                    <a:pt x="207086" y="414172"/>
                  </a:lnTo>
                  <a:lnTo>
                    <a:pt x="254570" y="408703"/>
                  </a:lnTo>
                  <a:lnTo>
                    <a:pt x="298159" y="393124"/>
                  </a:lnTo>
                  <a:lnTo>
                    <a:pt x="336610" y="368679"/>
                  </a:lnTo>
                  <a:lnTo>
                    <a:pt x="368679" y="336610"/>
                  </a:lnTo>
                  <a:lnTo>
                    <a:pt x="393124" y="298159"/>
                  </a:lnTo>
                  <a:lnTo>
                    <a:pt x="408703" y="254570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81682" y="3306527"/>
              <a:ext cx="317500" cy="255270"/>
            </a:xfrm>
            <a:custGeom>
              <a:avLst/>
              <a:gdLst/>
              <a:ahLst/>
              <a:cxnLst/>
              <a:rect l="l" t="t" r="r" b="b"/>
              <a:pathLst>
                <a:path w="317500" h="255270">
                  <a:moveTo>
                    <a:pt x="157632" y="0"/>
                  </a:moveTo>
                  <a:lnTo>
                    <a:pt x="156730" y="0"/>
                  </a:lnTo>
                  <a:lnTo>
                    <a:pt x="145757" y="1269"/>
                  </a:lnTo>
                  <a:lnTo>
                    <a:pt x="140220" y="2539"/>
                  </a:lnTo>
                  <a:lnTo>
                    <a:pt x="134950" y="5079"/>
                  </a:lnTo>
                  <a:lnTo>
                    <a:pt x="125416" y="8889"/>
                  </a:lnTo>
                  <a:lnTo>
                    <a:pt x="116695" y="13969"/>
                  </a:lnTo>
                  <a:lnTo>
                    <a:pt x="108977" y="21589"/>
                  </a:lnTo>
                  <a:lnTo>
                    <a:pt x="102450" y="30479"/>
                  </a:lnTo>
                  <a:lnTo>
                    <a:pt x="100888" y="31749"/>
                  </a:lnTo>
                  <a:lnTo>
                    <a:pt x="99466" y="34289"/>
                  </a:lnTo>
                  <a:lnTo>
                    <a:pt x="98221" y="36829"/>
                  </a:lnTo>
                  <a:lnTo>
                    <a:pt x="93316" y="50799"/>
                  </a:lnTo>
                  <a:lnTo>
                    <a:pt x="91517" y="64769"/>
                  </a:lnTo>
                  <a:lnTo>
                    <a:pt x="92350" y="73659"/>
                  </a:lnTo>
                  <a:lnTo>
                    <a:pt x="92469" y="74929"/>
                  </a:lnTo>
                  <a:lnTo>
                    <a:pt x="92588" y="76199"/>
                  </a:lnTo>
                  <a:lnTo>
                    <a:pt x="92707" y="77469"/>
                  </a:lnTo>
                  <a:lnTo>
                    <a:pt x="92826" y="78739"/>
                  </a:lnTo>
                  <a:lnTo>
                    <a:pt x="97243" y="93979"/>
                  </a:lnTo>
                  <a:lnTo>
                    <a:pt x="99094" y="96519"/>
                  </a:lnTo>
                  <a:lnTo>
                    <a:pt x="102962" y="104139"/>
                  </a:lnTo>
                  <a:lnTo>
                    <a:pt x="107834" y="113029"/>
                  </a:lnTo>
                  <a:lnTo>
                    <a:pt x="112699" y="120649"/>
                  </a:lnTo>
                  <a:lnTo>
                    <a:pt x="114490" y="124459"/>
                  </a:lnTo>
                  <a:lnTo>
                    <a:pt x="40182" y="124459"/>
                  </a:lnTo>
                  <a:lnTo>
                    <a:pt x="39065" y="125729"/>
                  </a:lnTo>
                  <a:lnTo>
                    <a:pt x="34874" y="139699"/>
                  </a:lnTo>
                  <a:lnTo>
                    <a:pt x="31610" y="149859"/>
                  </a:lnTo>
                  <a:lnTo>
                    <a:pt x="6959" y="228599"/>
                  </a:lnTo>
                  <a:lnTo>
                    <a:pt x="2398" y="243839"/>
                  </a:lnTo>
                  <a:lnTo>
                    <a:pt x="426" y="250189"/>
                  </a:lnTo>
                  <a:lnTo>
                    <a:pt x="0" y="251459"/>
                  </a:lnTo>
                  <a:lnTo>
                    <a:pt x="0" y="252729"/>
                  </a:lnTo>
                  <a:lnTo>
                    <a:pt x="266" y="252729"/>
                  </a:lnTo>
                  <a:lnTo>
                    <a:pt x="596" y="253999"/>
                  </a:lnTo>
                  <a:lnTo>
                    <a:pt x="1930" y="255269"/>
                  </a:lnTo>
                  <a:lnTo>
                    <a:pt x="315683" y="255269"/>
                  </a:lnTo>
                  <a:lnTo>
                    <a:pt x="316839" y="253999"/>
                  </a:lnTo>
                  <a:lnTo>
                    <a:pt x="317106" y="252729"/>
                  </a:lnTo>
                  <a:lnTo>
                    <a:pt x="316778" y="250189"/>
                  </a:lnTo>
                  <a:lnTo>
                    <a:pt x="315974" y="247649"/>
                  </a:lnTo>
                  <a:lnTo>
                    <a:pt x="10096" y="247649"/>
                  </a:lnTo>
                  <a:lnTo>
                    <a:pt x="10993" y="243839"/>
                  </a:lnTo>
                  <a:lnTo>
                    <a:pt x="15974" y="228599"/>
                  </a:lnTo>
                  <a:lnTo>
                    <a:pt x="18592" y="219709"/>
                  </a:lnTo>
                  <a:lnTo>
                    <a:pt x="19761" y="215899"/>
                  </a:lnTo>
                  <a:lnTo>
                    <a:pt x="20878" y="213359"/>
                  </a:lnTo>
                  <a:lnTo>
                    <a:pt x="21107" y="213359"/>
                  </a:lnTo>
                  <a:lnTo>
                    <a:pt x="31594" y="212089"/>
                  </a:lnTo>
                  <a:lnTo>
                    <a:pt x="95831" y="212089"/>
                  </a:lnTo>
                  <a:lnTo>
                    <a:pt x="96937" y="204469"/>
                  </a:lnTo>
                  <a:lnTo>
                    <a:pt x="23571" y="204469"/>
                  </a:lnTo>
                  <a:lnTo>
                    <a:pt x="26035" y="195579"/>
                  </a:lnTo>
                  <a:lnTo>
                    <a:pt x="35064" y="167639"/>
                  </a:lnTo>
                  <a:lnTo>
                    <a:pt x="35356" y="166369"/>
                  </a:lnTo>
                  <a:lnTo>
                    <a:pt x="35775" y="165099"/>
                  </a:lnTo>
                  <a:lnTo>
                    <a:pt x="102710" y="165099"/>
                  </a:lnTo>
                  <a:lnTo>
                    <a:pt x="103085" y="162559"/>
                  </a:lnTo>
                  <a:lnTo>
                    <a:pt x="103974" y="156209"/>
                  </a:lnTo>
                  <a:lnTo>
                    <a:pt x="38608" y="156209"/>
                  </a:lnTo>
                  <a:lnTo>
                    <a:pt x="42278" y="143509"/>
                  </a:lnTo>
                  <a:lnTo>
                    <a:pt x="45796" y="133349"/>
                  </a:lnTo>
                  <a:lnTo>
                    <a:pt x="129672" y="133349"/>
                  </a:lnTo>
                  <a:lnTo>
                    <a:pt x="114361" y="106679"/>
                  </a:lnTo>
                  <a:lnTo>
                    <a:pt x="100126" y="71119"/>
                  </a:lnTo>
                  <a:lnTo>
                    <a:pt x="100012" y="68579"/>
                  </a:lnTo>
                  <a:lnTo>
                    <a:pt x="117741" y="24129"/>
                  </a:lnTo>
                  <a:lnTo>
                    <a:pt x="149098" y="10159"/>
                  </a:lnTo>
                  <a:lnTo>
                    <a:pt x="154076" y="8889"/>
                  </a:lnTo>
                  <a:lnTo>
                    <a:pt x="188681" y="8889"/>
                  </a:lnTo>
                  <a:lnTo>
                    <a:pt x="186286" y="7619"/>
                  </a:lnTo>
                  <a:lnTo>
                    <a:pt x="178731" y="3809"/>
                  </a:lnTo>
                  <a:lnTo>
                    <a:pt x="162382" y="1269"/>
                  </a:lnTo>
                  <a:lnTo>
                    <a:pt x="157632" y="0"/>
                  </a:lnTo>
                  <a:close/>
                </a:path>
                <a:path w="317500" h="255270">
                  <a:moveTo>
                    <a:pt x="95831" y="212089"/>
                  </a:moveTo>
                  <a:lnTo>
                    <a:pt x="76617" y="212089"/>
                  </a:lnTo>
                  <a:lnTo>
                    <a:pt x="87033" y="213359"/>
                  </a:lnTo>
                  <a:lnTo>
                    <a:pt x="86690" y="215899"/>
                  </a:lnTo>
                  <a:lnTo>
                    <a:pt x="86245" y="219709"/>
                  </a:lnTo>
                  <a:lnTo>
                    <a:pt x="82448" y="245109"/>
                  </a:lnTo>
                  <a:lnTo>
                    <a:pt x="82130" y="246379"/>
                  </a:lnTo>
                  <a:lnTo>
                    <a:pt x="80439" y="247649"/>
                  </a:lnTo>
                  <a:lnTo>
                    <a:pt x="90551" y="247649"/>
                  </a:lnTo>
                  <a:lnTo>
                    <a:pt x="90728" y="246379"/>
                  </a:lnTo>
                  <a:lnTo>
                    <a:pt x="91592" y="241299"/>
                  </a:lnTo>
                  <a:lnTo>
                    <a:pt x="95831" y="212089"/>
                  </a:lnTo>
                  <a:close/>
                </a:path>
                <a:path w="317500" h="255270">
                  <a:moveTo>
                    <a:pt x="218503" y="133349"/>
                  </a:moveTo>
                  <a:lnTo>
                    <a:pt x="209791" y="133349"/>
                  </a:lnTo>
                  <a:lnTo>
                    <a:pt x="210985" y="140969"/>
                  </a:lnTo>
                  <a:lnTo>
                    <a:pt x="211620" y="146049"/>
                  </a:lnTo>
                  <a:lnTo>
                    <a:pt x="213639" y="160019"/>
                  </a:lnTo>
                  <a:lnTo>
                    <a:pt x="216039" y="175259"/>
                  </a:lnTo>
                  <a:lnTo>
                    <a:pt x="217157" y="184149"/>
                  </a:lnTo>
                  <a:lnTo>
                    <a:pt x="226479" y="247649"/>
                  </a:lnTo>
                  <a:lnTo>
                    <a:pt x="234975" y="247649"/>
                  </a:lnTo>
                  <a:lnTo>
                    <a:pt x="231844" y="226059"/>
                  </a:lnTo>
                  <a:lnTo>
                    <a:pt x="230770" y="218439"/>
                  </a:lnTo>
                  <a:lnTo>
                    <a:pt x="230293" y="214629"/>
                  </a:lnTo>
                  <a:lnTo>
                    <a:pt x="230263" y="213359"/>
                  </a:lnTo>
                  <a:lnTo>
                    <a:pt x="240613" y="212089"/>
                  </a:lnTo>
                  <a:lnTo>
                    <a:pt x="305031" y="212089"/>
                  </a:lnTo>
                  <a:lnTo>
                    <a:pt x="302642" y="204469"/>
                  </a:lnTo>
                  <a:lnTo>
                    <a:pt x="228727" y="204469"/>
                  </a:lnTo>
                  <a:lnTo>
                    <a:pt x="225996" y="185419"/>
                  </a:lnTo>
                  <a:lnTo>
                    <a:pt x="224574" y="175259"/>
                  </a:lnTo>
                  <a:lnTo>
                    <a:pt x="223304" y="166369"/>
                  </a:lnTo>
                  <a:lnTo>
                    <a:pt x="222961" y="165099"/>
                  </a:lnTo>
                  <a:lnTo>
                    <a:pt x="290306" y="165099"/>
                  </a:lnTo>
                  <a:lnTo>
                    <a:pt x="287521" y="156209"/>
                  </a:lnTo>
                  <a:lnTo>
                    <a:pt x="221691" y="156209"/>
                  </a:lnTo>
                  <a:lnTo>
                    <a:pt x="219252" y="139699"/>
                  </a:lnTo>
                  <a:lnTo>
                    <a:pt x="218554" y="134619"/>
                  </a:lnTo>
                  <a:lnTo>
                    <a:pt x="218503" y="133349"/>
                  </a:lnTo>
                  <a:close/>
                </a:path>
                <a:path w="317500" h="255270">
                  <a:moveTo>
                    <a:pt x="305031" y="212089"/>
                  </a:moveTo>
                  <a:lnTo>
                    <a:pt x="285720" y="212089"/>
                  </a:lnTo>
                  <a:lnTo>
                    <a:pt x="296227" y="213359"/>
                  </a:lnTo>
                  <a:lnTo>
                    <a:pt x="296443" y="213359"/>
                  </a:lnTo>
                  <a:lnTo>
                    <a:pt x="298881" y="220979"/>
                  </a:lnTo>
                  <a:lnTo>
                    <a:pt x="301688" y="229869"/>
                  </a:lnTo>
                  <a:lnTo>
                    <a:pt x="304457" y="238759"/>
                  </a:lnTo>
                  <a:lnTo>
                    <a:pt x="306997" y="246379"/>
                  </a:lnTo>
                  <a:lnTo>
                    <a:pt x="306322" y="247649"/>
                  </a:lnTo>
                  <a:lnTo>
                    <a:pt x="315974" y="247649"/>
                  </a:lnTo>
                  <a:lnTo>
                    <a:pt x="314366" y="242569"/>
                  </a:lnTo>
                  <a:lnTo>
                    <a:pt x="308215" y="222249"/>
                  </a:lnTo>
                  <a:lnTo>
                    <a:pt x="305031" y="212089"/>
                  </a:lnTo>
                  <a:close/>
                </a:path>
                <a:path w="317500" h="255270">
                  <a:moveTo>
                    <a:pt x="102710" y="165099"/>
                  </a:moveTo>
                  <a:lnTo>
                    <a:pt x="94030" y="165099"/>
                  </a:lnTo>
                  <a:lnTo>
                    <a:pt x="93916" y="166369"/>
                  </a:lnTo>
                  <a:lnTo>
                    <a:pt x="93802" y="167639"/>
                  </a:lnTo>
                  <a:lnTo>
                    <a:pt x="92874" y="173989"/>
                  </a:lnTo>
                  <a:lnTo>
                    <a:pt x="91114" y="185419"/>
                  </a:lnTo>
                  <a:lnTo>
                    <a:pt x="89371" y="198119"/>
                  </a:lnTo>
                  <a:lnTo>
                    <a:pt x="88493" y="203199"/>
                  </a:lnTo>
                  <a:lnTo>
                    <a:pt x="88303" y="204469"/>
                  </a:lnTo>
                  <a:lnTo>
                    <a:pt x="96937" y="204469"/>
                  </a:lnTo>
                  <a:lnTo>
                    <a:pt x="99148" y="189229"/>
                  </a:lnTo>
                  <a:lnTo>
                    <a:pt x="102710" y="165099"/>
                  </a:lnTo>
                  <a:close/>
                </a:path>
                <a:path w="317500" h="255270">
                  <a:moveTo>
                    <a:pt x="290306" y="165099"/>
                  </a:moveTo>
                  <a:lnTo>
                    <a:pt x="281216" y="165099"/>
                  </a:lnTo>
                  <a:lnTo>
                    <a:pt x="282161" y="167639"/>
                  </a:lnTo>
                  <a:lnTo>
                    <a:pt x="284360" y="173989"/>
                  </a:lnTo>
                  <a:lnTo>
                    <a:pt x="287457" y="184149"/>
                  </a:lnTo>
                  <a:lnTo>
                    <a:pt x="291096" y="195579"/>
                  </a:lnTo>
                  <a:lnTo>
                    <a:pt x="292290" y="199389"/>
                  </a:lnTo>
                  <a:lnTo>
                    <a:pt x="293535" y="203199"/>
                  </a:lnTo>
                  <a:lnTo>
                    <a:pt x="292940" y="204469"/>
                  </a:lnTo>
                  <a:lnTo>
                    <a:pt x="302642" y="204469"/>
                  </a:lnTo>
                  <a:lnTo>
                    <a:pt x="290306" y="165099"/>
                  </a:lnTo>
                  <a:close/>
                </a:path>
                <a:path w="317500" h="255270">
                  <a:moveTo>
                    <a:pt x="129672" y="133349"/>
                  </a:moveTo>
                  <a:lnTo>
                    <a:pt x="119545" y="133349"/>
                  </a:lnTo>
                  <a:lnTo>
                    <a:pt x="138269" y="165099"/>
                  </a:lnTo>
                  <a:lnTo>
                    <a:pt x="146759" y="180339"/>
                  </a:lnTo>
                  <a:lnTo>
                    <a:pt x="151818" y="189229"/>
                  </a:lnTo>
                  <a:lnTo>
                    <a:pt x="154076" y="191769"/>
                  </a:lnTo>
                  <a:lnTo>
                    <a:pt x="155384" y="193039"/>
                  </a:lnTo>
                  <a:lnTo>
                    <a:pt x="157594" y="194309"/>
                  </a:lnTo>
                  <a:lnTo>
                    <a:pt x="159207" y="193039"/>
                  </a:lnTo>
                  <a:lnTo>
                    <a:pt x="160972" y="190499"/>
                  </a:lnTo>
                  <a:lnTo>
                    <a:pt x="165241" y="184149"/>
                  </a:lnTo>
                  <a:lnTo>
                    <a:pt x="167349" y="180339"/>
                  </a:lnTo>
                  <a:lnTo>
                    <a:pt x="156997" y="180339"/>
                  </a:lnTo>
                  <a:lnTo>
                    <a:pt x="148997" y="167639"/>
                  </a:lnTo>
                  <a:lnTo>
                    <a:pt x="131859" y="137159"/>
                  </a:lnTo>
                  <a:lnTo>
                    <a:pt x="129672" y="133349"/>
                  </a:lnTo>
                  <a:close/>
                </a:path>
                <a:path w="317500" h="255270">
                  <a:moveTo>
                    <a:pt x="188681" y="8889"/>
                  </a:moveTo>
                  <a:lnTo>
                    <a:pt x="163436" y="8889"/>
                  </a:lnTo>
                  <a:lnTo>
                    <a:pt x="168338" y="10159"/>
                  </a:lnTo>
                  <a:lnTo>
                    <a:pt x="180869" y="13969"/>
                  </a:lnTo>
                  <a:lnTo>
                    <a:pt x="208178" y="40639"/>
                  </a:lnTo>
                  <a:lnTo>
                    <a:pt x="214153" y="64769"/>
                  </a:lnTo>
                  <a:lnTo>
                    <a:pt x="213336" y="73659"/>
                  </a:lnTo>
                  <a:lnTo>
                    <a:pt x="213219" y="74929"/>
                  </a:lnTo>
                  <a:lnTo>
                    <a:pt x="213102" y="76199"/>
                  </a:lnTo>
                  <a:lnTo>
                    <a:pt x="212986" y="77469"/>
                  </a:lnTo>
                  <a:lnTo>
                    <a:pt x="209042" y="90169"/>
                  </a:lnTo>
                  <a:lnTo>
                    <a:pt x="205454" y="96519"/>
                  </a:lnTo>
                  <a:lnTo>
                    <a:pt x="197200" y="111759"/>
                  </a:lnTo>
                  <a:lnTo>
                    <a:pt x="185187" y="132079"/>
                  </a:lnTo>
                  <a:lnTo>
                    <a:pt x="170319" y="158749"/>
                  </a:lnTo>
                  <a:lnTo>
                    <a:pt x="157670" y="180339"/>
                  </a:lnTo>
                  <a:lnTo>
                    <a:pt x="167349" y="180339"/>
                  </a:lnTo>
                  <a:lnTo>
                    <a:pt x="173675" y="168909"/>
                  </a:lnTo>
                  <a:lnTo>
                    <a:pt x="194487" y="133349"/>
                  </a:lnTo>
                  <a:lnTo>
                    <a:pt x="280360" y="133349"/>
                  </a:lnTo>
                  <a:lnTo>
                    <a:pt x="278371" y="126999"/>
                  </a:lnTo>
                  <a:lnTo>
                    <a:pt x="277736" y="125729"/>
                  </a:lnTo>
                  <a:lnTo>
                    <a:pt x="276549" y="124459"/>
                  </a:lnTo>
                  <a:lnTo>
                    <a:pt x="199466" y="124459"/>
                  </a:lnTo>
                  <a:lnTo>
                    <a:pt x="212790" y="100329"/>
                  </a:lnTo>
                  <a:lnTo>
                    <a:pt x="222618" y="73659"/>
                  </a:lnTo>
                  <a:lnTo>
                    <a:pt x="222618" y="66039"/>
                  </a:lnTo>
                  <a:lnTo>
                    <a:pt x="220632" y="49529"/>
                  </a:lnTo>
                  <a:lnTo>
                    <a:pt x="214893" y="35559"/>
                  </a:lnTo>
                  <a:lnTo>
                    <a:pt x="205730" y="21589"/>
                  </a:lnTo>
                  <a:lnTo>
                    <a:pt x="193471" y="11429"/>
                  </a:lnTo>
                  <a:lnTo>
                    <a:pt x="188681" y="8889"/>
                  </a:lnTo>
                  <a:close/>
                </a:path>
                <a:path w="317500" h="255270">
                  <a:moveTo>
                    <a:pt x="107454" y="133349"/>
                  </a:moveTo>
                  <a:lnTo>
                    <a:pt x="98780" y="133349"/>
                  </a:lnTo>
                  <a:lnTo>
                    <a:pt x="98221" y="137159"/>
                  </a:lnTo>
                  <a:lnTo>
                    <a:pt x="97917" y="138429"/>
                  </a:lnTo>
                  <a:lnTo>
                    <a:pt x="97243" y="143509"/>
                  </a:lnTo>
                  <a:lnTo>
                    <a:pt x="95669" y="154939"/>
                  </a:lnTo>
                  <a:lnTo>
                    <a:pt x="95338" y="156209"/>
                  </a:lnTo>
                  <a:lnTo>
                    <a:pt x="103974" y="156209"/>
                  </a:lnTo>
                  <a:lnTo>
                    <a:pt x="107124" y="134619"/>
                  </a:lnTo>
                  <a:lnTo>
                    <a:pt x="107454" y="133349"/>
                  </a:lnTo>
                  <a:close/>
                </a:path>
                <a:path w="317500" h="255270">
                  <a:moveTo>
                    <a:pt x="280360" y="133349"/>
                  </a:moveTo>
                  <a:lnTo>
                    <a:pt x="271411" y="133349"/>
                  </a:lnTo>
                  <a:lnTo>
                    <a:pt x="274853" y="143509"/>
                  </a:lnTo>
                  <a:lnTo>
                    <a:pt x="276771" y="149859"/>
                  </a:lnTo>
                  <a:lnTo>
                    <a:pt x="278333" y="154939"/>
                  </a:lnTo>
                  <a:lnTo>
                    <a:pt x="278333" y="156209"/>
                  </a:lnTo>
                  <a:lnTo>
                    <a:pt x="287521" y="156209"/>
                  </a:lnTo>
                  <a:lnTo>
                    <a:pt x="280360" y="133349"/>
                  </a:lnTo>
                  <a:close/>
                </a:path>
                <a:path w="317500" h="255270">
                  <a:moveTo>
                    <a:pt x="148196" y="102869"/>
                  </a:moveTo>
                  <a:lnTo>
                    <a:pt x="136626" y="102869"/>
                  </a:lnTo>
                  <a:lnTo>
                    <a:pt x="136626" y="113029"/>
                  </a:lnTo>
                  <a:lnTo>
                    <a:pt x="137160" y="114299"/>
                  </a:lnTo>
                  <a:lnTo>
                    <a:pt x="147510" y="114299"/>
                  </a:lnTo>
                  <a:lnTo>
                    <a:pt x="148196" y="113029"/>
                  </a:lnTo>
                  <a:lnTo>
                    <a:pt x="148196" y="102869"/>
                  </a:lnTo>
                  <a:close/>
                </a:path>
                <a:path w="317500" h="255270">
                  <a:moveTo>
                    <a:pt x="174701" y="93979"/>
                  </a:moveTo>
                  <a:lnTo>
                    <a:pt x="123990" y="93979"/>
                  </a:lnTo>
                  <a:lnTo>
                    <a:pt x="123990" y="102869"/>
                  </a:lnTo>
                  <a:lnTo>
                    <a:pt x="174701" y="102869"/>
                  </a:lnTo>
                  <a:lnTo>
                    <a:pt x="174701" y="93979"/>
                  </a:lnTo>
                  <a:close/>
                </a:path>
                <a:path w="317500" h="255270">
                  <a:moveTo>
                    <a:pt x="148196" y="87629"/>
                  </a:moveTo>
                  <a:lnTo>
                    <a:pt x="136626" y="87629"/>
                  </a:lnTo>
                  <a:lnTo>
                    <a:pt x="136626" y="93979"/>
                  </a:lnTo>
                  <a:lnTo>
                    <a:pt x="148196" y="93979"/>
                  </a:lnTo>
                  <a:lnTo>
                    <a:pt x="148196" y="87629"/>
                  </a:lnTo>
                  <a:close/>
                </a:path>
                <a:path w="317500" h="255270">
                  <a:moveTo>
                    <a:pt x="184556" y="54609"/>
                  </a:moveTo>
                  <a:lnTo>
                    <a:pt x="174167" y="54609"/>
                  </a:lnTo>
                  <a:lnTo>
                    <a:pt x="177457" y="64769"/>
                  </a:lnTo>
                  <a:lnTo>
                    <a:pt x="172732" y="74929"/>
                  </a:lnTo>
                  <a:lnTo>
                    <a:pt x="168744" y="77469"/>
                  </a:lnTo>
                  <a:lnTo>
                    <a:pt x="123990" y="77469"/>
                  </a:lnTo>
                  <a:lnTo>
                    <a:pt x="123990" y="87629"/>
                  </a:lnTo>
                  <a:lnTo>
                    <a:pt x="171475" y="87629"/>
                  </a:lnTo>
                  <a:lnTo>
                    <a:pt x="177685" y="85089"/>
                  </a:lnTo>
                  <a:lnTo>
                    <a:pt x="182778" y="80009"/>
                  </a:lnTo>
                  <a:lnTo>
                    <a:pt x="183108" y="80009"/>
                  </a:lnTo>
                  <a:lnTo>
                    <a:pt x="185737" y="76199"/>
                  </a:lnTo>
                  <a:lnTo>
                    <a:pt x="187363" y="71119"/>
                  </a:lnTo>
                  <a:lnTo>
                    <a:pt x="187363" y="62229"/>
                  </a:lnTo>
                  <a:lnTo>
                    <a:pt x="187045" y="59689"/>
                  </a:lnTo>
                  <a:lnTo>
                    <a:pt x="184899" y="55879"/>
                  </a:lnTo>
                  <a:lnTo>
                    <a:pt x="184556" y="54609"/>
                  </a:lnTo>
                  <a:close/>
                </a:path>
                <a:path w="317500" h="255270">
                  <a:moveTo>
                    <a:pt x="171399" y="44449"/>
                  </a:moveTo>
                  <a:lnTo>
                    <a:pt x="137160" y="44449"/>
                  </a:lnTo>
                  <a:lnTo>
                    <a:pt x="136626" y="45719"/>
                  </a:lnTo>
                  <a:lnTo>
                    <a:pt x="136626" y="77469"/>
                  </a:lnTo>
                  <a:lnTo>
                    <a:pt x="148196" y="77469"/>
                  </a:lnTo>
                  <a:lnTo>
                    <a:pt x="148196" y="54609"/>
                  </a:lnTo>
                  <a:lnTo>
                    <a:pt x="184556" y="54609"/>
                  </a:lnTo>
                  <a:lnTo>
                    <a:pt x="183794" y="53339"/>
                  </a:lnTo>
                  <a:lnTo>
                    <a:pt x="183299" y="53339"/>
                  </a:lnTo>
                  <a:lnTo>
                    <a:pt x="181605" y="50799"/>
                  </a:lnTo>
                  <a:lnTo>
                    <a:pt x="180149" y="49529"/>
                  </a:lnTo>
                  <a:lnTo>
                    <a:pt x="176225" y="46989"/>
                  </a:lnTo>
                  <a:lnTo>
                    <a:pt x="171399" y="44449"/>
                  </a:lnTo>
                  <a:close/>
                </a:path>
                <a:path w="317500" h="255270">
                  <a:moveTo>
                    <a:pt x="183032" y="52069"/>
                  </a:moveTo>
                  <a:lnTo>
                    <a:pt x="183299" y="53339"/>
                  </a:lnTo>
                  <a:lnTo>
                    <a:pt x="183794" y="53339"/>
                  </a:lnTo>
                  <a:lnTo>
                    <a:pt x="183032" y="52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88060" y="3409527"/>
              <a:ext cx="1166495" cy="0"/>
            </a:xfrm>
            <a:custGeom>
              <a:avLst/>
              <a:gdLst/>
              <a:ahLst/>
              <a:cxnLst/>
              <a:rect l="l" t="t" r="r" b="b"/>
              <a:pathLst>
                <a:path w="1166495">
                  <a:moveTo>
                    <a:pt x="0" y="0"/>
                  </a:moveTo>
                  <a:lnTo>
                    <a:pt x="1166406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1366" y="3402594"/>
              <a:ext cx="829944" cy="0"/>
            </a:xfrm>
            <a:custGeom>
              <a:avLst/>
              <a:gdLst/>
              <a:ahLst/>
              <a:cxnLst/>
              <a:rect l="l" t="t" r="r" b="b"/>
              <a:pathLst>
                <a:path w="829945">
                  <a:moveTo>
                    <a:pt x="829894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24709" y="324400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66"/>
                  </a:lnTo>
                  <a:lnTo>
                    <a:pt x="21047" y="298154"/>
                  </a:lnTo>
                  <a:lnTo>
                    <a:pt x="45492" y="336605"/>
                  </a:lnTo>
                  <a:lnTo>
                    <a:pt x="77561" y="368675"/>
                  </a:lnTo>
                  <a:lnTo>
                    <a:pt x="116012" y="393122"/>
                  </a:lnTo>
                  <a:lnTo>
                    <a:pt x="159601" y="408702"/>
                  </a:lnTo>
                  <a:lnTo>
                    <a:pt x="207086" y="414172"/>
                  </a:lnTo>
                  <a:lnTo>
                    <a:pt x="254570" y="408702"/>
                  </a:lnTo>
                  <a:lnTo>
                    <a:pt x="298159" y="393122"/>
                  </a:lnTo>
                  <a:lnTo>
                    <a:pt x="336610" y="368675"/>
                  </a:lnTo>
                  <a:lnTo>
                    <a:pt x="368679" y="336605"/>
                  </a:lnTo>
                  <a:lnTo>
                    <a:pt x="393124" y="298154"/>
                  </a:lnTo>
                  <a:lnTo>
                    <a:pt x="408703" y="254566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89675" y="3291484"/>
              <a:ext cx="284480" cy="279400"/>
            </a:xfrm>
            <a:custGeom>
              <a:avLst/>
              <a:gdLst/>
              <a:ahLst/>
              <a:cxnLst/>
              <a:rect l="l" t="t" r="r" b="b"/>
              <a:pathLst>
                <a:path w="284479" h="279400">
                  <a:moveTo>
                    <a:pt x="46596" y="177800"/>
                  </a:moveTo>
                  <a:lnTo>
                    <a:pt x="0" y="177800"/>
                  </a:lnTo>
                  <a:lnTo>
                    <a:pt x="0" y="279400"/>
                  </a:lnTo>
                  <a:lnTo>
                    <a:pt x="46596" y="279400"/>
                  </a:lnTo>
                  <a:lnTo>
                    <a:pt x="46901" y="274320"/>
                  </a:lnTo>
                  <a:lnTo>
                    <a:pt x="46344" y="270510"/>
                  </a:lnTo>
                  <a:lnTo>
                    <a:pt x="9321" y="270510"/>
                  </a:lnTo>
                  <a:lnTo>
                    <a:pt x="9245" y="186690"/>
                  </a:lnTo>
                  <a:lnTo>
                    <a:pt x="46596" y="186690"/>
                  </a:lnTo>
                  <a:lnTo>
                    <a:pt x="46596" y="177800"/>
                  </a:lnTo>
                  <a:close/>
                </a:path>
                <a:path w="284479" h="279400">
                  <a:moveTo>
                    <a:pt x="162589" y="264160"/>
                  </a:moveTo>
                  <a:lnTo>
                    <a:pt x="47066" y="264160"/>
                  </a:lnTo>
                  <a:lnTo>
                    <a:pt x="52489" y="265430"/>
                  </a:lnTo>
                  <a:lnTo>
                    <a:pt x="59105" y="269240"/>
                  </a:lnTo>
                  <a:lnTo>
                    <a:pt x="65239" y="270510"/>
                  </a:lnTo>
                  <a:lnTo>
                    <a:pt x="74240" y="271780"/>
                  </a:lnTo>
                  <a:lnTo>
                    <a:pt x="84582" y="271780"/>
                  </a:lnTo>
                  <a:lnTo>
                    <a:pt x="95618" y="270510"/>
                  </a:lnTo>
                  <a:lnTo>
                    <a:pt x="146935" y="270510"/>
                  </a:lnTo>
                  <a:lnTo>
                    <a:pt x="151434" y="269240"/>
                  </a:lnTo>
                  <a:lnTo>
                    <a:pt x="157872" y="266700"/>
                  </a:lnTo>
                  <a:lnTo>
                    <a:pt x="162589" y="264160"/>
                  </a:lnTo>
                  <a:close/>
                </a:path>
                <a:path w="284479" h="279400">
                  <a:moveTo>
                    <a:pt x="146935" y="270510"/>
                  </a:moveTo>
                  <a:lnTo>
                    <a:pt x="118796" y="270510"/>
                  </a:lnTo>
                  <a:lnTo>
                    <a:pt x="131132" y="271780"/>
                  </a:lnTo>
                  <a:lnTo>
                    <a:pt x="142436" y="271780"/>
                  </a:lnTo>
                  <a:lnTo>
                    <a:pt x="146935" y="270510"/>
                  </a:lnTo>
                  <a:close/>
                </a:path>
                <a:path w="284479" h="279400">
                  <a:moveTo>
                    <a:pt x="46596" y="186690"/>
                  </a:moveTo>
                  <a:lnTo>
                    <a:pt x="37274" y="186690"/>
                  </a:lnTo>
                  <a:lnTo>
                    <a:pt x="37274" y="270510"/>
                  </a:lnTo>
                  <a:lnTo>
                    <a:pt x="46344" y="270510"/>
                  </a:lnTo>
                  <a:lnTo>
                    <a:pt x="45974" y="267970"/>
                  </a:lnTo>
                  <a:lnTo>
                    <a:pt x="47066" y="264160"/>
                  </a:lnTo>
                  <a:lnTo>
                    <a:pt x="162589" y="264160"/>
                  </a:lnTo>
                  <a:lnTo>
                    <a:pt x="164947" y="262890"/>
                  </a:lnTo>
                  <a:lnTo>
                    <a:pt x="166716" y="261620"/>
                  </a:lnTo>
                  <a:lnTo>
                    <a:pt x="66167" y="261620"/>
                  </a:lnTo>
                  <a:lnTo>
                    <a:pt x="59563" y="260350"/>
                  </a:lnTo>
                  <a:lnTo>
                    <a:pt x="53060" y="255270"/>
                  </a:lnTo>
                  <a:lnTo>
                    <a:pt x="46596" y="254000"/>
                  </a:lnTo>
                  <a:lnTo>
                    <a:pt x="46596" y="204470"/>
                  </a:lnTo>
                  <a:lnTo>
                    <a:pt x="53060" y="200660"/>
                  </a:lnTo>
                  <a:lnTo>
                    <a:pt x="59677" y="193040"/>
                  </a:lnTo>
                  <a:lnTo>
                    <a:pt x="67564" y="191770"/>
                  </a:lnTo>
                  <a:lnTo>
                    <a:pt x="46596" y="191770"/>
                  </a:lnTo>
                  <a:lnTo>
                    <a:pt x="46596" y="186690"/>
                  </a:lnTo>
                  <a:close/>
                </a:path>
                <a:path w="284479" h="279400">
                  <a:moveTo>
                    <a:pt x="251433" y="184150"/>
                  </a:moveTo>
                  <a:lnTo>
                    <a:pt x="240499" y="184150"/>
                  </a:lnTo>
                  <a:lnTo>
                    <a:pt x="247180" y="190500"/>
                  </a:lnTo>
                  <a:lnTo>
                    <a:pt x="246037" y="198120"/>
                  </a:lnTo>
                  <a:lnTo>
                    <a:pt x="242962" y="201930"/>
                  </a:lnTo>
                  <a:lnTo>
                    <a:pt x="236677" y="207010"/>
                  </a:lnTo>
                  <a:lnTo>
                    <a:pt x="229363" y="212090"/>
                  </a:lnTo>
                  <a:lnTo>
                    <a:pt x="167099" y="250190"/>
                  </a:lnTo>
                  <a:lnTo>
                    <a:pt x="159843" y="255270"/>
                  </a:lnTo>
                  <a:lnTo>
                    <a:pt x="152695" y="259080"/>
                  </a:lnTo>
                  <a:lnTo>
                    <a:pt x="146773" y="261620"/>
                  </a:lnTo>
                  <a:lnTo>
                    <a:pt x="166716" y="261620"/>
                  </a:lnTo>
                  <a:lnTo>
                    <a:pt x="172023" y="257810"/>
                  </a:lnTo>
                  <a:lnTo>
                    <a:pt x="178460" y="254000"/>
                  </a:lnTo>
                  <a:lnTo>
                    <a:pt x="191897" y="245110"/>
                  </a:lnTo>
                  <a:lnTo>
                    <a:pt x="217627" y="229870"/>
                  </a:lnTo>
                  <a:lnTo>
                    <a:pt x="231114" y="220980"/>
                  </a:lnTo>
                  <a:lnTo>
                    <a:pt x="238210" y="217170"/>
                  </a:lnTo>
                  <a:lnTo>
                    <a:pt x="245359" y="212090"/>
                  </a:lnTo>
                  <a:lnTo>
                    <a:pt x="251329" y="207010"/>
                  </a:lnTo>
                  <a:lnTo>
                    <a:pt x="254889" y="201930"/>
                  </a:lnTo>
                  <a:lnTo>
                    <a:pt x="254948" y="200660"/>
                  </a:lnTo>
                  <a:lnTo>
                    <a:pt x="255066" y="198120"/>
                  </a:lnTo>
                  <a:lnTo>
                    <a:pt x="255125" y="196850"/>
                  </a:lnTo>
                  <a:lnTo>
                    <a:pt x="255243" y="194310"/>
                  </a:lnTo>
                  <a:lnTo>
                    <a:pt x="255362" y="191770"/>
                  </a:lnTo>
                  <a:lnTo>
                    <a:pt x="251433" y="184150"/>
                  </a:lnTo>
                  <a:close/>
                </a:path>
                <a:path w="284479" h="279400">
                  <a:moveTo>
                    <a:pt x="104381" y="212090"/>
                  </a:moveTo>
                  <a:lnTo>
                    <a:pt x="102755" y="213360"/>
                  </a:lnTo>
                  <a:lnTo>
                    <a:pt x="102704" y="217170"/>
                  </a:lnTo>
                  <a:lnTo>
                    <a:pt x="101574" y="219710"/>
                  </a:lnTo>
                  <a:lnTo>
                    <a:pt x="108001" y="222250"/>
                  </a:lnTo>
                  <a:lnTo>
                    <a:pt x="114958" y="223520"/>
                  </a:lnTo>
                  <a:lnTo>
                    <a:pt x="130009" y="227330"/>
                  </a:lnTo>
                  <a:lnTo>
                    <a:pt x="144711" y="232410"/>
                  </a:lnTo>
                  <a:lnTo>
                    <a:pt x="152025" y="233680"/>
                  </a:lnTo>
                  <a:lnTo>
                    <a:pt x="158889" y="234950"/>
                  </a:lnTo>
                  <a:lnTo>
                    <a:pt x="167728" y="234950"/>
                  </a:lnTo>
                  <a:lnTo>
                    <a:pt x="173926" y="227330"/>
                  </a:lnTo>
                  <a:lnTo>
                    <a:pt x="174819" y="224790"/>
                  </a:lnTo>
                  <a:lnTo>
                    <a:pt x="153823" y="224790"/>
                  </a:lnTo>
                  <a:lnTo>
                    <a:pt x="141861" y="222250"/>
                  </a:lnTo>
                  <a:lnTo>
                    <a:pt x="132334" y="218440"/>
                  </a:lnTo>
                  <a:lnTo>
                    <a:pt x="124744" y="217170"/>
                  </a:lnTo>
                  <a:lnTo>
                    <a:pt x="117738" y="214630"/>
                  </a:lnTo>
                  <a:lnTo>
                    <a:pt x="104381" y="212090"/>
                  </a:lnTo>
                  <a:close/>
                </a:path>
                <a:path w="284479" h="279400">
                  <a:moveTo>
                    <a:pt x="136131" y="190500"/>
                  </a:moveTo>
                  <a:lnTo>
                    <a:pt x="94445" y="190500"/>
                  </a:lnTo>
                  <a:lnTo>
                    <a:pt x="111020" y="193040"/>
                  </a:lnTo>
                  <a:lnTo>
                    <a:pt x="137464" y="200660"/>
                  </a:lnTo>
                  <a:lnTo>
                    <a:pt x="145658" y="203200"/>
                  </a:lnTo>
                  <a:lnTo>
                    <a:pt x="155303" y="205740"/>
                  </a:lnTo>
                  <a:lnTo>
                    <a:pt x="163484" y="209550"/>
                  </a:lnTo>
                  <a:lnTo>
                    <a:pt x="167284" y="214630"/>
                  </a:lnTo>
                  <a:lnTo>
                    <a:pt x="163779" y="223520"/>
                  </a:lnTo>
                  <a:lnTo>
                    <a:pt x="153823" y="224790"/>
                  </a:lnTo>
                  <a:lnTo>
                    <a:pt x="174819" y="224790"/>
                  </a:lnTo>
                  <a:lnTo>
                    <a:pt x="176606" y="219710"/>
                  </a:lnTo>
                  <a:lnTo>
                    <a:pt x="190946" y="212090"/>
                  </a:lnTo>
                  <a:lnTo>
                    <a:pt x="195013" y="209550"/>
                  </a:lnTo>
                  <a:lnTo>
                    <a:pt x="175209" y="209550"/>
                  </a:lnTo>
                  <a:lnTo>
                    <a:pt x="174688" y="205740"/>
                  </a:lnTo>
                  <a:lnTo>
                    <a:pt x="172085" y="204470"/>
                  </a:lnTo>
                  <a:lnTo>
                    <a:pt x="171005" y="201930"/>
                  </a:lnTo>
                  <a:lnTo>
                    <a:pt x="177826" y="198120"/>
                  </a:lnTo>
                  <a:lnTo>
                    <a:pt x="156552" y="198120"/>
                  </a:lnTo>
                  <a:lnTo>
                    <a:pt x="150355" y="194310"/>
                  </a:lnTo>
                  <a:lnTo>
                    <a:pt x="140741" y="191770"/>
                  </a:lnTo>
                  <a:lnTo>
                    <a:pt x="136131" y="190500"/>
                  </a:lnTo>
                  <a:close/>
                </a:path>
                <a:path w="284479" h="279400">
                  <a:moveTo>
                    <a:pt x="242307" y="177800"/>
                  </a:moveTo>
                  <a:lnTo>
                    <a:pt x="231114" y="177800"/>
                  </a:lnTo>
                  <a:lnTo>
                    <a:pt x="226733" y="179070"/>
                  </a:lnTo>
                  <a:lnTo>
                    <a:pt x="221907" y="182880"/>
                  </a:lnTo>
                  <a:lnTo>
                    <a:pt x="206552" y="191770"/>
                  </a:lnTo>
                  <a:lnTo>
                    <a:pt x="195929" y="198120"/>
                  </a:lnTo>
                  <a:lnTo>
                    <a:pt x="185429" y="203200"/>
                  </a:lnTo>
                  <a:lnTo>
                    <a:pt x="175209" y="209550"/>
                  </a:lnTo>
                  <a:lnTo>
                    <a:pt x="195013" y="209550"/>
                  </a:lnTo>
                  <a:lnTo>
                    <a:pt x="219340" y="194310"/>
                  </a:lnTo>
                  <a:lnTo>
                    <a:pt x="233451" y="186690"/>
                  </a:lnTo>
                  <a:lnTo>
                    <a:pt x="240499" y="184150"/>
                  </a:lnTo>
                  <a:lnTo>
                    <a:pt x="251433" y="184150"/>
                  </a:lnTo>
                  <a:lnTo>
                    <a:pt x="250778" y="182880"/>
                  </a:lnTo>
                  <a:lnTo>
                    <a:pt x="242307" y="177800"/>
                  </a:lnTo>
                  <a:close/>
                </a:path>
                <a:path w="284479" h="279400">
                  <a:moveTo>
                    <a:pt x="244607" y="68580"/>
                  </a:moveTo>
                  <a:lnTo>
                    <a:pt x="233908" y="68580"/>
                  </a:lnTo>
                  <a:lnTo>
                    <a:pt x="243411" y="85090"/>
                  </a:lnTo>
                  <a:lnTo>
                    <a:pt x="252814" y="101600"/>
                  </a:lnTo>
                  <a:lnTo>
                    <a:pt x="262085" y="116840"/>
                  </a:lnTo>
                  <a:lnTo>
                    <a:pt x="271195" y="133350"/>
                  </a:lnTo>
                  <a:lnTo>
                    <a:pt x="247835" y="147320"/>
                  </a:lnTo>
                  <a:lnTo>
                    <a:pt x="174739" y="189230"/>
                  </a:lnTo>
                  <a:lnTo>
                    <a:pt x="163626" y="196850"/>
                  </a:lnTo>
                  <a:lnTo>
                    <a:pt x="156552" y="198120"/>
                  </a:lnTo>
                  <a:lnTo>
                    <a:pt x="177826" y="198120"/>
                  </a:lnTo>
                  <a:lnTo>
                    <a:pt x="227850" y="170180"/>
                  </a:lnTo>
                  <a:lnTo>
                    <a:pt x="256166" y="153670"/>
                  </a:lnTo>
                  <a:lnTo>
                    <a:pt x="284238" y="135890"/>
                  </a:lnTo>
                  <a:lnTo>
                    <a:pt x="272378" y="116840"/>
                  </a:lnTo>
                  <a:lnTo>
                    <a:pt x="249068" y="76200"/>
                  </a:lnTo>
                  <a:lnTo>
                    <a:pt x="244607" y="68580"/>
                  </a:lnTo>
                  <a:close/>
                </a:path>
                <a:path w="284479" h="279400">
                  <a:moveTo>
                    <a:pt x="47993" y="55880"/>
                  </a:moveTo>
                  <a:lnTo>
                    <a:pt x="927" y="137160"/>
                  </a:lnTo>
                  <a:lnTo>
                    <a:pt x="20321" y="148590"/>
                  </a:lnTo>
                  <a:lnTo>
                    <a:pt x="39833" y="158750"/>
                  </a:lnTo>
                  <a:lnTo>
                    <a:pt x="59230" y="170180"/>
                  </a:lnTo>
                  <a:lnTo>
                    <a:pt x="78282" y="181610"/>
                  </a:lnTo>
                  <a:lnTo>
                    <a:pt x="67970" y="181610"/>
                  </a:lnTo>
                  <a:lnTo>
                    <a:pt x="60077" y="184150"/>
                  </a:lnTo>
                  <a:lnTo>
                    <a:pt x="46596" y="191770"/>
                  </a:lnTo>
                  <a:lnTo>
                    <a:pt x="67564" y="191770"/>
                  </a:lnTo>
                  <a:lnTo>
                    <a:pt x="75146" y="190500"/>
                  </a:lnTo>
                  <a:lnTo>
                    <a:pt x="136131" y="190500"/>
                  </a:lnTo>
                  <a:lnTo>
                    <a:pt x="131406" y="189230"/>
                  </a:lnTo>
                  <a:lnTo>
                    <a:pt x="129156" y="185420"/>
                  </a:lnTo>
                  <a:lnTo>
                    <a:pt x="112890" y="185420"/>
                  </a:lnTo>
                  <a:lnTo>
                    <a:pt x="108839" y="182880"/>
                  </a:lnTo>
                  <a:lnTo>
                    <a:pt x="99936" y="182880"/>
                  </a:lnTo>
                  <a:lnTo>
                    <a:pt x="95046" y="181610"/>
                  </a:lnTo>
                  <a:lnTo>
                    <a:pt x="90639" y="177800"/>
                  </a:lnTo>
                  <a:lnTo>
                    <a:pt x="50477" y="154940"/>
                  </a:lnTo>
                  <a:lnTo>
                    <a:pt x="32161" y="143510"/>
                  </a:lnTo>
                  <a:lnTo>
                    <a:pt x="13982" y="133350"/>
                  </a:lnTo>
                  <a:lnTo>
                    <a:pt x="22996" y="116840"/>
                  </a:lnTo>
                  <a:lnTo>
                    <a:pt x="32294" y="101600"/>
                  </a:lnTo>
                  <a:lnTo>
                    <a:pt x="41637" y="85090"/>
                  </a:lnTo>
                  <a:lnTo>
                    <a:pt x="50787" y="68580"/>
                  </a:lnTo>
                  <a:lnTo>
                    <a:pt x="69568" y="68580"/>
                  </a:lnTo>
                  <a:lnTo>
                    <a:pt x="47993" y="55880"/>
                  </a:lnTo>
                  <a:close/>
                </a:path>
                <a:path w="284479" h="279400">
                  <a:moveTo>
                    <a:pt x="106946" y="115570"/>
                  </a:moveTo>
                  <a:lnTo>
                    <a:pt x="97383" y="115570"/>
                  </a:lnTo>
                  <a:lnTo>
                    <a:pt x="78813" y="123190"/>
                  </a:lnTo>
                  <a:lnTo>
                    <a:pt x="74477" y="142240"/>
                  </a:lnTo>
                  <a:lnTo>
                    <a:pt x="83226" y="157480"/>
                  </a:lnTo>
                  <a:lnTo>
                    <a:pt x="103911" y="161290"/>
                  </a:lnTo>
                  <a:lnTo>
                    <a:pt x="107323" y="167640"/>
                  </a:lnTo>
                  <a:lnTo>
                    <a:pt x="110945" y="172720"/>
                  </a:lnTo>
                  <a:lnTo>
                    <a:pt x="114546" y="179070"/>
                  </a:lnTo>
                  <a:lnTo>
                    <a:pt x="117894" y="185420"/>
                  </a:lnTo>
                  <a:lnTo>
                    <a:pt x="129156" y="185420"/>
                  </a:lnTo>
                  <a:lnTo>
                    <a:pt x="124657" y="177800"/>
                  </a:lnTo>
                  <a:lnTo>
                    <a:pt x="118032" y="166370"/>
                  </a:lnTo>
                  <a:lnTo>
                    <a:pt x="110717" y="153670"/>
                  </a:lnTo>
                  <a:lnTo>
                    <a:pt x="89217" y="153670"/>
                  </a:lnTo>
                  <a:lnTo>
                    <a:pt x="83045" y="146050"/>
                  </a:lnTo>
                  <a:lnTo>
                    <a:pt x="82943" y="138430"/>
                  </a:lnTo>
                  <a:lnTo>
                    <a:pt x="85710" y="130810"/>
                  </a:lnTo>
                  <a:lnTo>
                    <a:pt x="92560" y="125730"/>
                  </a:lnTo>
                  <a:lnTo>
                    <a:pt x="100892" y="124460"/>
                  </a:lnTo>
                  <a:lnTo>
                    <a:pt x="115722" y="124460"/>
                  </a:lnTo>
                  <a:lnTo>
                    <a:pt x="112026" y="120650"/>
                  </a:lnTo>
                  <a:lnTo>
                    <a:pt x="106946" y="115570"/>
                  </a:lnTo>
                  <a:close/>
                </a:path>
                <a:path w="284479" h="279400">
                  <a:moveTo>
                    <a:pt x="102006" y="181610"/>
                  </a:moveTo>
                  <a:lnTo>
                    <a:pt x="99936" y="182880"/>
                  </a:lnTo>
                  <a:lnTo>
                    <a:pt x="108839" y="182880"/>
                  </a:lnTo>
                  <a:lnTo>
                    <a:pt x="102006" y="181610"/>
                  </a:lnTo>
                  <a:close/>
                </a:path>
                <a:path w="284479" h="279400">
                  <a:moveTo>
                    <a:pt x="185458" y="115570"/>
                  </a:moveTo>
                  <a:lnTo>
                    <a:pt x="174955" y="116840"/>
                  </a:lnTo>
                  <a:lnTo>
                    <a:pt x="168021" y="124460"/>
                  </a:lnTo>
                  <a:lnTo>
                    <a:pt x="165887" y="129540"/>
                  </a:lnTo>
                  <a:lnTo>
                    <a:pt x="164406" y="138430"/>
                  </a:lnTo>
                  <a:lnTo>
                    <a:pt x="166009" y="147320"/>
                  </a:lnTo>
                  <a:lnTo>
                    <a:pt x="169882" y="153670"/>
                  </a:lnTo>
                  <a:lnTo>
                    <a:pt x="175209" y="158750"/>
                  </a:lnTo>
                  <a:lnTo>
                    <a:pt x="187278" y="162560"/>
                  </a:lnTo>
                  <a:lnTo>
                    <a:pt x="199067" y="158750"/>
                  </a:lnTo>
                  <a:lnTo>
                    <a:pt x="206520" y="152400"/>
                  </a:lnTo>
                  <a:lnTo>
                    <a:pt x="185123" y="152400"/>
                  </a:lnTo>
                  <a:lnTo>
                    <a:pt x="178866" y="149860"/>
                  </a:lnTo>
                  <a:lnTo>
                    <a:pt x="174739" y="143510"/>
                  </a:lnTo>
                  <a:lnTo>
                    <a:pt x="173723" y="137160"/>
                  </a:lnTo>
                  <a:lnTo>
                    <a:pt x="175536" y="130810"/>
                  </a:lnTo>
                  <a:lnTo>
                    <a:pt x="180097" y="127000"/>
                  </a:lnTo>
                  <a:lnTo>
                    <a:pt x="187325" y="124460"/>
                  </a:lnTo>
                  <a:lnTo>
                    <a:pt x="205846" y="124460"/>
                  </a:lnTo>
                  <a:lnTo>
                    <a:pt x="204006" y="121920"/>
                  </a:lnTo>
                  <a:lnTo>
                    <a:pt x="195734" y="116840"/>
                  </a:lnTo>
                  <a:lnTo>
                    <a:pt x="185458" y="115570"/>
                  </a:lnTo>
                  <a:close/>
                </a:path>
                <a:path w="284479" h="279400">
                  <a:moveTo>
                    <a:pt x="115722" y="124460"/>
                  </a:moveTo>
                  <a:lnTo>
                    <a:pt x="100892" y="124460"/>
                  </a:lnTo>
                  <a:lnTo>
                    <a:pt x="108102" y="129540"/>
                  </a:lnTo>
                  <a:lnTo>
                    <a:pt x="103733" y="134620"/>
                  </a:lnTo>
                  <a:lnTo>
                    <a:pt x="96964" y="135890"/>
                  </a:lnTo>
                  <a:lnTo>
                    <a:pt x="92265" y="139700"/>
                  </a:lnTo>
                  <a:lnTo>
                    <a:pt x="93941" y="144780"/>
                  </a:lnTo>
                  <a:lnTo>
                    <a:pt x="96494" y="148590"/>
                  </a:lnTo>
                  <a:lnTo>
                    <a:pt x="98780" y="152400"/>
                  </a:lnTo>
                  <a:lnTo>
                    <a:pt x="89217" y="153670"/>
                  </a:lnTo>
                  <a:lnTo>
                    <a:pt x="110717" y="153670"/>
                  </a:lnTo>
                  <a:lnTo>
                    <a:pt x="104838" y="143510"/>
                  </a:lnTo>
                  <a:lnTo>
                    <a:pt x="134680" y="125730"/>
                  </a:lnTo>
                  <a:lnTo>
                    <a:pt x="116954" y="125730"/>
                  </a:lnTo>
                  <a:lnTo>
                    <a:pt x="115722" y="124460"/>
                  </a:lnTo>
                  <a:close/>
                </a:path>
                <a:path w="284479" h="279400">
                  <a:moveTo>
                    <a:pt x="205846" y="124460"/>
                  </a:moveTo>
                  <a:lnTo>
                    <a:pt x="187325" y="124460"/>
                  </a:lnTo>
                  <a:lnTo>
                    <a:pt x="195561" y="127000"/>
                  </a:lnTo>
                  <a:lnTo>
                    <a:pt x="200760" y="133350"/>
                  </a:lnTo>
                  <a:lnTo>
                    <a:pt x="201803" y="140970"/>
                  </a:lnTo>
                  <a:lnTo>
                    <a:pt x="197573" y="148590"/>
                  </a:lnTo>
                  <a:lnTo>
                    <a:pt x="191896" y="152400"/>
                  </a:lnTo>
                  <a:lnTo>
                    <a:pt x="206520" y="152400"/>
                  </a:lnTo>
                  <a:lnTo>
                    <a:pt x="208011" y="151130"/>
                  </a:lnTo>
                  <a:lnTo>
                    <a:pt x="211543" y="138430"/>
                  </a:lnTo>
                  <a:lnTo>
                    <a:pt x="209525" y="129540"/>
                  </a:lnTo>
                  <a:lnTo>
                    <a:pt x="205846" y="124460"/>
                  </a:lnTo>
                  <a:close/>
                </a:path>
                <a:path w="284479" h="279400">
                  <a:moveTo>
                    <a:pt x="69568" y="68580"/>
                  </a:moveTo>
                  <a:lnTo>
                    <a:pt x="50787" y="68580"/>
                  </a:lnTo>
                  <a:lnTo>
                    <a:pt x="71489" y="80010"/>
                  </a:lnTo>
                  <a:lnTo>
                    <a:pt x="91976" y="92710"/>
                  </a:lnTo>
                  <a:lnTo>
                    <a:pt x="132803" y="115570"/>
                  </a:lnTo>
                  <a:lnTo>
                    <a:pt x="128104" y="119380"/>
                  </a:lnTo>
                  <a:lnTo>
                    <a:pt x="121831" y="121920"/>
                  </a:lnTo>
                  <a:lnTo>
                    <a:pt x="116954" y="125730"/>
                  </a:lnTo>
                  <a:lnTo>
                    <a:pt x="134680" y="125730"/>
                  </a:lnTo>
                  <a:lnTo>
                    <a:pt x="136812" y="124460"/>
                  </a:lnTo>
                  <a:lnTo>
                    <a:pt x="162197" y="110490"/>
                  </a:lnTo>
                  <a:lnTo>
                    <a:pt x="142582" y="110490"/>
                  </a:lnTo>
                  <a:lnTo>
                    <a:pt x="118786" y="96520"/>
                  </a:lnTo>
                  <a:lnTo>
                    <a:pt x="95245" y="83820"/>
                  </a:lnTo>
                  <a:lnTo>
                    <a:pt x="69568" y="68580"/>
                  </a:lnTo>
                  <a:close/>
                </a:path>
                <a:path w="284479" h="279400">
                  <a:moveTo>
                    <a:pt x="237172" y="55880"/>
                  </a:moveTo>
                  <a:lnTo>
                    <a:pt x="190120" y="83820"/>
                  </a:lnTo>
                  <a:lnTo>
                    <a:pt x="166433" y="96520"/>
                  </a:lnTo>
                  <a:lnTo>
                    <a:pt x="142582" y="110490"/>
                  </a:lnTo>
                  <a:lnTo>
                    <a:pt x="162197" y="110490"/>
                  </a:lnTo>
                  <a:lnTo>
                    <a:pt x="169121" y="106680"/>
                  </a:lnTo>
                  <a:lnTo>
                    <a:pt x="233908" y="68580"/>
                  </a:lnTo>
                  <a:lnTo>
                    <a:pt x="244607" y="68580"/>
                  </a:lnTo>
                  <a:lnTo>
                    <a:pt x="237172" y="55880"/>
                  </a:lnTo>
                  <a:close/>
                </a:path>
                <a:path w="284479" h="279400">
                  <a:moveTo>
                    <a:pt x="138391" y="0"/>
                  </a:moveTo>
                  <a:lnTo>
                    <a:pt x="101661" y="19050"/>
                  </a:lnTo>
                  <a:lnTo>
                    <a:pt x="93662" y="40640"/>
                  </a:lnTo>
                  <a:lnTo>
                    <a:pt x="94582" y="55880"/>
                  </a:lnTo>
                  <a:lnTo>
                    <a:pt x="94658" y="57150"/>
                  </a:lnTo>
                  <a:lnTo>
                    <a:pt x="94735" y="58420"/>
                  </a:lnTo>
                  <a:lnTo>
                    <a:pt x="101304" y="73660"/>
                  </a:lnTo>
                  <a:lnTo>
                    <a:pt x="111507" y="83820"/>
                  </a:lnTo>
                  <a:lnTo>
                    <a:pt x="123482" y="90170"/>
                  </a:lnTo>
                  <a:lnTo>
                    <a:pt x="147768" y="92710"/>
                  </a:lnTo>
                  <a:lnTo>
                    <a:pt x="168608" y="83820"/>
                  </a:lnTo>
                  <a:lnTo>
                    <a:pt x="138391" y="83820"/>
                  </a:lnTo>
                  <a:lnTo>
                    <a:pt x="123724" y="80010"/>
                  </a:lnTo>
                  <a:lnTo>
                    <a:pt x="112025" y="71120"/>
                  </a:lnTo>
                  <a:lnTo>
                    <a:pt x="104657" y="58420"/>
                  </a:lnTo>
                  <a:lnTo>
                    <a:pt x="102984" y="41910"/>
                  </a:lnTo>
                  <a:lnTo>
                    <a:pt x="106627" y="29210"/>
                  </a:lnTo>
                  <a:lnTo>
                    <a:pt x="114441" y="19050"/>
                  </a:lnTo>
                  <a:lnTo>
                    <a:pt x="125610" y="12700"/>
                  </a:lnTo>
                  <a:lnTo>
                    <a:pt x="139319" y="8890"/>
                  </a:lnTo>
                  <a:lnTo>
                    <a:pt x="167084" y="8890"/>
                  </a:lnTo>
                  <a:lnTo>
                    <a:pt x="156354" y="2540"/>
                  </a:lnTo>
                  <a:lnTo>
                    <a:pt x="138391" y="0"/>
                  </a:lnTo>
                  <a:close/>
                </a:path>
                <a:path w="284479" h="279400">
                  <a:moveTo>
                    <a:pt x="167084" y="8890"/>
                  </a:moveTo>
                  <a:lnTo>
                    <a:pt x="139319" y="8890"/>
                  </a:lnTo>
                  <a:lnTo>
                    <a:pt x="154383" y="11430"/>
                  </a:lnTo>
                  <a:lnTo>
                    <a:pt x="167103" y="20320"/>
                  </a:lnTo>
                  <a:lnTo>
                    <a:pt x="175484" y="33020"/>
                  </a:lnTo>
                  <a:lnTo>
                    <a:pt x="177533" y="50800"/>
                  </a:lnTo>
                  <a:lnTo>
                    <a:pt x="173598" y="63500"/>
                  </a:lnTo>
                  <a:lnTo>
                    <a:pt x="165130" y="74930"/>
                  </a:lnTo>
                  <a:lnTo>
                    <a:pt x="153078" y="81280"/>
                  </a:lnTo>
                  <a:lnTo>
                    <a:pt x="138391" y="83820"/>
                  </a:lnTo>
                  <a:lnTo>
                    <a:pt x="168608" y="83820"/>
                  </a:lnTo>
                  <a:lnTo>
                    <a:pt x="182728" y="66040"/>
                  </a:lnTo>
                  <a:lnTo>
                    <a:pt x="186855" y="41910"/>
                  </a:lnTo>
                  <a:lnTo>
                    <a:pt x="182022" y="24130"/>
                  </a:lnTo>
                  <a:lnTo>
                    <a:pt x="171376" y="11430"/>
                  </a:lnTo>
                  <a:lnTo>
                    <a:pt x="167084" y="8890"/>
                  </a:lnTo>
                  <a:close/>
                </a:path>
                <a:path w="284479" h="279400">
                  <a:moveTo>
                    <a:pt x="135597" y="63500"/>
                  </a:moveTo>
                  <a:lnTo>
                    <a:pt x="128320" y="63500"/>
                  </a:lnTo>
                  <a:lnTo>
                    <a:pt x="128206" y="69850"/>
                  </a:lnTo>
                  <a:lnTo>
                    <a:pt x="135801" y="69850"/>
                  </a:lnTo>
                  <a:lnTo>
                    <a:pt x="135699" y="68580"/>
                  </a:lnTo>
                  <a:lnTo>
                    <a:pt x="135597" y="63500"/>
                  </a:lnTo>
                  <a:close/>
                </a:path>
                <a:path w="284479" h="279400">
                  <a:moveTo>
                    <a:pt x="152666" y="57150"/>
                  </a:moveTo>
                  <a:lnTo>
                    <a:pt x="120167" y="57150"/>
                  </a:lnTo>
                  <a:lnTo>
                    <a:pt x="120091" y="62230"/>
                  </a:lnTo>
                  <a:lnTo>
                    <a:pt x="121018" y="63500"/>
                  </a:lnTo>
                  <a:lnTo>
                    <a:pt x="151980" y="63500"/>
                  </a:lnTo>
                  <a:lnTo>
                    <a:pt x="152590" y="62230"/>
                  </a:lnTo>
                  <a:lnTo>
                    <a:pt x="152666" y="57150"/>
                  </a:lnTo>
                  <a:close/>
                </a:path>
                <a:path w="284479" h="279400">
                  <a:moveTo>
                    <a:pt x="135597" y="53340"/>
                  </a:moveTo>
                  <a:lnTo>
                    <a:pt x="128270" y="53340"/>
                  </a:lnTo>
                  <a:lnTo>
                    <a:pt x="128320" y="57150"/>
                  </a:lnTo>
                  <a:lnTo>
                    <a:pt x="135597" y="57150"/>
                  </a:lnTo>
                  <a:lnTo>
                    <a:pt x="135597" y="53340"/>
                  </a:lnTo>
                  <a:close/>
                </a:path>
                <a:path w="284479" h="279400">
                  <a:moveTo>
                    <a:pt x="158600" y="31750"/>
                  </a:moveTo>
                  <a:lnTo>
                    <a:pt x="146215" y="31750"/>
                  </a:lnTo>
                  <a:lnTo>
                    <a:pt x="151117" y="33020"/>
                  </a:lnTo>
                  <a:lnTo>
                    <a:pt x="153327" y="35560"/>
                  </a:lnTo>
                  <a:lnTo>
                    <a:pt x="153073" y="39370"/>
                  </a:lnTo>
                  <a:lnTo>
                    <a:pt x="152988" y="40640"/>
                  </a:lnTo>
                  <a:lnTo>
                    <a:pt x="152903" y="41910"/>
                  </a:lnTo>
                  <a:lnTo>
                    <a:pt x="152819" y="43180"/>
                  </a:lnTo>
                  <a:lnTo>
                    <a:pt x="150456" y="45720"/>
                  </a:lnTo>
                  <a:lnTo>
                    <a:pt x="145567" y="46990"/>
                  </a:lnTo>
                  <a:lnTo>
                    <a:pt x="120103" y="46990"/>
                  </a:lnTo>
                  <a:lnTo>
                    <a:pt x="120230" y="48260"/>
                  </a:lnTo>
                  <a:lnTo>
                    <a:pt x="120269" y="52070"/>
                  </a:lnTo>
                  <a:lnTo>
                    <a:pt x="120027" y="53340"/>
                  </a:lnTo>
                  <a:lnTo>
                    <a:pt x="147180" y="53340"/>
                  </a:lnTo>
                  <a:lnTo>
                    <a:pt x="155473" y="50800"/>
                  </a:lnTo>
                  <a:lnTo>
                    <a:pt x="158356" y="48260"/>
                  </a:lnTo>
                  <a:lnTo>
                    <a:pt x="161340" y="39370"/>
                  </a:lnTo>
                  <a:lnTo>
                    <a:pt x="160388" y="34290"/>
                  </a:lnTo>
                  <a:lnTo>
                    <a:pt x="158600" y="31750"/>
                  </a:lnTo>
                  <a:close/>
                </a:path>
                <a:path w="284479" h="279400">
                  <a:moveTo>
                    <a:pt x="147218" y="25400"/>
                  </a:moveTo>
                  <a:lnTo>
                    <a:pt x="128028" y="25400"/>
                  </a:lnTo>
                  <a:lnTo>
                    <a:pt x="128320" y="27940"/>
                  </a:lnTo>
                  <a:lnTo>
                    <a:pt x="128320" y="46990"/>
                  </a:lnTo>
                  <a:lnTo>
                    <a:pt x="135597" y="46990"/>
                  </a:lnTo>
                  <a:lnTo>
                    <a:pt x="135597" y="33020"/>
                  </a:lnTo>
                  <a:lnTo>
                    <a:pt x="144119" y="33020"/>
                  </a:lnTo>
                  <a:lnTo>
                    <a:pt x="146215" y="31750"/>
                  </a:lnTo>
                  <a:lnTo>
                    <a:pt x="158600" y="31750"/>
                  </a:lnTo>
                  <a:lnTo>
                    <a:pt x="155917" y="27940"/>
                  </a:lnTo>
                  <a:lnTo>
                    <a:pt x="152222" y="26670"/>
                  </a:lnTo>
                  <a:lnTo>
                    <a:pt x="14721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4467" y="3409527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90" h="2916554">
                  <a:moveTo>
                    <a:pt x="0" y="0"/>
                  </a:moveTo>
                  <a:lnTo>
                    <a:pt x="71175" y="2143"/>
                  </a:lnTo>
                  <a:lnTo>
                    <a:pt x="107724" y="17145"/>
                  </a:lnTo>
                  <a:lnTo>
                    <a:pt x="121190" y="57864"/>
                  </a:lnTo>
                  <a:lnTo>
                    <a:pt x="123113" y="137160"/>
                  </a:lnTo>
                  <a:lnTo>
                    <a:pt x="123113" y="2779077"/>
                  </a:lnTo>
                  <a:lnTo>
                    <a:pt x="121190" y="2858380"/>
                  </a:lnTo>
                  <a:lnTo>
                    <a:pt x="107724" y="2899103"/>
                  </a:lnTo>
                  <a:lnTo>
                    <a:pt x="71175" y="2914106"/>
                  </a:lnTo>
                  <a:lnTo>
                    <a:pt x="0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764723" y="3258028"/>
            <a:ext cx="3009265" cy="3074670"/>
            <a:chOff x="4764723" y="3258028"/>
            <a:chExt cx="3009265" cy="3074670"/>
          </a:xfrm>
        </p:grpSpPr>
        <p:sp>
          <p:nvSpPr>
            <p:cNvPr id="45" name="object 45"/>
            <p:cNvSpPr/>
            <p:nvPr/>
          </p:nvSpPr>
          <p:spPr>
            <a:xfrm>
              <a:off x="4894322" y="3409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938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40699" y="3409526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561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4066" y="3409526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509993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00003" y="3409526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5">
                  <a:moveTo>
                    <a:pt x="373849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386" y="3258032"/>
              <a:ext cx="2386330" cy="415925"/>
            </a:xfrm>
            <a:custGeom>
              <a:avLst/>
              <a:gdLst/>
              <a:ahLst/>
              <a:cxnLst/>
              <a:rect l="l" t="t" r="r" b="b"/>
              <a:pathLst>
                <a:path w="2386329" h="415925">
                  <a:moveTo>
                    <a:pt x="414172" y="208584"/>
                  </a:moveTo>
                  <a:lnTo>
                    <a:pt x="408698" y="161099"/>
                  </a:lnTo>
                  <a:lnTo>
                    <a:pt x="393128" y="117513"/>
                  </a:lnTo>
                  <a:lnTo>
                    <a:pt x="368681" y="79057"/>
                  </a:lnTo>
                  <a:lnTo>
                    <a:pt x="336613" y="46990"/>
                  </a:lnTo>
                  <a:lnTo>
                    <a:pt x="298157" y="22542"/>
                  </a:lnTo>
                  <a:lnTo>
                    <a:pt x="254571" y="6959"/>
                  </a:lnTo>
                  <a:lnTo>
                    <a:pt x="207086" y="1498"/>
                  </a:lnTo>
                  <a:lnTo>
                    <a:pt x="159600" y="6959"/>
                  </a:lnTo>
                  <a:lnTo>
                    <a:pt x="116014" y="22542"/>
                  </a:lnTo>
                  <a:lnTo>
                    <a:pt x="77558" y="46990"/>
                  </a:lnTo>
                  <a:lnTo>
                    <a:pt x="45491" y="79057"/>
                  </a:lnTo>
                  <a:lnTo>
                    <a:pt x="21043" y="117513"/>
                  </a:lnTo>
                  <a:lnTo>
                    <a:pt x="5473" y="161099"/>
                  </a:lnTo>
                  <a:lnTo>
                    <a:pt x="0" y="208584"/>
                  </a:lnTo>
                  <a:lnTo>
                    <a:pt x="5473" y="256057"/>
                  </a:lnTo>
                  <a:lnTo>
                    <a:pt x="21043" y="299643"/>
                  </a:lnTo>
                  <a:lnTo>
                    <a:pt x="45491" y="338099"/>
                  </a:lnTo>
                  <a:lnTo>
                    <a:pt x="77558" y="370166"/>
                  </a:lnTo>
                  <a:lnTo>
                    <a:pt x="116014" y="394614"/>
                  </a:lnTo>
                  <a:lnTo>
                    <a:pt x="159600" y="410197"/>
                  </a:lnTo>
                  <a:lnTo>
                    <a:pt x="207086" y="415671"/>
                  </a:lnTo>
                  <a:lnTo>
                    <a:pt x="254571" y="410197"/>
                  </a:lnTo>
                  <a:lnTo>
                    <a:pt x="298157" y="394614"/>
                  </a:lnTo>
                  <a:lnTo>
                    <a:pt x="336613" y="370166"/>
                  </a:lnTo>
                  <a:lnTo>
                    <a:pt x="368681" y="338099"/>
                  </a:lnTo>
                  <a:lnTo>
                    <a:pt x="393128" y="299643"/>
                  </a:lnTo>
                  <a:lnTo>
                    <a:pt x="408698" y="256057"/>
                  </a:lnTo>
                  <a:lnTo>
                    <a:pt x="414172" y="208584"/>
                  </a:lnTo>
                  <a:close/>
                </a:path>
                <a:path w="2386329" h="415925">
                  <a:moveTo>
                    <a:pt x="1381391" y="207086"/>
                  </a:moveTo>
                  <a:lnTo>
                    <a:pt x="1375918" y="159600"/>
                  </a:lnTo>
                  <a:lnTo>
                    <a:pt x="1360347" y="116014"/>
                  </a:lnTo>
                  <a:lnTo>
                    <a:pt x="1335900" y="77558"/>
                  </a:lnTo>
                  <a:lnTo>
                    <a:pt x="1303832" y="45491"/>
                  </a:lnTo>
                  <a:lnTo>
                    <a:pt x="1265377" y="21043"/>
                  </a:lnTo>
                  <a:lnTo>
                    <a:pt x="1221790" y="5473"/>
                  </a:lnTo>
                  <a:lnTo>
                    <a:pt x="1174305" y="0"/>
                  </a:lnTo>
                  <a:lnTo>
                    <a:pt x="1126820" y="5473"/>
                  </a:lnTo>
                  <a:lnTo>
                    <a:pt x="1083233" y="21043"/>
                  </a:lnTo>
                  <a:lnTo>
                    <a:pt x="1044778" y="45491"/>
                  </a:lnTo>
                  <a:lnTo>
                    <a:pt x="1012710" y="77558"/>
                  </a:lnTo>
                  <a:lnTo>
                    <a:pt x="988263" y="116014"/>
                  </a:lnTo>
                  <a:lnTo>
                    <a:pt x="972693" y="159600"/>
                  </a:lnTo>
                  <a:lnTo>
                    <a:pt x="967219" y="207086"/>
                  </a:lnTo>
                  <a:lnTo>
                    <a:pt x="972693" y="254571"/>
                  </a:lnTo>
                  <a:lnTo>
                    <a:pt x="988263" y="298157"/>
                  </a:lnTo>
                  <a:lnTo>
                    <a:pt x="1012710" y="336613"/>
                  </a:lnTo>
                  <a:lnTo>
                    <a:pt x="1044778" y="368681"/>
                  </a:lnTo>
                  <a:lnTo>
                    <a:pt x="1083233" y="393128"/>
                  </a:lnTo>
                  <a:lnTo>
                    <a:pt x="1126820" y="408711"/>
                  </a:lnTo>
                  <a:lnTo>
                    <a:pt x="1174305" y="414172"/>
                  </a:lnTo>
                  <a:lnTo>
                    <a:pt x="1221790" y="408711"/>
                  </a:lnTo>
                  <a:lnTo>
                    <a:pt x="1265377" y="393128"/>
                  </a:lnTo>
                  <a:lnTo>
                    <a:pt x="1303832" y="368681"/>
                  </a:lnTo>
                  <a:lnTo>
                    <a:pt x="1335900" y="336613"/>
                  </a:lnTo>
                  <a:lnTo>
                    <a:pt x="1360347" y="298157"/>
                  </a:lnTo>
                  <a:lnTo>
                    <a:pt x="1375918" y="254571"/>
                  </a:lnTo>
                  <a:lnTo>
                    <a:pt x="1381391" y="207086"/>
                  </a:lnTo>
                  <a:close/>
                </a:path>
                <a:path w="2386329" h="415925">
                  <a:moveTo>
                    <a:pt x="2386088" y="208584"/>
                  </a:moveTo>
                  <a:lnTo>
                    <a:pt x="2380627" y="161099"/>
                  </a:lnTo>
                  <a:lnTo>
                    <a:pt x="2365044" y="117513"/>
                  </a:lnTo>
                  <a:lnTo>
                    <a:pt x="2340597" y="79057"/>
                  </a:lnTo>
                  <a:lnTo>
                    <a:pt x="2308529" y="46990"/>
                  </a:lnTo>
                  <a:lnTo>
                    <a:pt x="2270087" y="22542"/>
                  </a:lnTo>
                  <a:lnTo>
                    <a:pt x="2226487" y="6959"/>
                  </a:lnTo>
                  <a:lnTo>
                    <a:pt x="2179002" y="1498"/>
                  </a:lnTo>
                  <a:lnTo>
                    <a:pt x="2131517" y="6959"/>
                  </a:lnTo>
                  <a:lnTo>
                    <a:pt x="2087930" y="22542"/>
                  </a:lnTo>
                  <a:lnTo>
                    <a:pt x="2049487" y="46990"/>
                  </a:lnTo>
                  <a:lnTo>
                    <a:pt x="2017420" y="79057"/>
                  </a:lnTo>
                  <a:lnTo>
                    <a:pt x="1992972" y="117513"/>
                  </a:lnTo>
                  <a:lnTo>
                    <a:pt x="1977390" y="161099"/>
                  </a:lnTo>
                  <a:lnTo>
                    <a:pt x="1971916" y="208584"/>
                  </a:lnTo>
                  <a:lnTo>
                    <a:pt x="1977390" y="256070"/>
                  </a:lnTo>
                  <a:lnTo>
                    <a:pt x="1992972" y="299656"/>
                  </a:lnTo>
                  <a:lnTo>
                    <a:pt x="2017420" y="338099"/>
                  </a:lnTo>
                  <a:lnTo>
                    <a:pt x="2049487" y="370179"/>
                  </a:lnTo>
                  <a:lnTo>
                    <a:pt x="2087930" y="394614"/>
                  </a:lnTo>
                  <a:lnTo>
                    <a:pt x="2131517" y="410197"/>
                  </a:lnTo>
                  <a:lnTo>
                    <a:pt x="2179002" y="415671"/>
                  </a:lnTo>
                  <a:lnTo>
                    <a:pt x="2226487" y="410197"/>
                  </a:lnTo>
                  <a:lnTo>
                    <a:pt x="2270087" y="394614"/>
                  </a:lnTo>
                  <a:lnTo>
                    <a:pt x="2308529" y="370179"/>
                  </a:lnTo>
                  <a:lnTo>
                    <a:pt x="2340597" y="338099"/>
                  </a:lnTo>
                  <a:lnTo>
                    <a:pt x="2365044" y="299656"/>
                  </a:lnTo>
                  <a:lnTo>
                    <a:pt x="2380627" y="256070"/>
                  </a:lnTo>
                  <a:lnTo>
                    <a:pt x="2386088" y="20858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12941" y="0"/>
                  </a:moveTo>
                  <a:lnTo>
                    <a:pt x="5943" y="2082"/>
                  </a:lnTo>
                  <a:lnTo>
                    <a:pt x="1270" y="3479"/>
                  </a:lnTo>
                  <a:lnTo>
                    <a:pt x="0" y="10667"/>
                  </a:lnTo>
                  <a:lnTo>
                    <a:pt x="7480" y="15392"/>
                  </a:lnTo>
                  <a:lnTo>
                    <a:pt x="20281" y="15379"/>
                  </a:lnTo>
                  <a:lnTo>
                    <a:pt x="24866" y="12484"/>
                  </a:lnTo>
                  <a:lnTo>
                    <a:pt x="26301" y="9778"/>
                  </a:lnTo>
                  <a:lnTo>
                    <a:pt x="26098" y="685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5943" y="2082"/>
                  </a:moveTo>
                  <a:lnTo>
                    <a:pt x="12941" y="0"/>
                  </a:lnTo>
                  <a:lnTo>
                    <a:pt x="26098" y="685"/>
                  </a:lnTo>
                  <a:lnTo>
                    <a:pt x="26263" y="7708"/>
                  </a:lnTo>
                  <a:lnTo>
                    <a:pt x="26301" y="9778"/>
                  </a:lnTo>
                  <a:lnTo>
                    <a:pt x="24866" y="12484"/>
                  </a:lnTo>
                  <a:lnTo>
                    <a:pt x="23507" y="13347"/>
                  </a:lnTo>
                  <a:lnTo>
                    <a:pt x="20281" y="15379"/>
                  </a:lnTo>
                  <a:lnTo>
                    <a:pt x="7480" y="15392"/>
                  </a:lnTo>
                  <a:lnTo>
                    <a:pt x="4216" y="13347"/>
                  </a:lnTo>
                  <a:lnTo>
                    <a:pt x="0" y="10667"/>
                  </a:lnTo>
                  <a:lnTo>
                    <a:pt x="1270" y="3479"/>
                  </a:lnTo>
                  <a:lnTo>
                    <a:pt x="5943" y="2082"/>
                  </a:lnTo>
                  <a:close/>
                </a:path>
              </a:pathLst>
            </a:custGeom>
            <a:ln w="33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6743" y="3353287"/>
              <a:ext cx="226465" cy="2247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602" y="3366264"/>
              <a:ext cx="79175" cy="7931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62726" y="3342284"/>
              <a:ext cx="1339215" cy="250190"/>
            </a:xfrm>
            <a:custGeom>
              <a:avLst/>
              <a:gdLst/>
              <a:ahLst/>
              <a:cxnLst/>
              <a:rect l="l" t="t" r="r" b="b"/>
              <a:pathLst>
                <a:path w="1339215" h="250189">
                  <a:moveTo>
                    <a:pt x="318922" y="171386"/>
                  </a:moveTo>
                  <a:lnTo>
                    <a:pt x="318135" y="152400"/>
                  </a:lnTo>
                  <a:lnTo>
                    <a:pt x="318262" y="124587"/>
                  </a:lnTo>
                  <a:lnTo>
                    <a:pt x="318617" y="117678"/>
                  </a:lnTo>
                  <a:lnTo>
                    <a:pt x="317627" y="113296"/>
                  </a:lnTo>
                  <a:lnTo>
                    <a:pt x="313867" y="108267"/>
                  </a:lnTo>
                  <a:lnTo>
                    <a:pt x="311404" y="104965"/>
                  </a:lnTo>
                  <a:lnTo>
                    <a:pt x="305689" y="96494"/>
                  </a:lnTo>
                  <a:lnTo>
                    <a:pt x="305689" y="170027"/>
                  </a:lnTo>
                  <a:lnTo>
                    <a:pt x="302945" y="174955"/>
                  </a:lnTo>
                  <a:lnTo>
                    <a:pt x="295135" y="177241"/>
                  </a:lnTo>
                  <a:lnTo>
                    <a:pt x="290055" y="175590"/>
                  </a:lnTo>
                  <a:lnTo>
                    <a:pt x="289585" y="175437"/>
                  </a:lnTo>
                  <a:lnTo>
                    <a:pt x="289102" y="174955"/>
                  </a:lnTo>
                  <a:lnTo>
                    <a:pt x="286766" y="171767"/>
                  </a:lnTo>
                  <a:lnTo>
                    <a:pt x="286435" y="171386"/>
                  </a:lnTo>
                  <a:lnTo>
                    <a:pt x="282359" y="167030"/>
                  </a:lnTo>
                  <a:lnTo>
                    <a:pt x="277914" y="163741"/>
                  </a:lnTo>
                  <a:lnTo>
                    <a:pt x="277914" y="195948"/>
                  </a:lnTo>
                  <a:lnTo>
                    <a:pt x="275094" y="198882"/>
                  </a:lnTo>
                  <a:lnTo>
                    <a:pt x="268859" y="202603"/>
                  </a:lnTo>
                  <a:lnTo>
                    <a:pt x="263537" y="202603"/>
                  </a:lnTo>
                  <a:lnTo>
                    <a:pt x="255562" y="198132"/>
                  </a:lnTo>
                  <a:lnTo>
                    <a:pt x="253492" y="194640"/>
                  </a:lnTo>
                  <a:lnTo>
                    <a:pt x="253428" y="189090"/>
                  </a:lnTo>
                  <a:lnTo>
                    <a:pt x="253377" y="184124"/>
                  </a:lnTo>
                  <a:lnTo>
                    <a:pt x="257505" y="179489"/>
                  </a:lnTo>
                  <a:lnTo>
                    <a:pt x="260311" y="179095"/>
                  </a:lnTo>
                  <a:lnTo>
                    <a:pt x="267525" y="178079"/>
                  </a:lnTo>
                  <a:lnTo>
                    <a:pt x="277914" y="195948"/>
                  </a:lnTo>
                  <a:lnTo>
                    <a:pt x="277914" y="163741"/>
                  </a:lnTo>
                  <a:lnTo>
                    <a:pt x="275805" y="162166"/>
                  </a:lnTo>
                  <a:lnTo>
                    <a:pt x="263639" y="161975"/>
                  </a:lnTo>
                  <a:lnTo>
                    <a:pt x="256844" y="161975"/>
                  </a:lnTo>
                  <a:lnTo>
                    <a:pt x="249631" y="165328"/>
                  </a:lnTo>
                  <a:lnTo>
                    <a:pt x="243662" y="172605"/>
                  </a:lnTo>
                  <a:lnTo>
                    <a:pt x="242455" y="174675"/>
                  </a:lnTo>
                  <a:lnTo>
                    <a:pt x="241960" y="175437"/>
                  </a:lnTo>
                  <a:lnTo>
                    <a:pt x="240982" y="175590"/>
                  </a:lnTo>
                  <a:lnTo>
                    <a:pt x="240868" y="172605"/>
                  </a:lnTo>
                  <a:lnTo>
                    <a:pt x="240753" y="170027"/>
                  </a:lnTo>
                  <a:lnTo>
                    <a:pt x="240639" y="167030"/>
                  </a:lnTo>
                  <a:lnTo>
                    <a:pt x="240512" y="164020"/>
                  </a:lnTo>
                  <a:lnTo>
                    <a:pt x="240436" y="161975"/>
                  </a:lnTo>
                  <a:lnTo>
                    <a:pt x="240322" y="155321"/>
                  </a:lnTo>
                  <a:lnTo>
                    <a:pt x="240296" y="84251"/>
                  </a:lnTo>
                  <a:lnTo>
                    <a:pt x="250774" y="84251"/>
                  </a:lnTo>
                  <a:lnTo>
                    <a:pt x="250774" y="85966"/>
                  </a:lnTo>
                  <a:lnTo>
                    <a:pt x="250647" y="108267"/>
                  </a:lnTo>
                  <a:lnTo>
                    <a:pt x="250342" y="117678"/>
                  </a:lnTo>
                  <a:lnTo>
                    <a:pt x="250228" y="121069"/>
                  </a:lnTo>
                  <a:lnTo>
                    <a:pt x="258533" y="125539"/>
                  </a:lnTo>
                  <a:lnTo>
                    <a:pt x="276237" y="124587"/>
                  </a:lnTo>
                  <a:lnTo>
                    <a:pt x="304495" y="124587"/>
                  </a:lnTo>
                  <a:lnTo>
                    <a:pt x="304584" y="152400"/>
                  </a:lnTo>
                  <a:lnTo>
                    <a:pt x="305689" y="170027"/>
                  </a:lnTo>
                  <a:lnTo>
                    <a:pt x="305689" y="96494"/>
                  </a:lnTo>
                  <a:lnTo>
                    <a:pt x="301574" y="90385"/>
                  </a:lnTo>
                  <a:lnTo>
                    <a:pt x="298564" y="85966"/>
                  </a:lnTo>
                  <a:lnTo>
                    <a:pt x="297446" y="84251"/>
                  </a:lnTo>
                  <a:lnTo>
                    <a:pt x="297408" y="108267"/>
                  </a:lnTo>
                  <a:lnTo>
                    <a:pt x="290385" y="108267"/>
                  </a:lnTo>
                  <a:lnTo>
                    <a:pt x="289788" y="107264"/>
                  </a:lnTo>
                  <a:lnTo>
                    <a:pt x="285864" y="96862"/>
                  </a:lnTo>
                  <a:lnTo>
                    <a:pt x="278739" y="94018"/>
                  </a:lnTo>
                  <a:lnTo>
                    <a:pt x="275107" y="94894"/>
                  </a:lnTo>
                  <a:lnTo>
                    <a:pt x="270865" y="100812"/>
                  </a:lnTo>
                  <a:lnTo>
                    <a:pt x="270662" y="104965"/>
                  </a:lnTo>
                  <a:lnTo>
                    <a:pt x="272224" y="108267"/>
                  </a:lnTo>
                  <a:lnTo>
                    <a:pt x="266966" y="108267"/>
                  </a:lnTo>
                  <a:lnTo>
                    <a:pt x="266966" y="84251"/>
                  </a:lnTo>
                  <a:lnTo>
                    <a:pt x="281457" y="84251"/>
                  </a:lnTo>
                  <a:lnTo>
                    <a:pt x="293230" y="101625"/>
                  </a:lnTo>
                  <a:lnTo>
                    <a:pt x="297408" y="108267"/>
                  </a:lnTo>
                  <a:lnTo>
                    <a:pt x="297408" y="84201"/>
                  </a:lnTo>
                  <a:lnTo>
                    <a:pt x="294792" y="80213"/>
                  </a:lnTo>
                  <a:lnTo>
                    <a:pt x="289687" y="71767"/>
                  </a:lnTo>
                  <a:lnTo>
                    <a:pt x="286410" y="70726"/>
                  </a:lnTo>
                  <a:lnTo>
                    <a:pt x="282930" y="69621"/>
                  </a:lnTo>
                  <a:lnTo>
                    <a:pt x="266141" y="70726"/>
                  </a:lnTo>
                  <a:lnTo>
                    <a:pt x="237629" y="70726"/>
                  </a:lnTo>
                  <a:lnTo>
                    <a:pt x="237718" y="45262"/>
                  </a:lnTo>
                  <a:lnTo>
                    <a:pt x="237845" y="41363"/>
                  </a:lnTo>
                  <a:lnTo>
                    <a:pt x="237972" y="37515"/>
                  </a:lnTo>
                  <a:lnTo>
                    <a:pt x="238086" y="34074"/>
                  </a:lnTo>
                  <a:lnTo>
                    <a:pt x="234594" y="30365"/>
                  </a:lnTo>
                  <a:lnTo>
                    <a:pt x="21310" y="30365"/>
                  </a:lnTo>
                  <a:lnTo>
                    <a:pt x="19545" y="33807"/>
                  </a:lnTo>
                  <a:lnTo>
                    <a:pt x="17691" y="37515"/>
                  </a:lnTo>
                  <a:lnTo>
                    <a:pt x="15989" y="41363"/>
                  </a:lnTo>
                  <a:lnTo>
                    <a:pt x="226771" y="41363"/>
                  </a:lnTo>
                  <a:lnTo>
                    <a:pt x="226771" y="137998"/>
                  </a:lnTo>
                  <a:lnTo>
                    <a:pt x="0" y="137998"/>
                  </a:lnTo>
                  <a:lnTo>
                    <a:pt x="254" y="141643"/>
                  </a:lnTo>
                  <a:lnTo>
                    <a:pt x="609" y="145262"/>
                  </a:lnTo>
                  <a:lnTo>
                    <a:pt x="952" y="148005"/>
                  </a:lnTo>
                  <a:lnTo>
                    <a:pt x="1054" y="148856"/>
                  </a:lnTo>
                  <a:lnTo>
                    <a:pt x="226771" y="148856"/>
                  </a:lnTo>
                  <a:lnTo>
                    <a:pt x="226771" y="178333"/>
                  </a:lnTo>
                  <a:lnTo>
                    <a:pt x="179133" y="178333"/>
                  </a:lnTo>
                  <a:lnTo>
                    <a:pt x="170205" y="178993"/>
                  </a:lnTo>
                  <a:lnTo>
                    <a:pt x="166751" y="177901"/>
                  </a:lnTo>
                  <a:lnTo>
                    <a:pt x="165417" y="177482"/>
                  </a:lnTo>
                  <a:lnTo>
                    <a:pt x="160223" y="170383"/>
                  </a:lnTo>
                  <a:lnTo>
                    <a:pt x="156794" y="167881"/>
                  </a:lnTo>
                  <a:lnTo>
                    <a:pt x="156794" y="188125"/>
                  </a:lnTo>
                  <a:lnTo>
                    <a:pt x="156743" y="193040"/>
                  </a:lnTo>
                  <a:lnTo>
                    <a:pt x="150037" y="203479"/>
                  </a:lnTo>
                  <a:lnTo>
                    <a:pt x="143268" y="203479"/>
                  </a:lnTo>
                  <a:lnTo>
                    <a:pt x="133400" y="197891"/>
                  </a:lnTo>
                  <a:lnTo>
                    <a:pt x="129628" y="191668"/>
                  </a:lnTo>
                  <a:lnTo>
                    <a:pt x="130898" y="189090"/>
                  </a:lnTo>
                  <a:lnTo>
                    <a:pt x="134137" y="182511"/>
                  </a:lnTo>
                  <a:lnTo>
                    <a:pt x="134251" y="182257"/>
                  </a:lnTo>
                  <a:lnTo>
                    <a:pt x="137337" y="179260"/>
                  </a:lnTo>
                  <a:lnTo>
                    <a:pt x="147015" y="177901"/>
                  </a:lnTo>
                  <a:lnTo>
                    <a:pt x="151599" y="180009"/>
                  </a:lnTo>
                  <a:lnTo>
                    <a:pt x="156794" y="188125"/>
                  </a:lnTo>
                  <a:lnTo>
                    <a:pt x="156794" y="167881"/>
                  </a:lnTo>
                  <a:lnTo>
                    <a:pt x="153517" y="165468"/>
                  </a:lnTo>
                  <a:lnTo>
                    <a:pt x="145427" y="164020"/>
                  </a:lnTo>
                  <a:lnTo>
                    <a:pt x="130365" y="167500"/>
                  </a:lnTo>
                  <a:lnTo>
                    <a:pt x="124447" y="171767"/>
                  </a:lnTo>
                  <a:lnTo>
                    <a:pt x="121005" y="178333"/>
                  </a:lnTo>
                  <a:lnTo>
                    <a:pt x="7023" y="178333"/>
                  </a:lnTo>
                  <a:lnTo>
                    <a:pt x="8077" y="182118"/>
                  </a:lnTo>
                  <a:lnTo>
                    <a:pt x="9207" y="185788"/>
                  </a:lnTo>
                  <a:lnTo>
                    <a:pt x="10337" y="189090"/>
                  </a:lnTo>
                  <a:lnTo>
                    <a:pt x="10426" y="189357"/>
                  </a:lnTo>
                  <a:lnTo>
                    <a:pt x="18846" y="189357"/>
                  </a:lnTo>
                  <a:lnTo>
                    <a:pt x="117652" y="189128"/>
                  </a:lnTo>
                  <a:lnTo>
                    <a:pt x="119253" y="189357"/>
                  </a:lnTo>
                  <a:lnTo>
                    <a:pt x="118567" y="189357"/>
                  </a:lnTo>
                  <a:lnTo>
                    <a:pt x="118618" y="194640"/>
                  </a:lnTo>
                  <a:lnTo>
                    <a:pt x="118732" y="202603"/>
                  </a:lnTo>
                  <a:lnTo>
                    <a:pt x="125437" y="208965"/>
                  </a:lnTo>
                  <a:lnTo>
                    <a:pt x="131064" y="212178"/>
                  </a:lnTo>
                  <a:lnTo>
                    <a:pt x="137591" y="214896"/>
                  </a:lnTo>
                  <a:lnTo>
                    <a:pt x="138188" y="214896"/>
                  </a:lnTo>
                  <a:lnTo>
                    <a:pt x="143776" y="215671"/>
                  </a:lnTo>
                  <a:lnTo>
                    <a:pt x="150266" y="214896"/>
                  </a:lnTo>
                  <a:lnTo>
                    <a:pt x="156438" y="212420"/>
                  </a:lnTo>
                  <a:lnTo>
                    <a:pt x="161810" y="208432"/>
                  </a:lnTo>
                  <a:lnTo>
                    <a:pt x="165722" y="203479"/>
                  </a:lnTo>
                  <a:lnTo>
                    <a:pt x="165900" y="203263"/>
                  </a:lnTo>
                  <a:lnTo>
                    <a:pt x="168529" y="197205"/>
                  </a:lnTo>
                  <a:lnTo>
                    <a:pt x="169633" y="190411"/>
                  </a:lnTo>
                  <a:lnTo>
                    <a:pt x="169672" y="189090"/>
                  </a:lnTo>
                  <a:lnTo>
                    <a:pt x="240296" y="189090"/>
                  </a:lnTo>
                  <a:lnTo>
                    <a:pt x="240309" y="190411"/>
                  </a:lnTo>
                  <a:lnTo>
                    <a:pt x="242506" y="201180"/>
                  </a:lnTo>
                  <a:lnTo>
                    <a:pt x="242570" y="201523"/>
                  </a:lnTo>
                  <a:lnTo>
                    <a:pt x="248412" y="209283"/>
                  </a:lnTo>
                  <a:lnTo>
                    <a:pt x="256501" y="213817"/>
                  </a:lnTo>
                  <a:lnTo>
                    <a:pt x="265544" y="215290"/>
                  </a:lnTo>
                  <a:lnTo>
                    <a:pt x="274980" y="213690"/>
                  </a:lnTo>
                  <a:lnTo>
                    <a:pt x="283248" y="208965"/>
                  </a:lnTo>
                  <a:lnTo>
                    <a:pt x="288036" y="202603"/>
                  </a:lnTo>
                  <a:lnTo>
                    <a:pt x="289115" y="201180"/>
                  </a:lnTo>
                  <a:lnTo>
                    <a:pt x="291350" y="190411"/>
                  </a:lnTo>
                  <a:lnTo>
                    <a:pt x="291350" y="189090"/>
                  </a:lnTo>
                  <a:lnTo>
                    <a:pt x="300393" y="189090"/>
                  </a:lnTo>
                  <a:lnTo>
                    <a:pt x="316966" y="176809"/>
                  </a:lnTo>
                  <a:lnTo>
                    <a:pt x="318922" y="171386"/>
                  </a:lnTo>
                  <a:close/>
                </a:path>
                <a:path w="1339215" h="250189">
                  <a:moveTo>
                    <a:pt x="1338884" y="237490"/>
                  </a:moveTo>
                  <a:lnTo>
                    <a:pt x="1336548" y="233680"/>
                  </a:lnTo>
                  <a:lnTo>
                    <a:pt x="1335455" y="231140"/>
                  </a:lnTo>
                  <a:lnTo>
                    <a:pt x="1332992" y="224790"/>
                  </a:lnTo>
                  <a:lnTo>
                    <a:pt x="1330617" y="219710"/>
                  </a:lnTo>
                  <a:lnTo>
                    <a:pt x="1327416" y="211302"/>
                  </a:lnTo>
                  <a:lnTo>
                    <a:pt x="1326642" y="209600"/>
                  </a:lnTo>
                  <a:lnTo>
                    <a:pt x="1326642" y="233680"/>
                  </a:lnTo>
                  <a:lnTo>
                    <a:pt x="1290434" y="223520"/>
                  </a:lnTo>
                  <a:lnTo>
                    <a:pt x="1284427" y="222250"/>
                  </a:lnTo>
                  <a:lnTo>
                    <a:pt x="1272413" y="219710"/>
                  </a:lnTo>
                  <a:lnTo>
                    <a:pt x="1254531" y="214630"/>
                  </a:lnTo>
                  <a:lnTo>
                    <a:pt x="1253502" y="207010"/>
                  </a:lnTo>
                  <a:lnTo>
                    <a:pt x="1251267" y="194310"/>
                  </a:lnTo>
                  <a:lnTo>
                    <a:pt x="1250264" y="186690"/>
                  </a:lnTo>
                  <a:lnTo>
                    <a:pt x="1304518" y="212090"/>
                  </a:lnTo>
                  <a:lnTo>
                    <a:pt x="1308366" y="213360"/>
                  </a:lnTo>
                  <a:lnTo>
                    <a:pt x="1316393" y="217170"/>
                  </a:lnTo>
                  <a:lnTo>
                    <a:pt x="1320495" y="218440"/>
                  </a:lnTo>
                  <a:lnTo>
                    <a:pt x="1322451" y="223520"/>
                  </a:lnTo>
                  <a:lnTo>
                    <a:pt x="1324952" y="227330"/>
                  </a:lnTo>
                  <a:lnTo>
                    <a:pt x="1326642" y="233680"/>
                  </a:lnTo>
                  <a:lnTo>
                    <a:pt x="1326642" y="209600"/>
                  </a:lnTo>
                  <a:lnTo>
                    <a:pt x="1325473" y="207010"/>
                  </a:lnTo>
                  <a:lnTo>
                    <a:pt x="1322590" y="200660"/>
                  </a:lnTo>
                  <a:lnTo>
                    <a:pt x="1316875" y="187960"/>
                  </a:lnTo>
                  <a:lnTo>
                    <a:pt x="1315427" y="184785"/>
                  </a:lnTo>
                  <a:lnTo>
                    <a:pt x="1315427" y="207010"/>
                  </a:lnTo>
                  <a:lnTo>
                    <a:pt x="1308836" y="204470"/>
                  </a:lnTo>
                  <a:lnTo>
                    <a:pt x="1293393" y="198120"/>
                  </a:lnTo>
                  <a:lnTo>
                    <a:pt x="1278178" y="190500"/>
                  </a:lnTo>
                  <a:lnTo>
                    <a:pt x="1269174" y="186690"/>
                  </a:lnTo>
                  <a:lnTo>
                    <a:pt x="1263167" y="184150"/>
                  </a:lnTo>
                  <a:lnTo>
                    <a:pt x="1250848" y="177800"/>
                  </a:lnTo>
                  <a:lnTo>
                    <a:pt x="1248397" y="176530"/>
                  </a:lnTo>
                  <a:lnTo>
                    <a:pt x="1247165" y="168910"/>
                  </a:lnTo>
                  <a:lnTo>
                    <a:pt x="1245717" y="160286"/>
                  </a:lnTo>
                  <a:lnTo>
                    <a:pt x="1245717" y="214630"/>
                  </a:lnTo>
                  <a:lnTo>
                    <a:pt x="1225003" y="222250"/>
                  </a:lnTo>
                  <a:lnTo>
                    <a:pt x="1204125" y="228600"/>
                  </a:lnTo>
                  <a:lnTo>
                    <a:pt x="1183005" y="233680"/>
                  </a:lnTo>
                  <a:lnTo>
                    <a:pt x="1161592" y="240030"/>
                  </a:lnTo>
                  <a:lnTo>
                    <a:pt x="1163535" y="228600"/>
                  </a:lnTo>
                  <a:lnTo>
                    <a:pt x="1167345" y="205740"/>
                  </a:lnTo>
                  <a:lnTo>
                    <a:pt x="1169339" y="194310"/>
                  </a:lnTo>
                  <a:lnTo>
                    <a:pt x="1231544" y="185420"/>
                  </a:lnTo>
                  <a:lnTo>
                    <a:pt x="1240383" y="184150"/>
                  </a:lnTo>
                  <a:lnTo>
                    <a:pt x="1241907" y="191770"/>
                  </a:lnTo>
                  <a:lnTo>
                    <a:pt x="1243228" y="199390"/>
                  </a:lnTo>
                  <a:lnTo>
                    <a:pt x="1244460" y="207010"/>
                  </a:lnTo>
                  <a:lnTo>
                    <a:pt x="1245717" y="214630"/>
                  </a:lnTo>
                  <a:lnTo>
                    <a:pt x="1245717" y="160286"/>
                  </a:lnTo>
                  <a:lnTo>
                    <a:pt x="1245247" y="157480"/>
                  </a:lnTo>
                  <a:lnTo>
                    <a:pt x="1243584" y="147320"/>
                  </a:lnTo>
                  <a:lnTo>
                    <a:pt x="1246670" y="143510"/>
                  </a:lnTo>
                  <a:lnTo>
                    <a:pt x="1249895" y="139700"/>
                  </a:lnTo>
                  <a:lnTo>
                    <a:pt x="1252397" y="134620"/>
                  </a:lnTo>
                  <a:lnTo>
                    <a:pt x="1261592" y="137160"/>
                  </a:lnTo>
                  <a:lnTo>
                    <a:pt x="1280121" y="144780"/>
                  </a:lnTo>
                  <a:lnTo>
                    <a:pt x="1289519" y="147320"/>
                  </a:lnTo>
                  <a:lnTo>
                    <a:pt x="1295488" y="161290"/>
                  </a:lnTo>
                  <a:lnTo>
                    <a:pt x="1307299" y="187960"/>
                  </a:lnTo>
                  <a:lnTo>
                    <a:pt x="1312760" y="200660"/>
                  </a:lnTo>
                  <a:lnTo>
                    <a:pt x="1313205" y="202006"/>
                  </a:lnTo>
                  <a:lnTo>
                    <a:pt x="1314119" y="203200"/>
                  </a:lnTo>
                  <a:lnTo>
                    <a:pt x="1315427" y="207010"/>
                  </a:lnTo>
                  <a:lnTo>
                    <a:pt x="1315427" y="184785"/>
                  </a:lnTo>
                  <a:lnTo>
                    <a:pt x="1311097" y="175260"/>
                  </a:lnTo>
                  <a:lnTo>
                    <a:pt x="1298587" y="146050"/>
                  </a:lnTo>
                  <a:lnTo>
                    <a:pt x="1297432" y="142240"/>
                  </a:lnTo>
                  <a:lnTo>
                    <a:pt x="1294638" y="139700"/>
                  </a:lnTo>
                  <a:lnTo>
                    <a:pt x="1289215" y="138430"/>
                  </a:lnTo>
                  <a:lnTo>
                    <a:pt x="1279169" y="134620"/>
                  </a:lnTo>
                  <a:lnTo>
                    <a:pt x="1271676" y="132080"/>
                  </a:lnTo>
                  <a:lnTo>
                    <a:pt x="1264424" y="129540"/>
                  </a:lnTo>
                  <a:lnTo>
                    <a:pt x="1257465" y="127000"/>
                  </a:lnTo>
                  <a:lnTo>
                    <a:pt x="1262481" y="116840"/>
                  </a:lnTo>
                  <a:lnTo>
                    <a:pt x="1267193" y="107950"/>
                  </a:lnTo>
                  <a:lnTo>
                    <a:pt x="1271320" y="97790"/>
                  </a:lnTo>
                  <a:lnTo>
                    <a:pt x="1274559" y="86360"/>
                  </a:lnTo>
                  <a:lnTo>
                    <a:pt x="1276489" y="73660"/>
                  </a:lnTo>
                  <a:lnTo>
                    <a:pt x="1276464" y="60960"/>
                  </a:lnTo>
                  <a:lnTo>
                    <a:pt x="1274546" y="48260"/>
                  </a:lnTo>
                  <a:lnTo>
                    <a:pt x="1270825" y="36830"/>
                  </a:lnTo>
                  <a:lnTo>
                    <a:pt x="1268095" y="32753"/>
                  </a:lnTo>
                  <a:lnTo>
                    <a:pt x="1268095" y="63500"/>
                  </a:lnTo>
                  <a:lnTo>
                    <a:pt x="1267929" y="68580"/>
                  </a:lnTo>
                  <a:lnTo>
                    <a:pt x="1254823" y="113030"/>
                  </a:lnTo>
                  <a:lnTo>
                    <a:pt x="1239050" y="138747"/>
                  </a:lnTo>
                  <a:lnTo>
                    <a:pt x="1239050" y="175260"/>
                  </a:lnTo>
                  <a:lnTo>
                    <a:pt x="1232941" y="176530"/>
                  </a:lnTo>
                  <a:lnTo>
                    <a:pt x="1226693" y="176530"/>
                  </a:lnTo>
                  <a:lnTo>
                    <a:pt x="1220889" y="177800"/>
                  </a:lnTo>
                  <a:lnTo>
                    <a:pt x="1225003" y="171450"/>
                  </a:lnTo>
                  <a:lnTo>
                    <a:pt x="1231531" y="165100"/>
                  </a:lnTo>
                  <a:lnTo>
                    <a:pt x="1236103" y="157480"/>
                  </a:lnTo>
                  <a:lnTo>
                    <a:pt x="1237424" y="163830"/>
                  </a:lnTo>
                  <a:lnTo>
                    <a:pt x="1238554" y="170180"/>
                  </a:lnTo>
                  <a:lnTo>
                    <a:pt x="1238923" y="173990"/>
                  </a:lnTo>
                  <a:lnTo>
                    <a:pt x="1239050" y="175260"/>
                  </a:lnTo>
                  <a:lnTo>
                    <a:pt x="1239050" y="138747"/>
                  </a:lnTo>
                  <a:lnTo>
                    <a:pt x="1225550" y="157480"/>
                  </a:lnTo>
                  <a:lnTo>
                    <a:pt x="1209929" y="177800"/>
                  </a:lnTo>
                  <a:lnTo>
                    <a:pt x="1200848" y="166560"/>
                  </a:lnTo>
                  <a:lnTo>
                    <a:pt x="1200848" y="180340"/>
                  </a:lnTo>
                  <a:lnTo>
                    <a:pt x="1170673" y="185420"/>
                  </a:lnTo>
                  <a:lnTo>
                    <a:pt x="1171105" y="182880"/>
                  </a:lnTo>
                  <a:lnTo>
                    <a:pt x="1173276" y="170180"/>
                  </a:lnTo>
                  <a:lnTo>
                    <a:pt x="1174534" y="161290"/>
                  </a:lnTo>
                  <a:lnTo>
                    <a:pt x="1175753" y="153670"/>
                  </a:lnTo>
                  <a:lnTo>
                    <a:pt x="1178001" y="153670"/>
                  </a:lnTo>
                  <a:lnTo>
                    <a:pt x="1179220" y="152400"/>
                  </a:lnTo>
                  <a:lnTo>
                    <a:pt x="1184516" y="160020"/>
                  </a:lnTo>
                  <a:lnTo>
                    <a:pt x="1189901" y="166370"/>
                  </a:lnTo>
                  <a:lnTo>
                    <a:pt x="1195336" y="173990"/>
                  </a:lnTo>
                  <a:lnTo>
                    <a:pt x="1200848" y="180340"/>
                  </a:lnTo>
                  <a:lnTo>
                    <a:pt x="1200848" y="166560"/>
                  </a:lnTo>
                  <a:lnTo>
                    <a:pt x="1194549" y="158750"/>
                  </a:lnTo>
                  <a:lnTo>
                    <a:pt x="1189824" y="152400"/>
                  </a:lnTo>
                  <a:lnTo>
                    <a:pt x="1165936" y="115570"/>
                  </a:lnTo>
                  <a:lnTo>
                    <a:pt x="1151902" y="76200"/>
                  </a:lnTo>
                  <a:lnTo>
                    <a:pt x="1151191" y="68580"/>
                  </a:lnTo>
                  <a:lnTo>
                    <a:pt x="1151356" y="63500"/>
                  </a:lnTo>
                  <a:lnTo>
                    <a:pt x="1167980" y="24130"/>
                  </a:lnTo>
                  <a:lnTo>
                    <a:pt x="1205661" y="7620"/>
                  </a:lnTo>
                  <a:lnTo>
                    <a:pt x="1222286" y="8890"/>
                  </a:lnTo>
                  <a:lnTo>
                    <a:pt x="1256144" y="30480"/>
                  </a:lnTo>
                  <a:lnTo>
                    <a:pt x="1267968" y="62230"/>
                  </a:lnTo>
                  <a:lnTo>
                    <a:pt x="1268095" y="63500"/>
                  </a:lnTo>
                  <a:lnTo>
                    <a:pt x="1268095" y="32753"/>
                  </a:lnTo>
                  <a:lnTo>
                    <a:pt x="1259776" y="20320"/>
                  </a:lnTo>
                  <a:lnTo>
                    <a:pt x="1243190" y="7620"/>
                  </a:lnTo>
                  <a:lnTo>
                    <a:pt x="1221587" y="0"/>
                  </a:lnTo>
                  <a:lnTo>
                    <a:pt x="1195514" y="0"/>
                  </a:lnTo>
                  <a:lnTo>
                    <a:pt x="1158925" y="21590"/>
                  </a:lnTo>
                  <a:lnTo>
                    <a:pt x="1142365" y="62230"/>
                  </a:lnTo>
                  <a:lnTo>
                    <a:pt x="1142530" y="68580"/>
                  </a:lnTo>
                  <a:lnTo>
                    <a:pt x="1142606" y="71120"/>
                  </a:lnTo>
                  <a:lnTo>
                    <a:pt x="1142707" y="74930"/>
                  </a:lnTo>
                  <a:lnTo>
                    <a:pt x="1157592" y="119380"/>
                  </a:lnTo>
                  <a:lnTo>
                    <a:pt x="1168311" y="137160"/>
                  </a:lnTo>
                  <a:lnTo>
                    <a:pt x="1173619" y="146050"/>
                  </a:lnTo>
                  <a:lnTo>
                    <a:pt x="1171409" y="147320"/>
                  </a:lnTo>
                  <a:lnTo>
                    <a:pt x="1169289" y="144780"/>
                  </a:lnTo>
                  <a:lnTo>
                    <a:pt x="1166939" y="143522"/>
                  </a:lnTo>
                  <a:lnTo>
                    <a:pt x="1166939" y="153670"/>
                  </a:lnTo>
                  <a:lnTo>
                    <a:pt x="1165783" y="160020"/>
                  </a:lnTo>
                  <a:lnTo>
                    <a:pt x="1164628" y="167640"/>
                  </a:lnTo>
                  <a:lnTo>
                    <a:pt x="1163408" y="175260"/>
                  </a:lnTo>
                  <a:lnTo>
                    <a:pt x="1162126" y="181610"/>
                  </a:lnTo>
                  <a:lnTo>
                    <a:pt x="1161364" y="182880"/>
                  </a:lnTo>
                  <a:lnTo>
                    <a:pt x="1160526" y="182016"/>
                  </a:lnTo>
                  <a:lnTo>
                    <a:pt x="1160526" y="191770"/>
                  </a:lnTo>
                  <a:lnTo>
                    <a:pt x="1158582" y="204470"/>
                  </a:lnTo>
                  <a:lnTo>
                    <a:pt x="1156589" y="215900"/>
                  </a:lnTo>
                  <a:lnTo>
                    <a:pt x="1154633" y="228600"/>
                  </a:lnTo>
                  <a:lnTo>
                    <a:pt x="1152779" y="240030"/>
                  </a:lnTo>
                  <a:lnTo>
                    <a:pt x="1090828" y="219710"/>
                  </a:lnTo>
                  <a:lnTo>
                    <a:pt x="1091958" y="215900"/>
                  </a:lnTo>
                  <a:lnTo>
                    <a:pt x="1093851" y="213360"/>
                  </a:lnTo>
                  <a:lnTo>
                    <a:pt x="1094828" y="209550"/>
                  </a:lnTo>
                  <a:lnTo>
                    <a:pt x="1103210" y="203200"/>
                  </a:lnTo>
                  <a:lnTo>
                    <a:pt x="1111821" y="196850"/>
                  </a:lnTo>
                  <a:lnTo>
                    <a:pt x="1116888" y="193040"/>
                  </a:lnTo>
                  <a:lnTo>
                    <a:pt x="1120279" y="190500"/>
                  </a:lnTo>
                  <a:lnTo>
                    <a:pt x="1128217" y="184150"/>
                  </a:lnTo>
                  <a:lnTo>
                    <a:pt x="1130261" y="181610"/>
                  </a:lnTo>
                  <a:lnTo>
                    <a:pt x="1134694" y="177800"/>
                  </a:lnTo>
                  <a:lnTo>
                    <a:pt x="1137272" y="176530"/>
                  </a:lnTo>
                  <a:lnTo>
                    <a:pt x="1147343" y="182880"/>
                  </a:lnTo>
                  <a:lnTo>
                    <a:pt x="1151775" y="186690"/>
                  </a:lnTo>
                  <a:lnTo>
                    <a:pt x="1156106" y="189230"/>
                  </a:lnTo>
                  <a:lnTo>
                    <a:pt x="1160526" y="191770"/>
                  </a:lnTo>
                  <a:lnTo>
                    <a:pt x="1160526" y="182016"/>
                  </a:lnTo>
                  <a:lnTo>
                    <a:pt x="1160132" y="181610"/>
                  </a:lnTo>
                  <a:lnTo>
                    <a:pt x="1157439" y="179070"/>
                  </a:lnTo>
                  <a:lnTo>
                    <a:pt x="1153693" y="176530"/>
                  </a:lnTo>
                  <a:lnTo>
                    <a:pt x="1136891" y="165100"/>
                  </a:lnTo>
                  <a:lnTo>
                    <a:pt x="1131316" y="160020"/>
                  </a:lnTo>
                  <a:lnTo>
                    <a:pt x="1130134" y="158915"/>
                  </a:lnTo>
                  <a:lnTo>
                    <a:pt x="1130134" y="171450"/>
                  </a:lnTo>
                  <a:lnTo>
                    <a:pt x="1124204" y="175260"/>
                  </a:lnTo>
                  <a:lnTo>
                    <a:pt x="1118196" y="180340"/>
                  </a:lnTo>
                  <a:lnTo>
                    <a:pt x="1112799" y="185420"/>
                  </a:lnTo>
                  <a:lnTo>
                    <a:pt x="1102575" y="193040"/>
                  </a:lnTo>
                  <a:lnTo>
                    <a:pt x="1105827" y="184150"/>
                  </a:lnTo>
                  <a:lnTo>
                    <a:pt x="1109459" y="176530"/>
                  </a:lnTo>
                  <a:lnTo>
                    <a:pt x="1113193" y="167640"/>
                  </a:lnTo>
                  <a:lnTo>
                    <a:pt x="1116723" y="160020"/>
                  </a:lnTo>
                  <a:lnTo>
                    <a:pt x="1119136" y="161290"/>
                  </a:lnTo>
                  <a:lnTo>
                    <a:pt x="1123391" y="165100"/>
                  </a:lnTo>
                  <a:lnTo>
                    <a:pt x="1127340" y="167640"/>
                  </a:lnTo>
                  <a:lnTo>
                    <a:pt x="1130084" y="170180"/>
                  </a:lnTo>
                  <a:lnTo>
                    <a:pt x="1130134" y="171450"/>
                  </a:lnTo>
                  <a:lnTo>
                    <a:pt x="1130134" y="158915"/>
                  </a:lnTo>
                  <a:lnTo>
                    <a:pt x="1125893" y="154940"/>
                  </a:lnTo>
                  <a:lnTo>
                    <a:pt x="1120736" y="151130"/>
                  </a:lnTo>
                  <a:lnTo>
                    <a:pt x="1123137" y="144780"/>
                  </a:lnTo>
                  <a:lnTo>
                    <a:pt x="1125943" y="139700"/>
                  </a:lnTo>
                  <a:lnTo>
                    <a:pt x="1128217" y="133350"/>
                  </a:lnTo>
                  <a:lnTo>
                    <a:pt x="1157020" y="148590"/>
                  </a:lnTo>
                  <a:lnTo>
                    <a:pt x="1166939" y="153670"/>
                  </a:lnTo>
                  <a:lnTo>
                    <a:pt x="1166939" y="143522"/>
                  </a:lnTo>
                  <a:lnTo>
                    <a:pt x="1159840" y="139700"/>
                  </a:lnTo>
                  <a:lnTo>
                    <a:pt x="1147787" y="133350"/>
                  </a:lnTo>
                  <a:lnTo>
                    <a:pt x="1138097" y="128270"/>
                  </a:lnTo>
                  <a:lnTo>
                    <a:pt x="1135570" y="127000"/>
                  </a:lnTo>
                  <a:lnTo>
                    <a:pt x="1129512" y="121920"/>
                  </a:lnTo>
                  <a:lnTo>
                    <a:pt x="1122070" y="121920"/>
                  </a:lnTo>
                  <a:lnTo>
                    <a:pt x="1120584" y="129540"/>
                  </a:lnTo>
                  <a:lnTo>
                    <a:pt x="1101813" y="171450"/>
                  </a:lnTo>
                  <a:lnTo>
                    <a:pt x="1093470" y="190500"/>
                  </a:lnTo>
                  <a:lnTo>
                    <a:pt x="1083297" y="213360"/>
                  </a:lnTo>
                  <a:lnTo>
                    <a:pt x="1080795" y="218440"/>
                  </a:lnTo>
                  <a:lnTo>
                    <a:pt x="1080757" y="219710"/>
                  </a:lnTo>
                  <a:lnTo>
                    <a:pt x="1080668" y="223520"/>
                  </a:lnTo>
                  <a:lnTo>
                    <a:pt x="1085011" y="227330"/>
                  </a:lnTo>
                  <a:lnTo>
                    <a:pt x="1091844" y="228600"/>
                  </a:lnTo>
                  <a:lnTo>
                    <a:pt x="1110056" y="234950"/>
                  </a:lnTo>
                  <a:lnTo>
                    <a:pt x="1121968" y="240030"/>
                  </a:lnTo>
                  <a:lnTo>
                    <a:pt x="1146098" y="247650"/>
                  </a:lnTo>
                  <a:lnTo>
                    <a:pt x="1149477" y="248920"/>
                  </a:lnTo>
                  <a:lnTo>
                    <a:pt x="1153718" y="250190"/>
                  </a:lnTo>
                  <a:lnTo>
                    <a:pt x="1159637" y="250190"/>
                  </a:lnTo>
                  <a:lnTo>
                    <a:pt x="1221740" y="232410"/>
                  </a:lnTo>
                  <a:lnTo>
                    <a:pt x="1248029" y="222250"/>
                  </a:lnTo>
                  <a:lnTo>
                    <a:pt x="1253782" y="222250"/>
                  </a:lnTo>
                  <a:lnTo>
                    <a:pt x="1257935" y="224790"/>
                  </a:lnTo>
                  <a:lnTo>
                    <a:pt x="1277404" y="229870"/>
                  </a:lnTo>
                  <a:lnTo>
                    <a:pt x="1324775" y="241300"/>
                  </a:lnTo>
                  <a:lnTo>
                    <a:pt x="1330566" y="242570"/>
                  </a:lnTo>
                  <a:lnTo>
                    <a:pt x="1338033" y="246380"/>
                  </a:lnTo>
                  <a:lnTo>
                    <a:pt x="1338884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2736" y="3372329"/>
              <a:ext cx="319405" cy="186055"/>
            </a:xfrm>
            <a:custGeom>
              <a:avLst/>
              <a:gdLst/>
              <a:ahLst/>
              <a:cxnLst/>
              <a:rect l="l" t="t" r="r" b="b"/>
              <a:pathLst>
                <a:path w="319404" h="186054">
                  <a:moveTo>
                    <a:pt x="318020" y="116763"/>
                  </a:moveTo>
                  <a:lnTo>
                    <a:pt x="318020" y="100977"/>
                  </a:lnTo>
                  <a:lnTo>
                    <a:pt x="318020" y="99047"/>
                  </a:lnTo>
                  <a:lnTo>
                    <a:pt x="318122" y="97028"/>
                  </a:lnTo>
                  <a:lnTo>
                    <a:pt x="318236" y="95034"/>
                  </a:lnTo>
                  <a:lnTo>
                    <a:pt x="318427" y="91224"/>
                  </a:lnTo>
                  <a:lnTo>
                    <a:pt x="318617" y="87630"/>
                  </a:lnTo>
                  <a:lnTo>
                    <a:pt x="318058" y="85115"/>
                  </a:lnTo>
                  <a:lnTo>
                    <a:pt x="317627" y="83248"/>
                  </a:lnTo>
                  <a:lnTo>
                    <a:pt x="315150" y="79933"/>
                  </a:lnTo>
                  <a:lnTo>
                    <a:pt x="313156" y="77266"/>
                  </a:lnTo>
                  <a:lnTo>
                    <a:pt x="312254" y="76060"/>
                  </a:lnTo>
                  <a:lnTo>
                    <a:pt x="311391" y="74904"/>
                  </a:lnTo>
                  <a:lnTo>
                    <a:pt x="310730" y="73914"/>
                  </a:lnTo>
                  <a:lnTo>
                    <a:pt x="304660" y="64909"/>
                  </a:lnTo>
                  <a:lnTo>
                    <a:pt x="301574" y="60337"/>
                  </a:lnTo>
                  <a:lnTo>
                    <a:pt x="298564" y="55918"/>
                  </a:lnTo>
                  <a:lnTo>
                    <a:pt x="295325" y="50977"/>
                  </a:lnTo>
                  <a:lnTo>
                    <a:pt x="294792" y="50165"/>
                  </a:lnTo>
                  <a:lnTo>
                    <a:pt x="294246" y="49263"/>
                  </a:lnTo>
                  <a:lnTo>
                    <a:pt x="293687" y="48348"/>
                  </a:lnTo>
                  <a:lnTo>
                    <a:pt x="291820" y="45237"/>
                  </a:lnTo>
                  <a:lnTo>
                    <a:pt x="289686" y="41719"/>
                  </a:lnTo>
                  <a:lnTo>
                    <a:pt x="287400" y="40995"/>
                  </a:lnTo>
                  <a:lnTo>
                    <a:pt x="282930" y="39573"/>
                  </a:lnTo>
                  <a:lnTo>
                    <a:pt x="277025" y="39966"/>
                  </a:lnTo>
                  <a:lnTo>
                    <a:pt x="271310" y="40335"/>
                  </a:lnTo>
                  <a:lnTo>
                    <a:pt x="268706" y="40513"/>
                  </a:lnTo>
                  <a:lnTo>
                    <a:pt x="266141" y="40678"/>
                  </a:lnTo>
                  <a:lnTo>
                    <a:pt x="263753" y="40678"/>
                  </a:lnTo>
                  <a:lnTo>
                    <a:pt x="238963" y="40678"/>
                  </a:lnTo>
                  <a:lnTo>
                    <a:pt x="237629" y="40678"/>
                  </a:lnTo>
                  <a:lnTo>
                    <a:pt x="237629" y="39344"/>
                  </a:lnTo>
                  <a:lnTo>
                    <a:pt x="237629" y="19418"/>
                  </a:lnTo>
                  <a:lnTo>
                    <a:pt x="237629" y="18110"/>
                  </a:lnTo>
                  <a:lnTo>
                    <a:pt x="237667" y="16675"/>
                  </a:lnTo>
                  <a:lnTo>
                    <a:pt x="237718" y="15214"/>
                  </a:lnTo>
                  <a:lnTo>
                    <a:pt x="237883" y="10223"/>
                  </a:lnTo>
                  <a:lnTo>
                    <a:pt x="238086" y="4025"/>
                  </a:lnTo>
                  <a:lnTo>
                    <a:pt x="236105" y="1917"/>
                  </a:lnTo>
                  <a:lnTo>
                    <a:pt x="234594" y="317"/>
                  </a:lnTo>
                  <a:lnTo>
                    <a:pt x="228422" y="393"/>
                  </a:lnTo>
                  <a:lnTo>
                    <a:pt x="223913" y="444"/>
                  </a:lnTo>
                  <a:lnTo>
                    <a:pt x="221310" y="469"/>
                  </a:lnTo>
                  <a:lnTo>
                    <a:pt x="131902" y="469"/>
                  </a:lnTo>
                  <a:lnTo>
                    <a:pt x="129692" y="469"/>
                  </a:lnTo>
                  <a:lnTo>
                    <a:pt x="121932" y="419"/>
                  </a:lnTo>
                  <a:lnTo>
                    <a:pt x="110667" y="368"/>
                  </a:lnTo>
                  <a:lnTo>
                    <a:pt x="92300" y="275"/>
                  </a:lnTo>
                  <a:lnTo>
                    <a:pt x="70427" y="174"/>
                  </a:lnTo>
                  <a:lnTo>
                    <a:pt x="46374" y="78"/>
                  </a:lnTo>
                  <a:lnTo>
                    <a:pt x="21462" y="0"/>
                  </a:lnTo>
                  <a:lnTo>
                    <a:pt x="19545" y="3759"/>
                  </a:lnTo>
                  <a:lnTo>
                    <a:pt x="17691" y="7467"/>
                  </a:lnTo>
                  <a:lnTo>
                    <a:pt x="15989" y="11315"/>
                  </a:lnTo>
                  <a:lnTo>
                    <a:pt x="225437" y="11315"/>
                  </a:lnTo>
                  <a:lnTo>
                    <a:pt x="226771" y="11315"/>
                  </a:lnTo>
                  <a:lnTo>
                    <a:pt x="226771" y="12661"/>
                  </a:lnTo>
                  <a:lnTo>
                    <a:pt x="226771" y="106616"/>
                  </a:lnTo>
                  <a:lnTo>
                    <a:pt x="226771" y="107950"/>
                  </a:lnTo>
                  <a:lnTo>
                    <a:pt x="225437" y="107950"/>
                  </a:lnTo>
                  <a:lnTo>
                    <a:pt x="0" y="107950"/>
                  </a:lnTo>
                  <a:lnTo>
                    <a:pt x="253" y="111594"/>
                  </a:lnTo>
                  <a:lnTo>
                    <a:pt x="609" y="115214"/>
                  </a:lnTo>
                  <a:lnTo>
                    <a:pt x="1054" y="118808"/>
                  </a:lnTo>
                  <a:lnTo>
                    <a:pt x="225437" y="118808"/>
                  </a:lnTo>
                  <a:lnTo>
                    <a:pt x="226771" y="118808"/>
                  </a:lnTo>
                  <a:lnTo>
                    <a:pt x="226771" y="120142"/>
                  </a:lnTo>
                  <a:lnTo>
                    <a:pt x="226771" y="146837"/>
                  </a:lnTo>
                  <a:lnTo>
                    <a:pt x="226771" y="148170"/>
                  </a:lnTo>
                  <a:lnTo>
                    <a:pt x="225437" y="148170"/>
                  </a:lnTo>
                  <a:lnTo>
                    <a:pt x="182232" y="148170"/>
                  </a:lnTo>
                  <a:lnTo>
                    <a:pt x="180771" y="148170"/>
                  </a:lnTo>
                  <a:lnTo>
                    <a:pt x="179133" y="148285"/>
                  </a:lnTo>
                  <a:lnTo>
                    <a:pt x="177469" y="148412"/>
                  </a:lnTo>
                  <a:lnTo>
                    <a:pt x="173888" y="148666"/>
                  </a:lnTo>
                  <a:lnTo>
                    <a:pt x="170205" y="148945"/>
                  </a:lnTo>
                  <a:lnTo>
                    <a:pt x="167563" y="148107"/>
                  </a:lnTo>
                  <a:lnTo>
                    <a:pt x="165417" y="147434"/>
                  </a:lnTo>
                  <a:lnTo>
                    <a:pt x="163791" y="145199"/>
                  </a:lnTo>
                  <a:lnTo>
                    <a:pt x="162217" y="143052"/>
                  </a:lnTo>
                  <a:lnTo>
                    <a:pt x="161239" y="141706"/>
                  </a:lnTo>
                  <a:lnTo>
                    <a:pt x="160223" y="140335"/>
                  </a:lnTo>
                  <a:lnTo>
                    <a:pt x="159283" y="139636"/>
                  </a:lnTo>
                  <a:lnTo>
                    <a:pt x="153517" y="135420"/>
                  </a:lnTo>
                  <a:lnTo>
                    <a:pt x="145427" y="133972"/>
                  </a:lnTo>
                  <a:lnTo>
                    <a:pt x="137667" y="135763"/>
                  </a:lnTo>
                  <a:lnTo>
                    <a:pt x="130365" y="137452"/>
                  </a:lnTo>
                  <a:lnTo>
                    <a:pt x="124447" y="141719"/>
                  </a:lnTo>
                  <a:lnTo>
                    <a:pt x="121437" y="147459"/>
                  </a:lnTo>
                  <a:lnTo>
                    <a:pt x="121056" y="148170"/>
                  </a:lnTo>
                  <a:lnTo>
                    <a:pt x="120256" y="148170"/>
                  </a:lnTo>
                  <a:lnTo>
                    <a:pt x="6984" y="148170"/>
                  </a:lnTo>
                  <a:lnTo>
                    <a:pt x="8077" y="152069"/>
                  </a:lnTo>
                  <a:lnTo>
                    <a:pt x="9207" y="155740"/>
                  </a:lnTo>
                  <a:lnTo>
                    <a:pt x="10426" y="159308"/>
                  </a:lnTo>
                  <a:lnTo>
                    <a:pt x="23154" y="159255"/>
                  </a:lnTo>
                  <a:lnTo>
                    <a:pt x="35912" y="159178"/>
                  </a:lnTo>
                  <a:lnTo>
                    <a:pt x="48485" y="159087"/>
                  </a:lnTo>
                  <a:lnTo>
                    <a:pt x="60655" y="158991"/>
                  </a:lnTo>
                  <a:lnTo>
                    <a:pt x="81696" y="158829"/>
                  </a:lnTo>
                  <a:lnTo>
                    <a:pt x="99058" y="158745"/>
                  </a:lnTo>
                  <a:lnTo>
                    <a:pt x="111416" y="158796"/>
                  </a:lnTo>
                  <a:lnTo>
                    <a:pt x="117449" y="159042"/>
                  </a:lnTo>
                  <a:lnTo>
                    <a:pt x="118567" y="159207"/>
                  </a:lnTo>
                  <a:lnTo>
                    <a:pt x="118579" y="160350"/>
                  </a:lnTo>
                  <a:lnTo>
                    <a:pt x="118694" y="172516"/>
                  </a:lnTo>
                  <a:lnTo>
                    <a:pt x="125425" y="178904"/>
                  </a:lnTo>
                  <a:lnTo>
                    <a:pt x="131063" y="182130"/>
                  </a:lnTo>
                  <a:lnTo>
                    <a:pt x="137280" y="184713"/>
                  </a:lnTo>
                  <a:lnTo>
                    <a:pt x="143775" y="185618"/>
                  </a:lnTo>
                  <a:lnTo>
                    <a:pt x="150257" y="184839"/>
                  </a:lnTo>
                  <a:lnTo>
                    <a:pt x="169671" y="159029"/>
                  </a:lnTo>
                  <a:lnTo>
                    <a:pt x="170967" y="159029"/>
                  </a:lnTo>
                  <a:lnTo>
                    <a:pt x="238963" y="159029"/>
                  </a:lnTo>
                  <a:lnTo>
                    <a:pt x="240296" y="159029"/>
                  </a:lnTo>
                  <a:lnTo>
                    <a:pt x="240296" y="160350"/>
                  </a:lnTo>
                  <a:lnTo>
                    <a:pt x="242571" y="171469"/>
                  </a:lnTo>
                  <a:lnTo>
                    <a:pt x="248410" y="179225"/>
                  </a:lnTo>
                  <a:lnTo>
                    <a:pt x="256504" y="183767"/>
                  </a:lnTo>
                  <a:lnTo>
                    <a:pt x="265544" y="185242"/>
                  </a:lnTo>
                  <a:lnTo>
                    <a:pt x="274979" y="183637"/>
                  </a:lnTo>
                  <a:lnTo>
                    <a:pt x="283243" y="178908"/>
                  </a:lnTo>
                  <a:lnTo>
                    <a:pt x="289109" y="171126"/>
                  </a:lnTo>
                  <a:lnTo>
                    <a:pt x="291350" y="160362"/>
                  </a:lnTo>
                  <a:lnTo>
                    <a:pt x="291350" y="158826"/>
                  </a:lnTo>
                  <a:lnTo>
                    <a:pt x="292861" y="159042"/>
                  </a:lnTo>
                  <a:lnTo>
                    <a:pt x="318922" y="141338"/>
                  </a:lnTo>
                  <a:lnTo>
                    <a:pt x="318579" y="133172"/>
                  </a:lnTo>
                  <a:lnTo>
                    <a:pt x="318261" y="125272"/>
                  </a:lnTo>
                  <a:lnTo>
                    <a:pt x="318134" y="122351"/>
                  </a:lnTo>
                  <a:lnTo>
                    <a:pt x="318020" y="119456"/>
                  </a:lnTo>
                  <a:lnTo>
                    <a:pt x="318020" y="116763"/>
                  </a:lnTo>
                  <a:close/>
                </a:path>
                <a:path w="319404" h="186054">
                  <a:moveTo>
                    <a:pt x="154063" y="167157"/>
                  </a:moveTo>
                  <a:lnTo>
                    <a:pt x="150037" y="173418"/>
                  </a:lnTo>
                  <a:lnTo>
                    <a:pt x="143268" y="173431"/>
                  </a:lnTo>
                  <a:lnTo>
                    <a:pt x="138353" y="170649"/>
                  </a:lnTo>
                  <a:lnTo>
                    <a:pt x="133400" y="167843"/>
                  </a:lnTo>
                  <a:lnTo>
                    <a:pt x="129628" y="161620"/>
                  </a:lnTo>
                  <a:lnTo>
                    <a:pt x="133095" y="154559"/>
                  </a:lnTo>
                  <a:lnTo>
                    <a:pt x="134251" y="152209"/>
                  </a:lnTo>
                  <a:lnTo>
                    <a:pt x="137337" y="149212"/>
                  </a:lnTo>
                  <a:lnTo>
                    <a:pt x="142227" y="148526"/>
                  </a:lnTo>
                  <a:lnTo>
                    <a:pt x="147015" y="147853"/>
                  </a:lnTo>
                  <a:lnTo>
                    <a:pt x="151599" y="149961"/>
                  </a:lnTo>
                  <a:lnTo>
                    <a:pt x="154203" y="154025"/>
                  </a:lnTo>
                  <a:lnTo>
                    <a:pt x="156794" y="158076"/>
                  </a:lnTo>
                  <a:lnTo>
                    <a:pt x="156743" y="162991"/>
                  </a:lnTo>
                  <a:lnTo>
                    <a:pt x="154063" y="167157"/>
                  </a:lnTo>
                  <a:close/>
                </a:path>
              </a:pathLst>
            </a:custGeom>
            <a:ln w="3175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596" y="3425187"/>
              <a:ext cx="68162" cy="1210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771207" y="3409526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89" h="2916554">
                  <a:moveTo>
                    <a:pt x="123113" y="0"/>
                  </a:moveTo>
                  <a:lnTo>
                    <a:pt x="51938" y="2143"/>
                  </a:lnTo>
                  <a:lnTo>
                    <a:pt x="15389" y="17145"/>
                  </a:lnTo>
                  <a:lnTo>
                    <a:pt x="1923" y="57864"/>
                  </a:lnTo>
                  <a:lnTo>
                    <a:pt x="0" y="137160"/>
                  </a:lnTo>
                  <a:lnTo>
                    <a:pt x="0" y="2779077"/>
                  </a:lnTo>
                  <a:lnTo>
                    <a:pt x="1923" y="2858380"/>
                  </a:lnTo>
                  <a:lnTo>
                    <a:pt x="15389" y="2899103"/>
                  </a:lnTo>
                  <a:lnTo>
                    <a:pt x="51938" y="2914106"/>
                  </a:lnTo>
                  <a:lnTo>
                    <a:pt x="123113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12007" y="3997178"/>
            <a:ext cx="372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2007" y="4453684"/>
            <a:ext cx="896619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&gt;10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sz="7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прибыли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49357" y="4482697"/>
            <a:ext cx="21723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3775" algn="l"/>
                <a:tab pos="2015489" algn="l"/>
              </a:tabLst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2862" y="4504372"/>
            <a:ext cx="2162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93775" algn="l"/>
                <a:tab pos="2015489" algn="l"/>
              </a:tabLst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3250" y="3714176"/>
            <a:ext cx="81915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99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33020">
              <a:lnSpc>
                <a:spcPts val="99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900">
              <a:latin typeface="Arial"/>
              <a:cs typeface="Arial"/>
            </a:endParaRPr>
          </a:p>
          <a:p>
            <a:pPr marL="20320" marR="121285">
              <a:lnSpc>
                <a:spcPts val="83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1122" y="3712842"/>
            <a:ext cx="829944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Транспортный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126364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транспортного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средства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2611" y="3712842"/>
            <a:ext cx="694690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2384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Земельный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2007" y="4130497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955512" y="4152173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88995" y="3997178"/>
            <a:ext cx="627380" cy="38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8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6-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ts val="1960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5</a:t>
            </a:r>
            <a:r>
              <a:rPr sz="1150" spc="-25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79152" y="4735526"/>
            <a:ext cx="44640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40" dirty="0">
                <a:solidFill>
                  <a:srgbClr val="F04E23"/>
                </a:solidFill>
                <a:latin typeface="Microsoft Sans Serif"/>
                <a:cs typeface="Microsoft Sans Serif"/>
              </a:rPr>
              <a:t>13,5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12692" y="4757201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12007" y="3712842"/>
            <a:ext cx="111252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(региональный</a:t>
            </a:r>
            <a:r>
              <a:rPr sz="8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86607" y="5083619"/>
            <a:ext cx="115570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72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(федеральный</a:t>
            </a:r>
            <a:r>
              <a:rPr sz="8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  <a:p>
            <a:pPr marL="60960">
              <a:lnSpc>
                <a:spcPts val="2185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150" b="1" spc="-2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64972" y="4813838"/>
            <a:ext cx="2433320" cy="14839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670" marR="5080">
              <a:lnSpc>
                <a:spcPts val="869"/>
              </a:lnSpc>
              <a:spcBef>
                <a:spcPts val="2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Применение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ОЭЗ</a:t>
            </a:r>
            <a:r>
              <a:rPr sz="800" b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повышающих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(понижающих)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коэффициентов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норме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амортизации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основных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</a:t>
            </a:r>
            <a:endParaRPr sz="800">
              <a:latin typeface="Microsoft Sans Serif"/>
              <a:cs typeface="Microsoft Sans Serif"/>
            </a:endParaRPr>
          </a:p>
          <a:p>
            <a:pPr marL="12700" marR="320040">
              <a:lnSpc>
                <a:spcPts val="869"/>
              </a:lnSpc>
              <a:spcBef>
                <a:spcPts val="445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Стабильность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условий, условий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землепользования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градостроительства</a:t>
            </a:r>
            <a:endParaRPr sz="800">
              <a:latin typeface="Arial"/>
              <a:cs typeface="Arial"/>
            </a:endParaRPr>
          </a:p>
          <a:p>
            <a:pPr marL="12700" marR="483870">
              <a:lnSpc>
                <a:spcPts val="869"/>
              </a:lnSpc>
              <a:spcBef>
                <a:spcPts val="65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применения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процедуры свободной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таможенной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зоны</a:t>
            </a:r>
            <a:endParaRPr sz="800">
              <a:latin typeface="Arial"/>
              <a:cs typeface="Arial"/>
            </a:endParaRPr>
          </a:p>
          <a:p>
            <a:pPr marL="12700" marR="159385">
              <a:lnSpc>
                <a:spcPts val="869"/>
              </a:lnSpc>
              <a:spcBef>
                <a:spcPts val="76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Гарантии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ОЭЗ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изменений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законодательстве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РФ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налогах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сборах,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ухудшающих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положение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налогоплательщиков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4862233"/>
            <a:ext cx="71500" cy="715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241680"/>
            <a:ext cx="71500" cy="715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653055"/>
            <a:ext cx="71500" cy="715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970458"/>
            <a:ext cx="71500" cy="7150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395842" y="1773123"/>
            <a:ext cx="267335" cy="297180"/>
          </a:xfrm>
          <a:custGeom>
            <a:avLst/>
            <a:gdLst/>
            <a:ahLst/>
            <a:cxnLst/>
            <a:rect l="l" t="t" r="r" b="b"/>
            <a:pathLst>
              <a:path w="267335" h="297180">
                <a:moveTo>
                  <a:pt x="260705" y="29133"/>
                </a:moveTo>
                <a:lnTo>
                  <a:pt x="220991" y="37244"/>
                </a:lnTo>
                <a:lnTo>
                  <a:pt x="187248" y="62750"/>
                </a:lnTo>
                <a:lnTo>
                  <a:pt x="180304" y="85918"/>
                </a:lnTo>
                <a:lnTo>
                  <a:pt x="180225" y="86601"/>
                </a:lnTo>
                <a:lnTo>
                  <a:pt x="203904" y="118435"/>
                </a:lnTo>
                <a:lnTo>
                  <a:pt x="226072" y="134404"/>
                </a:lnTo>
                <a:lnTo>
                  <a:pt x="235800" y="143683"/>
                </a:lnTo>
                <a:lnTo>
                  <a:pt x="254279" y="182359"/>
                </a:lnTo>
                <a:lnTo>
                  <a:pt x="256565" y="199696"/>
                </a:lnTo>
                <a:lnTo>
                  <a:pt x="255821" y="214337"/>
                </a:lnTo>
                <a:lnTo>
                  <a:pt x="239861" y="258260"/>
                </a:lnTo>
                <a:lnTo>
                  <a:pt x="213575" y="288836"/>
                </a:lnTo>
                <a:lnTo>
                  <a:pt x="214528" y="291642"/>
                </a:lnTo>
                <a:lnTo>
                  <a:pt x="218528" y="293979"/>
                </a:lnTo>
                <a:lnTo>
                  <a:pt x="220256" y="297027"/>
                </a:lnTo>
                <a:lnTo>
                  <a:pt x="220548" y="297027"/>
                </a:lnTo>
                <a:lnTo>
                  <a:pt x="248980" y="263407"/>
                </a:lnTo>
                <a:lnTo>
                  <a:pt x="262025" y="235425"/>
                </a:lnTo>
                <a:lnTo>
                  <a:pt x="262130" y="235156"/>
                </a:lnTo>
                <a:lnTo>
                  <a:pt x="265907" y="218092"/>
                </a:lnTo>
                <a:lnTo>
                  <a:pt x="267049" y="199696"/>
                </a:lnTo>
                <a:lnTo>
                  <a:pt x="264896" y="180848"/>
                </a:lnTo>
                <a:lnTo>
                  <a:pt x="244931" y="138958"/>
                </a:lnTo>
                <a:lnTo>
                  <a:pt x="217450" y="115599"/>
                </a:lnTo>
                <a:lnTo>
                  <a:pt x="211518" y="111036"/>
                </a:lnTo>
                <a:lnTo>
                  <a:pt x="203806" y="104424"/>
                </a:lnTo>
                <a:lnTo>
                  <a:pt x="196362" y="96002"/>
                </a:lnTo>
                <a:lnTo>
                  <a:pt x="191949" y="85918"/>
                </a:lnTo>
                <a:lnTo>
                  <a:pt x="193332" y="74320"/>
                </a:lnTo>
                <a:lnTo>
                  <a:pt x="228591" y="45576"/>
                </a:lnTo>
                <a:lnTo>
                  <a:pt x="260400" y="39763"/>
                </a:lnTo>
                <a:lnTo>
                  <a:pt x="261008" y="37244"/>
                </a:lnTo>
                <a:lnTo>
                  <a:pt x="261050" y="36390"/>
                </a:lnTo>
                <a:lnTo>
                  <a:pt x="260530" y="32770"/>
                </a:lnTo>
                <a:lnTo>
                  <a:pt x="260541" y="31914"/>
                </a:lnTo>
                <a:lnTo>
                  <a:pt x="260705" y="29133"/>
                </a:lnTo>
                <a:close/>
              </a:path>
              <a:path w="267335" h="297180">
                <a:moveTo>
                  <a:pt x="127114" y="264223"/>
                </a:moveTo>
                <a:lnTo>
                  <a:pt x="123761" y="265823"/>
                </a:lnTo>
                <a:lnTo>
                  <a:pt x="120345" y="267373"/>
                </a:lnTo>
                <a:lnTo>
                  <a:pt x="116192" y="268173"/>
                </a:lnTo>
                <a:lnTo>
                  <a:pt x="116435" y="270662"/>
                </a:lnTo>
                <a:lnTo>
                  <a:pt x="116560" y="271945"/>
                </a:lnTo>
                <a:lnTo>
                  <a:pt x="117856" y="274789"/>
                </a:lnTo>
                <a:lnTo>
                  <a:pt x="118313" y="278485"/>
                </a:lnTo>
                <a:lnTo>
                  <a:pt x="123482" y="277393"/>
                </a:lnTo>
                <a:lnTo>
                  <a:pt x="128143" y="275780"/>
                </a:lnTo>
                <a:lnTo>
                  <a:pt x="131965" y="273329"/>
                </a:lnTo>
                <a:lnTo>
                  <a:pt x="129984" y="270662"/>
                </a:lnTo>
                <a:lnTo>
                  <a:pt x="129417" y="267373"/>
                </a:lnTo>
                <a:lnTo>
                  <a:pt x="129298" y="266687"/>
                </a:lnTo>
                <a:lnTo>
                  <a:pt x="127114" y="264223"/>
                </a:lnTo>
                <a:close/>
              </a:path>
              <a:path w="267335" h="297180">
                <a:moveTo>
                  <a:pt x="165061" y="228739"/>
                </a:moveTo>
                <a:lnTo>
                  <a:pt x="161915" y="234704"/>
                </a:lnTo>
                <a:lnTo>
                  <a:pt x="158191" y="240085"/>
                </a:lnTo>
                <a:lnTo>
                  <a:pt x="154028" y="245025"/>
                </a:lnTo>
                <a:lnTo>
                  <a:pt x="149567" y="249669"/>
                </a:lnTo>
                <a:lnTo>
                  <a:pt x="151917" y="252183"/>
                </a:lnTo>
                <a:lnTo>
                  <a:pt x="154495" y="254469"/>
                </a:lnTo>
                <a:lnTo>
                  <a:pt x="156552" y="257263"/>
                </a:lnTo>
                <a:lnTo>
                  <a:pt x="161917" y="252183"/>
                </a:lnTo>
                <a:lnTo>
                  <a:pt x="166749" y="246372"/>
                </a:lnTo>
                <a:lnTo>
                  <a:pt x="170970" y="240085"/>
                </a:lnTo>
                <a:lnTo>
                  <a:pt x="174764" y="233299"/>
                </a:lnTo>
                <a:lnTo>
                  <a:pt x="171551" y="231762"/>
                </a:lnTo>
                <a:lnTo>
                  <a:pt x="168389" y="230174"/>
                </a:lnTo>
                <a:lnTo>
                  <a:pt x="165061" y="228739"/>
                </a:lnTo>
                <a:close/>
              </a:path>
              <a:path w="267335" h="297180">
                <a:moveTo>
                  <a:pt x="233108" y="0"/>
                </a:moveTo>
                <a:lnTo>
                  <a:pt x="190695" y="3097"/>
                </a:lnTo>
                <a:lnTo>
                  <a:pt x="142997" y="20844"/>
                </a:lnTo>
                <a:lnTo>
                  <a:pt x="110810" y="45783"/>
                </a:lnTo>
                <a:lnTo>
                  <a:pt x="93356" y="84994"/>
                </a:lnTo>
                <a:lnTo>
                  <a:pt x="93366" y="86944"/>
                </a:lnTo>
                <a:lnTo>
                  <a:pt x="104279" y="130721"/>
                </a:lnTo>
                <a:lnTo>
                  <a:pt x="106940" y="137479"/>
                </a:lnTo>
                <a:lnTo>
                  <a:pt x="109545" y="145448"/>
                </a:lnTo>
                <a:lnTo>
                  <a:pt x="111323" y="154019"/>
                </a:lnTo>
                <a:lnTo>
                  <a:pt x="111379" y="162280"/>
                </a:lnTo>
                <a:lnTo>
                  <a:pt x="110629" y="167576"/>
                </a:lnTo>
                <a:lnTo>
                  <a:pt x="69553" y="202026"/>
                </a:lnTo>
                <a:lnTo>
                  <a:pt x="24333" y="225335"/>
                </a:lnTo>
                <a:lnTo>
                  <a:pt x="0" y="235965"/>
                </a:lnTo>
                <a:lnTo>
                  <a:pt x="800" y="239712"/>
                </a:lnTo>
                <a:lnTo>
                  <a:pt x="2679" y="242379"/>
                </a:lnTo>
                <a:lnTo>
                  <a:pt x="3659" y="246075"/>
                </a:lnTo>
                <a:lnTo>
                  <a:pt x="3400" y="246075"/>
                </a:lnTo>
                <a:lnTo>
                  <a:pt x="27716" y="235425"/>
                </a:lnTo>
                <a:lnTo>
                  <a:pt x="52011" y="223827"/>
                </a:lnTo>
                <a:lnTo>
                  <a:pt x="96494" y="196253"/>
                </a:lnTo>
                <a:lnTo>
                  <a:pt x="121672" y="161769"/>
                </a:lnTo>
                <a:lnTo>
                  <a:pt x="121415" y="154819"/>
                </a:lnTo>
                <a:lnTo>
                  <a:pt x="121386" y="154019"/>
                </a:lnTo>
                <a:lnTo>
                  <a:pt x="110315" y="117163"/>
                </a:lnTo>
                <a:lnTo>
                  <a:pt x="107664" y="110398"/>
                </a:lnTo>
                <a:lnTo>
                  <a:pt x="105638" y="103720"/>
                </a:lnTo>
                <a:lnTo>
                  <a:pt x="103992" y="86944"/>
                </a:lnTo>
                <a:lnTo>
                  <a:pt x="106932" y="72253"/>
                </a:lnTo>
                <a:lnTo>
                  <a:pt x="131972" y="40394"/>
                </a:lnTo>
                <a:lnTo>
                  <a:pt x="168173" y="20612"/>
                </a:lnTo>
                <a:lnTo>
                  <a:pt x="214130" y="10685"/>
                </a:lnTo>
                <a:lnTo>
                  <a:pt x="232498" y="10312"/>
                </a:lnTo>
                <a:lnTo>
                  <a:pt x="232684" y="7963"/>
                </a:lnTo>
                <a:lnTo>
                  <a:pt x="232765" y="6934"/>
                </a:lnTo>
                <a:lnTo>
                  <a:pt x="232838" y="3097"/>
                </a:lnTo>
                <a:lnTo>
                  <a:pt x="233081" y="314"/>
                </a:lnTo>
                <a:lnTo>
                  <a:pt x="233108" y="0"/>
                </a:lnTo>
                <a:close/>
              </a:path>
              <a:path w="267335" h="297180">
                <a:moveTo>
                  <a:pt x="182067" y="175348"/>
                </a:moveTo>
                <a:lnTo>
                  <a:pt x="178206" y="175526"/>
                </a:lnTo>
                <a:lnTo>
                  <a:pt x="175069" y="176441"/>
                </a:lnTo>
                <a:lnTo>
                  <a:pt x="171450" y="176860"/>
                </a:lnTo>
                <a:lnTo>
                  <a:pt x="172180" y="182359"/>
                </a:lnTo>
                <a:lnTo>
                  <a:pt x="172299" y="183256"/>
                </a:lnTo>
                <a:lnTo>
                  <a:pt x="172705" y="189952"/>
                </a:lnTo>
                <a:lnTo>
                  <a:pt x="172690" y="197126"/>
                </a:lnTo>
                <a:lnTo>
                  <a:pt x="172555" y="199696"/>
                </a:lnTo>
                <a:lnTo>
                  <a:pt x="172432" y="202026"/>
                </a:lnTo>
                <a:lnTo>
                  <a:pt x="172346" y="203669"/>
                </a:lnTo>
                <a:lnTo>
                  <a:pt x="176085" y="203669"/>
                </a:lnTo>
                <a:lnTo>
                  <a:pt x="179244" y="204482"/>
                </a:lnTo>
                <a:lnTo>
                  <a:pt x="182968" y="204482"/>
                </a:lnTo>
                <a:lnTo>
                  <a:pt x="183374" y="197126"/>
                </a:lnTo>
                <a:lnTo>
                  <a:pt x="183337" y="189952"/>
                </a:lnTo>
                <a:lnTo>
                  <a:pt x="183026" y="184810"/>
                </a:lnTo>
                <a:lnTo>
                  <a:pt x="182930" y="183256"/>
                </a:lnTo>
                <a:lnTo>
                  <a:pt x="182862" y="182359"/>
                </a:lnTo>
                <a:lnTo>
                  <a:pt x="182238" y="176860"/>
                </a:lnTo>
                <a:lnTo>
                  <a:pt x="182191" y="176441"/>
                </a:lnTo>
                <a:lnTo>
                  <a:pt x="182067" y="175348"/>
                </a:lnTo>
                <a:close/>
              </a:path>
              <a:path w="267335" h="297180">
                <a:moveTo>
                  <a:pt x="160248" y="121335"/>
                </a:moveTo>
                <a:lnTo>
                  <a:pt x="157670" y="123520"/>
                </a:lnTo>
                <a:lnTo>
                  <a:pt x="153987" y="124587"/>
                </a:lnTo>
                <a:lnTo>
                  <a:pt x="151447" y="126796"/>
                </a:lnTo>
                <a:lnTo>
                  <a:pt x="154836" y="132651"/>
                </a:lnTo>
                <a:lnTo>
                  <a:pt x="158000" y="138736"/>
                </a:lnTo>
                <a:lnTo>
                  <a:pt x="161070" y="144918"/>
                </a:lnTo>
                <a:lnTo>
                  <a:pt x="164172" y="151066"/>
                </a:lnTo>
                <a:lnTo>
                  <a:pt x="167132" y="149580"/>
                </a:lnTo>
                <a:lnTo>
                  <a:pt x="170383" y="148386"/>
                </a:lnTo>
                <a:lnTo>
                  <a:pt x="173583" y="147129"/>
                </a:lnTo>
                <a:lnTo>
                  <a:pt x="170615" y="140314"/>
                </a:lnTo>
                <a:lnTo>
                  <a:pt x="167425" y="133723"/>
                </a:lnTo>
                <a:lnTo>
                  <a:pt x="163980" y="127385"/>
                </a:lnTo>
                <a:lnTo>
                  <a:pt x="160248" y="121335"/>
                </a:lnTo>
                <a:close/>
              </a:path>
              <a:path w="267335" h="297180">
                <a:moveTo>
                  <a:pt x="138112" y="69443"/>
                </a:moveTo>
                <a:lnTo>
                  <a:pt x="135788" y="76555"/>
                </a:lnTo>
                <a:lnTo>
                  <a:pt x="135124" y="84994"/>
                </a:lnTo>
                <a:lnTo>
                  <a:pt x="135955" y="93484"/>
                </a:lnTo>
                <a:lnTo>
                  <a:pt x="138099" y="100698"/>
                </a:lnTo>
                <a:lnTo>
                  <a:pt x="141516" y="99568"/>
                </a:lnTo>
                <a:lnTo>
                  <a:pt x="144780" y="98272"/>
                </a:lnTo>
                <a:lnTo>
                  <a:pt x="148120" y="97053"/>
                </a:lnTo>
                <a:lnTo>
                  <a:pt x="145326" y="91071"/>
                </a:lnTo>
                <a:lnTo>
                  <a:pt x="144627" y="79819"/>
                </a:lnTo>
                <a:lnTo>
                  <a:pt x="147828" y="73698"/>
                </a:lnTo>
                <a:lnTo>
                  <a:pt x="144702" y="72253"/>
                </a:lnTo>
                <a:lnTo>
                  <a:pt x="141503" y="70713"/>
                </a:lnTo>
                <a:lnTo>
                  <a:pt x="138112" y="69443"/>
                </a:lnTo>
                <a:close/>
              </a:path>
              <a:path w="267335" h="297180">
                <a:moveTo>
                  <a:pt x="168770" y="37896"/>
                </a:moveTo>
                <a:lnTo>
                  <a:pt x="165290" y="40589"/>
                </a:lnTo>
                <a:lnTo>
                  <a:pt x="161632" y="43103"/>
                </a:lnTo>
                <a:lnTo>
                  <a:pt x="158153" y="45783"/>
                </a:lnTo>
                <a:lnTo>
                  <a:pt x="160087" y="49110"/>
                </a:lnTo>
                <a:lnTo>
                  <a:pt x="162560" y="51485"/>
                </a:lnTo>
                <a:lnTo>
                  <a:pt x="164712" y="54146"/>
                </a:lnTo>
                <a:lnTo>
                  <a:pt x="164820" y="54279"/>
                </a:lnTo>
                <a:lnTo>
                  <a:pt x="167690" y="51193"/>
                </a:lnTo>
                <a:lnTo>
                  <a:pt x="171709" y="49453"/>
                </a:lnTo>
                <a:lnTo>
                  <a:pt x="172134" y="49110"/>
                </a:lnTo>
                <a:lnTo>
                  <a:pt x="174840" y="46393"/>
                </a:lnTo>
                <a:lnTo>
                  <a:pt x="172643" y="43738"/>
                </a:lnTo>
                <a:lnTo>
                  <a:pt x="171339" y="40747"/>
                </a:lnTo>
                <a:lnTo>
                  <a:pt x="171270" y="40589"/>
                </a:lnTo>
                <a:lnTo>
                  <a:pt x="171185" y="40394"/>
                </a:lnTo>
                <a:lnTo>
                  <a:pt x="168770" y="378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6435" y="1668838"/>
            <a:ext cx="333558" cy="33337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041" y="2208264"/>
            <a:ext cx="205498" cy="29887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709541" y="1748081"/>
            <a:ext cx="233679" cy="309880"/>
          </a:xfrm>
          <a:custGeom>
            <a:avLst/>
            <a:gdLst/>
            <a:ahLst/>
            <a:cxnLst/>
            <a:rect l="l" t="t" r="r" b="b"/>
            <a:pathLst>
              <a:path w="233680" h="309880">
                <a:moveTo>
                  <a:pt x="197398" y="201929"/>
                </a:moveTo>
                <a:lnTo>
                  <a:pt x="181701" y="201929"/>
                </a:lnTo>
                <a:lnTo>
                  <a:pt x="176403" y="208279"/>
                </a:lnTo>
                <a:lnTo>
                  <a:pt x="170985" y="215899"/>
                </a:lnTo>
                <a:lnTo>
                  <a:pt x="165563" y="222249"/>
                </a:lnTo>
                <a:lnTo>
                  <a:pt x="145074" y="264159"/>
                </a:lnTo>
                <a:lnTo>
                  <a:pt x="147851" y="283209"/>
                </a:lnTo>
                <a:lnTo>
                  <a:pt x="157511" y="297179"/>
                </a:lnTo>
                <a:lnTo>
                  <a:pt x="172070" y="307339"/>
                </a:lnTo>
                <a:lnTo>
                  <a:pt x="189549" y="309879"/>
                </a:lnTo>
                <a:lnTo>
                  <a:pt x="206951" y="307339"/>
                </a:lnTo>
                <a:lnTo>
                  <a:pt x="221138" y="297179"/>
                </a:lnTo>
                <a:lnTo>
                  <a:pt x="221990" y="295909"/>
                </a:lnTo>
                <a:lnTo>
                  <a:pt x="187661" y="295909"/>
                </a:lnTo>
                <a:lnTo>
                  <a:pt x="173427" y="292099"/>
                </a:lnTo>
                <a:lnTo>
                  <a:pt x="162936" y="280669"/>
                </a:lnTo>
                <a:lnTo>
                  <a:pt x="159196" y="265429"/>
                </a:lnTo>
                <a:lnTo>
                  <a:pt x="160508" y="259079"/>
                </a:lnTo>
                <a:lnTo>
                  <a:pt x="179882" y="227329"/>
                </a:lnTo>
                <a:lnTo>
                  <a:pt x="184191" y="220979"/>
                </a:lnTo>
                <a:lnTo>
                  <a:pt x="188508" y="215899"/>
                </a:lnTo>
                <a:lnTo>
                  <a:pt x="207572" y="215899"/>
                </a:lnTo>
                <a:lnTo>
                  <a:pt x="202281" y="208279"/>
                </a:lnTo>
                <a:lnTo>
                  <a:pt x="197398" y="201929"/>
                </a:lnTo>
                <a:close/>
              </a:path>
              <a:path w="233680" h="309880">
                <a:moveTo>
                  <a:pt x="207572" y="215899"/>
                </a:moveTo>
                <a:lnTo>
                  <a:pt x="189029" y="215899"/>
                </a:lnTo>
                <a:lnTo>
                  <a:pt x="192980" y="220979"/>
                </a:lnTo>
                <a:lnTo>
                  <a:pt x="197227" y="226059"/>
                </a:lnTo>
                <a:lnTo>
                  <a:pt x="201559" y="231139"/>
                </a:lnTo>
                <a:lnTo>
                  <a:pt x="205767" y="237489"/>
                </a:lnTo>
                <a:lnTo>
                  <a:pt x="209643" y="243839"/>
                </a:lnTo>
                <a:lnTo>
                  <a:pt x="213433" y="250189"/>
                </a:lnTo>
                <a:lnTo>
                  <a:pt x="216531" y="256539"/>
                </a:lnTo>
                <a:lnTo>
                  <a:pt x="218328" y="262889"/>
                </a:lnTo>
                <a:lnTo>
                  <a:pt x="218256" y="265429"/>
                </a:lnTo>
                <a:lnTo>
                  <a:pt x="218148" y="269239"/>
                </a:lnTo>
                <a:lnTo>
                  <a:pt x="187661" y="295909"/>
                </a:lnTo>
                <a:lnTo>
                  <a:pt x="221990" y="295909"/>
                </a:lnTo>
                <a:lnTo>
                  <a:pt x="230519" y="283209"/>
                </a:lnTo>
                <a:lnTo>
                  <a:pt x="233504" y="265429"/>
                </a:lnTo>
                <a:lnTo>
                  <a:pt x="231815" y="255269"/>
                </a:lnTo>
                <a:lnTo>
                  <a:pt x="228135" y="246379"/>
                </a:lnTo>
                <a:lnTo>
                  <a:pt x="223346" y="238759"/>
                </a:lnTo>
                <a:lnTo>
                  <a:pt x="218328" y="229869"/>
                </a:lnTo>
                <a:lnTo>
                  <a:pt x="213009" y="222249"/>
                </a:lnTo>
                <a:lnTo>
                  <a:pt x="207572" y="215899"/>
                </a:lnTo>
                <a:close/>
              </a:path>
              <a:path w="233680" h="309880">
                <a:moveTo>
                  <a:pt x="180494" y="267969"/>
                </a:moveTo>
                <a:lnTo>
                  <a:pt x="174462" y="270509"/>
                </a:lnTo>
                <a:lnTo>
                  <a:pt x="170017" y="273049"/>
                </a:lnTo>
                <a:lnTo>
                  <a:pt x="171757" y="279399"/>
                </a:lnTo>
                <a:lnTo>
                  <a:pt x="173319" y="284479"/>
                </a:lnTo>
                <a:lnTo>
                  <a:pt x="184520" y="287019"/>
                </a:lnTo>
                <a:lnTo>
                  <a:pt x="198592" y="285749"/>
                </a:lnTo>
                <a:lnTo>
                  <a:pt x="205666" y="281939"/>
                </a:lnTo>
                <a:lnTo>
                  <a:pt x="206745" y="274319"/>
                </a:lnTo>
                <a:lnTo>
                  <a:pt x="206425" y="273049"/>
                </a:lnTo>
                <a:lnTo>
                  <a:pt x="184800" y="273049"/>
                </a:lnTo>
                <a:lnTo>
                  <a:pt x="180494" y="267969"/>
                </a:lnTo>
                <a:close/>
              </a:path>
              <a:path w="233680" h="309880">
                <a:moveTo>
                  <a:pt x="205463" y="269239"/>
                </a:moveTo>
                <a:lnTo>
                  <a:pt x="197030" y="269239"/>
                </a:lnTo>
                <a:lnTo>
                  <a:pt x="195150" y="271779"/>
                </a:lnTo>
                <a:lnTo>
                  <a:pt x="184800" y="273049"/>
                </a:lnTo>
                <a:lnTo>
                  <a:pt x="206425" y="273049"/>
                </a:lnTo>
                <a:lnTo>
                  <a:pt x="205463" y="269239"/>
                </a:lnTo>
                <a:close/>
              </a:path>
              <a:path w="233680" h="309880">
                <a:moveTo>
                  <a:pt x="223484" y="189229"/>
                </a:moveTo>
                <a:lnTo>
                  <a:pt x="151145" y="189229"/>
                </a:lnTo>
                <a:lnTo>
                  <a:pt x="150827" y="194309"/>
                </a:lnTo>
                <a:lnTo>
                  <a:pt x="153638" y="200659"/>
                </a:lnTo>
                <a:lnTo>
                  <a:pt x="161563" y="201929"/>
                </a:lnTo>
                <a:lnTo>
                  <a:pt x="214751" y="201929"/>
                </a:lnTo>
                <a:lnTo>
                  <a:pt x="221121" y="199389"/>
                </a:lnTo>
                <a:lnTo>
                  <a:pt x="223560" y="194309"/>
                </a:lnTo>
                <a:lnTo>
                  <a:pt x="223484" y="189229"/>
                </a:lnTo>
                <a:close/>
              </a:path>
              <a:path w="233680" h="309880">
                <a:moveTo>
                  <a:pt x="81898" y="171449"/>
                </a:moveTo>
                <a:lnTo>
                  <a:pt x="58206" y="171449"/>
                </a:lnTo>
                <a:lnTo>
                  <a:pt x="65504" y="177799"/>
                </a:lnTo>
                <a:lnTo>
                  <a:pt x="73441" y="184149"/>
                </a:lnTo>
                <a:lnTo>
                  <a:pt x="82657" y="187959"/>
                </a:lnTo>
                <a:lnTo>
                  <a:pt x="93791" y="189229"/>
                </a:lnTo>
                <a:lnTo>
                  <a:pt x="104862" y="189229"/>
                </a:lnTo>
                <a:lnTo>
                  <a:pt x="114731" y="186689"/>
                </a:lnTo>
                <a:lnTo>
                  <a:pt x="123156" y="182879"/>
                </a:lnTo>
                <a:lnTo>
                  <a:pt x="129898" y="177799"/>
                </a:lnTo>
                <a:lnTo>
                  <a:pt x="133047" y="175259"/>
                </a:lnTo>
                <a:lnTo>
                  <a:pt x="96268" y="175259"/>
                </a:lnTo>
                <a:lnTo>
                  <a:pt x="84386" y="172719"/>
                </a:lnTo>
                <a:lnTo>
                  <a:pt x="81898" y="171449"/>
                </a:lnTo>
                <a:close/>
              </a:path>
              <a:path w="233680" h="309880">
                <a:moveTo>
                  <a:pt x="164409" y="171449"/>
                </a:moveTo>
                <a:lnTo>
                  <a:pt x="137225" y="171449"/>
                </a:lnTo>
                <a:lnTo>
                  <a:pt x="143820" y="172719"/>
                </a:lnTo>
                <a:lnTo>
                  <a:pt x="149679" y="176529"/>
                </a:lnTo>
                <a:lnTo>
                  <a:pt x="154151" y="181609"/>
                </a:lnTo>
                <a:lnTo>
                  <a:pt x="156580" y="186689"/>
                </a:lnTo>
                <a:lnTo>
                  <a:pt x="153342" y="189229"/>
                </a:lnTo>
                <a:lnTo>
                  <a:pt x="220131" y="189229"/>
                </a:lnTo>
                <a:lnTo>
                  <a:pt x="217286" y="186689"/>
                </a:lnTo>
                <a:lnTo>
                  <a:pt x="171757" y="186689"/>
                </a:lnTo>
                <a:lnTo>
                  <a:pt x="168375" y="177799"/>
                </a:lnTo>
                <a:lnTo>
                  <a:pt x="164409" y="171449"/>
                </a:lnTo>
                <a:close/>
              </a:path>
              <a:path w="233680" h="309880">
                <a:moveTo>
                  <a:pt x="12016" y="97789"/>
                </a:moveTo>
                <a:lnTo>
                  <a:pt x="8498" y="97789"/>
                </a:lnTo>
                <a:lnTo>
                  <a:pt x="3055" y="100329"/>
                </a:lnTo>
                <a:lnTo>
                  <a:pt x="826" y="105409"/>
                </a:lnTo>
                <a:lnTo>
                  <a:pt x="470" y="113029"/>
                </a:lnTo>
                <a:lnTo>
                  <a:pt x="530" y="115569"/>
                </a:lnTo>
                <a:lnTo>
                  <a:pt x="650" y="143509"/>
                </a:lnTo>
                <a:lnTo>
                  <a:pt x="276" y="153669"/>
                </a:lnTo>
                <a:lnTo>
                  <a:pt x="236" y="154939"/>
                </a:lnTo>
                <a:lnTo>
                  <a:pt x="114" y="158749"/>
                </a:lnTo>
                <a:lnTo>
                  <a:pt x="0" y="168909"/>
                </a:lnTo>
                <a:lnTo>
                  <a:pt x="319" y="175259"/>
                </a:lnTo>
                <a:lnTo>
                  <a:pt x="383" y="176529"/>
                </a:lnTo>
                <a:lnTo>
                  <a:pt x="447" y="177799"/>
                </a:lnTo>
                <a:lnTo>
                  <a:pt x="510" y="179069"/>
                </a:lnTo>
                <a:lnTo>
                  <a:pt x="3266" y="185419"/>
                </a:lnTo>
                <a:lnTo>
                  <a:pt x="8327" y="186689"/>
                </a:lnTo>
                <a:lnTo>
                  <a:pt x="12599" y="184149"/>
                </a:lnTo>
                <a:lnTo>
                  <a:pt x="15344" y="179069"/>
                </a:lnTo>
                <a:lnTo>
                  <a:pt x="15746" y="172719"/>
                </a:lnTo>
                <a:lnTo>
                  <a:pt x="15826" y="171449"/>
                </a:lnTo>
                <a:lnTo>
                  <a:pt x="81898" y="171449"/>
                </a:lnTo>
                <a:lnTo>
                  <a:pt x="74437" y="167639"/>
                </a:lnTo>
                <a:lnTo>
                  <a:pt x="70982" y="163829"/>
                </a:lnTo>
                <a:lnTo>
                  <a:pt x="68899" y="158749"/>
                </a:lnTo>
                <a:lnTo>
                  <a:pt x="62109" y="156209"/>
                </a:lnTo>
                <a:lnTo>
                  <a:pt x="15305" y="156209"/>
                </a:lnTo>
                <a:lnTo>
                  <a:pt x="15305" y="119379"/>
                </a:lnTo>
                <a:lnTo>
                  <a:pt x="63083" y="119379"/>
                </a:lnTo>
                <a:lnTo>
                  <a:pt x="64493" y="118109"/>
                </a:lnTo>
                <a:lnTo>
                  <a:pt x="69636" y="115569"/>
                </a:lnTo>
                <a:lnTo>
                  <a:pt x="65496" y="106679"/>
                </a:lnTo>
                <a:lnTo>
                  <a:pt x="65923" y="105409"/>
                </a:lnTo>
                <a:lnTo>
                  <a:pt x="15305" y="105409"/>
                </a:lnTo>
                <a:lnTo>
                  <a:pt x="14251" y="100329"/>
                </a:lnTo>
                <a:lnTo>
                  <a:pt x="12016" y="97789"/>
                </a:lnTo>
                <a:close/>
              </a:path>
              <a:path w="233680" h="309880">
                <a:moveTo>
                  <a:pt x="178539" y="119379"/>
                </a:moveTo>
                <a:lnTo>
                  <a:pt x="142496" y="119379"/>
                </a:lnTo>
                <a:lnTo>
                  <a:pt x="146649" y="120649"/>
                </a:lnTo>
                <a:lnTo>
                  <a:pt x="168695" y="128269"/>
                </a:lnTo>
                <a:lnTo>
                  <a:pt x="185535" y="142239"/>
                </a:lnTo>
                <a:lnTo>
                  <a:pt x="197057" y="162559"/>
                </a:lnTo>
                <a:lnTo>
                  <a:pt x="203151" y="186689"/>
                </a:lnTo>
                <a:lnTo>
                  <a:pt x="217286" y="186689"/>
                </a:lnTo>
                <a:lnTo>
                  <a:pt x="209520" y="154939"/>
                </a:lnTo>
                <a:lnTo>
                  <a:pt x="194263" y="130809"/>
                </a:lnTo>
                <a:lnTo>
                  <a:pt x="178539" y="119379"/>
                </a:lnTo>
                <a:close/>
              </a:path>
              <a:path w="233680" h="309880">
                <a:moveTo>
                  <a:pt x="134330" y="156209"/>
                </a:moveTo>
                <a:lnTo>
                  <a:pt x="124144" y="158749"/>
                </a:lnTo>
                <a:lnTo>
                  <a:pt x="122862" y="165099"/>
                </a:lnTo>
                <a:lnTo>
                  <a:pt x="119433" y="167639"/>
                </a:lnTo>
                <a:lnTo>
                  <a:pt x="108484" y="172719"/>
                </a:lnTo>
                <a:lnTo>
                  <a:pt x="96268" y="175259"/>
                </a:lnTo>
                <a:lnTo>
                  <a:pt x="133047" y="175259"/>
                </a:lnTo>
                <a:lnTo>
                  <a:pt x="134457" y="171449"/>
                </a:lnTo>
                <a:lnTo>
                  <a:pt x="164409" y="171449"/>
                </a:lnTo>
                <a:lnTo>
                  <a:pt x="162822" y="168909"/>
                </a:lnTo>
                <a:lnTo>
                  <a:pt x="155326" y="162559"/>
                </a:lnTo>
                <a:lnTo>
                  <a:pt x="146115" y="158749"/>
                </a:lnTo>
                <a:lnTo>
                  <a:pt x="142166" y="157479"/>
                </a:lnTo>
                <a:lnTo>
                  <a:pt x="134330" y="156209"/>
                </a:lnTo>
                <a:close/>
              </a:path>
              <a:path w="233680" h="309880">
                <a:moveTo>
                  <a:pt x="58714" y="154939"/>
                </a:moveTo>
                <a:lnTo>
                  <a:pt x="48935" y="156209"/>
                </a:lnTo>
                <a:lnTo>
                  <a:pt x="62109" y="156209"/>
                </a:lnTo>
                <a:lnTo>
                  <a:pt x="58714" y="154939"/>
                </a:lnTo>
                <a:close/>
              </a:path>
              <a:path w="233680" h="309880">
                <a:moveTo>
                  <a:pt x="63083" y="119379"/>
                </a:moveTo>
                <a:lnTo>
                  <a:pt x="48999" y="119379"/>
                </a:lnTo>
                <a:lnTo>
                  <a:pt x="60263" y="121919"/>
                </a:lnTo>
                <a:lnTo>
                  <a:pt x="63083" y="119379"/>
                </a:lnTo>
                <a:close/>
              </a:path>
              <a:path w="233680" h="309880">
                <a:moveTo>
                  <a:pt x="141874" y="100329"/>
                </a:moveTo>
                <a:lnTo>
                  <a:pt x="127281" y="100329"/>
                </a:lnTo>
                <a:lnTo>
                  <a:pt x="127802" y="105409"/>
                </a:lnTo>
                <a:lnTo>
                  <a:pt x="125618" y="115569"/>
                </a:lnTo>
                <a:lnTo>
                  <a:pt x="134241" y="120649"/>
                </a:lnTo>
                <a:lnTo>
                  <a:pt x="142496" y="119379"/>
                </a:lnTo>
                <a:lnTo>
                  <a:pt x="178539" y="119379"/>
                </a:lnTo>
                <a:lnTo>
                  <a:pt x="171550" y="114299"/>
                </a:lnTo>
                <a:lnTo>
                  <a:pt x="141416" y="105409"/>
                </a:lnTo>
                <a:lnTo>
                  <a:pt x="141874" y="100329"/>
                </a:lnTo>
                <a:close/>
              </a:path>
              <a:path w="233680" h="309880">
                <a:moveTo>
                  <a:pt x="141201" y="85089"/>
                </a:moveTo>
                <a:lnTo>
                  <a:pt x="59697" y="85089"/>
                </a:lnTo>
                <a:lnTo>
                  <a:pt x="54548" y="87629"/>
                </a:lnTo>
                <a:lnTo>
                  <a:pt x="50434" y="91439"/>
                </a:lnTo>
                <a:lnTo>
                  <a:pt x="53393" y="97789"/>
                </a:lnTo>
                <a:lnTo>
                  <a:pt x="52453" y="105409"/>
                </a:lnTo>
                <a:lnTo>
                  <a:pt x="65923" y="105409"/>
                </a:lnTo>
                <a:lnTo>
                  <a:pt x="67629" y="100329"/>
                </a:lnTo>
                <a:lnTo>
                  <a:pt x="141874" y="100329"/>
                </a:lnTo>
                <a:lnTo>
                  <a:pt x="142445" y="93979"/>
                </a:lnTo>
                <a:lnTo>
                  <a:pt x="141201" y="85089"/>
                </a:lnTo>
                <a:close/>
              </a:path>
              <a:path w="233680" h="309880">
                <a:moveTo>
                  <a:pt x="124235" y="62229"/>
                </a:moveTo>
                <a:lnTo>
                  <a:pt x="71319" y="62229"/>
                </a:lnTo>
                <a:lnTo>
                  <a:pt x="64570" y="63499"/>
                </a:lnTo>
                <a:lnTo>
                  <a:pt x="61356" y="68579"/>
                </a:lnTo>
                <a:lnTo>
                  <a:pt x="63253" y="74929"/>
                </a:lnTo>
                <a:lnTo>
                  <a:pt x="69696" y="77469"/>
                </a:lnTo>
                <a:lnTo>
                  <a:pt x="116296" y="77469"/>
                </a:lnTo>
                <a:lnTo>
                  <a:pt x="115953" y="80009"/>
                </a:lnTo>
                <a:lnTo>
                  <a:pt x="116982" y="83819"/>
                </a:lnTo>
                <a:lnTo>
                  <a:pt x="115775" y="85089"/>
                </a:lnTo>
                <a:lnTo>
                  <a:pt x="130418" y="85089"/>
                </a:lnTo>
                <a:lnTo>
                  <a:pt x="129110" y="77469"/>
                </a:lnTo>
                <a:lnTo>
                  <a:pt x="132869" y="68579"/>
                </a:lnTo>
                <a:lnTo>
                  <a:pt x="128856" y="64769"/>
                </a:lnTo>
                <a:lnTo>
                  <a:pt x="124235" y="62229"/>
                </a:lnTo>
                <a:close/>
              </a:path>
              <a:path w="233680" h="309880">
                <a:moveTo>
                  <a:pt x="115775" y="44449"/>
                </a:moveTo>
                <a:lnTo>
                  <a:pt x="77574" y="44449"/>
                </a:lnTo>
                <a:lnTo>
                  <a:pt x="81142" y="46989"/>
                </a:lnTo>
                <a:lnTo>
                  <a:pt x="84800" y="49529"/>
                </a:lnTo>
                <a:lnTo>
                  <a:pt x="89080" y="52069"/>
                </a:lnTo>
                <a:lnTo>
                  <a:pt x="88737" y="54609"/>
                </a:lnTo>
                <a:lnTo>
                  <a:pt x="89778" y="59689"/>
                </a:lnTo>
                <a:lnTo>
                  <a:pt x="88559" y="62229"/>
                </a:lnTo>
                <a:lnTo>
                  <a:pt x="103736" y="62229"/>
                </a:lnTo>
                <a:lnTo>
                  <a:pt x="103736" y="50799"/>
                </a:lnTo>
                <a:lnTo>
                  <a:pt x="110606" y="49529"/>
                </a:lnTo>
                <a:lnTo>
                  <a:pt x="110843" y="46989"/>
                </a:lnTo>
                <a:lnTo>
                  <a:pt x="110962" y="45719"/>
                </a:lnTo>
                <a:lnTo>
                  <a:pt x="115775" y="44449"/>
                </a:lnTo>
                <a:close/>
              </a:path>
              <a:path w="233680" h="309880">
                <a:moveTo>
                  <a:pt x="97195" y="0"/>
                </a:moveTo>
                <a:lnTo>
                  <a:pt x="84292" y="1269"/>
                </a:lnTo>
                <a:lnTo>
                  <a:pt x="81409" y="7619"/>
                </a:lnTo>
                <a:lnTo>
                  <a:pt x="75478" y="10159"/>
                </a:lnTo>
                <a:lnTo>
                  <a:pt x="25250" y="10159"/>
                </a:lnTo>
                <a:lnTo>
                  <a:pt x="18814" y="15239"/>
                </a:lnTo>
                <a:lnTo>
                  <a:pt x="15336" y="24129"/>
                </a:lnTo>
                <a:lnTo>
                  <a:pt x="15421" y="26669"/>
                </a:lnTo>
                <a:lnTo>
                  <a:pt x="15507" y="29209"/>
                </a:lnTo>
                <a:lnTo>
                  <a:pt x="15550" y="30479"/>
                </a:lnTo>
                <a:lnTo>
                  <a:pt x="15636" y="33019"/>
                </a:lnTo>
                <a:lnTo>
                  <a:pt x="20538" y="40639"/>
                </a:lnTo>
                <a:lnTo>
                  <a:pt x="31325" y="44449"/>
                </a:lnTo>
                <a:lnTo>
                  <a:pt x="45503" y="45719"/>
                </a:lnTo>
                <a:lnTo>
                  <a:pt x="61457" y="44449"/>
                </a:lnTo>
                <a:lnTo>
                  <a:pt x="115775" y="44449"/>
                </a:lnTo>
                <a:lnTo>
                  <a:pt x="127246" y="43179"/>
                </a:lnTo>
                <a:lnTo>
                  <a:pt x="166709" y="43179"/>
                </a:lnTo>
                <a:lnTo>
                  <a:pt x="172310" y="40639"/>
                </a:lnTo>
                <a:lnTo>
                  <a:pt x="173708" y="38099"/>
                </a:lnTo>
                <a:lnTo>
                  <a:pt x="96733" y="38099"/>
                </a:lnTo>
                <a:lnTo>
                  <a:pt x="88644" y="35559"/>
                </a:lnTo>
                <a:lnTo>
                  <a:pt x="87040" y="31749"/>
                </a:lnTo>
                <a:lnTo>
                  <a:pt x="32984" y="31749"/>
                </a:lnTo>
                <a:lnTo>
                  <a:pt x="28907" y="29209"/>
                </a:lnTo>
                <a:lnTo>
                  <a:pt x="28513" y="26669"/>
                </a:lnTo>
                <a:lnTo>
                  <a:pt x="29428" y="25399"/>
                </a:lnTo>
                <a:lnTo>
                  <a:pt x="31003" y="24129"/>
                </a:lnTo>
                <a:lnTo>
                  <a:pt x="84885" y="24129"/>
                </a:lnTo>
                <a:lnTo>
                  <a:pt x="84876" y="22859"/>
                </a:lnTo>
                <a:lnTo>
                  <a:pt x="86578" y="17779"/>
                </a:lnTo>
                <a:lnTo>
                  <a:pt x="101386" y="13969"/>
                </a:lnTo>
                <a:lnTo>
                  <a:pt x="173332" y="13969"/>
                </a:lnTo>
                <a:lnTo>
                  <a:pt x="167479" y="11429"/>
                </a:lnTo>
                <a:lnTo>
                  <a:pt x="122874" y="11429"/>
                </a:lnTo>
                <a:lnTo>
                  <a:pt x="117699" y="10159"/>
                </a:lnTo>
                <a:lnTo>
                  <a:pt x="49259" y="10159"/>
                </a:lnTo>
                <a:lnTo>
                  <a:pt x="36320" y="8889"/>
                </a:lnTo>
                <a:lnTo>
                  <a:pt x="112524" y="8889"/>
                </a:lnTo>
                <a:lnTo>
                  <a:pt x="110124" y="3809"/>
                </a:lnTo>
                <a:lnTo>
                  <a:pt x="102681" y="1269"/>
                </a:lnTo>
                <a:lnTo>
                  <a:pt x="97195" y="0"/>
                </a:lnTo>
                <a:close/>
              </a:path>
              <a:path w="233680" h="309880">
                <a:moveTo>
                  <a:pt x="166709" y="43179"/>
                </a:moveTo>
                <a:lnTo>
                  <a:pt x="127246" y="43179"/>
                </a:lnTo>
                <a:lnTo>
                  <a:pt x="140156" y="44449"/>
                </a:lnTo>
                <a:lnTo>
                  <a:pt x="163908" y="44449"/>
                </a:lnTo>
                <a:lnTo>
                  <a:pt x="166709" y="43179"/>
                </a:lnTo>
                <a:close/>
              </a:path>
              <a:path w="233680" h="309880">
                <a:moveTo>
                  <a:pt x="173332" y="13969"/>
                </a:moveTo>
                <a:lnTo>
                  <a:pt x="101386" y="13969"/>
                </a:lnTo>
                <a:lnTo>
                  <a:pt x="107571" y="19049"/>
                </a:lnTo>
                <a:lnTo>
                  <a:pt x="107784" y="22859"/>
                </a:lnTo>
                <a:lnTo>
                  <a:pt x="107855" y="24129"/>
                </a:lnTo>
                <a:lnTo>
                  <a:pt x="107927" y="25399"/>
                </a:lnTo>
                <a:lnTo>
                  <a:pt x="104663" y="34289"/>
                </a:lnTo>
                <a:lnTo>
                  <a:pt x="96733" y="38099"/>
                </a:lnTo>
                <a:lnTo>
                  <a:pt x="173708" y="38099"/>
                </a:lnTo>
                <a:lnTo>
                  <a:pt x="175804" y="34289"/>
                </a:lnTo>
                <a:lnTo>
                  <a:pt x="163578" y="34289"/>
                </a:lnTo>
                <a:lnTo>
                  <a:pt x="152745" y="30479"/>
                </a:lnTo>
                <a:lnTo>
                  <a:pt x="122570" y="30479"/>
                </a:lnTo>
                <a:lnTo>
                  <a:pt x="122913" y="29209"/>
                </a:lnTo>
                <a:lnTo>
                  <a:pt x="121897" y="25399"/>
                </a:lnTo>
                <a:lnTo>
                  <a:pt x="123090" y="24129"/>
                </a:lnTo>
                <a:lnTo>
                  <a:pt x="151983" y="24129"/>
                </a:lnTo>
                <a:lnTo>
                  <a:pt x="160301" y="22859"/>
                </a:lnTo>
                <a:lnTo>
                  <a:pt x="177803" y="22859"/>
                </a:lnTo>
                <a:lnTo>
                  <a:pt x="173332" y="13969"/>
                </a:lnTo>
                <a:close/>
              </a:path>
              <a:path w="233680" h="309880">
                <a:moveTo>
                  <a:pt x="177803" y="22859"/>
                </a:moveTo>
                <a:lnTo>
                  <a:pt x="160301" y="22859"/>
                </a:lnTo>
                <a:lnTo>
                  <a:pt x="164429" y="26669"/>
                </a:lnTo>
                <a:lnTo>
                  <a:pt x="163578" y="34289"/>
                </a:lnTo>
                <a:lnTo>
                  <a:pt x="175804" y="34289"/>
                </a:lnTo>
                <a:lnTo>
                  <a:pt x="177202" y="31749"/>
                </a:lnTo>
                <a:lnTo>
                  <a:pt x="177545" y="26669"/>
                </a:lnTo>
                <a:lnTo>
                  <a:pt x="177631" y="25399"/>
                </a:lnTo>
                <a:lnTo>
                  <a:pt x="177717" y="24129"/>
                </a:lnTo>
                <a:lnTo>
                  <a:pt x="177803" y="22859"/>
                </a:lnTo>
                <a:close/>
              </a:path>
              <a:path w="233680" h="309880">
                <a:moveTo>
                  <a:pt x="84885" y="24129"/>
                </a:moveTo>
                <a:lnTo>
                  <a:pt x="70766" y="24129"/>
                </a:lnTo>
                <a:lnTo>
                  <a:pt x="70766" y="30479"/>
                </a:lnTo>
                <a:lnTo>
                  <a:pt x="41010" y="30479"/>
                </a:lnTo>
                <a:lnTo>
                  <a:pt x="32984" y="31749"/>
                </a:lnTo>
                <a:lnTo>
                  <a:pt x="87040" y="31749"/>
                </a:lnTo>
                <a:lnTo>
                  <a:pt x="84901" y="26669"/>
                </a:lnTo>
                <a:lnTo>
                  <a:pt x="84885" y="24129"/>
                </a:lnTo>
                <a:close/>
              </a:path>
              <a:path w="233680" h="309880">
                <a:moveTo>
                  <a:pt x="159822" y="10159"/>
                </a:moveTo>
                <a:lnTo>
                  <a:pt x="132831" y="10159"/>
                </a:lnTo>
                <a:lnTo>
                  <a:pt x="122874" y="11429"/>
                </a:lnTo>
                <a:lnTo>
                  <a:pt x="167479" y="11429"/>
                </a:lnTo>
                <a:lnTo>
                  <a:pt x="159822" y="10159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83207" y="1687340"/>
            <a:ext cx="1498600" cy="3333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Arial"/>
                <a:cs typeface="Arial"/>
              </a:rPr>
              <a:t>ЭЛЕКТРОСНАБЖЕНИЕ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Свободная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мощность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19,5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МВт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9708" y="2188608"/>
            <a:ext cx="1623060" cy="338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5"/>
              </a:spcBef>
            </a:pPr>
            <a:r>
              <a:rPr sz="900" b="1" spc="-10" dirty="0">
                <a:latin typeface="Arial"/>
                <a:cs typeface="Arial"/>
              </a:rPr>
              <a:t>ГАЗОСНАБЖЕНИЕ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Подключение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88758" y="1671246"/>
            <a:ext cx="1883410" cy="8991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ВОДОСНАБЖЕНИЕ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имеются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точки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подключения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сетям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водопотребления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водоотведения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РЕЧНОЙ</a:t>
            </a:r>
            <a:r>
              <a:rPr sz="900" b="1" spc="1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км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судоходной реки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37889" y="1662812"/>
            <a:ext cx="1946910" cy="9315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409"/>
              </a:spcBef>
            </a:pPr>
            <a:r>
              <a:rPr sz="900" b="1" dirty="0">
                <a:latin typeface="Arial"/>
                <a:cs typeface="Arial"/>
              </a:rPr>
              <a:t>АВТОМОБИЛЬНЫЙ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 marR="175260">
              <a:lnSpc>
                <a:spcPts val="90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Красноярский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тракт;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запланировано</a:t>
            </a:r>
            <a:r>
              <a:rPr sz="8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Северного</a:t>
            </a:r>
            <a:r>
              <a:rPr sz="8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обхода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Омска, связывающего</a:t>
            </a:r>
            <a:r>
              <a:rPr sz="8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endParaRPr sz="800">
              <a:latin typeface="Microsoft Sans Serif"/>
              <a:cs typeface="Microsoft Sans Serif"/>
            </a:endParaRPr>
          </a:p>
          <a:p>
            <a:pPr marL="12700" marR="153035">
              <a:lnSpc>
                <a:spcPts val="9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дорогой</a:t>
            </a:r>
            <a:r>
              <a:rPr sz="8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Челябинск-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Курган-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Омск-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52640" y="1667115"/>
            <a:ext cx="2340610" cy="7702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ЖЕЛЕЗНАЯ</a:t>
            </a:r>
            <a:r>
              <a:rPr sz="900" b="1" spc="1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ДОРОГА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30"/>
              </a:lnSpc>
              <a:spcBef>
                <a:spcPts val="21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имеется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сообщение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выходом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Транссибирскую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магистраль;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ближайшей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станции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«Комбинатская»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900" b="1" dirty="0">
                <a:latin typeface="Arial"/>
                <a:cs typeface="Arial"/>
              </a:rPr>
              <a:t>ПРИОРИТЕТНОЕ</a:t>
            </a:r>
            <a:r>
              <a:rPr sz="900" b="1" spc="2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НАЗНАЧЕНИЕ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37268" y="1740544"/>
            <a:ext cx="306070" cy="238760"/>
          </a:xfrm>
          <a:custGeom>
            <a:avLst/>
            <a:gdLst/>
            <a:ahLst/>
            <a:cxnLst/>
            <a:rect l="l" t="t" r="r" b="b"/>
            <a:pathLst>
              <a:path w="306070" h="238760">
                <a:moveTo>
                  <a:pt x="28067" y="185419"/>
                </a:moveTo>
                <a:lnTo>
                  <a:pt x="22898" y="185419"/>
                </a:lnTo>
                <a:lnTo>
                  <a:pt x="21501" y="186689"/>
                </a:lnTo>
                <a:lnTo>
                  <a:pt x="26807" y="209549"/>
                </a:lnTo>
                <a:lnTo>
                  <a:pt x="46405" y="215899"/>
                </a:lnTo>
                <a:lnTo>
                  <a:pt x="65642" y="208279"/>
                </a:lnTo>
                <a:lnTo>
                  <a:pt x="66138" y="205739"/>
                </a:lnTo>
                <a:lnTo>
                  <a:pt x="40335" y="205739"/>
                </a:lnTo>
                <a:lnTo>
                  <a:pt x="33921" y="201929"/>
                </a:lnTo>
                <a:lnTo>
                  <a:pt x="30276" y="191769"/>
                </a:lnTo>
                <a:lnTo>
                  <a:pt x="31724" y="187959"/>
                </a:lnTo>
                <a:lnTo>
                  <a:pt x="28067" y="185419"/>
                </a:lnTo>
                <a:close/>
              </a:path>
              <a:path w="306070" h="238760">
                <a:moveTo>
                  <a:pt x="88353" y="185419"/>
                </a:moveTo>
                <a:lnTo>
                  <a:pt x="83947" y="185419"/>
                </a:lnTo>
                <a:lnTo>
                  <a:pt x="82994" y="186689"/>
                </a:lnTo>
                <a:lnTo>
                  <a:pt x="81373" y="193039"/>
                </a:lnTo>
                <a:lnTo>
                  <a:pt x="82554" y="199389"/>
                </a:lnTo>
                <a:lnTo>
                  <a:pt x="85600" y="205739"/>
                </a:lnTo>
                <a:lnTo>
                  <a:pt x="89573" y="210819"/>
                </a:lnTo>
                <a:lnTo>
                  <a:pt x="104447" y="215899"/>
                </a:lnTo>
                <a:lnTo>
                  <a:pt x="119726" y="213359"/>
                </a:lnTo>
                <a:lnTo>
                  <a:pt x="127602" y="205739"/>
                </a:lnTo>
                <a:lnTo>
                  <a:pt x="106286" y="205739"/>
                </a:lnTo>
                <a:lnTo>
                  <a:pt x="99898" y="204469"/>
                </a:lnTo>
                <a:lnTo>
                  <a:pt x="95423" y="200659"/>
                </a:lnTo>
                <a:lnTo>
                  <a:pt x="92350" y="194309"/>
                </a:lnTo>
                <a:lnTo>
                  <a:pt x="90170" y="186689"/>
                </a:lnTo>
                <a:lnTo>
                  <a:pt x="88353" y="185419"/>
                </a:lnTo>
                <a:close/>
              </a:path>
              <a:path w="306070" h="238760">
                <a:moveTo>
                  <a:pt x="148145" y="185419"/>
                </a:moveTo>
                <a:lnTo>
                  <a:pt x="143916" y="186689"/>
                </a:lnTo>
                <a:lnTo>
                  <a:pt x="142709" y="187959"/>
                </a:lnTo>
                <a:lnTo>
                  <a:pt x="149671" y="209549"/>
                </a:lnTo>
                <a:lnTo>
                  <a:pt x="169054" y="215899"/>
                </a:lnTo>
                <a:lnTo>
                  <a:pt x="187806" y="208279"/>
                </a:lnTo>
                <a:lnTo>
                  <a:pt x="188402" y="205739"/>
                </a:lnTo>
                <a:lnTo>
                  <a:pt x="167714" y="205739"/>
                </a:lnTo>
                <a:lnTo>
                  <a:pt x="159502" y="203199"/>
                </a:lnTo>
                <a:lnTo>
                  <a:pt x="154063" y="195579"/>
                </a:lnTo>
                <a:lnTo>
                  <a:pt x="152895" y="193039"/>
                </a:lnTo>
                <a:lnTo>
                  <a:pt x="154000" y="189229"/>
                </a:lnTo>
                <a:lnTo>
                  <a:pt x="151066" y="186689"/>
                </a:lnTo>
                <a:lnTo>
                  <a:pt x="148145" y="185419"/>
                </a:lnTo>
                <a:close/>
              </a:path>
              <a:path w="306070" h="238760">
                <a:moveTo>
                  <a:pt x="210832" y="173989"/>
                </a:moveTo>
                <a:lnTo>
                  <a:pt x="189953" y="173989"/>
                </a:lnTo>
                <a:lnTo>
                  <a:pt x="199859" y="176529"/>
                </a:lnTo>
                <a:lnTo>
                  <a:pt x="207302" y="186689"/>
                </a:lnTo>
                <a:lnTo>
                  <a:pt x="216789" y="195579"/>
                </a:lnTo>
                <a:lnTo>
                  <a:pt x="221843" y="204469"/>
                </a:lnTo>
                <a:lnTo>
                  <a:pt x="228701" y="207009"/>
                </a:lnTo>
                <a:lnTo>
                  <a:pt x="289667" y="207009"/>
                </a:lnTo>
                <a:lnTo>
                  <a:pt x="299965" y="203199"/>
                </a:lnTo>
                <a:lnTo>
                  <a:pt x="304766" y="196849"/>
                </a:lnTo>
                <a:lnTo>
                  <a:pt x="240219" y="196849"/>
                </a:lnTo>
                <a:lnTo>
                  <a:pt x="232879" y="195579"/>
                </a:lnTo>
                <a:lnTo>
                  <a:pt x="227126" y="194309"/>
                </a:lnTo>
                <a:lnTo>
                  <a:pt x="220903" y="184149"/>
                </a:lnTo>
                <a:lnTo>
                  <a:pt x="212636" y="176529"/>
                </a:lnTo>
                <a:lnTo>
                  <a:pt x="210832" y="173989"/>
                </a:lnTo>
                <a:close/>
              </a:path>
              <a:path w="306070" h="238760">
                <a:moveTo>
                  <a:pt x="67970" y="185419"/>
                </a:moveTo>
                <a:lnTo>
                  <a:pt x="64592" y="185419"/>
                </a:lnTo>
                <a:lnTo>
                  <a:pt x="62699" y="186689"/>
                </a:lnTo>
                <a:lnTo>
                  <a:pt x="60522" y="194309"/>
                </a:lnTo>
                <a:lnTo>
                  <a:pt x="57299" y="200659"/>
                </a:lnTo>
                <a:lnTo>
                  <a:pt x="52595" y="204469"/>
                </a:lnTo>
                <a:lnTo>
                  <a:pt x="45974" y="205739"/>
                </a:lnTo>
                <a:lnTo>
                  <a:pt x="66138" y="205739"/>
                </a:lnTo>
                <a:lnTo>
                  <a:pt x="69862" y="186689"/>
                </a:lnTo>
                <a:lnTo>
                  <a:pt x="67970" y="185419"/>
                </a:lnTo>
                <a:close/>
              </a:path>
              <a:path w="306070" h="238760">
                <a:moveTo>
                  <a:pt x="121145" y="182879"/>
                </a:moveTo>
                <a:lnTo>
                  <a:pt x="123850" y="189229"/>
                </a:lnTo>
                <a:lnTo>
                  <a:pt x="118960" y="201929"/>
                </a:lnTo>
                <a:lnTo>
                  <a:pt x="111874" y="205739"/>
                </a:lnTo>
                <a:lnTo>
                  <a:pt x="127602" y="205739"/>
                </a:lnTo>
                <a:lnTo>
                  <a:pt x="130228" y="203199"/>
                </a:lnTo>
                <a:lnTo>
                  <a:pt x="130353" y="199389"/>
                </a:lnTo>
                <a:lnTo>
                  <a:pt x="130479" y="195579"/>
                </a:lnTo>
                <a:lnTo>
                  <a:pt x="130604" y="191769"/>
                </a:lnTo>
                <a:lnTo>
                  <a:pt x="130730" y="187959"/>
                </a:lnTo>
                <a:lnTo>
                  <a:pt x="130771" y="186689"/>
                </a:lnTo>
                <a:lnTo>
                  <a:pt x="121145" y="182879"/>
                </a:lnTo>
                <a:close/>
              </a:path>
              <a:path w="306070" h="238760">
                <a:moveTo>
                  <a:pt x="191096" y="185419"/>
                </a:moveTo>
                <a:lnTo>
                  <a:pt x="187490" y="185419"/>
                </a:lnTo>
                <a:lnTo>
                  <a:pt x="185102" y="186689"/>
                </a:lnTo>
                <a:lnTo>
                  <a:pt x="181876" y="190499"/>
                </a:lnTo>
                <a:lnTo>
                  <a:pt x="183629" y="193039"/>
                </a:lnTo>
                <a:lnTo>
                  <a:pt x="182118" y="196849"/>
                </a:lnTo>
                <a:lnTo>
                  <a:pt x="176114" y="204469"/>
                </a:lnTo>
                <a:lnTo>
                  <a:pt x="167714" y="205739"/>
                </a:lnTo>
                <a:lnTo>
                  <a:pt x="188402" y="205739"/>
                </a:lnTo>
                <a:lnTo>
                  <a:pt x="192874" y="186689"/>
                </a:lnTo>
                <a:lnTo>
                  <a:pt x="191096" y="185419"/>
                </a:lnTo>
                <a:close/>
              </a:path>
              <a:path w="306070" h="238760">
                <a:moveTo>
                  <a:pt x="272308" y="195579"/>
                </a:moveTo>
                <a:lnTo>
                  <a:pt x="264528" y="195579"/>
                </a:lnTo>
                <a:lnTo>
                  <a:pt x="256695" y="196849"/>
                </a:lnTo>
                <a:lnTo>
                  <a:pt x="280028" y="196849"/>
                </a:lnTo>
                <a:lnTo>
                  <a:pt x="272308" y="195579"/>
                </a:lnTo>
                <a:close/>
              </a:path>
              <a:path w="306070" h="238760">
                <a:moveTo>
                  <a:pt x="298724" y="104139"/>
                </a:moveTo>
                <a:lnTo>
                  <a:pt x="290195" y="104139"/>
                </a:lnTo>
                <a:lnTo>
                  <a:pt x="293282" y="118109"/>
                </a:lnTo>
                <a:lnTo>
                  <a:pt x="294722" y="132079"/>
                </a:lnTo>
                <a:lnTo>
                  <a:pt x="294779" y="134619"/>
                </a:lnTo>
                <a:lnTo>
                  <a:pt x="294866" y="138429"/>
                </a:lnTo>
                <a:lnTo>
                  <a:pt x="294982" y="165099"/>
                </a:lnTo>
                <a:lnTo>
                  <a:pt x="287765" y="166369"/>
                </a:lnTo>
                <a:lnTo>
                  <a:pt x="285500" y="170179"/>
                </a:lnTo>
                <a:lnTo>
                  <a:pt x="287976" y="175259"/>
                </a:lnTo>
                <a:lnTo>
                  <a:pt x="294982" y="176529"/>
                </a:lnTo>
                <a:lnTo>
                  <a:pt x="294678" y="181609"/>
                </a:lnTo>
                <a:lnTo>
                  <a:pt x="295643" y="189229"/>
                </a:lnTo>
                <a:lnTo>
                  <a:pt x="294386" y="194309"/>
                </a:lnTo>
                <a:lnTo>
                  <a:pt x="287463" y="195579"/>
                </a:lnTo>
                <a:lnTo>
                  <a:pt x="280028" y="196849"/>
                </a:lnTo>
                <a:lnTo>
                  <a:pt x="304766" y="196849"/>
                </a:lnTo>
                <a:lnTo>
                  <a:pt x="305727" y="195579"/>
                </a:lnTo>
                <a:lnTo>
                  <a:pt x="305727" y="126999"/>
                </a:lnTo>
                <a:lnTo>
                  <a:pt x="298724" y="104139"/>
                </a:lnTo>
                <a:close/>
              </a:path>
              <a:path w="306070" h="238760">
                <a:moveTo>
                  <a:pt x="43421" y="184149"/>
                </a:moveTo>
                <a:lnTo>
                  <a:pt x="39725" y="187959"/>
                </a:lnTo>
                <a:lnTo>
                  <a:pt x="40601" y="193039"/>
                </a:lnTo>
                <a:lnTo>
                  <a:pt x="43727" y="195579"/>
                </a:lnTo>
                <a:lnTo>
                  <a:pt x="48417" y="195579"/>
                </a:lnTo>
                <a:lnTo>
                  <a:pt x="51437" y="191769"/>
                </a:lnTo>
                <a:lnTo>
                  <a:pt x="49555" y="186689"/>
                </a:lnTo>
                <a:lnTo>
                  <a:pt x="43421" y="184149"/>
                </a:lnTo>
                <a:close/>
              </a:path>
              <a:path w="306070" h="238760">
                <a:moveTo>
                  <a:pt x="103873" y="184149"/>
                </a:moveTo>
                <a:lnTo>
                  <a:pt x="101041" y="187959"/>
                </a:lnTo>
                <a:lnTo>
                  <a:pt x="101511" y="191769"/>
                </a:lnTo>
                <a:lnTo>
                  <a:pt x="104575" y="195579"/>
                </a:lnTo>
                <a:lnTo>
                  <a:pt x="109466" y="195579"/>
                </a:lnTo>
                <a:lnTo>
                  <a:pt x="112467" y="191769"/>
                </a:lnTo>
                <a:lnTo>
                  <a:pt x="109867" y="185419"/>
                </a:lnTo>
                <a:lnTo>
                  <a:pt x="103873" y="184149"/>
                </a:lnTo>
                <a:close/>
              </a:path>
              <a:path w="306070" h="238760">
                <a:moveTo>
                  <a:pt x="169976" y="184149"/>
                </a:moveTo>
                <a:lnTo>
                  <a:pt x="166001" y="186689"/>
                </a:lnTo>
                <a:lnTo>
                  <a:pt x="162704" y="191769"/>
                </a:lnTo>
                <a:lnTo>
                  <a:pt x="166371" y="195579"/>
                </a:lnTo>
                <a:lnTo>
                  <a:pt x="171793" y="195579"/>
                </a:lnTo>
                <a:lnTo>
                  <a:pt x="173761" y="190499"/>
                </a:lnTo>
                <a:lnTo>
                  <a:pt x="173266" y="186689"/>
                </a:lnTo>
                <a:lnTo>
                  <a:pt x="169976" y="184149"/>
                </a:lnTo>
                <a:close/>
              </a:path>
              <a:path w="306070" h="238760">
                <a:moveTo>
                  <a:pt x="17462" y="163829"/>
                </a:moveTo>
                <a:lnTo>
                  <a:pt x="21640" y="176529"/>
                </a:lnTo>
                <a:lnTo>
                  <a:pt x="32042" y="175259"/>
                </a:lnTo>
                <a:lnTo>
                  <a:pt x="180289" y="175259"/>
                </a:lnTo>
                <a:lnTo>
                  <a:pt x="189953" y="173989"/>
                </a:lnTo>
                <a:lnTo>
                  <a:pt x="210832" y="173989"/>
                </a:lnTo>
                <a:lnTo>
                  <a:pt x="206324" y="167639"/>
                </a:lnTo>
                <a:lnTo>
                  <a:pt x="200037" y="165099"/>
                </a:lnTo>
                <a:lnTo>
                  <a:pt x="29768" y="165099"/>
                </a:lnTo>
                <a:lnTo>
                  <a:pt x="17462" y="163829"/>
                </a:lnTo>
                <a:close/>
              </a:path>
              <a:path w="306070" h="238760">
                <a:moveTo>
                  <a:pt x="268941" y="165099"/>
                </a:moveTo>
                <a:lnTo>
                  <a:pt x="223926" y="165099"/>
                </a:lnTo>
                <a:lnTo>
                  <a:pt x="220535" y="166369"/>
                </a:lnTo>
                <a:lnTo>
                  <a:pt x="217347" y="168909"/>
                </a:lnTo>
                <a:lnTo>
                  <a:pt x="219138" y="172719"/>
                </a:lnTo>
                <a:lnTo>
                  <a:pt x="223138" y="175259"/>
                </a:lnTo>
                <a:lnTo>
                  <a:pt x="230485" y="176529"/>
                </a:lnTo>
                <a:lnTo>
                  <a:pt x="239176" y="176529"/>
                </a:lnTo>
                <a:lnTo>
                  <a:pt x="247205" y="175259"/>
                </a:lnTo>
                <a:lnTo>
                  <a:pt x="271522" y="175259"/>
                </a:lnTo>
                <a:lnTo>
                  <a:pt x="275272" y="172719"/>
                </a:lnTo>
                <a:lnTo>
                  <a:pt x="274495" y="167639"/>
                </a:lnTo>
                <a:lnTo>
                  <a:pt x="268941" y="165099"/>
                </a:lnTo>
                <a:close/>
              </a:path>
              <a:path w="306070" h="238760">
                <a:moveTo>
                  <a:pt x="271522" y="175259"/>
                </a:moveTo>
                <a:lnTo>
                  <a:pt x="247205" y="175259"/>
                </a:lnTo>
                <a:lnTo>
                  <a:pt x="255370" y="176529"/>
                </a:lnTo>
                <a:lnTo>
                  <a:pt x="264182" y="176529"/>
                </a:lnTo>
                <a:lnTo>
                  <a:pt x="271522" y="175259"/>
                </a:lnTo>
                <a:close/>
              </a:path>
              <a:path w="306070" h="238760">
                <a:moveTo>
                  <a:pt x="190455" y="163829"/>
                </a:moveTo>
                <a:lnTo>
                  <a:pt x="178969" y="163829"/>
                </a:lnTo>
                <a:lnTo>
                  <a:pt x="166524" y="165099"/>
                </a:lnTo>
                <a:lnTo>
                  <a:pt x="200037" y="165099"/>
                </a:lnTo>
                <a:lnTo>
                  <a:pt x="190455" y="163829"/>
                </a:lnTo>
                <a:close/>
              </a:path>
              <a:path w="306070" h="238760">
                <a:moveTo>
                  <a:pt x="268370" y="134619"/>
                </a:moveTo>
                <a:lnTo>
                  <a:pt x="14325" y="134619"/>
                </a:lnTo>
                <a:lnTo>
                  <a:pt x="10541" y="135889"/>
                </a:lnTo>
                <a:lnTo>
                  <a:pt x="8978" y="138429"/>
                </a:lnTo>
                <a:lnTo>
                  <a:pt x="10147" y="142239"/>
                </a:lnTo>
                <a:lnTo>
                  <a:pt x="14104" y="144779"/>
                </a:lnTo>
                <a:lnTo>
                  <a:pt x="22109" y="146049"/>
                </a:lnTo>
                <a:lnTo>
                  <a:pt x="32044" y="146049"/>
                </a:lnTo>
                <a:lnTo>
                  <a:pt x="41795" y="144779"/>
                </a:lnTo>
                <a:lnTo>
                  <a:pt x="281228" y="144779"/>
                </a:lnTo>
                <a:lnTo>
                  <a:pt x="280644" y="139699"/>
                </a:lnTo>
                <a:lnTo>
                  <a:pt x="276705" y="135889"/>
                </a:lnTo>
                <a:lnTo>
                  <a:pt x="268370" y="134619"/>
                </a:lnTo>
                <a:close/>
              </a:path>
              <a:path w="306070" h="238760">
                <a:moveTo>
                  <a:pt x="268706" y="144779"/>
                </a:moveTo>
                <a:lnTo>
                  <a:pt x="98971" y="144779"/>
                </a:lnTo>
                <a:lnTo>
                  <a:pt x="211874" y="146049"/>
                </a:lnTo>
                <a:lnTo>
                  <a:pt x="268706" y="144779"/>
                </a:lnTo>
                <a:close/>
              </a:path>
              <a:path w="306070" h="238760">
                <a:moveTo>
                  <a:pt x="41148" y="102869"/>
                </a:moveTo>
                <a:lnTo>
                  <a:pt x="33172" y="104139"/>
                </a:lnTo>
                <a:lnTo>
                  <a:pt x="4335" y="104139"/>
                </a:lnTo>
                <a:lnTo>
                  <a:pt x="0" y="106679"/>
                </a:lnTo>
                <a:lnTo>
                  <a:pt x="0" y="111759"/>
                </a:lnTo>
                <a:lnTo>
                  <a:pt x="3790" y="114299"/>
                </a:lnTo>
                <a:lnTo>
                  <a:pt x="10058" y="115569"/>
                </a:lnTo>
                <a:lnTo>
                  <a:pt x="17716" y="115569"/>
                </a:lnTo>
                <a:lnTo>
                  <a:pt x="25679" y="114299"/>
                </a:lnTo>
                <a:lnTo>
                  <a:pt x="41239" y="114299"/>
                </a:lnTo>
                <a:lnTo>
                  <a:pt x="41148" y="102869"/>
                </a:lnTo>
                <a:close/>
              </a:path>
              <a:path w="306070" h="238760">
                <a:moveTo>
                  <a:pt x="41239" y="114299"/>
                </a:moveTo>
                <a:lnTo>
                  <a:pt x="33134" y="114299"/>
                </a:lnTo>
                <a:lnTo>
                  <a:pt x="41249" y="115569"/>
                </a:lnTo>
                <a:lnTo>
                  <a:pt x="41239" y="114299"/>
                </a:lnTo>
                <a:close/>
              </a:path>
              <a:path w="306070" h="238760">
                <a:moveTo>
                  <a:pt x="92112" y="43179"/>
                </a:moveTo>
                <a:lnTo>
                  <a:pt x="68072" y="43179"/>
                </a:lnTo>
                <a:lnTo>
                  <a:pt x="62907" y="46989"/>
                </a:lnTo>
                <a:lnTo>
                  <a:pt x="60894" y="54609"/>
                </a:lnTo>
                <a:lnTo>
                  <a:pt x="60864" y="55879"/>
                </a:lnTo>
                <a:lnTo>
                  <a:pt x="60737" y="66039"/>
                </a:lnTo>
                <a:lnTo>
                  <a:pt x="60880" y="72389"/>
                </a:lnTo>
                <a:lnTo>
                  <a:pt x="60909" y="83819"/>
                </a:lnTo>
                <a:lnTo>
                  <a:pt x="59690" y="93979"/>
                </a:lnTo>
                <a:lnTo>
                  <a:pt x="64541" y="106679"/>
                </a:lnTo>
                <a:lnTo>
                  <a:pt x="74853" y="104139"/>
                </a:lnTo>
                <a:lnTo>
                  <a:pt x="97468" y="104139"/>
                </a:lnTo>
                <a:lnTo>
                  <a:pt x="99720" y="101599"/>
                </a:lnTo>
                <a:lnTo>
                  <a:pt x="102209" y="96519"/>
                </a:lnTo>
                <a:lnTo>
                  <a:pt x="102307" y="95249"/>
                </a:lnTo>
                <a:lnTo>
                  <a:pt x="102404" y="93979"/>
                </a:lnTo>
                <a:lnTo>
                  <a:pt x="71653" y="93979"/>
                </a:lnTo>
                <a:lnTo>
                  <a:pt x="71653" y="53339"/>
                </a:lnTo>
                <a:lnTo>
                  <a:pt x="101771" y="53339"/>
                </a:lnTo>
                <a:lnTo>
                  <a:pt x="101277" y="49529"/>
                </a:lnTo>
                <a:lnTo>
                  <a:pt x="98526" y="44449"/>
                </a:lnTo>
                <a:lnTo>
                  <a:pt x="92112" y="43179"/>
                </a:lnTo>
                <a:close/>
              </a:path>
              <a:path w="306070" h="238760">
                <a:moveTo>
                  <a:pt x="97468" y="104139"/>
                </a:moveTo>
                <a:lnTo>
                  <a:pt x="88722" y="104139"/>
                </a:lnTo>
                <a:lnTo>
                  <a:pt x="96342" y="105409"/>
                </a:lnTo>
                <a:lnTo>
                  <a:pt x="97468" y="104139"/>
                </a:lnTo>
                <a:close/>
              </a:path>
              <a:path w="306070" h="238760">
                <a:moveTo>
                  <a:pt x="144533" y="41909"/>
                </a:moveTo>
                <a:lnTo>
                  <a:pt x="135887" y="41909"/>
                </a:lnTo>
                <a:lnTo>
                  <a:pt x="128981" y="43179"/>
                </a:lnTo>
                <a:lnTo>
                  <a:pt x="123602" y="48259"/>
                </a:lnTo>
                <a:lnTo>
                  <a:pt x="121613" y="55879"/>
                </a:lnTo>
                <a:lnTo>
                  <a:pt x="121517" y="66039"/>
                </a:lnTo>
                <a:lnTo>
                  <a:pt x="121684" y="72389"/>
                </a:lnTo>
                <a:lnTo>
                  <a:pt x="121804" y="86359"/>
                </a:lnTo>
                <a:lnTo>
                  <a:pt x="122016" y="92709"/>
                </a:lnTo>
                <a:lnTo>
                  <a:pt x="123216" y="99059"/>
                </a:lnTo>
                <a:lnTo>
                  <a:pt x="125996" y="102869"/>
                </a:lnTo>
                <a:lnTo>
                  <a:pt x="133398" y="105409"/>
                </a:lnTo>
                <a:lnTo>
                  <a:pt x="144383" y="105409"/>
                </a:lnTo>
                <a:lnTo>
                  <a:pt x="154982" y="104139"/>
                </a:lnTo>
                <a:lnTo>
                  <a:pt x="161226" y="101599"/>
                </a:lnTo>
                <a:lnTo>
                  <a:pt x="163410" y="95249"/>
                </a:lnTo>
                <a:lnTo>
                  <a:pt x="163513" y="93979"/>
                </a:lnTo>
                <a:lnTo>
                  <a:pt x="132562" y="93979"/>
                </a:lnTo>
                <a:lnTo>
                  <a:pt x="132562" y="53339"/>
                </a:lnTo>
                <a:lnTo>
                  <a:pt x="163060" y="53339"/>
                </a:lnTo>
                <a:lnTo>
                  <a:pt x="162156" y="48259"/>
                </a:lnTo>
                <a:lnTo>
                  <a:pt x="158838" y="44449"/>
                </a:lnTo>
                <a:lnTo>
                  <a:pt x="152868" y="43179"/>
                </a:lnTo>
                <a:lnTo>
                  <a:pt x="144533" y="41909"/>
                </a:lnTo>
                <a:close/>
              </a:path>
              <a:path w="306070" h="238760">
                <a:moveTo>
                  <a:pt x="224447" y="41909"/>
                </a:moveTo>
                <a:lnTo>
                  <a:pt x="213946" y="43179"/>
                </a:lnTo>
                <a:lnTo>
                  <a:pt x="207200" y="44449"/>
                </a:lnTo>
                <a:lnTo>
                  <a:pt x="204197" y="49529"/>
                </a:lnTo>
                <a:lnTo>
                  <a:pt x="203398" y="55879"/>
                </a:lnTo>
                <a:lnTo>
                  <a:pt x="203406" y="66039"/>
                </a:lnTo>
                <a:lnTo>
                  <a:pt x="203619" y="72389"/>
                </a:lnTo>
                <a:lnTo>
                  <a:pt x="203588" y="73659"/>
                </a:lnTo>
                <a:lnTo>
                  <a:pt x="203465" y="78739"/>
                </a:lnTo>
                <a:lnTo>
                  <a:pt x="203352" y="88899"/>
                </a:lnTo>
                <a:lnTo>
                  <a:pt x="203583" y="92709"/>
                </a:lnTo>
                <a:lnTo>
                  <a:pt x="203660" y="93979"/>
                </a:lnTo>
                <a:lnTo>
                  <a:pt x="203736" y="95249"/>
                </a:lnTo>
                <a:lnTo>
                  <a:pt x="205409" y="100329"/>
                </a:lnTo>
                <a:lnTo>
                  <a:pt x="212305" y="104139"/>
                </a:lnTo>
                <a:lnTo>
                  <a:pt x="223837" y="105409"/>
                </a:lnTo>
                <a:lnTo>
                  <a:pt x="236903" y="105409"/>
                </a:lnTo>
                <a:lnTo>
                  <a:pt x="248399" y="104139"/>
                </a:lnTo>
                <a:lnTo>
                  <a:pt x="298724" y="104139"/>
                </a:lnTo>
                <a:lnTo>
                  <a:pt x="295611" y="93979"/>
                </a:lnTo>
                <a:lnTo>
                  <a:pt x="214363" y="93979"/>
                </a:lnTo>
                <a:lnTo>
                  <a:pt x="214363" y="53339"/>
                </a:lnTo>
                <a:lnTo>
                  <a:pt x="232271" y="53339"/>
                </a:lnTo>
                <a:lnTo>
                  <a:pt x="238525" y="52069"/>
                </a:lnTo>
                <a:lnTo>
                  <a:pt x="239445" y="45719"/>
                </a:lnTo>
                <a:lnTo>
                  <a:pt x="234386" y="43179"/>
                </a:lnTo>
                <a:lnTo>
                  <a:pt x="224447" y="41909"/>
                </a:lnTo>
                <a:close/>
              </a:path>
              <a:path w="306070" h="238760">
                <a:moveTo>
                  <a:pt x="101771" y="53339"/>
                </a:moveTo>
                <a:lnTo>
                  <a:pt x="91363" y="53339"/>
                </a:lnTo>
                <a:lnTo>
                  <a:pt x="91363" y="93979"/>
                </a:lnTo>
                <a:lnTo>
                  <a:pt x="102404" y="93979"/>
                </a:lnTo>
                <a:lnTo>
                  <a:pt x="102795" y="88899"/>
                </a:lnTo>
                <a:lnTo>
                  <a:pt x="102680" y="86359"/>
                </a:lnTo>
                <a:lnTo>
                  <a:pt x="102566" y="83819"/>
                </a:lnTo>
                <a:lnTo>
                  <a:pt x="102451" y="81279"/>
                </a:lnTo>
                <a:lnTo>
                  <a:pt x="102337" y="78739"/>
                </a:lnTo>
                <a:lnTo>
                  <a:pt x="102265" y="57149"/>
                </a:lnTo>
                <a:lnTo>
                  <a:pt x="101771" y="53339"/>
                </a:lnTo>
                <a:close/>
              </a:path>
              <a:path w="306070" h="238760">
                <a:moveTo>
                  <a:pt x="163060" y="53339"/>
                </a:moveTo>
                <a:lnTo>
                  <a:pt x="152869" y="53339"/>
                </a:lnTo>
                <a:lnTo>
                  <a:pt x="152869" y="93979"/>
                </a:lnTo>
                <a:lnTo>
                  <a:pt x="163513" y="93979"/>
                </a:lnTo>
                <a:lnTo>
                  <a:pt x="163926" y="88899"/>
                </a:lnTo>
                <a:lnTo>
                  <a:pt x="163806" y="78739"/>
                </a:lnTo>
                <a:lnTo>
                  <a:pt x="163729" y="76199"/>
                </a:lnTo>
                <a:lnTo>
                  <a:pt x="163614" y="72389"/>
                </a:lnTo>
                <a:lnTo>
                  <a:pt x="163512" y="55879"/>
                </a:lnTo>
                <a:lnTo>
                  <a:pt x="163060" y="53339"/>
                </a:lnTo>
                <a:close/>
              </a:path>
              <a:path w="306070" h="238760">
                <a:moveTo>
                  <a:pt x="259715" y="83819"/>
                </a:moveTo>
                <a:lnTo>
                  <a:pt x="254931" y="86359"/>
                </a:lnTo>
                <a:lnTo>
                  <a:pt x="253771" y="93979"/>
                </a:lnTo>
                <a:lnTo>
                  <a:pt x="265125" y="93979"/>
                </a:lnTo>
                <a:lnTo>
                  <a:pt x="264618" y="88899"/>
                </a:lnTo>
                <a:lnTo>
                  <a:pt x="264492" y="87629"/>
                </a:lnTo>
                <a:lnTo>
                  <a:pt x="264365" y="86359"/>
                </a:lnTo>
                <a:lnTo>
                  <a:pt x="259715" y="83819"/>
                </a:lnTo>
                <a:close/>
              </a:path>
              <a:path w="306070" h="238760">
                <a:moveTo>
                  <a:pt x="209149" y="11429"/>
                </a:moveTo>
                <a:lnTo>
                  <a:pt x="148559" y="11429"/>
                </a:lnTo>
                <a:lnTo>
                  <a:pt x="180924" y="13969"/>
                </a:lnTo>
                <a:lnTo>
                  <a:pt x="218009" y="22859"/>
                </a:lnTo>
                <a:lnTo>
                  <a:pt x="247229" y="40639"/>
                </a:lnTo>
                <a:lnTo>
                  <a:pt x="269569" y="64769"/>
                </a:lnTo>
                <a:lnTo>
                  <a:pt x="286016" y="93979"/>
                </a:lnTo>
                <a:lnTo>
                  <a:pt x="295611" y="93979"/>
                </a:lnTo>
                <a:lnTo>
                  <a:pt x="290943" y="78739"/>
                </a:lnTo>
                <a:lnTo>
                  <a:pt x="264131" y="40639"/>
                </a:lnTo>
                <a:lnTo>
                  <a:pt x="224827" y="15239"/>
                </a:lnTo>
                <a:lnTo>
                  <a:pt x="209149" y="11429"/>
                </a:lnTo>
                <a:close/>
              </a:path>
              <a:path w="306070" h="238760">
                <a:moveTo>
                  <a:pt x="40894" y="73659"/>
                </a:moveTo>
                <a:lnTo>
                  <a:pt x="15349" y="73659"/>
                </a:lnTo>
                <a:lnTo>
                  <a:pt x="10842" y="76199"/>
                </a:lnTo>
                <a:lnTo>
                  <a:pt x="10147" y="81279"/>
                </a:lnTo>
                <a:lnTo>
                  <a:pt x="10896" y="81279"/>
                </a:lnTo>
                <a:lnTo>
                  <a:pt x="11341" y="82549"/>
                </a:lnTo>
                <a:lnTo>
                  <a:pt x="19358" y="83819"/>
                </a:lnTo>
                <a:lnTo>
                  <a:pt x="29427" y="85089"/>
                </a:lnTo>
                <a:lnTo>
                  <a:pt x="37917" y="83819"/>
                </a:lnTo>
                <a:lnTo>
                  <a:pt x="41198" y="78739"/>
                </a:lnTo>
                <a:lnTo>
                  <a:pt x="40894" y="73659"/>
                </a:lnTo>
                <a:close/>
              </a:path>
              <a:path w="306070" h="238760">
                <a:moveTo>
                  <a:pt x="232271" y="53339"/>
                </a:moveTo>
                <a:lnTo>
                  <a:pt x="214363" y="53339"/>
                </a:lnTo>
                <a:lnTo>
                  <a:pt x="223334" y="54609"/>
                </a:lnTo>
                <a:lnTo>
                  <a:pt x="232271" y="53339"/>
                </a:lnTo>
                <a:close/>
              </a:path>
              <a:path w="306070" h="238760">
                <a:moveTo>
                  <a:pt x="111977" y="0"/>
                </a:moveTo>
                <a:lnTo>
                  <a:pt x="70973" y="0"/>
                </a:lnTo>
                <a:lnTo>
                  <a:pt x="51650" y="1269"/>
                </a:lnTo>
                <a:lnTo>
                  <a:pt x="12204" y="1269"/>
                </a:lnTo>
                <a:lnTo>
                  <a:pt x="279" y="2539"/>
                </a:lnTo>
                <a:lnTo>
                  <a:pt x="279" y="3809"/>
                </a:lnTo>
                <a:lnTo>
                  <a:pt x="25" y="11429"/>
                </a:lnTo>
                <a:lnTo>
                  <a:pt x="25" y="13969"/>
                </a:lnTo>
                <a:lnTo>
                  <a:pt x="7239" y="13969"/>
                </a:lnTo>
                <a:lnTo>
                  <a:pt x="13589" y="12699"/>
                </a:lnTo>
                <a:lnTo>
                  <a:pt x="26665" y="12699"/>
                </a:lnTo>
                <a:lnTo>
                  <a:pt x="40915" y="11429"/>
                </a:lnTo>
                <a:lnTo>
                  <a:pt x="209149" y="11429"/>
                </a:lnTo>
                <a:lnTo>
                  <a:pt x="172567" y="2539"/>
                </a:lnTo>
                <a:lnTo>
                  <a:pt x="162597" y="2539"/>
                </a:lnTo>
                <a:lnTo>
                  <a:pt x="139233" y="1269"/>
                </a:lnTo>
                <a:lnTo>
                  <a:pt x="44976" y="1269"/>
                </a:lnTo>
                <a:lnTo>
                  <a:pt x="29465" y="0"/>
                </a:lnTo>
                <a:lnTo>
                  <a:pt x="111977" y="0"/>
                </a:lnTo>
                <a:close/>
              </a:path>
              <a:path w="306070" h="238760">
                <a:moveTo>
                  <a:pt x="5684" y="225546"/>
                </a:moveTo>
                <a:lnTo>
                  <a:pt x="4000" y="225546"/>
                </a:lnTo>
                <a:lnTo>
                  <a:pt x="1953" y="225915"/>
                </a:lnTo>
                <a:lnTo>
                  <a:pt x="1184" y="226074"/>
                </a:lnTo>
                <a:lnTo>
                  <a:pt x="0" y="228833"/>
                </a:lnTo>
                <a:lnTo>
                  <a:pt x="10" y="233634"/>
                </a:lnTo>
                <a:lnTo>
                  <a:pt x="3937" y="238231"/>
                </a:lnTo>
                <a:lnTo>
                  <a:pt x="10731" y="236606"/>
                </a:lnTo>
                <a:lnTo>
                  <a:pt x="293059" y="236606"/>
                </a:lnTo>
                <a:lnTo>
                  <a:pt x="296148" y="236450"/>
                </a:lnTo>
                <a:lnTo>
                  <a:pt x="305130" y="234815"/>
                </a:lnTo>
                <a:lnTo>
                  <a:pt x="305142" y="233634"/>
                </a:lnTo>
                <a:lnTo>
                  <a:pt x="305727" y="233634"/>
                </a:lnTo>
                <a:lnTo>
                  <a:pt x="305727" y="228833"/>
                </a:lnTo>
                <a:lnTo>
                  <a:pt x="302515" y="227589"/>
                </a:lnTo>
                <a:lnTo>
                  <a:pt x="211442" y="227589"/>
                </a:lnTo>
                <a:lnTo>
                  <a:pt x="206198" y="225915"/>
                </a:lnTo>
                <a:lnTo>
                  <a:pt x="9665" y="225915"/>
                </a:lnTo>
                <a:lnTo>
                  <a:pt x="5684" y="225546"/>
                </a:lnTo>
                <a:close/>
              </a:path>
              <a:path w="306070" h="238760">
                <a:moveTo>
                  <a:pt x="293059" y="236606"/>
                </a:moveTo>
                <a:lnTo>
                  <a:pt x="268109" y="236606"/>
                </a:lnTo>
                <a:lnTo>
                  <a:pt x="286905" y="236915"/>
                </a:lnTo>
                <a:lnTo>
                  <a:pt x="293059" y="236606"/>
                </a:lnTo>
                <a:close/>
              </a:path>
              <a:path w="306070" h="238760">
                <a:moveTo>
                  <a:pt x="269915" y="225915"/>
                </a:moveTo>
                <a:lnTo>
                  <a:pt x="221424" y="225915"/>
                </a:lnTo>
                <a:lnTo>
                  <a:pt x="211442" y="227589"/>
                </a:lnTo>
                <a:lnTo>
                  <a:pt x="302515" y="227589"/>
                </a:lnTo>
                <a:lnTo>
                  <a:pt x="298607" y="226074"/>
                </a:lnTo>
                <a:lnTo>
                  <a:pt x="277139" y="226074"/>
                </a:lnTo>
                <a:lnTo>
                  <a:pt x="269915" y="225915"/>
                </a:lnTo>
                <a:close/>
              </a:path>
              <a:path w="306070" h="238760">
                <a:moveTo>
                  <a:pt x="288116" y="225546"/>
                </a:moveTo>
                <a:lnTo>
                  <a:pt x="277139" y="226074"/>
                </a:lnTo>
                <a:lnTo>
                  <a:pt x="298607" y="226074"/>
                </a:lnTo>
                <a:lnTo>
                  <a:pt x="298196" y="225915"/>
                </a:lnTo>
                <a:lnTo>
                  <a:pt x="288116" y="225546"/>
                </a:lnTo>
                <a:close/>
              </a:path>
              <a:path w="306070" h="238760">
                <a:moveTo>
                  <a:pt x="18918" y="220591"/>
                </a:moveTo>
                <a:lnTo>
                  <a:pt x="11544" y="220591"/>
                </a:lnTo>
                <a:lnTo>
                  <a:pt x="11010" y="223055"/>
                </a:lnTo>
                <a:lnTo>
                  <a:pt x="8904" y="225915"/>
                </a:lnTo>
                <a:lnTo>
                  <a:pt x="22223" y="225915"/>
                </a:lnTo>
                <a:lnTo>
                  <a:pt x="19037" y="224236"/>
                </a:lnTo>
                <a:lnTo>
                  <a:pt x="18918" y="220591"/>
                </a:lnTo>
                <a:close/>
              </a:path>
              <a:path w="306070" h="238760">
                <a:moveTo>
                  <a:pt x="80482" y="220591"/>
                </a:moveTo>
                <a:lnTo>
                  <a:pt x="72570" y="220591"/>
                </a:lnTo>
                <a:lnTo>
                  <a:pt x="72669" y="223398"/>
                </a:lnTo>
                <a:lnTo>
                  <a:pt x="69787" y="225915"/>
                </a:lnTo>
                <a:lnTo>
                  <a:pt x="83724" y="225915"/>
                </a:lnTo>
                <a:lnTo>
                  <a:pt x="80341" y="224236"/>
                </a:lnTo>
                <a:lnTo>
                  <a:pt x="80297" y="223055"/>
                </a:lnTo>
                <a:lnTo>
                  <a:pt x="80482" y="220591"/>
                </a:lnTo>
                <a:close/>
              </a:path>
              <a:path w="306070" h="238760">
                <a:moveTo>
                  <a:pt x="132867" y="218445"/>
                </a:moveTo>
                <a:lnTo>
                  <a:pt x="132305" y="223055"/>
                </a:lnTo>
                <a:lnTo>
                  <a:pt x="132264" y="223398"/>
                </a:lnTo>
                <a:lnTo>
                  <a:pt x="132162" y="224236"/>
                </a:lnTo>
                <a:lnTo>
                  <a:pt x="132090" y="224820"/>
                </a:lnTo>
                <a:lnTo>
                  <a:pt x="132002" y="225546"/>
                </a:lnTo>
                <a:lnTo>
                  <a:pt x="131957" y="225915"/>
                </a:lnTo>
                <a:lnTo>
                  <a:pt x="143919" y="225915"/>
                </a:lnTo>
                <a:lnTo>
                  <a:pt x="142655" y="220591"/>
                </a:lnTo>
                <a:lnTo>
                  <a:pt x="142532" y="220070"/>
                </a:lnTo>
                <a:lnTo>
                  <a:pt x="132867" y="218445"/>
                </a:lnTo>
                <a:close/>
              </a:path>
              <a:path w="306070" h="238760">
                <a:moveTo>
                  <a:pt x="201902" y="220591"/>
                </a:moveTo>
                <a:lnTo>
                  <a:pt x="194635" y="220591"/>
                </a:lnTo>
                <a:lnTo>
                  <a:pt x="194413" y="223055"/>
                </a:lnTo>
                <a:lnTo>
                  <a:pt x="194293" y="224376"/>
                </a:lnTo>
                <a:lnTo>
                  <a:pt x="194144" y="224820"/>
                </a:lnTo>
                <a:lnTo>
                  <a:pt x="192158" y="225915"/>
                </a:lnTo>
                <a:lnTo>
                  <a:pt x="206198" y="225915"/>
                </a:lnTo>
                <a:lnTo>
                  <a:pt x="202768" y="224820"/>
                </a:lnTo>
                <a:lnTo>
                  <a:pt x="201902" y="220591"/>
                </a:lnTo>
                <a:close/>
              </a:path>
              <a:path w="306070" h="238760">
                <a:moveTo>
                  <a:pt x="263784" y="220591"/>
                </a:moveTo>
                <a:lnTo>
                  <a:pt x="256344" y="220591"/>
                </a:lnTo>
                <a:lnTo>
                  <a:pt x="255854" y="223055"/>
                </a:lnTo>
                <a:lnTo>
                  <a:pt x="253722" y="225915"/>
                </a:lnTo>
                <a:lnTo>
                  <a:pt x="267062" y="225915"/>
                </a:lnTo>
                <a:lnTo>
                  <a:pt x="263652" y="224376"/>
                </a:lnTo>
                <a:lnTo>
                  <a:pt x="263698" y="223055"/>
                </a:lnTo>
                <a:lnTo>
                  <a:pt x="263784" y="220591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80407" y="226096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9118" y="0"/>
                </a:moveTo>
                <a:lnTo>
                  <a:pt x="3644" y="0"/>
                </a:lnTo>
                <a:lnTo>
                  <a:pt x="2819" y="1612"/>
                </a:lnTo>
                <a:lnTo>
                  <a:pt x="1600" y="2819"/>
                </a:lnTo>
                <a:lnTo>
                  <a:pt x="0" y="3644"/>
                </a:lnTo>
                <a:lnTo>
                  <a:pt x="0" y="8204"/>
                </a:lnTo>
                <a:lnTo>
                  <a:pt x="711" y="8407"/>
                </a:lnTo>
                <a:lnTo>
                  <a:pt x="1054" y="8966"/>
                </a:lnTo>
                <a:lnTo>
                  <a:pt x="914" y="10033"/>
                </a:lnTo>
                <a:lnTo>
                  <a:pt x="3136" y="12141"/>
                </a:lnTo>
                <a:lnTo>
                  <a:pt x="8610" y="12420"/>
                </a:lnTo>
                <a:lnTo>
                  <a:pt x="11849" y="10934"/>
                </a:lnTo>
                <a:lnTo>
                  <a:pt x="14516" y="6718"/>
                </a:lnTo>
                <a:lnTo>
                  <a:pt x="13119" y="2108"/>
                </a:lnTo>
                <a:lnTo>
                  <a:pt x="9118" y="0"/>
                </a:lnTo>
                <a:close/>
              </a:path>
              <a:path w="292100" h="292100">
                <a:moveTo>
                  <a:pt x="74783" y="11411"/>
                </a:moveTo>
                <a:lnTo>
                  <a:pt x="49428" y="11411"/>
                </a:lnTo>
                <a:lnTo>
                  <a:pt x="59245" y="12763"/>
                </a:lnTo>
                <a:lnTo>
                  <a:pt x="63703" y="14554"/>
                </a:lnTo>
                <a:lnTo>
                  <a:pt x="67119" y="24942"/>
                </a:lnTo>
                <a:lnTo>
                  <a:pt x="82156" y="23914"/>
                </a:lnTo>
                <a:lnTo>
                  <a:pt x="75501" y="12458"/>
                </a:lnTo>
                <a:lnTo>
                  <a:pt x="74783" y="11411"/>
                </a:lnTo>
                <a:close/>
              </a:path>
              <a:path w="292100" h="292100">
                <a:moveTo>
                  <a:pt x="60159" y="0"/>
                </a:moveTo>
                <a:lnTo>
                  <a:pt x="28257" y="0"/>
                </a:lnTo>
                <a:lnTo>
                  <a:pt x="25971" y="1549"/>
                </a:lnTo>
                <a:lnTo>
                  <a:pt x="23279" y="3911"/>
                </a:lnTo>
                <a:lnTo>
                  <a:pt x="24612" y="8204"/>
                </a:lnTo>
                <a:lnTo>
                  <a:pt x="29699" y="12217"/>
                </a:lnTo>
                <a:lnTo>
                  <a:pt x="38723" y="12217"/>
                </a:lnTo>
                <a:lnTo>
                  <a:pt x="49428" y="11411"/>
                </a:lnTo>
                <a:lnTo>
                  <a:pt x="74783" y="11411"/>
                </a:lnTo>
                <a:lnTo>
                  <a:pt x="70142" y="4648"/>
                </a:lnTo>
                <a:lnTo>
                  <a:pt x="65493" y="2146"/>
                </a:lnTo>
                <a:lnTo>
                  <a:pt x="60159" y="0"/>
                </a:lnTo>
                <a:close/>
              </a:path>
              <a:path w="292100" h="292100">
                <a:moveTo>
                  <a:pt x="291680" y="182295"/>
                </a:moveTo>
                <a:lnTo>
                  <a:pt x="278917" y="182295"/>
                </a:lnTo>
                <a:lnTo>
                  <a:pt x="270116" y="194425"/>
                </a:lnTo>
                <a:lnTo>
                  <a:pt x="260573" y="206400"/>
                </a:lnTo>
                <a:lnTo>
                  <a:pt x="250862" y="218175"/>
                </a:lnTo>
                <a:lnTo>
                  <a:pt x="241554" y="229704"/>
                </a:lnTo>
                <a:lnTo>
                  <a:pt x="237998" y="234238"/>
                </a:lnTo>
                <a:lnTo>
                  <a:pt x="230632" y="241147"/>
                </a:lnTo>
                <a:lnTo>
                  <a:pt x="235165" y="247929"/>
                </a:lnTo>
                <a:lnTo>
                  <a:pt x="243713" y="251333"/>
                </a:lnTo>
                <a:lnTo>
                  <a:pt x="248716" y="241820"/>
                </a:lnTo>
                <a:lnTo>
                  <a:pt x="262680" y="223949"/>
                </a:lnTo>
                <a:lnTo>
                  <a:pt x="272722" y="210954"/>
                </a:lnTo>
                <a:lnTo>
                  <a:pt x="282446" y="197991"/>
                </a:lnTo>
                <a:lnTo>
                  <a:pt x="291680" y="185039"/>
                </a:lnTo>
                <a:lnTo>
                  <a:pt x="291680" y="182295"/>
                </a:lnTo>
                <a:close/>
              </a:path>
              <a:path w="292100" h="292100">
                <a:moveTo>
                  <a:pt x="78387" y="34837"/>
                </a:moveTo>
                <a:lnTo>
                  <a:pt x="42837" y="49225"/>
                </a:lnTo>
                <a:lnTo>
                  <a:pt x="42025" y="58792"/>
                </a:lnTo>
                <a:lnTo>
                  <a:pt x="42508" y="64865"/>
                </a:lnTo>
                <a:lnTo>
                  <a:pt x="43281" y="73592"/>
                </a:lnTo>
                <a:lnTo>
                  <a:pt x="42849" y="84456"/>
                </a:lnTo>
                <a:lnTo>
                  <a:pt x="42837" y="84772"/>
                </a:lnTo>
                <a:lnTo>
                  <a:pt x="26515" y="88272"/>
                </a:lnTo>
                <a:lnTo>
                  <a:pt x="14193" y="95773"/>
                </a:lnTo>
                <a:lnTo>
                  <a:pt x="5484" y="106889"/>
                </a:lnTo>
                <a:lnTo>
                  <a:pt x="0" y="121259"/>
                </a:lnTo>
                <a:lnTo>
                  <a:pt x="0" y="219671"/>
                </a:lnTo>
                <a:lnTo>
                  <a:pt x="2972" y="229442"/>
                </a:lnTo>
                <a:lnTo>
                  <a:pt x="3092" y="229836"/>
                </a:lnTo>
                <a:lnTo>
                  <a:pt x="6867" y="239920"/>
                </a:lnTo>
                <a:lnTo>
                  <a:pt x="12676" y="247402"/>
                </a:lnTo>
                <a:lnTo>
                  <a:pt x="21869" y="249758"/>
                </a:lnTo>
                <a:lnTo>
                  <a:pt x="23441" y="244085"/>
                </a:lnTo>
                <a:lnTo>
                  <a:pt x="21339" y="238371"/>
                </a:lnTo>
                <a:lnTo>
                  <a:pt x="17679" y="232425"/>
                </a:lnTo>
                <a:lnTo>
                  <a:pt x="14579" y="226060"/>
                </a:lnTo>
                <a:lnTo>
                  <a:pt x="12492" y="216251"/>
                </a:lnTo>
                <a:lnTo>
                  <a:pt x="11852" y="206400"/>
                </a:lnTo>
                <a:lnTo>
                  <a:pt x="11849" y="182295"/>
                </a:lnTo>
                <a:lnTo>
                  <a:pt x="291680" y="182295"/>
                </a:lnTo>
                <a:lnTo>
                  <a:pt x="291680" y="179565"/>
                </a:lnTo>
                <a:lnTo>
                  <a:pt x="285038" y="171493"/>
                </a:lnTo>
                <a:lnTo>
                  <a:pt x="282541" y="171246"/>
                </a:lnTo>
                <a:lnTo>
                  <a:pt x="255569" y="171246"/>
                </a:lnTo>
                <a:lnTo>
                  <a:pt x="243668" y="170567"/>
                </a:lnTo>
                <a:lnTo>
                  <a:pt x="67125" y="170567"/>
                </a:lnTo>
                <a:lnTo>
                  <a:pt x="11849" y="169545"/>
                </a:lnTo>
                <a:lnTo>
                  <a:pt x="11968" y="138199"/>
                </a:lnTo>
                <a:lnTo>
                  <a:pt x="12694" y="125332"/>
                </a:lnTo>
                <a:lnTo>
                  <a:pt x="12806" y="123348"/>
                </a:lnTo>
                <a:lnTo>
                  <a:pt x="19733" y="106889"/>
                </a:lnTo>
                <a:lnTo>
                  <a:pt x="19837" y="106641"/>
                </a:lnTo>
                <a:lnTo>
                  <a:pt x="19955" y="106362"/>
                </a:lnTo>
                <a:lnTo>
                  <a:pt x="37376" y="97536"/>
                </a:lnTo>
                <a:lnTo>
                  <a:pt x="48598" y="96583"/>
                </a:lnTo>
                <a:lnTo>
                  <a:pt x="115737" y="96583"/>
                </a:lnTo>
                <a:lnTo>
                  <a:pt x="120867" y="96316"/>
                </a:lnTo>
                <a:lnTo>
                  <a:pt x="134794" y="96164"/>
                </a:lnTo>
                <a:lnTo>
                  <a:pt x="166016" y="96164"/>
                </a:lnTo>
                <a:lnTo>
                  <a:pt x="165119" y="95224"/>
                </a:lnTo>
                <a:lnTo>
                  <a:pt x="159243" y="90075"/>
                </a:lnTo>
                <a:lnTo>
                  <a:pt x="153136" y="86588"/>
                </a:lnTo>
                <a:lnTo>
                  <a:pt x="145928" y="85104"/>
                </a:lnTo>
                <a:lnTo>
                  <a:pt x="117948" y="85104"/>
                </a:lnTo>
                <a:lnTo>
                  <a:pt x="102997" y="84772"/>
                </a:lnTo>
                <a:lnTo>
                  <a:pt x="54686" y="84772"/>
                </a:lnTo>
                <a:lnTo>
                  <a:pt x="54776" y="73592"/>
                </a:lnTo>
                <a:lnTo>
                  <a:pt x="54448" y="65389"/>
                </a:lnTo>
                <a:lnTo>
                  <a:pt x="54740" y="58792"/>
                </a:lnTo>
                <a:lnTo>
                  <a:pt x="54854" y="56222"/>
                </a:lnTo>
                <a:lnTo>
                  <a:pt x="57429" y="49225"/>
                </a:lnTo>
                <a:lnTo>
                  <a:pt x="65605" y="48487"/>
                </a:lnTo>
                <a:lnTo>
                  <a:pt x="74850" y="48056"/>
                </a:lnTo>
                <a:lnTo>
                  <a:pt x="101386" y="48056"/>
                </a:lnTo>
                <a:lnTo>
                  <a:pt x="100464" y="44219"/>
                </a:lnTo>
                <a:lnTo>
                  <a:pt x="92062" y="37376"/>
                </a:lnTo>
                <a:lnTo>
                  <a:pt x="78387" y="34837"/>
                </a:lnTo>
                <a:close/>
              </a:path>
              <a:path w="292100" h="292100">
                <a:moveTo>
                  <a:pt x="124131" y="225145"/>
                </a:moveTo>
                <a:lnTo>
                  <a:pt x="118956" y="225877"/>
                </a:lnTo>
                <a:lnTo>
                  <a:pt x="115620" y="229442"/>
                </a:lnTo>
                <a:lnTo>
                  <a:pt x="116504" y="234238"/>
                </a:lnTo>
                <a:lnTo>
                  <a:pt x="116623" y="234889"/>
                </a:lnTo>
                <a:lnTo>
                  <a:pt x="116674" y="235165"/>
                </a:lnTo>
                <a:lnTo>
                  <a:pt x="121589" y="239128"/>
                </a:lnTo>
                <a:lnTo>
                  <a:pt x="130797" y="236613"/>
                </a:lnTo>
                <a:lnTo>
                  <a:pt x="128524" y="227876"/>
                </a:lnTo>
                <a:lnTo>
                  <a:pt x="124131" y="225145"/>
                </a:lnTo>
                <a:close/>
              </a:path>
              <a:path w="292100" h="292100">
                <a:moveTo>
                  <a:pt x="91973" y="224443"/>
                </a:moveTo>
                <a:lnTo>
                  <a:pt x="83801" y="224768"/>
                </a:lnTo>
                <a:lnTo>
                  <a:pt x="76568" y="225145"/>
                </a:lnTo>
                <a:lnTo>
                  <a:pt x="46482" y="225145"/>
                </a:lnTo>
                <a:lnTo>
                  <a:pt x="42652" y="226060"/>
                </a:lnTo>
                <a:lnTo>
                  <a:pt x="42805" y="226060"/>
                </a:lnTo>
                <a:lnTo>
                  <a:pt x="41910" y="231419"/>
                </a:lnTo>
                <a:lnTo>
                  <a:pt x="43751" y="235165"/>
                </a:lnTo>
                <a:lnTo>
                  <a:pt x="50229" y="236753"/>
                </a:lnTo>
                <a:lnTo>
                  <a:pt x="59327" y="237318"/>
                </a:lnTo>
                <a:lnTo>
                  <a:pt x="84853" y="237318"/>
                </a:lnTo>
                <a:lnTo>
                  <a:pt x="76568" y="236994"/>
                </a:lnTo>
                <a:lnTo>
                  <a:pt x="95015" y="236994"/>
                </a:lnTo>
                <a:lnTo>
                  <a:pt x="101705" y="234889"/>
                </a:lnTo>
                <a:lnTo>
                  <a:pt x="102997" y="228790"/>
                </a:lnTo>
                <a:lnTo>
                  <a:pt x="99049" y="225381"/>
                </a:lnTo>
                <a:lnTo>
                  <a:pt x="91973" y="224443"/>
                </a:lnTo>
                <a:close/>
              </a:path>
              <a:path w="292100" h="292100">
                <a:moveTo>
                  <a:pt x="80771" y="236994"/>
                </a:moveTo>
                <a:lnTo>
                  <a:pt x="76568" y="236994"/>
                </a:lnTo>
                <a:lnTo>
                  <a:pt x="84853" y="237318"/>
                </a:lnTo>
                <a:lnTo>
                  <a:pt x="50463" y="237318"/>
                </a:lnTo>
                <a:lnTo>
                  <a:pt x="80771" y="236994"/>
                </a:lnTo>
                <a:close/>
              </a:path>
              <a:path w="292100" h="292100">
                <a:moveTo>
                  <a:pt x="95015" y="236994"/>
                </a:moveTo>
                <a:lnTo>
                  <a:pt x="80771" y="236994"/>
                </a:lnTo>
                <a:lnTo>
                  <a:pt x="50463" y="237318"/>
                </a:lnTo>
                <a:lnTo>
                  <a:pt x="93986" y="237318"/>
                </a:lnTo>
                <a:lnTo>
                  <a:pt x="95015" y="236994"/>
                </a:lnTo>
                <a:close/>
              </a:path>
              <a:path w="292100" h="292100">
                <a:moveTo>
                  <a:pt x="271532" y="170157"/>
                </a:moveTo>
                <a:lnTo>
                  <a:pt x="255569" y="171246"/>
                </a:lnTo>
                <a:lnTo>
                  <a:pt x="282541" y="171246"/>
                </a:lnTo>
                <a:lnTo>
                  <a:pt x="271532" y="170157"/>
                </a:lnTo>
                <a:close/>
              </a:path>
              <a:path w="292100" h="292100">
                <a:moveTo>
                  <a:pt x="215849" y="170157"/>
                </a:moveTo>
                <a:lnTo>
                  <a:pt x="60566" y="170157"/>
                </a:lnTo>
                <a:lnTo>
                  <a:pt x="287407" y="170567"/>
                </a:lnTo>
                <a:lnTo>
                  <a:pt x="115646" y="170567"/>
                </a:lnTo>
                <a:lnTo>
                  <a:pt x="215849" y="170157"/>
                </a:lnTo>
                <a:close/>
              </a:path>
              <a:path w="292100" h="292100">
                <a:moveTo>
                  <a:pt x="219701" y="150502"/>
                </a:moveTo>
                <a:lnTo>
                  <a:pt x="187795" y="150502"/>
                </a:lnTo>
                <a:lnTo>
                  <a:pt x="202349" y="152222"/>
                </a:lnTo>
                <a:lnTo>
                  <a:pt x="208272" y="155241"/>
                </a:lnTo>
                <a:lnTo>
                  <a:pt x="213491" y="160305"/>
                </a:lnTo>
                <a:lnTo>
                  <a:pt x="217699" y="165884"/>
                </a:lnTo>
                <a:lnTo>
                  <a:pt x="220662" y="170567"/>
                </a:lnTo>
                <a:lnTo>
                  <a:pt x="241759" y="170567"/>
                </a:lnTo>
                <a:lnTo>
                  <a:pt x="236177" y="167292"/>
                </a:lnTo>
                <a:lnTo>
                  <a:pt x="230050" y="161583"/>
                </a:lnTo>
                <a:lnTo>
                  <a:pt x="219701" y="150502"/>
                </a:lnTo>
                <a:close/>
              </a:path>
              <a:path w="292100" h="292100">
                <a:moveTo>
                  <a:pt x="53667" y="139906"/>
                </a:moveTo>
                <a:lnTo>
                  <a:pt x="49302" y="142842"/>
                </a:lnTo>
                <a:lnTo>
                  <a:pt x="49225" y="149491"/>
                </a:lnTo>
                <a:lnTo>
                  <a:pt x="54559" y="154698"/>
                </a:lnTo>
                <a:lnTo>
                  <a:pt x="62687" y="151053"/>
                </a:lnTo>
                <a:lnTo>
                  <a:pt x="62033" y="145431"/>
                </a:lnTo>
                <a:lnTo>
                  <a:pt x="61979" y="144959"/>
                </a:lnTo>
                <a:lnTo>
                  <a:pt x="59056" y="140708"/>
                </a:lnTo>
                <a:lnTo>
                  <a:pt x="59634" y="140708"/>
                </a:lnTo>
                <a:lnTo>
                  <a:pt x="53667" y="139906"/>
                </a:lnTo>
                <a:close/>
              </a:path>
              <a:path w="292100" h="292100">
                <a:moveTo>
                  <a:pt x="55880" y="114312"/>
                </a:moveTo>
                <a:lnTo>
                  <a:pt x="54686" y="120319"/>
                </a:lnTo>
                <a:lnTo>
                  <a:pt x="56258" y="125332"/>
                </a:lnTo>
                <a:lnTo>
                  <a:pt x="62951" y="127609"/>
                </a:lnTo>
                <a:lnTo>
                  <a:pt x="163738" y="127609"/>
                </a:lnTo>
                <a:lnTo>
                  <a:pt x="175115" y="128271"/>
                </a:lnTo>
                <a:lnTo>
                  <a:pt x="185115" y="131686"/>
                </a:lnTo>
                <a:lnTo>
                  <a:pt x="190500" y="139458"/>
                </a:lnTo>
                <a:lnTo>
                  <a:pt x="86592" y="139458"/>
                </a:lnTo>
                <a:lnTo>
                  <a:pt x="82581" y="139585"/>
                </a:lnTo>
                <a:lnTo>
                  <a:pt x="75997" y="141141"/>
                </a:lnTo>
                <a:lnTo>
                  <a:pt x="74375" y="143141"/>
                </a:lnTo>
                <a:lnTo>
                  <a:pt x="72955" y="144959"/>
                </a:lnTo>
                <a:lnTo>
                  <a:pt x="80309" y="151053"/>
                </a:lnTo>
                <a:lnTo>
                  <a:pt x="80438" y="151053"/>
                </a:lnTo>
                <a:lnTo>
                  <a:pt x="98677" y="152992"/>
                </a:lnTo>
                <a:lnTo>
                  <a:pt x="119452" y="152738"/>
                </a:lnTo>
                <a:lnTo>
                  <a:pt x="152067" y="151648"/>
                </a:lnTo>
                <a:lnTo>
                  <a:pt x="170519" y="150693"/>
                </a:lnTo>
                <a:lnTo>
                  <a:pt x="187795" y="150502"/>
                </a:lnTo>
                <a:lnTo>
                  <a:pt x="219701" y="150502"/>
                </a:lnTo>
                <a:lnTo>
                  <a:pt x="218757" y="149491"/>
                </a:lnTo>
                <a:lnTo>
                  <a:pt x="187167" y="118034"/>
                </a:lnTo>
                <a:lnTo>
                  <a:pt x="184987" y="115825"/>
                </a:lnTo>
                <a:lnTo>
                  <a:pt x="72499" y="115825"/>
                </a:lnTo>
                <a:lnTo>
                  <a:pt x="55880" y="114312"/>
                </a:lnTo>
                <a:close/>
              </a:path>
              <a:path w="292100" h="292100">
                <a:moveTo>
                  <a:pt x="29171" y="140373"/>
                </a:moveTo>
                <a:lnTo>
                  <a:pt x="21539" y="143141"/>
                </a:lnTo>
                <a:lnTo>
                  <a:pt x="24557" y="152222"/>
                </a:lnTo>
                <a:lnTo>
                  <a:pt x="30988" y="152222"/>
                </a:lnTo>
                <a:lnTo>
                  <a:pt x="35667" y="149879"/>
                </a:lnTo>
                <a:lnTo>
                  <a:pt x="36846" y="145431"/>
                </a:lnTo>
                <a:lnTo>
                  <a:pt x="36971" y="144959"/>
                </a:lnTo>
                <a:lnTo>
                  <a:pt x="34829" y="140708"/>
                </a:lnTo>
                <a:lnTo>
                  <a:pt x="29171" y="140373"/>
                </a:lnTo>
                <a:close/>
              </a:path>
              <a:path w="292100" h="292100">
                <a:moveTo>
                  <a:pt x="33034" y="115825"/>
                </a:moveTo>
                <a:lnTo>
                  <a:pt x="29468" y="119541"/>
                </a:lnTo>
                <a:lnTo>
                  <a:pt x="30082" y="124558"/>
                </a:lnTo>
                <a:lnTo>
                  <a:pt x="34632" y="127609"/>
                </a:lnTo>
                <a:lnTo>
                  <a:pt x="41224" y="128612"/>
                </a:lnTo>
                <a:lnTo>
                  <a:pt x="44843" y="121259"/>
                </a:lnTo>
                <a:lnTo>
                  <a:pt x="41021" y="116674"/>
                </a:lnTo>
                <a:lnTo>
                  <a:pt x="33034" y="115825"/>
                </a:lnTo>
                <a:close/>
              </a:path>
              <a:path w="292100" h="292100">
                <a:moveTo>
                  <a:pt x="80213" y="127609"/>
                </a:moveTo>
                <a:lnTo>
                  <a:pt x="67285" y="127609"/>
                </a:lnTo>
                <a:lnTo>
                  <a:pt x="71004" y="127761"/>
                </a:lnTo>
                <a:lnTo>
                  <a:pt x="80213" y="127609"/>
                </a:lnTo>
                <a:close/>
              </a:path>
              <a:path w="292100" h="292100">
                <a:moveTo>
                  <a:pt x="166016" y="96164"/>
                </a:moveTo>
                <a:lnTo>
                  <a:pt x="134794" y="96164"/>
                </a:lnTo>
                <a:lnTo>
                  <a:pt x="146748" y="97536"/>
                </a:lnTo>
                <a:lnTo>
                  <a:pt x="152991" y="100538"/>
                </a:lnTo>
                <a:lnTo>
                  <a:pt x="158589" y="105586"/>
                </a:lnTo>
                <a:lnTo>
                  <a:pt x="163052" y="111164"/>
                </a:lnTo>
                <a:lnTo>
                  <a:pt x="165927" y="115825"/>
                </a:lnTo>
                <a:lnTo>
                  <a:pt x="184987" y="115825"/>
                </a:lnTo>
                <a:lnTo>
                  <a:pt x="175920" y="106641"/>
                </a:lnTo>
                <a:lnTo>
                  <a:pt x="170699" y="101068"/>
                </a:lnTo>
                <a:lnTo>
                  <a:pt x="166016" y="96164"/>
                </a:lnTo>
                <a:close/>
              </a:path>
              <a:path w="292100" h="292100">
                <a:moveTo>
                  <a:pt x="115737" y="96583"/>
                </a:moveTo>
                <a:lnTo>
                  <a:pt x="63371" y="96583"/>
                </a:lnTo>
                <a:lnTo>
                  <a:pt x="77415" y="97178"/>
                </a:lnTo>
                <a:lnTo>
                  <a:pt x="92062" y="97536"/>
                </a:lnTo>
                <a:lnTo>
                  <a:pt x="103114" y="97178"/>
                </a:lnTo>
                <a:lnTo>
                  <a:pt x="104285" y="97178"/>
                </a:lnTo>
                <a:lnTo>
                  <a:pt x="115737" y="96583"/>
                </a:lnTo>
                <a:close/>
              </a:path>
              <a:path w="292100" h="292100">
                <a:moveTo>
                  <a:pt x="142781" y="84456"/>
                </a:moveTo>
                <a:lnTo>
                  <a:pt x="131014" y="84456"/>
                </a:lnTo>
                <a:lnTo>
                  <a:pt x="117948" y="85104"/>
                </a:lnTo>
                <a:lnTo>
                  <a:pt x="145928" y="85104"/>
                </a:lnTo>
                <a:lnTo>
                  <a:pt x="142781" y="84456"/>
                </a:lnTo>
                <a:close/>
              </a:path>
              <a:path w="292100" h="292100">
                <a:moveTo>
                  <a:pt x="101386" y="48056"/>
                </a:moveTo>
                <a:lnTo>
                  <a:pt x="74850" y="48056"/>
                </a:lnTo>
                <a:lnTo>
                  <a:pt x="83586" y="48664"/>
                </a:lnTo>
                <a:lnTo>
                  <a:pt x="90233" y="51041"/>
                </a:lnTo>
                <a:lnTo>
                  <a:pt x="91146" y="58792"/>
                </a:lnTo>
                <a:lnTo>
                  <a:pt x="91147" y="84772"/>
                </a:lnTo>
                <a:lnTo>
                  <a:pt x="102997" y="84772"/>
                </a:lnTo>
                <a:lnTo>
                  <a:pt x="103111" y="55240"/>
                </a:lnTo>
                <a:lnTo>
                  <a:pt x="101532" y="48664"/>
                </a:lnTo>
                <a:lnTo>
                  <a:pt x="101489" y="48487"/>
                </a:lnTo>
                <a:lnTo>
                  <a:pt x="101386" y="48056"/>
                </a:lnTo>
                <a:close/>
              </a:path>
              <a:path w="292100" h="292100">
                <a:moveTo>
                  <a:pt x="6471" y="260769"/>
                </a:moveTo>
                <a:lnTo>
                  <a:pt x="6158" y="260769"/>
                </a:lnTo>
                <a:lnTo>
                  <a:pt x="0" y="264337"/>
                </a:lnTo>
                <a:lnTo>
                  <a:pt x="34632" y="291680"/>
                </a:lnTo>
                <a:lnTo>
                  <a:pt x="47396" y="291680"/>
                </a:lnTo>
                <a:lnTo>
                  <a:pt x="55874" y="289329"/>
                </a:lnTo>
                <a:lnTo>
                  <a:pt x="63240" y="285872"/>
                </a:lnTo>
                <a:lnTo>
                  <a:pt x="70120" y="281590"/>
                </a:lnTo>
                <a:lnTo>
                  <a:pt x="72692" y="279799"/>
                </a:lnTo>
                <a:lnTo>
                  <a:pt x="42127" y="279799"/>
                </a:lnTo>
                <a:lnTo>
                  <a:pt x="35797" y="279430"/>
                </a:lnTo>
                <a:lnTo>
                  <a:pt x="35331" y="279430"/>
                </a:lnTo>
                <a:lnTo>
                  <a:pt x="28445" y="277611"/>
                </a:lnTo>
                <a:lnTo>
                  <a:pt x="21869" y="274358"/>
                </a:lnTo>
                <a:lnTo>
                  <a:pt x="17159" y="269656"/>
                </a:lnTo>
                <a:lnTo>
                  <a:pt x="12001" y="263775"/>
                </a:lnTo>
                <a:lnTo>
                  <a:pt x="6471" y="260769"/>
                </a:lnTo>
                <a:close/>
              </a:path>
              <a:path w="292100" h="292100">
                <a:moveTo>
                  <a:pt x="97163" y="277101"/>
                </a:moveTo>
                <a:lnTo>
                  <a:pt x="76568" y="277101"/>
                </a:lnTo>
                <a:lnTo>
                  <a:pt x="81890" y="281908"/>
                </a:lnTo>
                <a:lnTo>
                  <a:pt x="103911" y="291680"/>
                </a:lnTo>
                <a:lnTo>
                  <a:pt x="117589" y="291680"/>
                </a:lnTo>
                <a:lnTo>
                  <a:pt x="142748" y="279799"/>
                </a:lnTo>
                <a:lnTo>
                  <a:pt x="114752" y="279799"/>
                </a:lnTo>
                <a:lnTo>
                  <a:pt x="107820" y="279430"/>
                </a:lnTo>
                <a:lnTo>
                  <a:pt x="106105" y="279430"/>
                </a:lnTo>
                <a:lnTo>
                  <a:pt x="98822" y="277826"/>
                </a:lnTo>
                <a:lnTo>
                  <a:pt x="97163" y="277101"/>
                </a:lnTo>
                <a:close/>
              </a:path>
              <a:path w="292100" h="292100">
                <a:moveTo>
                  <a:pt x="167894" y="277101"/>
                </a:moveTo>
                <a:lnTo>
                  <a:pt x="146748" y="277101"/>
                </a:lnTo>
                <a:lnTo>
                  <a:pt x="152203" y="282131"/>
                </a:lnTo>
                <a:lnTo>
                  <a:pt x="158638" y="286177"/>
                </a:lnTo>
                <a:lnTo>
                  <a:pt x="165965" y="289329"/>
                </a:lnTo>
                <a:lnTo>
                  <a:pt x="174091" y="291680"/>
                </a:lnTo>
                <a:lnTo>
                  <a:pt x="187769" y="291680"/>
                </a:lnTo>
                <a:lnTo>
                  <a:pt x="212983" y="279430"/>
                </a:lnTo>
                <a:lnTo>
                  <a:pt x="181854" y="279430"/>
                </a:lnTo>
                <a:lnTo>
                  <a:pt x="172875" y="278667"/>
                </a:lnTo>
                <a:lnTo>
                  <a:pt x="167894" y="277101"/>
                </a:lnTo>
                <a:close/>
              </a:path>
              <a:path w="292100" h="292100">
                <a:moveTo>
                  <a:pt x="239991" y="277101"/>
                </a:moveTo>
                <a:lnTo>
                  <a:pt x="216027" y="277101"/>
                </a:lnTo>
                <a:lnTo>
                  <a:pt x="221928" y="281908"/>
                </a:lnTo>
                <a:lnTo>
                  <a:pt x="224251" y="283356"/>
                </a:lnTo>
                <a:lnTo>
                  <a:pt x="228195" y="285872"/>
                </a:lnTo>
                <a:lnTo>
                  <a:pt x="235984" y="289329"/>
                </a:lnTo>
                <a:lnTo>
                  <a:pt x="244284" y="291680"/>
                </a:lnTo>
                <a:lnTo>
                  <a:pt x="257048" y="291680"/>
                </a:lnTo>
                <a:lnTo>
                  <a:pt x="268099" y="288378"/>
                </a:lnTo>
                <a:lnTo>
                  <a:pt x="277431" y="283356"/>
                </a:lnTo>
                <a:lnTo>
                  <a:pt x="282456" y="279131"/>
                </a:lnTo>
                <a:lnTo>
                  <a:pt x="247715" y="279131"/>
                </a:lnTo>
                <a:lnTo>
                  <a:pt x="239991" y="277101"/>
                </a:lnTo>
                <a:close/>
              </a:path>
              <a:path w="292100" h="292100">
                <a:moveTo>
                  <a:pt x="78028" y="260769"/>
                </a:moveTo>
                <a:lnTo>
                  <a:pt x="76393" y="260769"/>
                </a:lnTo>
                <a:lnTo>
                  <a:pt x="70921" y="263199"/>
                </a:lnTo>
                <a:lnTo>
                  <a:pt x="64277" y="268900"/>
                </a:lnTo>
                <a:lnTo>
                  <a:pt x="56837" y="275144"/>
                </a:lnTo>
                <a:lnTo>
                  <a:pt x="49225" y="278917"/>
                </a:lnTo>
                <a:lnTo>
                  <a:pt x="42127" y="279799"/>
                </a:lnTo>
                <a:lnTo>
                  <a:pt x="72692" y="279799"/>
                </a:lnTo>
                <a:lnTo>
                  <a:pt x="76568" y="277101"/>
                </a:lnTo>
                <a:lnTo>
                  <a:pt x="97163" y="277101"/>
                </a:lnTo>
                <a:lnTo>
                  <a:pt x="92976" y="275272"/>
                </a:lnTo>
                <a:lnTo>
                  <a:pt x="88261" y="272491"/>
                </a:lnTo>
                <a:lnTo>
                  <a:pt x="80949" y="260921"/>
                </a:lnTo>
                <a:lnTo>
                  <a:pt x="78028" y="260769"/>
                </a:lnTo>
                <a:close/>
              </a:path>
              <a:path w="292100" h="292100">
                <a:moveTo>
                  <a:pt x="147671" y="260769"/>
                </a:moveTo>
                <a:lnTo>
                  <a:pt x="146567" y="260769"/>
                </a:lnTo>
                <a:lnTo>
                  <a:pt x="140805" y="263199"/>
                </a:lnTo>
                <a:lnTo>
                  <a:pt x="141056" y="263199"/>
                </a:lnTo>
                <a:lnTo>
                  <a:pt x="134748" y="268752"/>
                </a:lnTo>
                <a:lnTo>
                  <a:pt x="128168" y="274358"/>
                </a:lnTo>
                <a:lnTo>
                  <a:pt x="127149" y="275144"/>
                </a:lnTo>
                <a:lnTo>
                  <a:pt x="119405" y="278917"/>
                </a:lnTo>
                <a:lnTo>
                  <a:pt x="111598" y="279799"/>
                </a:lnTo>
                <a:lnTo>
                  <a:pt x="142748" y="279799"/>
                </a:lnTo>
                <a:lnTo>
                  <a:pt x="146748" y="277101"/>
                </a:lnTo>
                <a:lnTo>
                  <a:pt x="167894" y="277101"/>
                </a:lnTo>
                <a:lnTo>
                  <a:pt x="164985" y="276186"/>
                </a:lnTo>
                <a:lnTo>
                  <a:pt x="159448" y="273570"/>
                </a:lnTo>
                <a:lnTo>
                  <a:pt x="152438" y="261162"/>
                </a:lnTo>
                <a:lnTo>
                  <a:pt x="147671" y="260769"/>
                </a:lnTo>
                <a:close/>
              </a:path>
              <a:path w="292100" h="292100">
                <a:moveTo>
                  <a:pt x="219697" y="260769"/>
                </a:moveTo>
                <a:lnTo>
                  <a:pt x="210356" y="260769"/>
                </a:lnTo>
                <a:lnTo>
                  <a:pt x="203415" y="272491"/>
                </a:lnTo>
                <a:lnTo>
                  <a:pt x="198704" y="275272"/>
                </a:lnTo>
                <a:lnTo>
                  <a:pt x="190828" y="278342"/>
                </a:lnTo>
                <a:lnTo>
                  <a:pt x="181854" y="279430"/>
                </a:lnTo>
                <a:lnTo>
                  <a:pt x="212983" y="279430"/>
                </a:lnTo>
                <a:lnTo>
                  <a:pt x="216027" y="277101"/>
                </a:lnTo>
                <a:lnTo>
                  <a:pt x="239991" y="277101"/>
                </a:lnTo>
                <a:lnTo>
                  <a:pt x="237009" y="276317"/>
                </a:lnTo>
                <a:lnTo>
                  <a:pt x="227876" y="270713"/>
                </a:lnTo>
                <a:lnTo>
                  <a:pt x="223215" y="266750"/>
                </a:lnTo>
                <a:lnTo>
                  <a:pt x="219786" y="260921"/>
                </a:lnTo>
                <a:lnTo>
                  <a:pt x="219697" y="260769"/>
                </a:lnTo>
                <a:close/>
              </a:path>
              <a:path w="292100" h="292100">
                <a:moveTo>
                  <a:pt x="285795" y="260372"/>
                </a:moveTo>
                <a:lnTo>
                  <a:pt x="280546" y="263199"/>
                </a:lnTo>
                <a:lnTo>
                  <a:pt x="275396" y="269100"/>
                </a:lnTo>
                <a:lnTo>
                  <a:pt x="269811" y="274358"/>
                </a:lnTo>
                <a:lnTo>
                  <a:pt x="258936" y="278667"/>
                </a:lnTo>
                <a:lnTo>
                  <a:pt x="258532" y="278667"/>
                </a:lnTo>
                <a:lnTo>
                  <a:pt x="247715" y="279131"/>
                </a:lnTo>
                <a:lnTo>
                  <a:pt x="282456" y="279131"/>
                </a:lnTo>
                <a:lnTo>
                  <a:pt x="285230" y="276800"/>
                </a:lnTo>
                <a:lnTo>
                  <a:pt x="291678" y="268900"/>
                </a:lnTo>
                <a:lnTo>
                  <a:pt x="291680" y="264337"/>
                </a:lnTo>
                <a:lnTo>
                  <a:pt x="285795" y="260372"/>
                </a:lnTo>
                <a:close/>
              </a:path>
              <a:path w="292100" h="292100">
                <a:moveTo>
                  <a:pt x="210591" y="260372"/>
                </a:moveTo>
                <a:lnTo>
                  <a:pt x="201698" y="260372"/>
                </a:lnTo>
                <a:lnTo>
                  <a:pt x="219697" y="260769"/>
                </a:lnTo>
                <a:lnTo>
                  <a:pt x="210356" y="260769"/>
                </a:lnTo>
                <a:lnTo>
                  <a:pt x="210591" y="26037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3502" y="2331676"/>
            <a:ext cx="333375" cy="271145"/>
          </a:xfrm>
          <a:custGeom>
            <a:avLst/>
            <a:gdLst/>
            <a:ahLst/>
            <a:cxnLst/>
            <a:rect l="l" t="t" r="r" b="b"/>
            <a:pathLst>
              <a:path w="333375" h="271144">
                <a:moveTo>
                  <a:pt x="213364" y="187881"/>
                </a:moveTo>
                <a:lnTo>
                  <a:pt x="176860" y="187881"/>
                </a:lnTo>
                <a:lnTo>
                  <a:pt x="176860" y="271124"/>
                </a:lnTo>
                <a:lnTo>
                  <a:pt x="294081" y="271124"/>
                </a:lnTo>
                <a:lnTo>
                  <a:pt x="332638" y="270611"/>
                </a:lnTo>
                <a:lnTo>
                  <a:pt x="332638" y="260388"/>
                </a:lnTo>
                <a:lnTo>
                  <a:pt x="187083" y="260388"/>
                </a:lnTo>
                <a:lnTo>
                  <a:pt x="187083" y="199059"/>
                </a:lnTo>
                <a:lnTo>
                  <a:pt x="194207" y="197931"/>
                </a:lnTo>
                <a:lnTo>
                  <a:pt x="213729" y="197931"/>
                </a:lnTo>
                <a:lnTo>
                  <a:pt x="212890" y="197599"/>
                </a:lnTo>
                <a:lnTo>
                  <a:pt x="213347" y="195097"/>
                </a:lnTo>
                <a:lnTo>
                  <a:pt x="212585" y="190030"/>
                </a:lnTo>
                <a:lnTo>
                  <a:pt x="213364" y="187881"/>
                </a:lnTo>
                <a:close/>
              </a:path>
              <a:path w="333375" h="271144">
                <a:moveTo>
                  <a:pt x="259613" y="198704"/>
                </a:moveTo>
                <a:lnTo>
                  <a:pt x="249389" y="198704"/>
                </a:lnTo>
                <a:lnTo>
                  <a:pt x="249389" y="260388"/>
                </a:lnTo>
                <a:lnTo>
                  <a:pt x="260108" y="260388"/>
                </a:lnTo>
                <a:lnTo>
                  <a:pt x="259595" y="245320"/>
                </a:lnTo>
                <a:lnTo>
                  <a:pt x="259613" y="198704"/>
                </a:lnTo>
                <a:close/>
              </a:path>
              <a:path w="333375" h="271144">
                <a:moveTo>
                  <a:pt x="223520" y="186817"/>
                </a:moveTo>
                <a:lnTo>
                  <a:pt x="223595" y="197931"/>
                </a:lnTo>
                <a:lnTo>
                  <a:pt x="322873" y="197931"/>
                </a:lnTo>
                <a:lnTo>
                  <a:pt x="309972" y="198335"/>
                </a:lnTo>
                <a:lnTo>
                  <a:pt x="319038" y="198335"/>
                </a:lnTo>
                <a:lnTo>
                  <a:pt x="323700" y="198704"/>
                </a:lnTo>
                <a:lnTo>
                  <a:pt x="321932" y="198704"/>
                </a:lnTo>
                <a:lnTo>
                  <a:pt x="321932" y="260388"/>
                </a:lnTo>
                <a:lnTo>
                  <a:pt x="332638" y="260388"/>
                </a:lnTo>
                <a:lnTo>
                  <a:pt x="332638" y="188506"/>
                </a:lnTo>
                <a:lnTo>
                  <a:pt x="317715" y="188506"/>
                </a:lnTo>
                <a:lnTo>
                  <a:pt x="316770" y="188328"/>
                </a:lnTo>
                <a:lnTo>
                  <a:pt x="226987" y="188328"/>
                </a:lnTo>
                <a:lnTo>
                  <a:pt x="223520" y="186817"/>
                </a:lnTo>
                <a:close/>
              </a:path>
              <a:path w="333375" h="271144">
                <a:moveTo>
                  <a:pt x="22508" y="78892"/>
                </a:moveTo>
                <a:lnTo>
                  <a:pt x="21005" y="78892"/>
                </a:lnTo>
                <a:lnTo>
                  <a:pt x="20922" y="197167"/>
                </a:lnTo>
                <a:lnTo>
                  <a:pt x="20820" y="204101"/>
                </a:lnTo>
                <a:lnTo>
                  <a:pt x="20700" y="212178"/>
                </a:lnTo>
                <a:lnTo>
                  <a:pt x="20599" y="219011"/>
                </a:lnTo>
                <a:lnTo>
                  <a:pt x="635" y="219011"/>
                </a:lnTo>
                <a:lnTo>
                  <a:pt x="952" y="222427"/>
                </a:lnTo>
                <a:lnTo>
                  <a:pt x="0" y="227126"/>
                </a:lnTo>
                <a:lnTo>
                  <a:pt x="1130" y="229717"/>
                </a:lnTo>
                <a:lnTo>
                  <a:pt x="8139" y="229235"/>
                </a:lnTo>
                <a:lnTo>
                  <a:pt x="31788" y="229235"/>
                </a:lnTo>
                <a:lnTo>
                  <a:pt x="31788" y="79298"/>
                </a:lnTo>
                <a:lnTo>
                  <a:pt x="31275" y="79082"/>
                </a:lnTo>
                <a:lnTo>
                  <a:pt x="24866" y="79082"/>
                </a:lnTo>
                <a:lnTo>
                  <a:pt x="22508" y="78892"/>
                </a:lnTo>
                <a:close/>
              </a:path>
              <a:path w="333375" h="271144">
                <a:moveTo>
                  <a:pt x="280555" y="94475"/>
                </a:moveTo>
                <a:lnTo>
                  <a:pt x="52158" y="94475"/>
                </a:lnTo>
                <a:lnTo>
                  <a:pt x="52235" y="219011"/>
                </a:lnTo>
                <a:lnTo>
                  <a:pt x="42989" y="219011"/>
                </a:lnTo>
                <a:lnTo>
                  <a:pt x="43307" y="222427"/>
                </a:lnTo>
                <a:lnTo>
                  <a:pt x="42341" y="227126"/>
                </a:lnTo>
                <a:lnTo>
                  <a:pt x="43472" y="229717"/>
                </a:lnTo>
                <a:lnTo>
                  <a:pt x="48768" y="228523"/>
                </a:lnTo>
                <a:lnTo>
                  <a:pt x="62953" y="228523"/>
                </a:lnTo>
                <a:lnTo>
                  <a:pt x="62950" y="167232"/>
                </a:lnTo>
                <a:lnTo>
                  <a:pt x="63436" y="146481"/>
                </a:lnTo>
                <a:lnTo>
                  <a:pt x="218236" y="146481"/>
                </a:lnTo>
                <a:lnTo>
                  <a:pt x="217970" y="143014"/>
                </a:lnTo>
                <a:lnTo>
                  <a:pt x="218821" y="138442"/>
                </a:lnTo>
                <a:lnTo>
                  <a:pt x="217754" y="135775"/>
                </a:lnTo>
                <a:lnTo>
                  <a:pt x="62953" y="135775"/>
                </a:lnTo>
                <a:lnTo>
                  <a:pt x="63271" y="132524"/>
                </a:lnTo>
                <a:lnTo>
                  <a:pt x="62306" y="127990"/>
                </a:lnTo>
                <a:lnTo>
                  <a:pt x="63436" y="125552"/>
                </a:lnTo>
                <a:lnTo>
                  <a:pt x="218236" y="125552"/>
                </a:lnTo>
                <a:lnTo>
                  <a:pt x="218236" y="115328"/>
                </a:lnTo>
                <a:lnTo>
                  <a:pt x="62953" y="115328"/>
                </a:lnTo>
                <a:lnTo>
                  <a:pt x="63271" y="112077"/>
                </a:lnTo>
                <a:lnTo>
                  <a:pt x="62306" y="107543"/>
                </a:lnTo>
                <a:lnTo>
                  <a:pt x="63436" y="105105"/>
                </a:lnTo>
                <a:lnTo>
                  <a:pt x="280555" y="105105"/>
                </a:lnTo>
                <a:lnTo>
                  <a:pt x="280555" y="94475"/>
                </a:lnTo>
                <a:close/>
              </a:path>
              <a:path w="333375" h="271144">
                <a:moveTo>
                  <a:pt x="62953" y="228523"/>
                </a:moveTo>
                <a:lnTo>
                  <a:pt x="48768" y="228523"/>
                </a:lnTo>
                <a:lnTo>
                  <a:pt x="58975" y="229717"/>
                </a:lnTo>
                <a:lnTo>
                  <a:pt x="57747" y="229717"/>
                </a:lnTo>
                <a:lnTo>
                  <a:pt x="62953" y="229235"/>
                </a:lnTo>
                <a:lnTo>
                  <a:pt x="62953" y="228523"/>
                </a:lnTo>
                <a:close/>
              </a:path>
              <a:path w="333375" h="271144">
                <a:moveTo>
                  <a:pt x="114554" y="156710"/>
                </a:moveTo>
                <a:lnTo>
                  <a:pt x="73659" y="156710"/>
                </a:lnTo>
                <a:lnTo>
                  <a:pt x="73200" y="172592"/>
                </a:lnTo>
                <a:lnTo>
                  <a:pt x="73177" y="229235"/>
                </a:lnTo>
                <a:lnTo>
                  <a:pt x="145707" y="229235"/>
                </a:lnTo>
                <a:lnTo>
                  <a:pt x="145707" y="219011"/>
                </a:lnTo>
                <a:lnTo>
                  <a:pt x="83400" y="219011"/>
                </a:lnTo>
                <a:lnTo>
                  <a:pt x="83400" y="198704"/>
                </a:lnTo>
                <a:lnTo>
                  <a:pt x="82347" y="198704"/>
                </a:lnTo>
                <a:lnTo>
                  <a:pt x="88179" y="197931"/>
                </a:lnTo>
                <a:lnTo>
                  <a:pt x="117538" y="197931"/>
                </a:lnTo>
                <a:lnTo>
                  <a:pt x="119557" y="197167"/>
                </a:lnTo>
                <a:lnTo>
                  <a:pt x="145707" y="197167"/>
                </a:lnTo>
                <a:lnTo>
                  <a:pt x="145707" y="187881"/>
                </a:lnTo>
                <a:lnTo>
                  <a:pt x="83400" y="187881"/>
                </a:lnTo>
                <a:lnTo>
                  <a:pt x="83400" y="167411"/>
                </a:lnTo>
                <a:lnTo>
                  <a:pt x="114554" y="167411"/>
                </a:lnTo>
                <a:lnTo>
                  <a:pt x="114554" y="156710"/>
                </a:lnTo>
                <a:close/>
              </a:path>
              <a:path w="333375" h="271144">
                <a:moveTo>
                  <a:pt x="166636" y="219011"/>
                </a:moveTo>
                <a:lnTo>
                  <a:pt x="155930" y="219011"/>
                </a:lnTo>
                <a:lnTo>
                  <a:pt x="155930" y="229235"/>
                </a:lnTo>
                <a:lnTo>
                  <a:pt x="166636" y="229235"/>
                </a:lnTo>
                <a:lnTo>
                  <a:pt x="166636" y="219011"/>
                </a:lnTo>
                <a:close/>
              </a:path>
              <a:path w="333375" h="271144">
                <a:moveTo>
                  <a:pt x="222145" y="197931"/>
                </a:moveTo>
                <a:lnTo>
                  <a:pt x="219496" y="197931"/>
                </a:lnTo>
                <a:lnTo>
                  <a:pt x="215280" y="198704"/>
                </a:lnTo>
                <a:lnTo>
                  <a:pt x="212890" y="198704"/>
                </a:lnTo>
                <a:lnTo>
                  <a:pt x="212890" y="218528"/>
                </a:lnTo>
                <a:lnTo>
                  <a:pt x="215493" y="219659"/>
                </a:lnTo>
                <a:lnTo>
                  <a:pt x="220179" y="218694"/>
                </a:lnTo>
                <a:lnTo>
                  <a:pt x="223610" y="218694"/>
                </a:lnTo>
                <a:lnTo>
                  <a:pt x="223901" y="212178"/>
                </a:lnTo>
                <a:lnTo>
                  <a:pt x="222961" y="204101"/>
                </a:lnTo>
                <a:lnTo>
                  <a:pt x="223897" y="199059"/>
                </a:lnTo>
                <a:lnTo>
                  <a:pt x="223963" y="198704"/>
                </a:lnTo>
                <a:lnTo>
                  <a:pt x="224031" y="198335"/>
                </a:lnTo>
                <a:lnTo>
                  <a:pt x="227334" y="198335"/>
                </a:lnTo>
                <a:lnTo>
                  <a:pt x="222145" y="197931"/>
                </a:lnTo>
                <a:close/>
              </a:path>
              <a:path w="333375" h="271144">
                <a:moveTo>
                  <a:pt x="296125" y="198704"/>
                </a:moveTo>
                <a:lnTo>
                  <a:pt x="285902" y="198704"/>
                </a:lnTo>
                <a:lnTo>
                  <a:pt x="285902" y="218528"/>
                </a:lnTo>
                <a:lnTo>
                  <a:pt x="288340" y="219659"/>
                </a:lnTo>
                <a:lnTo>
                  <a:pt x="292874" y="218694"/>
                </a:lnTo>
                <a:lnTo>
                  <a:pt x="296125" y="218694"/>
                </a:lnTo>
                <a:lnTo>
                  <a:pt x="296125" y="198704"/>
                </a:lnTo>
                <a:close/>
              </a:path>
              <a:path w="333375" h="271144">
                <a:moveTo>
                  <a:pt x="115494" y="198704"/>
                </a:moveTo>
                <a:lnTo>
                  <a:pt x="104330" y="198704"/>
                </a:lnTo>
                <a:lnTo>
                  <a:pt x="104330" y="219011"/>
                </a:lnTo>
                <a:lnTo>
                  <a:pt x="114554" y="219011"/>
                </a:lnTo>
                <a:lnTo>
                  <a:pt x="114554" y="199059"/>
                </a:lnTo>
                <a:lnTo>
                  <a:pt x="115494" y="198704"/>
                </a:lnTo>
                <a:close/>
              </a:path>
              <a:path w="333375" h="271144">
                <a:moveTo>
                  <a:pt x="145707" y="197167"/>
                </a:moveTo>
                <a:lnTo>
                  <a:pt x="119557" y="197167"/>
                </a:lnTo>
                <a:lnTo>
                  <a:pt x="137076" y="198704"/>
                </a:lnTo>
                <a:lnTo>
                  <a:pt x="135483" y="198704"/>
                </a:lnTo>
                <a:lnTo>
                  <a:pt x="135483" y="219011"/>
                </a:lnTo>
                <a:lnTo>
                  <a:pt x="145707" y="219011"/>
                </a:lnTo>
                <a:lnTo>
                  <a:pt x="145707" y="197167"/>
                </a:lnTo>
                <a:close/>
              </a:path>
              <a:path w="333375" h="271144">
                <a:moveTo>
                  <a:pt x="223610" y="218694"/>
                </a:moveTo>
                <a:lnTo>
                  <a:pt x="220179" y="218694"/>
                </a:lnTo>
                <a:lnTo>
                  <a:pt x="223596" y="219011"/>
                </a:lnTo>
                <a:lnTo>
                  <a:pt x="223610" y="218694"/>
                </a:lnTo>
                <a:close/>
              </a:path>
              <a:path w="333375" h="271144">
                <a:moveTo>
                  <a:pt x="296125" y="218694"/>
                </a:moveTo>
                <a:lnTo>
                  <a:pt x="292874" y="218694"/>
                </a:lnTo>
                <a:lnTo>
                  <a:pt x="296125" y="219011"/>
                </a:lnTo>
                <a:lnTo>
                  <a:pt x="296125" y="218694"/>
                </a:lnTo>
                <a:close/>
              </a:path>
              <a:path w="333375" h="271144">
                <a:moveTo>
                  <a:pt x="117538" y="197931"/>
                </a:moveTo>
                <a:lnTo>
                  <a:pt x="89606" y="197931"/>
                </a:lnTo>
                <a:lnTo>
                  <a:pt x="97434" y="198882"/>
                </a:lnTo>
                <a:lnTo>
                  <a:pt x="101296" y="198704"/>
                </a:lnTo>
                <a:lnTo>
                  <a:pt x="115494" y="198704"/>
                </a:lnTo>
                <a:lnTo>
                  <a:pt x="117538" y="197931"/>
                </a:lnTo>
                <a:close/>
              </a:path>
              <a:path w="333375" h="271144">
                <a:moveTo>
                  <a:pt x="213729" y="197931"/>
                </a:moveTo>
                <a:lnTo>
                  <a:pt x="200801" y="197931"/>
                </a:lnTo>
                <a:lnTo>
                  <a:pt x="210715" y="198335"/>
                </a:lnTo>
                <a:lnTo>
                  <a:pt x="209578" y="198335"/>
                </a:lnTo>
                <a:lnTo>
                  <a:pt x="214914" y="198704"/>
                </a:lnTo>
                <a:lnTo>
                  <a:pt x="215685" y="198704"/>
                </a:lnTo>
                <a:lnTo>
                  <a:pt x="213729" y="197931"/>
                </a:lnTo>
                <a:close/>
              </a:path>
              <a:path w="333375" h="271144">
                <a:moveTo>
                  <a:pt x="322873" y="197931"/>
                </a:moveTo>
                <a:lnTo>
                  <a:pt x="313913" y="197931"/>
                </a:lnTo>
                <a:lnTo>
                  <a:pt x="319038" y="198335"/>
                </a:lnTo>
                <a:lnTo>
                  <a:pt x="227334" y="198335"/>
                </a:lnTo>
                <a:lnTo>
                  <a:pt x="232054" y="198704"/>
                </a:lnTo>
                <a:lnTo>
                  <a:pt x="301908" y="198704"/>
                </a:lnTo>
                <a:lnTo>
                  <a:pt x="309972" y="198335"/>
                </a:lnTo>
                <a:lnTo>
                  <a:pt x="322873" y="197931"/>
                </a:lnTo>
                <a:close/>
              </a:path>
              <a:path w="333375" h="271144">
                <a:moveTo>
                  <a:pt x="224106" y="197931"/>
                </a:moveTo>
                <a:lnTo>
                  <a:pt x="222145" y="197931"/>
                </a:lnTo>
                <a:lnTo>
                  <a:pt x="227334" y="198335"/>
                </a:lnTo>
                <a:lnTo>
                  <a:pt x="224031" y="198335"/>
                </a:lnTo>
                <a:lnTo>
                  <a:pt x="224106" y="197931"/>
                </a:lnTo>
                <a:close/>
              </a:path>
              <a:path w="333375" h="271144">
                <a:moveTo>
                  <a:pt x="313913" y="197931"/>
                </a:moveTo>
                <a:lnTo>
                  <a:pt x="224106" y="197931"/>
                </a:lnTo>
                <a:lnTo>
                  <a:pt x="224031" y="198335"/>
                </a:lnTo>
                <a:lnTo>
                  <a:pt x="319038" y="198335"/>
                </a:lnTo>
                <a:lnTo>
                  <a:pt x="313913" y="197931"/>
                </a:lnTo>
                <a:close/>
              </a:path>
              <a:path w="333375" h="271144">
                <a:moveTo>
                  <a:pt x="325818" y="187540"/>
                </a:moveTo>
                <a:lnTo>
                  <a:pt x="317715" y="188506"/>
                </a:lnTo>
                <a:lnTo>
                  <a:pt x="332638" y="188506"/>
                </a:lnTo>
                <a:lnTo>
                  <a:pt x="332638" y="187881"/>
                </a:lnTo>
                <a:lnTo>
                  <a:pt x="333137" y="187881"/>
                </a:lnTo>
                <a:lnTo>
                  <a:pt x="325818" y="187540"/>
                </a:lnTo>
                <a:close/>
              </a:path>
              <a:path w="333375" h="271144">
                <a:moveTo>
                  <a:pt x="264972" y="115328"/>
                </a:moveTo>
                <a:lnTo>
                  <a:pt x="228460" y="115328"/>
                </a:lnTo>
                <a:lnTo>
                  <a:pt x="228387" y="187881"/>
                </a:lnTo>
                <a:lnTo>
                  <a:pt x="226987" y="188328"/>
                </a:lnTo>
                <a:lnTo>
                  <a:pt x="316770" y="188328"/>
                </a:lnTo>
                <a:lnTo>
                  <a:pt x="314397" y="187881"/>
                </a:lnTo>
                <a:lnTo>
                  <a:pt x="254235" y="187881"/>
                </a:lnTo>
                <a:lnTo>
                  <a:pt x="239166" y="187375"/>
                </a:lnTo>
                <a:lnTo>
                  <a:pt x="239222" y="138442"/>
                </a:lnTo>
                <a:lnTo>
                  <a:pt x="239313" y="135775"/>
                </a:lnTo>
                <a:lnTo>
                  <a:pt x="239424" y="132524"/>
                </a:lnTo>
                <a:lnTo>
                  <a:pt x="239456" y="131572"/>
                </a:lnTo>
                <a:lnTo>
                  <a:pt x="239578" y="127990"/>
                </a:lnTo>
                <a:lnTo>
                  <a:pt x="239661" y="125552"/>
                </a:lnTo>
                <a:lnTo>
                  <a:pt x="264490" y="125552"/>
                </a:lnTo>
                <a:lnTo>
                  <a:pt x="265620" y="123101"/>
                </a:lnTo>
                <a:lnTo>
                  <a:pt x="264655" y="118579"/>
                </a:lnTo>
                <a:lnTo>
                  <a:pt x="264972" y="115328"/>
                </a:lnTo>
                <a:close/>
              </a:path>
              <a:path w="333375" h="271144">
                <a:moveTo>
                  <a:pt x="114554" y="167411"/>
                </a:moveTo>
                <a:lnTo>
                  <a:pt x="104330" y="167411"/>
                </a:lnTo>
                <a:lnTo>
                  <a:pt x="104330" y="187881"/>
                </a:lnTo>
                <a:lnTo>
                  <a:pt x="114554" y="187881"/>
                </a:lnTo>
                <a:lnTo>
                  <a:pt x="114554" y="167411"/>
                </a:lnTo>
                <a:close/>
              </a:path>
              <a:path w="333375" h="271144">
                <a:moveTo>
                  <a:pt x="311708" y="115328"/>
                </a:moveTo>
                <a:lnTo>
                  <a:pt x="275196" y="115328"/>
                </a:lnTo>
                <a:lnTo>
                  <a:pt x="275196" y="125552"/>
                </a:lnTo>
                <a:lnTo>
                  <a:pt x="300990" y="125552"/>
                </a:lnTo>
                <a:lnTo>
                  <a:pt x="301060" y="127990"/>
                </a:lnTo>
                <a:lnTo>
                  <a:pt x="301165" y="131572"/>
                </a:lnTo>
                <a:lnTo>
                  <a:pt x="301287" y="135775"/>
                </a:lnTo>
                <a:lnTo>
                  <a:pt x="301396" y="174449"/>
                </a:lnTo>
                <a:lnTo>
                  <a:pt x="301085" y="184714"/>
                </a:lnTo>
                <a:lnTo>
                  <a:pt x="300989" y="187881"/>
                </a:lnTo>
                <a:lnTo>
                  <a:pt x="314397" y="187881"/>
                </a:lnTo>
                <a:lnTo>
                  <a:pt x="311708" y="187375"/>
                </a:lnTo>
                <a:lnTo>
                  <a:pt x="311708" y="115328"/>
                </a:lnTo>
                <a:close/>
              </a:path>
              <a:path w="333375" h="271144">
                <a:moveTo>
                  <a:pt x="275678" y="125552"/>
                </a:moveTo>
                <a:lnTo>
                  <a:pt x="264972" y="125552"/>
                </a:lnTo>
                <a:lnTo>
                  <a:pt x="264972" y="146481"/>
                </a:lnTo>
                <a:lnTo>
                  <a:pt x="275196" y="146481"/>
                </a:lnTo>
                <a:lnTo>
                  <a:pt x="275350" y="143014"/>
                </a:lnTo>
                <a:lnTo>
                  <a:pt x="275457" y="140619"/>
                </a:lnTo>
                <a:lnTo>
                  <a:pt x="275501" y="139649"/>
                </a:lnTo>
                <a:lnTo>
                  <a:pt x="274672" y="132524"/>
                </a:lnTo>
                <a:lnTo>
                  <a:pt x="274561" y="131572"/>
                </a:lnTo>
                <a:lnTo>
                  <a:pt x="275678" y="125552"/>
                </a:lnTo>
                <a:close/>
              </a:path>
              <a:path w="333375" h="271144">
                <a:moveTo>
                  <a:pt x="159893" y="0"/>
                </a:moveTo>
                <a:lnTo>
                  <a:pt x="154952" y="1409"/>
                </a:lnTo>
                <a:lnTo>
                  <a:pt x="635" y="43764"/>
                </a:lnTo>
                <a:lnTo>
                  <a:pt x="635" y="74024"/>
                </a:lnTo>
                <a:lnTo>
                  <a:pt x="312271" y="74523"/>
                </a:lnTo>
                <a:lnTo>
                  <a:pt x="301485" y="74523"/>
                </a:lnTo>
                <a:lnTo>
                  <a:pt x="301485" y="105105"/>
                </a:lnTo>
                <a:lnTo>
                  <a:pt x="311708" y="105105"/>
                </a:lnTo>
                <a:lnTo>
                  <a:pt x="311708" y="63233"/>
                </a:lnTo>
                <a:lnTo>
                  <a:pt x="10858" y="63233"/>
                </a:lnTo>
                <a:lnTo>
                  <a:pt x="10858" y="51549"/>
                </a:lnTo>
                <a:lnTo>
                  <a:pt x="144691" y="14757"/>
                </a:lnTo>
                <a:lnTo>
                  <a:pt x="151155" y="12268"/>
                </a:lnTo>
                <a:lnTo>
                  <a:pt x="156908" y="11633"/>
                </a:lnTo>
                <a:lnTo>
                  <a:pt x="168006" y="11218"/>
                </a:lnTo>
                <a:lnTo>
                  <a:pt x="214085" y="11218"/>
                </a:lnTo>
                <a:lnTo>
                  <a:pt x="191185" y="4991"/>
                </a:lnTo>
                <a:lnTo>
                  <a:pt x="184594" y="2108"/>
                </a:lnTo>
                <a:lnTo>
                  <a:pt x="171107" y="609"/>
                </a:lnTo>
                <a:lnTo>
                  <a:pt x="159893" y="0"/>
                </a:lnTo>
                <a:close/>
              </a:path>
              <a:path w="333375" h="271144">
                <a:moveTo>
                  <a:pt x="29286" y="78244"/>
                </a:moveTo>
                <a:lnTo>
                  <a:pt x="24866" y="79082"/>
                </a:lnTo>
                <a:lnTo>
                  <a:pt x="31275" y="79082"/>
                </a:lnTo>
                <a:lnTo>
                  <a:pt x="29286" y="78244"/>
                </a:lnTo>
                <a:close/>
              </a:path>
              <a:path w="333375" h="271144">
                <a:moveTo>
                  <a:pt x="332098" y="73672"/>
                </a:moveTo>
                <a:lnTo>
                  <a:pt x="325386" y="73672"/>
                </a:lnTo>
                <a:lnTo>
                  <a:pt x="329971" y="74523"/>
                </a:lnTo>
                <a:lnTo>
                  <a:pt x="332098" y="73672"/>
                </a:lnTo>
                <a:close/>
              </a:path>
              <a:path w="333375" h="271144">
                <a:moveTo>
                  <a:pt x="214085" y="11218"/>
                </a:moveTo>
                <a:lnTo>
                  <a:pt x="168006" y="11218"/>
                </a:lnTo>
                <a:lnTo>
                  <a:pt x="177494" y="12268"/>
                </a:lnTo>
                <a:lnTo>
                  <a:pt x="186038" y="14212"/>
                </a:lnTo>
                <a:lnTo>
                  <a:pt x="321932" y="52044"/>
                </a:lnTo>
                <a:lnTo>
                  <a:pt x="321932" y="74024"/>
                </a:lnTo>
                <a:lnTo>
                  <a:pt x="321041" y="74024"/>
                </a:lnTo>
                <a:lnTo>
                  <a:pt x="325386" y="73672"/>
                </a:lnTo>
                <a:lnTo>
                  <a:pt x="332098" y="73672"/>
                </a:lnTo>
                <a:lnTo>
                  <a:pt x="332638" y="73456"/>
                </a:lnTo>
                <a:lnTo>
                  <a:pt x="332638" y="43764"/>
                </a:lnTo>
                <a:lnTo>
                  <a:pt x="214085" y="1121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252640" y="2404841"/>
            <a:ext cx="103568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240"/>
              </a:spcBef>
              <a:buChar char="•"/>
              <a:tabLst>
                <a:tab pos="83820" algn="l"/>
              </a:tabLst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логистика</a:t>
            </a:r>
            <a:endParaRPr sz="800">
              <a:latin typeface="Microsoft Sans Serif"/>
              <a:cs typeface="Microsoft Sans Serif"/>
            </a:endParaRPr>
          </a:p>
          <a:p>
            <a:pPr marL="83185" marR="508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4455" algn="l"/>
              </a:tabLst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склады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складские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площадки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27543" y="2422842"/>
            <a:ext cx="150368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63880" indent="-71120">
              <a:lnSpc>
                <a:spcPct val="100000"/>
              </a:lnSpc>
              <a:spcBef>
                <a:spcPts val="100"/>
              </a:spcBef>
              <a:buChar char="•"/>
              <a:tabLst>
                <a:tab pos="84455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нефтехимическая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промышленность</a:t>
            </a:r>
            <a:endParaRPr sz="800">
              <a:latin typeface="Microsoft Sans Serif"/>
              <a:cs typeface="Microsoft Sans Serif"/>
            </a:endParaRPr>
          </a:p>
          <a:p>
            <a:pPr marL="8382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3820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промышленное</a:t>
            </a:r>
            <a:r>
              <a:rPr sz="8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88806" y="891984"/>
            <a:ext cx="696032" cy="696028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16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359" y="1372514"/>
            <a:ext cx="379476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1.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55:36:150601:3113,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кв.м.,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359" y="2365314"/>
            <a:ext cx="419925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2.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55:36:120308:5049,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ул.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Барабинская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34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067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359" y="3358114"/>
            <a:ext cx="460057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3.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55:36:100101:821,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1355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относ. здания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5400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359" y="4350914"/>
            <a:ext cx="434975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606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4.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55:36:150601:3506,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 15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 на ю-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79/1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5100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359" y="5343714"/>
            <a:ext cx="452056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5.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55:36:130101:6683,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метрах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ю-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35/1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59" y="6348515"/>
            <a:ext cx="1183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359" y="1372514"/>
            <a:ext cx="380111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6.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55:36:150601:3544,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48895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20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7600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3360" y="2365314"/>
            <a:ext cx="384873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2705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7.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55:36:120308:4459,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17000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3360" y="3358114"/>
            <a:ext cx="423418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209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8.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55:36:030117:1022,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Доковская,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31/1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САО,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45000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3360" y="4350914"/>
            <a:ext cx="436499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9.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55:36:130101:5998,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52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437300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3360" y="5343714"/>
            <a:ext cx="443039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10.</a:t>
            </a:r>
            <a:r>
              <a:rPr sz="1300" b="1" spc="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55:20:220303:186, местоположение: Омская область, Омский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район,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Троицкое,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Парковая,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12536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252" y="1421117"/>
            <a:ext cx="135890" cy="4737100"/>
            <a:chOff x="553252" y="1421117"/>
            <a:chExt cx="135890" cy="4737100"/>
          </a:xfrm>
        </p:grpSpPr>
        <p:sp>
          <p:nvSpPr>
            <p:cNvPr id="18" name="object 18"/>
            <p:cNvSpPr/>
            <p:nvPr/>
          </p:nvSpPr>
          <p:spPr>
            <a:xfrm>
              <a:off x="553250" y="1421117"/>
              <a:ext cx="135890" cy="4137660"/>
            </a:xfrm>
            <a:custGeom>
              <a:avLst/>
              <a:gdLst/>
              <a:ahLst/>
              <a:cxnLst/>
              <a:rect l="l" t="t" r="r" b="b"/>
              <a:pathLst>
                <a:path w="135890" h="4137660">
                  <a:moveTo>
                    <a:pt x="135661" y="4056646"/>
                  </a:moveTo>
                  <a:lnTo>
                    <a:pt x="0" y="3975646"/>
                  </a:lnTo>
                  <a:lnTo>
                    <a:pt x="0" y="4137647"/>
                  </a:lnTo>
                  <a:lnTo>
                    <a:pt x="135661" y="4056646"/>
                  </a:lnTo>
                  <a:close/>
                </a:path>
                <a:path w="135890" h="4137660">
                  <a:moveTo>
                    <a:pt x="135661" y="3066643"/>
                  </a:moveTo>
                  <a:lnTo>
                    <a:pt x="0" y="2985643"/>
                  </a:lnTo>
                  <a:lnTo>
                    <a:pt x="0" y="3147644"/>
                  </a:lnTo>
                  <a:lnTo>
                    <a:pt x="135661" y="3066643"/>
                  </a:lnTo>
                  <a:close/>
                </a:path>
                <a:path w="135890" h="413766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90" h="413766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90" h="413766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427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93331" y="1421117"/>
            <a:ext cx="135890" cy="4737100"/>
            <a:chOff x="5993331" y="1421117"/>
            <a:chExt cx="135890" cy="4737100"/>
          </a:xfrm>
        </p:grpSpPr>
        <p:sp>
          <p:nvSpPr>
            <p:cNvPr id="21" name="object 21"/>
            <p:cNvSpPr/>
            <p:nvPr/>
          </p:nvSpPr>
          <p:spPr>
            <a:xfrm>
              <a:off x="5993333" y="1421117"/>
              <a:ext cx="135890" cy="4128770"/>
            </a:xfrm>
            <a:custGeom>
              <a:avLst/>
              <a:gdLst/>
              <a:ahLst/>
              <a:cxnLst/>
              <a:rect l="l" t="t" r="r" b="b"/>
              <a:pathLst>
                <a:path w="135889" h="4128770">
                  <a:moveTo>
                    <a:pt x="135661" y="4047642"/>
                  </a:moveTo>
                  <a:lnTo>
                    <a:pt x="0" y="3966641"/>
                  </a:lnTo>
                  <a:lnTo>
                    <a:pt x="0" y="4128643"/>
                  </a:lnTo>
                  <a:lnTo>
                    <a:pt x="135661" y="4047642"/>
                  </a:lnTo>
                  <a:close/>
                </a:path>
                <a:path w="135889" h="4128770">
                  <a:moveTo>
                    <a:pt x="135661" y="3046844"/>
                  </a:moveTo>
                  <a:lnTo>
                    <a:pt x="0" y="2965843"/>
                  </a:lnTo>
                  <a:lnTo>
                    <a:pt x="0" y="3127845"/>
                  </a:lnTo>
                  <a:lnTo>
                    <a:pt x="135661" y="3046844"/>
                  </a:lnTo>
                  <a:close/>
                </a:path>
                <a:path w="135889" h="412877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89" h="412877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89" h="41287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506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18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9994" y="1205268"/>
          <a:ext cx="10638155" cy="507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19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8361593" cy="979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 dirty="0">
                <a:solidFill>
                  <a:srgbClr val="FFFFFF"/>
                </a:solidFill>
              </a:rPr>
              <a:t>ПРОИЗВОДСТВО</a:t>
            </a:r>
            <a:r>
              <a:rPr lang="ru-RU" sz="3100" spc="60" dirty="0">
                <a:solidFill>
                  <a:srgbClr val="FFFFFF"/>
                </a:solidFill>
              </a:rPr>
              <a:t> СОРБАТА КАЛИЯ (ПИЩЕВАЯ ДОБАВКА Е202)</a:t>
            </a:r>
            <a:endParaRPr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20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79" y="3048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СОДЕРЖАНИЕ: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59" y="734928"/>
            <a:ext cx="4824039" cy="5618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3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Планируемая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к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выпуску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6</a:t>
            </a: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dirty="0">
                <a:latin typeface="Arial MT"/>
                <a:cs typeface="Arial MT"/>
              </a:rPr>
              <a:t>Область применения </a:t>
            </a:r>
            <a:r>
              <a:rPr lang="ru-RU" sz="1500" dirty="0" err="1">
                <a:latin typeface="Arial MT"/>
                <a:cs typeface="Arial MT"/>
              </a:rPr>
              <a:t>сорбата</a:t>
            </a:r>
            <a:r>
              <a:rPr lang="ru-RU" sz="1500" dirty="0">
                <a:latin typeface="Arial MT"/>
                <a:cs typeface="Arial MT"/>
              </a:rPr>
              <a:t> калия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Microsoft Sans Serif"/>
              </a:rPr>
              <a:t>7</a:t>
            </a:r>
            <a:endParaRPr lang="ru-RU" sz="1500" spc="-25" dirty="0">
              <a:solidFill>
                <a:srgbClr val="231F20"/>
              </a:solidFill>
              <a:latin typeface="Arial MT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96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2.1.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2.2.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  9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35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2.3.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 .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10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2.4.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11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2.5.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пищевой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r>
              <a:rPr lang="ru-RU" sz="1500" spc="-25" dirty="0">
                <a:latin typeface="Arial MT"/>
                <a:cs typeface="Arial MT"/>
              </a:rPr>
              <a:t> </a:t>
            </a: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7871" y="762001"/>
            <a:ext cx="99796" cy="5791200"/>
            <a:chOff x="796601" y="1268573"/>
            <a:chExt cx="104108" cy="4874594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601" y="1268573"/>
              <a:ext cx="104108" cy="2309247"/>
            </a:xfrm>
            <a:custGeom>
              <a:avLst/>
              <a:gdLst/>
              <a:ahLst/>
              <a:cxnLst/>
              <a:rect l="l" t="t" r="r" b="b"/>
              <a:pathLst>
                <a:path w="135890" h="1826895">
                  <a:moveTo>
                    <a:pt x="135661" y="1745297"/>
                  </a:moveTo>
                  <a:lnTo>
                    <a:pt x="0" y="1664296"/>
                  </a:lnTo>
                  <a:lnTo>
                    <a:pt x="0" y="1826298"/>
                  </a:lnTo>
                  <a:lnTo>
                    <a:pt x="135661" y="1745297"/>
                  </a:lnTo>
                  <a:close/>
                </a:path>
                <a:path w="135890" h="1826895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07150" y="1143002"/>
            <a:ext cx="135890" cy="4810455"/>
            <a:chOff x="6466362" y="1332712"/>
            <a:chExt cx="135890" cy="481045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6362" y="1332712"/>
              <a:ext cx="135890" cy="2655570"/>
            </a:xfrm>
            <a:custGeom>
              <a:avLst/>
              <a:gdLst/>
              <a:ahLst/>
              <a:cxnLst/>
              <a:rect l="l" t="t" r="r" b="b"/>
              <a:pathLst>
                <a:path w="135890" h="2655570">
                  <a:moveTo>
                    <a:pt x="135661" y="2574544"/>
                  </a:moveTo>
                  <a:lnTo>
                    <a:pt x="0" y="2493543"/>
                  </a:lnTo>
                  <a:lnTo>
                    <a:pt x="0" y="2655544"/>
                  </a:lnTo>
                  <a:lnTo>
                    <a:pt x="135661" y="2574544"/>
                  </a:lnTo>
                  <a:close/>
                </a:path>
                <a:path w="135890" h="2655570">
                  <a:moveTo>
                    <a:pt x="135661" y="1205293"/>
                  </a:moveTo>
                  <a:lnTo>
                    <a:pt x="0" y="1124292"/>
                  </a:lnTo>
                  <a:lnTo>
                    <a:pt x="0" y="1286294"/>
                  </a:lnTo>
                  <a:lnTo>
                    <a:pt x="135661" y="1205293"/>
                  </a:lnTo>
                  <a:close/>
                </a:path>
                <a:path w="135890" h="26555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728441" y="1143002"/>
            <a:ext cx="4432300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3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Анализ</a:t>
            </a:r>
            <a:r>
              <a:rPr spc="-9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сырьевого</a:t>
            </a:r>
            <a:r>
              <a:rPr spc="-9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обеспечения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/>
              <a:t>3.1.</a:t>
            </a:r>
            <a:r>
              <a:rPr spc="-25" dirty="0"/>
              <a:t> </a:t>
            </a:r>
            <a:r>
              <a:rPr b="0" dirty="0">
                <a:latin typeface="Microsoft Sans Serif"/>
                <a:cs typeface="Microsoft Sans Serif"/>
              </a:rPr>
              <a:t>Сырье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для </a:t>
            </a:r>
            <a:r>
              <a:rPr b="0" spc="-10" dirty="0">
                <a:latin typeface="Microsoft Sans Serif"/>
                <a:cs typeface="Microsoft Sans Serif"/>
              </a:rPr>
              <a:t>обеспечения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производства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4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4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4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04E23"/>
                </a:solidFill>
              </a:rPr>
              <a:t>Локализация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/>
              <a:t>4.1.</a:t>
            </a:r>
            <a:r>
              <a:rPr spc="-20" dirty="0"/>
              <a:t> </a:t>
            </a:r>
            <a:r>
              <a:rPr b="0" spc="-30" dirty="0">
                <a:latin typeface="Microsoft Sans Serif"/>
                <a:cs typeface="Microsoft Sans Serif"/>
              </a:rPr>
              <a:t>Возможные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территории</a:t>
            </a:r>
          </a:p>
          <a:p>
            <a:pPr marL="408305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для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размещения</a:t>
            </a:r>
            <a:r>
              <a:rPr sz="800" b="0" spc="-1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5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5</a:t>
            </a:r>
          </a:p>
          <a:p>
            <a:pPr marL="12700" marR="1628775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Иное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ресурсное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обеспечение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8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19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бизнеса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lang="ru-RU" sz="800" b="0" dirty="0">
                <a:latin typeface="Microsoft Sans Serif"/>
                <a:cs typeface="Microsoft Sans Serif"/>
              </a:rPr>
              <a:t> </a:t>
            </a:r>
            <a:r>
              <a:rPr sz="800" b="0" spc="375" dirty="0">
                <a:latin typeface="Microsoft Sans Serif"/>
                <a:cs typeface="Microsoft Sans Serif"/>
              </a:rPr>
              <a:t> </a:t>
            </a:r>
            <a:r>
              <a:rPr lang="ru-RU" b="0" spc="-25" dirty="0">
                <a:latin typeface="Arial MT"/>
                <a:cs typeface="Arial MT"/>
              </a:rPr>
              <a:t>20</a:t>
            </a:r>
            <a:endParaRPr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409" y="1686879"/>
            <a:ext cx="138745" cy="4634330"/>
            <a:chOff x="801409" y="1686879"/>
            <a:chExt cx="138745" cy="4634330"/>
          </a:xfrm>
        </p:grpSpPr>
        <p:sp>
          <p:nvSpPr>
            <p:cNvPr id="4" name="object 4"/>
            <p:cNvSpPr/>
            <p:nvPr/>
          </p:nvSpPr>
          <p:spPr>
            <a:xfrm>
              <a:off x="801409" y="1696504"/>
              <a:ext cx="0" cy="4624705"/>
            </a:xfrm>
            <a:custGeom>
              <a:avLst/>
              <a:gdLst/>
              <a:ahLst/>
              <a:cxnLst/>
              <a:rect l="l" t="t" r="r" b="b"/>
              <a:pathLst>
                <a:path h="4624705">
                  <a:moveTo>
                    <a:pt x="0" y="0"/>
                  </a:moveTo>
                  <a:lnTo>
                    <a:pt x="0" y="462450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493" y="1686879"/>
              <a:ext cx="135661" cy="4211650"/>
            </a:xfrm>
            <a:custGeom>
              <a:avLst/>
              <a:gdLst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0 w 135661"/>
                <a:gd name="csY1" fmla="*/ 1878749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1359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5661" h="4211650">
                  <a:moveTo>
                    <a:pt x="135661" y="4130649"/>
                  </a:moveTo>
                  <a:lnTo>
                    <a:pt x="0" y="4049649"/>
                  </a:lnTo>
                  <a:lnTo>
                    <a:pt x="0" y="4211650"/>
                  </a:lnTo>
                  <a:lnTo>
                    <a:pt x="135661" y="4130649"/>
                  </a:lnTo>
                  <a:close/>
                </a:path>
                <a:path w="135661" h="4211650">
                  <a:moveTo>
                    <a:pt x="135661" y="3552202"/>
                  </a:moveTo>
                  <a:lnTo>
                    <a:pt x="0" y="3471202"/>
                  </a:lnTo>
                  <a:lnTo>
                    <a:pt x="0" y="3633203"/>
                  </a:lnTo>
                  <a:lnTo>
                    <a:pt x="135661" y="3552202"/>
                  </a:lnTo>
                  <a:close/>
                </a:path>
                <a:path w="135661" h="4211650">
                  <a:moveTo>
                    <a:pt x="135661" y="2973755"/>
                  </a:moveTo>
                  <a:lnTo>
                    <a:pt x="0" y="2892755"/>
                  </a:lnTo>
                  <a:lnTo>
                    <a:pt x="0" y="3054756"/>
                  </a:lnTo>
                  <a:lnTo>
                    <a:pt x="135661" y="2973755"/>
                  </a:lnTo>
                  <a:close/>
                </a:path>
                <a:path w="135661" h="4211650">
                  <a:moveTo>
                    <a:pt x="123755" y="2216924"/>
                  </a:moveTo>
                  <a:lnTo>
                    <a:pt x="2381" y="2135924"/>
                  </a:lnTo>
                  <a:cubicBezTo>
                    <a:pt x="2381" y="2213737"/>
                    <a:pt x="2382" y="2212968"/>
                    <a:pt x="2382" y="2290781"/>
                  </a:cubicBezTo>
                  <a:lnTo>
                    <a:pt x="123755" y="2216924"/>
                  </a:lnTo>
                  <a:close/>
                </a:path>
                <a:path w="135661" h="4211650">
                  <a:moveTo>
                    <a:pt x="135661" y="1190256"/>
                  </a:moveTo>
                  <a:lnTo>
                    <a:pt x="0" y="1109256"/>
                  </a:lnTo>
                  <a:lnTo>
                    <a:pt x="0" y="1271257"/>
                  </a:lnTo>
                  <a:lnTo>
                    <a:pt x="135661" y="1190256"/>
                  </a:lnTo>
                  <a:close/>
                </a:path>
                <a:path w="135661" h="4211650">
                  <a:moveTo>
                    <a:pt x="135661" y="805497"/>
                  </a:moveTo>
                  <a:lnTo>
                    <a:pt x="0" y="724496"/>
                  </a:lnTo>
                  <a:lnTo>
                    <a:pt x="0" y="886498"/>
                  </a:lnTo>
                  <a:lnTo>
                    <a:pt x="135661" y="805497"/>
                  </a:lnTo>
                  <a:close/>
                </a:path>
                <a:path w="135661" h="4211650">
                  <a:moveTo>
                    <a:pt x="135661" y="420751"/>
                  </a:moveTo>
                  <a:lnTo>
                    <a:pt x="0" y="339750"/>
                  </a:lnTo>
                  <a:lnTo>
                    <a:pt x="0" y="501751"/>
                  </a:lnTo>
                  <a:lnTo>
                    <a:pt x="135661" y="420751"/>
                  </a:lnTo>
                  <a:close/>
                </a:path>
                <a:path w="135661" h="421165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9359" y="1517079"/>
            <a:ext cx="9741035" cy="468570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сорбата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калия 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 marR="3926204">
              <a:lnSpc>
                <a:spcPct val="141700"/>
              </a:lnSpc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Новое</a:t>
            </a:r>
            <a:r>
              <a:rPr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Предынвестиционная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Цель</a:t>
            </a:r>
            <a:r>
              <a:rPr sz="1700" b="1" spc="1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производства </a:t>
            </a:r>
            <a:r>
              <a:rPr lang="ru-RU"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сорбата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калия на территории Омской области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 ориентацией на импортозамещение, экспорт и участие в программах модернизации АПК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181600">
              <a:lnSpc>
                <a:spcPts val="1680"/>
              </a:lnSpc>
              <a:spcBef>
                <a:spcPts val="126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Отрасль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4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 </a:t>
            </a: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b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 20.14 - Производство прочих основных органических химических веществ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85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Производственная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мощность: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10 тонн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lang="ru-RU"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lang="ru-RU" sz="1700" b="1" spc="-20" dirty="0">
                <a:solidFill>
                  <a:srgbClr val="F04E23"/>
                </a:solidFill>
                <a:latin typeface="Arial"/>
                <a:cs typeface="Arial"/>
              </a:rPr>
              <a:t>Условия</a:t>
            </a:r>
            <a:r>
              <a:rPr lang="ru-RU"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участия:</a:t>
            </a: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инвестора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Территория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4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область,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город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4E274B5-20C6-E606-B69E-A5854CC1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67733"/>
            <a:ext cx="3738991" cy="37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ПЛАНИРУЕМАЯ</a:t>
            </a:r>
            <a:r>
              <a:rPr spc="85" dirty="0"/>
              <a:t> </a:t>
            </a:r>
            <a:r>
              <a:rPr dirty="0"/>
              <a:t>К</a:t>
            </a:r>
            <a:r>
              <a:rPr spc="90" dirty="0"/>
              <a:t> </a:t>
            </a:r>
            <a:r>
              <a:rPr spc="60" dirty="0"/>
              <a:t>ВЫПУСКУ</a:t>
            </a:r>
            <a:r>
              <a:rPr spc="85" dirty="0"/>
              <a:t> </a:t>
            </a:r>
            <a:r>
              <a:rPr spc="50" dirty="0"/>
              <a:t>ПРОДУКЦИЯ: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283935"/>
            <a:ext cx="5874742" cy="5136663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2400" b="1" dirty="0" err="1">
                <a:solidFill>
                  <a:srgbClr val="F04E23"/>
                </a:solidFill>
                <a:latin typeface="Arial"/>
                <a:cs typeface="Arial"/>
              </a:rPr>
              <a:t>Сорбат</a:t>
            </a:r>
            <a: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  <a:t> калия (пищевая добавка Е202)</a:t>
            </a:r>
            <a:r>
              <a:rPr lang="ru-RU" dirty="0"/>
              <a:t> — </a:t>
            </a:r>
            <a:r>
              <a:rPr lang="ru-RU" b="1" dirty="0"/>
              <a:t>калиевая соль сорбиновой кислоты</a:t>
            </a:r>
            <a:r>
              <a:rPr lang="ru-RU" dirty="0"/>
              <a:t>, которая используется в качестве консерванта.</a:t>
            </a:r>
            <a:r>
              <a:rPr lang="ru-RU" b="1" dirty="0"/>
              <a:t> </a:t>
            </a:r>
            <a:r>
              <a:rPr lang="ru-RU" dirty="0"/>
              <a:t>Обладает ярко выраженными антимикробными свойствами, особенно против плесневых грибов и дрожжей. Хорошо растворяется в воде, что делает его удобным </a:t>
            </a:r>
            <a:br>
              <a:rPr lang="ru-RU" dirty="0"/>
            </a:br>
            <a:r>
              <a:rPr lang="ru-RU" dirty="0"/>
              <a:t>для использования в жидких продуктах.</a:t>
            </a:r>
          </a:p>
          <a:p>
            <a:endParaRPr lang="ru-RU" dirty="0"/>
          </a:p>
          <a:p>
            <a:r>
              <a:rPr lang="ru-RU" dirty="0"/>
              <a:t>Основная задача </a:t>
            </a:r>
            <a:r>
              <a:rPr lang="ru-RU" dirty="0" err="1"/>
              <a:t>сорбата</a:t>
            </a:r>
            <a:r>
              <a:rPr lang="ru-RU" dirty="0"/>
              <a:t> калия — </a:t>
            </a:r>
            <a:r>
              <a:rPr lang="ru-RU" b="1" dirty="0"/>
              <a:t>подавление роста микроорганизмов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Он </a:t>
            </a:r>
            <a:r>
              <a:rPr lang="ru-RU" b="1" dirty="0"/>
              <a:t>останавливает размножение плесени</a:t>
            </a:r>
            <a:r>
              <a:rPr lang="ru-RU" dirty="0"/>
              <a:t>, дрожжей и некоторых видов бактерий.</a:t>
            </a:r>
          </a:p>
          <a:p>
            <a:endParaRPr lang="ru-RU" dirty="0"/>
          </a:p>
          <a:p>
            <a:r>
              <a:rPr lang="ru-RU" dirty="0"/>
              <a:t>Это позволяет значительно </a:t>
            </a:r>
            <a:r>
              <a:rPr lang="ru-RU" b="1" dirty="0"/>
              <a:t>продлить срок годности </a:t>
            </a:r>
            <a:r>
              <a:rPr lang="ru-RU" dirty="0"/>
              <a:t>продуктов, сохраняя их свежесть и предотвращая порчу.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464" y="46085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464" y="37709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EA215B1-7851-E8F4-4915-9EA0F1A2B057}"/>
              </a:ext>
            </a:extLst>
          </p:cNvPr>
          <p:cNvSpPr/>
          <p:nvPr/>
        </p:nvSpPr>
        <p:spPr>
          <a:xfrm>
            <a:off x="184316" y="544621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C3E53DF-D32A-127A-9944-0E70926C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30" y="1283935"/>
            <a:ext cx="4735865" cy="47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A95C-42D8-DD14-253D-5AD3FB0A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C27F9C-CF53-1E25-8151-03D71A843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110563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ОБЛАСТЬ ПРИМЕНЕНИЯ СОРБАТА КАЛИЯ</a:t>
            </a:r>
            <a:r>
              <a:rPr lang="ru-RU" spc="60" dirty="0"/>
              <a:t>: </a:t>
            </a:r>
            <a:endParaRPr lang="ru-RU" spc="5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F66D7E-90F2-CCE0-5A9F-3A89209A3737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4391F59-3D2D-A34F-B0B5-CF36F3AEF6EF}"/>
              </a:ext>
            </a:extLst>
          </p:cNvPr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203056-3591-8B94-A710-118C44723691}"/>
              </a:ext>
            </a:extLst>
          </p:cNvPr>
          <p:cNvSpPr/>
          <p:nvPr/>
        </p:nvSpPr>
        <p:spPr>
          <a:xfrm>
            <a:off x="2896815" y="225373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6B5A962-EB81-A4EB-2F9B-5B9CBBF1E81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497A390-8C3E-F9F0-D636-2316CC1AF181}"/>
              </a:ext>
            </a:extLst>
          </p:cNvPr>
          <p:cNvSpPr/>
          <p:nvPr/>
        </p:nvSpPr>
        <p:spPr>
          <a:xfrm>
            <a:off x="8381642" y="226072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8968B746-8DFB-E6F9-BB2C-CBC7ECFC3B9F}"/>
              </a:ext>
            </a:extLst>
          </p:cNvPr>
          <p:cNvSpPr/>
          <p:nvPr/>
        </p:nvSpPr>
        <p:spPr>
          <a:xfrm>
            <a:off x="206100" y="225710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E01964B-4D8F-F791-9CB4-6CB1957A0BA2}"/>
              </a:ext>
            </a:extLst>
          </p:cNvPr>
          <p:cNvSpPr/>
          <p:nvPr/>
        </p:nvSpPr>
        <p:spPr>
          <a:xfrm>
            <a:off x="5910084" y="225373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396DE-540E-A25D-4B95-12E19451794F}"/>
              </a:ext>
            </a:extLst>
          </p:cNvPr>
          <p:cNvSpPr txBox="1"/>
          <p:nvPr/>
        </p:nvSpPr>
        <p:spPr>
          <a:xfrm>
            <a:off x="373956" y="1325856"/>
            <a:ext cx="10634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Сорбат</a:t>
            </a:r>
            <a:r>
              <a:rPr lang="ru-RU" sz="2000" dirty="0"/>
              <a:t> калия в виде пищевой добавки Е202 каждый встречает практически ежедневно, даже не замечая этого. Он используется в самых разных отраслях:</a:t>
            </a: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8B97A479-4DFB-ACD2-BDF7-96BFEC28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06971"/>
            <a:ext cx="2066518" cy="129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C7E39-8443-4E3F-4FDB-34661F0B3B1A}"/>
              </a:ext>
            </a:extLst>
          </p:cNvPr>
          <p:cNvSpPr txBox="1"/>
          <p:nvPr/>
        </p:nvSpPr>
        <p:spPr>
          <a:xfrm>
            <a:off x="346184" y="2150348"/>
            <a:ext cx="2818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Молочные продукты</a:t>
            </a:r>
          </a:p>
        </p:txBody>
      </p:sp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761C1925-F455-B467-84D3-56662798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72" y="2559629"/>
            <a:ext cx="2066519" cy="13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0A5C90-2D4A-F38D-3D64-872B05F51EB6}"/>
              </a:ext>
            </a:extLst>
          </p:cNvPr>
          <p:cNvSpPr txBox="1"/>
          <p:nvPr/>
        </p:nvSpPr>
        <p:spPr>
          <a:xfrm>
            <a:off x="3036899" y="2151329"/>
            <a:ext cx="2674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Кондитерские изделия</a:t>
            </a:r>
          </a:p>
        </p:txBody>
      </p:sp>
      <p:pic>
        <p:nvPicPr>
          <p:cNvPr id="4108" name="Picture 12" descr="Picture background">
            <a:extLst>
              <a:ext uri="{FF2B5EF4-FFF2-40B4-BE49-F238E27FC236}">
                <a16:creationId xmlns:a16="http://schemas.microsoft.com/office/drawing/2014/main" id="{49B98CC4-23D0-220C-2A2D-A8EAF315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4" y="2526673"/>
            <a:ext cx="2057808" cy="13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icture background">
            <a:extLst>
              <a:ext uri="{FF2B5EF4-FFF2-40B4-BE49-F238E27FC236}">
                <a16:creationId xmlns:a16="http://schemas.microsoft.com/office/drawing/2014/main" id="{FCF2D7BA-868B-FAE9-DE9C-1E87B7CC8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4220"/>
          <a:stretch>
            <a:fillRect/>
          </a:stretch>
        </p:blipFill>
        <p:spPr bwMode="auto">
          <a:xfrm>
            <a:off x="5910084" y="4927934"/>
            <a:ext cx="2254554" cy="12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B0000F-A4C5-EECC-1DFC-DCC3752E8D8F}"/>
              </a:ext>
            </a:extLst>
          </p:cNvPr>
          <p:cNvSpPr txBox="1"/>
          <p:nvPr/>
        </p:nvSpPr>
        <p:spPr>
          <a:xfrm>
            <a:off x="6023897" y="2157341"/>
            <a:ext cx="1218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Напитки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A33EE7-3124-D012-DBD5-C735A8ED6F4B}"/>
              </a:ext>
            </a:extLst>
          </p:cNvPr>
          <p:cNvSpPr txBox="1"/>
          <p:nvPr/>
        </p:nvSpPr>
        <p:spPr>
          <a:xfrm>
            <a:off x="6045974" y="4468614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Соусы</a:t>
            </a: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1F906CF7-DBE7-47C9-E0CD-B5DDE5A43310}"/>
              </a:ext>
            </a:extLst>
          </p:cNvPr>
          <p:cNvSpPr/>
          <p:nvPr/>
        </p:nvSpPr>
        <p:spPr>
          <a:xfrm>
            <a:off x="206100" y="4572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41D42589-DB47-E902-AE6E-657A69F15CEC}"/>
              </a:ext>
            </a:extLst>
          </p:cNvPr>
          <p:cNvSpPr/>
          <p:nvPr/>
        </p:nvSpPr>
        <p:spPr>
          <a:xfrm>
            <a:off x="2896815" y="4572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650C3E37-77D9-4FFE-E3AD-6E8957618F40}"/>
              </a:ext>
            </a:extLst>
          </p:cNvPr>
          <p:cNvSpPr/>
          <p:nvPr/>
        </p:nvSpPr>
        <p:spPr>
          <a:xfrm>
            <a:off x="5910084" y="4572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ACDD6BE1-9A68-48EC-3FD9-E6243DE8BF05}"/>
              </a:ext>
            </a:extLst>
          </p:cNvPr>
          <p:cNvSpPr/>
          <p:nvPr/>
        </p:nvSpPr>
        <p:spPr>
          <a:xfrm>
            <a:off x="8381642" y="4572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9FACB0-AF8C-B238-9F04-8FC3DC7E70AF}"/>
              </a:ext>
            </a:extLst>
          </p:cNvPr>
          <p:cNvSpPr txBox="1"/>
          <p:nvPr/>
        </p:nvSpPr>
        <p:spPr>
          <a:xfrm>
            <a:off x="373956" y="4468614"/>
            <a:ext cx="159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Сухофрукты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13407B-EDDE-4317-1D04-361642873C6D}"/>
              </a:ext>
            </a:extLst>
          </p:cNvPr>
          <p:cNvSpPr txBox="1"/>
          <p:nvPr/>
        </p:nvSpPr>
        <p:spPr>
          <a:xfrm>
            <a:off x="3032705" y="4468614"/>
            <a:ext cx="159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Вино и пиво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8BE834-7E98-3D49-ED2C-713A891A00E8}"/>
              </a:ext>
            </a:extLst>
          </p:cNvPr>
          <p:cNvSpPr txBox="1"/>
          <p:nvPr/>
        </p:nvSpPr>
        <p:spPr>
          <a:xfrm>
            <a:off x="8517532" y="2150348"/>
            <a:ext cx="2861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Хлебобулочные изделия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8CF27A-5FCA-CBD4-0BDB-8B584249A7C5}"/>
              </a:ext>
            </a:extLst>
          </p:cNvPr>
          <p:cNvSpPr txBox="1"/>
          <p:nvPr/>
        </p:nvSpPr>
        <p:spPr>
          <a:xfrm>
            <a:off x="8517532" y="4330114"/>
            <a:ext cx="354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Косметическая промышленность</a:t>
            </a:r>
          </a:p>
        </p:txBody>
      </p:sp>
      <p:pic>
        <p:nvPicPr>
          <p:cNvPr id="4112" name="Picture 16" descr="Picture background">
            <a:extLst>
              <a:ext uri="{FF2B5EF4-FFF2-40B4-BE49-F238E27FC236}">
                <a16:creationId xmlns:a16="http://schemas.microsoft.com/office/drawing/2014/main" id="{0C7F7929-DF3D-8FA3-B507-A4C05125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97809"/>
            <a:ext cx="2254554" cy="14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icture background">
            <a:extLst>
              <a:ext uri="{FF2B5EF4-FFF2-40B4-BE49-F238E27FC236}">
                <a16:creationId xmlns:a16="http://schemas.microsoft.com/office/drawing/2014/main" id="{9A5290CA-B851-D763-F6EC-3CCF04B0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72" y="4888910"/>
            <a:ext cx="2056539" cy="13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Picture background">
            <a:extLst>
              <a:ext uri="{FF2B5EF4-FFF2-40B4-BE49-F238E27FC236}">
                <a16:creationId xmlns:a16="http://schemas.microsoft.com/office/drawing/2014/main" id="{10CAE0D9-1814-8B25-F920-FE8C93471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17154" r="14921" b="4696"/>
          <a:stretch>
            <a:fillRect/>
          </a:stretch>
        </p:blipFill>
        <p:spPr bwMode="auto">
          <a:xfrm>
            <a:off x="449146" y="4837946"/>
            <a:ext cx="2254554" cy="16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Picture background">
            <a:extLst>
              <a:ext uri="{FF2B5EF4-FFF2-40B4-BE49-F238E27FC236}">
                <a16:creationId xmlns:a16="http://schemas.microsoft.com/office/drawing/2014/main" id="{AA0F6CE7-8DD8-282B-5D1C-068306E25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3288" r="1970" b="10043"/>
          <a:stretch>
            <a:fillRect/>
          </a:stretch>
        </p:blipFill>
        <p:spPr bwMode="auto">
          <a:xfrm>
            <a:off x="8646585" y="2630527"/>
            <a:ext cx="2232661" cy="12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7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6452" y="1413581"/>
            <a:ext cx="4246245" cy="4031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сырья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Промышленного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пищевой промышленности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включения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него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93040">
              <a:lnSpc>
                <a:spcPts val="1970"/>
              </a:lnSpc>
              <a:spcBef>
                <a:spcPts val="132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специальных</a:t>
            </a:r>
            <a:r>
              <a:rPr sz="17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 участников</a:t>
            </a:r>
            <a:r>
              <a:rPr sz="17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«Промышленного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металлоконструкций</a:t>
            </a:r>
            <a:r>
              <a:rPr sz="17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грузоподъемного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оборудования»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кластерных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700" dirty="0">
              <a:latin typeface="Microsoft Sans Serif"/>
              <a:cs typeface="Microsoft Sans Serif"/>
            </a:endParaRPr>
          </a:p>
          <a:p>
            <a:pPr marL="12700">
              <a:lnSpc>
                <a:spcPts val="2005"/>
              </a:lnSpc>
              <a:spcBef>
                <a:spcPts val="119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364490">
              <a:lnSpc>
                <a:spcPts val="1970"/>
              </a:lnSpc>
              <a:spcBef>
                <a:spcPts val="8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 проекты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005840">
              <a:lnSpc>
                <a:spcPts val="1970"/>
              </a:lnSpc>
              <a:spcBef>
                <a:spcPts val="132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Республику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8121" y="1322356"/>
            <a:ext cx="6562090" cy="5544185"/>
            <a:chOff x="-8121" y="1322356"/>
            <a:chExt cx="6562090" cy="5544185"/>
          </a:xfrm>
        </p:grpSpPr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58055" y="1413005"/>
            <a:ext cx="5906770" cy="3995679"/>
            <a:chOff x="658055" y="1413005"/>
            <a:chExt cx="5906770" cy="4194175"/>
          </a:xfrm>
        </p:grpSpPr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5498" y="1413005"/>
              <a:ext cx="0" cy="4194175"/>
            </a:xfrm>
            <a:custGeom>
              <a:avLst/>
              <a:gdLst/>
              <a:ahLst/>
              <a:cxnLst/>
              <a:rect l="l" t="t" r="r" b="b"/>
              <a:pathLst>
                <a:path h="4194175">
                  <a:moveTo>
                    <a:pt x="0" y="0"/>
                  </a:moveTo>
                  <a:lnTo>
                    <a:pt x="0" y="4193997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28689" y="1485010"/>
              <a:ext cx="135890" cy="3843020"/>
            </a:xfrm>
            <a:custGeom>
              <a:avLst/>
              <a:gdLst/>
              <a:ahLst/>
              <a:cxnLst/>
              <a:rect l="l" t="t" r="r" b="b"/>
              <a:pathLst>
                <a:path w="135890" h="3843020">
                  <a:moveTo>
                    <a:pt x="135661" y="3761994"/>
                  </a:moveTo>
                  <a:lnTo>
                    <a:pt x="0" y="3680993"/>
                  </a:lnTo>
                  <a:lnTo>
                    <a:pt x="0" y="3842994"/>
                  </a:lnTo>
                  <a:lnTo>
                    <a:pt x="135661" y="3761994"/>
                  </a:lnTo>
                  <a:close/>
                </a:path>
                <a:path w="135890" h="3843020">
                  <a:moveTo>
                    <a:pt x="135661" y="2822206"/>
                  </a:moveTo>
                  <a:lnTo>
                    <a:pt x="0" y="2741206"/>
                  </a:lnTo>
                  <a:lnTo>
                    <a:pt x="0" y="2903207"/>
                  </a:lnTo>
                  <a:lnTo>
                    <a:pt x="135661" y="2822206"/>
                  </a:lnTo>
                  <a:close/>
                </a:path>
                <a:path w="135890" h="3843020">
                  <a:moveTo>
                    <a:pt x="135661" y="1673999"/>
                  </a:moveTo>
                  <a:lnTo>
                    <a:pt x="0" y="1592999"/>
                  </a:lnTo>
                  <a:lnTo>
                    <a:pt x="0" y="1755000"/>
                  </a:lnTo>
                  <a:lnTo>
                    <a:pt x="135661" y="1673999"/>
                  </a:lnTo>
                  <a:close/>
                </a:path>
                <a:path w="135890" h="3843020">
                  <a:moveTo>
                    <a:pt x="135661" y="512991"/>
                  </a:moveTo>
                  <a:lnTo>
                    <a:pt x="0" y="431990"/>
                  </a:lnTo>
                  <a:lnTo>
                    <a:pt x="0" y="593991"/>
                  </a:lnTo>
                  <a:lnTo>
                    <a:pt x="135661" y="512991"/>
                  </a:lnTo>
                  <a:close/>
                </a:path>
                <a:path w="135890" h="38430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8</a:t>
            </a:r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3538</Words>
  <Application>Microsoft Office PowerPoint</Application>
  <PresentationFormat>Широкоэкранный</PresentationFormat>
  <Paragraphs>565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Times New Roman</vt:lpstr>
      <vt:lpstr>Verdana</vt:lpstr>
      <vt:lpstr>Office Theme</vt:lpstr>
      <vt:lpstr>1_Office Theme</vt:lpstr>
      <vt:lpstr>СОЗДАНИЕ ПРОИЗВОДСТВА СОРБАТА КАЛИЯ (ПИЩЕВАЯ ДОБАВКА Е202) НА ТЕРРИТОРИИ ОМСКОЙ ОБЛАСТИ</vt:lpstr>
      <vt:lpstr>ПРОИЗВОДСТВО СОРБАТА КАЛИЯ (ПИЩЕВАЯ ДОБАВКА Е202)</vt:lpstr>
      <vt:lpstr>СОДЕРЖАНИЕ:</vt:lpstr>
      <vt:lpstr>ИНФОРМАЦИЯ О ПРОЕКТЕ</vt:lpstr>
      <vt:lpstr>Презентация PowerPoint</vt:lpstr>
      <vt:lpstr>ПЛАНИРУЕМАЯ К ВЫПУСКУ ПРОДУКЦИЯ:</vt:lpstr>
      <vt:lpstr>ОБЛАСТЬ ПРИМЕНЕНИЯ СОРБАТА КАЛИЯ: 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РЫНОК СБЫТА</vt:lpstr>
      <vt:lpstr>ПРОМЫШЛЕННЫЙ КЛАСТЕР ПИЩЕВОЙ ПРОМЫШЛЕННОСТИ</vt:lpstr>
      <vt:lpstr>ПЛАН МАРКЕТИНГА</vt:lpstr>
      <vt:lpstr>СЫРЬЕ ДЛЯ ОБЕСПЕЧЕНИЯ ПРОИЗВОДСТВА Исходное сырьё имеет органическое происхождение: сорбиновая кислота содержится в косточках и соке плодов некоторых растений, например, рябины. Однако не всегда добавка имеет натуральное происхождение — в некоторых случаях её добывают путём синтезирования химических веществ искусственного происхождения. </vt:lpstr>
      <vt:lpstr>ВОЗМОЖНЫЕ ТЕРРИТОРИИ ДЛЯ РАЗМЕЩЕНИЯ*</vt:lpstr>
      <vt:lpstr>ВОЗМОЖНЫЕ ТЕРРИТОРИИ ДЛЯ РАЗМЕЩЕНИЯ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 rodionova</cp:lastModifiedBy>
  <cp:revision>41</cp:revision>
  <dcterms:created xsi:type="dcterms:W3CDTF">2025-12-18T03:15:24Z</dcterms:created>
  <dcterms:modified xsi:type="dcterms:W3CDTF">2026-05-05T08:59:28Z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