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3"/>
  </p:notesMasterIdLst>
  <p:sldIdLst>
    <p:sldId id="256" r:id="rId3"/>
    <p:sldId id="258" r:id="rId4"/>
    <p:sldId id="274" r:id="rId5"/>
    <p:sldId id="261" r:id="rId6"/>
    <p:sldId id="262" r:id="rId7"/>
    <p:sldId id="263" r:id="rId8"/>
    <p:sldId id="270" r:id="rId9"/>
    <p:sldId id="271" r:id="rId10"/>
    <p:sldId id="272" r:id="rId11"/>
    <p:sldId id="285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6274" autoAdjust="0"/>
  </p:normalViewPr>
  <p:slideViewPr>
    <p:cSldViewPr>
      <p:cViewPr varScale="1">
        <p:scale>
          <a:sx n="76" d="100"/>
          <a:sy n="76" d="100"/>
        </p:scale>
        <p:origin x="78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C4AC7-EA90-4419-A7D3-7801D76ED3F0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5CE7B-B591-45FD-A514-8D7F2B942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0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5CE7B-B591-45FD-A514-8D7F2B9423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6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26150-8968-DAFB-88AB-81F7BC87A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F2FB14E-3C76-0925-66C9-A651C9DEE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B0FE6C4-24E2-D9A3-98E2-56DDB2920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79466A-1C31-9B85-A104-95BEC9294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5CE7B-B591-45FD-A514-8D7F2B94237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6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&lt;!-- Generator: Adobe Illustrator 22.0.1, SVG Export Plug-In  --&gt;</a:t>
            </a:r>
          </a:p>
          <a:p>
            <a:r>
              <a:rPr lang="en-US" dirty="0"/>
              <a:t>&lt;</a:t>
            </a:r>
            <a:r>
              <a:rPr lang="en-US" dirty="0" err="1"/>
              <a:t>svg</a:t>
            </a:r>
            <a:r>
              <a:rPr lang="en-US" dirty="0"/>
              <a:t> version="1.1"</a:t>
            </a:r>
          </a:p>
          <a:p>
            <a:r>
              <a:rPr lang="en-US" dirty="0"/>
              <a:t>	 </a:t>
            </a:r>
            <a:r>
              <a:rPr lang="en-US" dirty="0" err="1"/>
              <a:t>xmlns</a:t>
            </a:r>
            <a:r>
              <a:rPr lang="en-US" dirty="0"/>
              <a:t>="http://www.w3.org/2000/svg" </a:t>
            </a:r>
            <a:r>
              <a:rPr lang="en-US" dirty="0" err="1"/>
              <a:t>xmlns:xlink</a:t>
            </a:r>
            <a:r>
              <a:rPr lang="en-US" dirty="0"/>
              <a:t>="http://www.w3.org/1999/xlink" </a:t>
            </a:r>
            <a:r>
              <a:rPr lang="en-US" dirty="0" err="1"/>
              <a:t>xmlns:a</a:t>
            </a:r>
            <a:r>
              <a:rPr lang="en-US" dirty="0"/>
              <a:t>="http://ns.adobe.com/</a:t>
            </a:r>
            <a:r>
              <a:rPr lang="en-US" dirty="0" err="1"/>
              <a:t>AdobeSVGViewerExtensions</a:t>
            </a:r>
            <a:r>
              <a:rPr lang="en-US" dirty="0"/>
              <a:t>/3.0/"</a:t>
            </a:r>
          </a:p>
          <a:p>
            <a:r>
              <a:rPr lang="en-US" dirty="0"/>
              <a:t>	 x="0px" y="0px" width="352px" height="322.9px" </a:t>
            </a:r>
            <a:r>
              <a:rPr lang="en-US" dirty="0" err="1"/>
              <a:t>viewBox</a:t>
            </a:r>
            <a:r>
              <a:rPr lang="en-US" dirty="0"/>
              <a:t>="0 0 352 322.9" style="</a:t>
            </a:r>
            <a:r>
              <a:rPr lang="en-US" dirty="0" err="1"/>
              <a:t>enable-background:new</a:t>
            </a:r>
            <a:r>
              <a:rPr lang="en-US" dirty="0"/>
              <a:t> 0 0 352 322.9;"</a:t>
            </a:r>
          </a:p>
          <a:p>
            <a:r>
              <a:rPr lang="en-US" dirty="0"/>
              <a:t>	 </a:t>
            </a:r>
            <a:r>
              <a:rPr lang="en-US" dirty="0" err="1"/>
              <a:t>xml:space</a:t>
            </a:r>
            <a:r>
              <a:rPr lang="en-US" dirty="0"/>
              <a:t>="preserve"&gt;</a:t>
            </a:r>
          </a:p>
          <a:p>
            <a:r>
              <a:rPr lang="en-US" dirty="0"/>
              <a:t>&lt;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&lt;/</a:t>
            </a:r>
            <a:r>
              <a:rPr lang="en-US" dirty="0" err="1"/>
              <a:t>defs</a:t>
            </a:r>
            <a:r>
              <a:rPr lang="en-US" dirty="0"/>
              <a:t>&gt;</a:t>
            </a:r>
          </a:p>
          <a:p>
            <a:r>
              <a:rPr lang="en-US" dirty="0"/>
              <a:t>&lt;path d="M352,189.4c-2.2,5.4-5.3,9.9-11.4,11.2c-1.8,0.4-3.6,0.5-5.4,0.5c-11.8,0-23.6,0-35.4,0c-1.2,0-2.5,0-3.9,0</a:t>
            </a:r>
          </a:p>
          <a:p>
            <a:r>
              <a:rPr lang="en-US" dirty="0"/>
              <a:t>	c0,3,0.5,6-0.1,8.6c-0.6,2.7-1.8,5.7-3.7,7.5c-12.7,11.4-25.4,22.7-38.6,33.5c-8.7,7.1-19,11.5-29.8,14.3</a:t>
            </a:r>
          </a:p>
          <a:p>
            <a:r>
              <a:rPr lang="en-US" dirty="0"/>
              <a:t>	c-12.3,3.1-24.6,6.1-37.1,8.3c-10.7,1.9-21.4-0.5-32.1-1.7c-12.4-1.5-24.9-2.5-37.1,1.6c-5.3,1.8-9.8,4.8-13.9,9.6</a:t>
            </a:r>
          </a:p>
          <a:p>
            <a:r>
              <a:rPr lang="en-US" dirty="0"/>
              <a:t>	c1.1,0.9,2.4,1.6,3.2,2.6c4.2,4.9,4.6,11.3,0.9,17.2c-2.8,4.4-5.7,8.6-8.6,12.8c-5.7,8.2-13.6,9.8-22,4.1</a:t>
            </a:r>
          </a:p>
          <a:p>
            <a:r>
              <a:rPr lang="en-US" dirty="0"/>
              <a:t>	c-14.9-10.1-29.7-20.2-44.6-30.3c-6.2-4.2-12.3-8.3-18.5-12.6c-8.3-5.7-9.9-13.5-4.3-21.9c2.5-3.7,5-7.4,7.5-11.1</a:t>
            </a:r>
          </a:p>
          <a:p>
            <a:r>
              <a:rPr lang="en-US" dirty="0"/>
              <a:t>	c5.5-8.1,11.3-9.8,20.5-6.1C48.6,226,56.8,211.9,70,201.2c-1.8,0-2.8,0-3.9,0c-16.4,0-32.8,0-49.2,0c-11,0-16.9-6-17-17</a:t>
            </a:r>
          </a:p>
          <a:p>
            <a:r>
              <a:rPr lang="en-US" dirty="0"/>
              <a:t>	c0-1,0-2.1,0-3.1c0.1-9.9,6.2-16,16.1-16.2c3.6-0.1,7.3,0,10.4,0c10.6-76.3,53-122.4,127.5-138.7c-0.9-3.3-2.2-6.8-2.7-10.5</a:t>
            </a:r>
          </a:p>
          <a:p>
            <a:r>
              <a:rPr lang="en-US" dirty="0"/>
              <a:t>	c-0.8-6.1,1.4-10.3,7.3-12.5c4.6-1.7,9.7-3,14.6-3.1c6.1-0.1,12.4,0.5,18.2,2.2c8.5,2.4,11.2,8.2,9,16.8c-0.7,2.5-1.8,4.9-2.7,7.5</a:t>
            </a:r>
          </a:p>
          <a:p>
            <a:r>
              <a:rPr lang="en-US" dirty="0"/>
              <a:t>	c5.9,1.4,12,2.5,17.9,4.1c34.2,9.6,61.7,28.9,82.3,57.9c0.7,1,1.9,2.3,1.7,3.2c-0.4,1.9-1.1,4.3-2.5,5.4c-2.1,1.8-4.6,0.8-6.3-1.2</a:t>
            </a:r>
          </a:p>
          <a:p>
            <a:r>
              <a:rPr lang="en-US" dirty="0"/>
              <a:t>	c-2.4-2.9-4.5-6.1-6.9-9c-25.2-30.3-57.3-48.1-96.6-50.8c-54.4-3.6-97.1,18-127.7,63c-12.7,18.7-19.4,39.8-21.6,62.3</a:t>
            </a:r>
          </a:p>
          <a:p>
            <a:r>
              <a:rPr lang="en-US" dirty="0"/>
              <a:t>	c-0.1,0.9-0.1,1.8-0.2,3.4c3.9,0,7.7,0,11.6,0c1.7,0,3.4-0.1,5.2,0.1c3.2,0.3,5.3,2.6,5.2,5.3c-0.1,2.8-2.3,4.8-5.6,4.9</a:t>
            </a:r>
          </a:p>
          <a:p>
            <a:r>
              <a:rPr lang="en-US" dirty="0"/>
              <a:t>	c-5.7,0.1-11.5,0-17.2,0c-6.4,0-12.8,0-19.2,0c-6,0-7.4,1.4-7.4,7.2c0,1.3-0.1,2.5,0,3.8c0.3,2.9,1.9,4.6,4.9,4.7c1,0,2.1,0,3.1,0</a:t>
            </a:r>
          </a:p>
          <a:p>
            <a:r>
              <a:rPr lang="en-US" dirty="0"/>
              <a:t>	c105.2,0,210.4,0,315.5,0c2.7,0,6.3,0.7,7.1-2.7c0.8-3.4,0.3-7.2-0.2-10.7c-0.1-0.9-2.2-1.8-3.5-2.2c-1.3-0.4-2.7-0.2-4.1-0.2</a:t>
            </a:r>
          </a:p>
          <a:p>
            <a:r>
              <a:rPr lang="en-US" dirty="0"/>
              <a:t>	c-83.6,0-167.3,0-250.9,0c-1.5,0-3.3,0.4-4.4-0.2c-1.7-1-3.5-2.6-4.1-4.3c-0.8-2.4,0.7-4.5,3.3-5.2c1.6-0.5,3.4-0.5,5.1-0.5</a:t>
            </a:r>
          </a:p>
          <a:p>
            <a:r>
              <a:rPr lang="en-US" dirty="0"/>
              <a:t>	c75.8,0,151.7,0,227.5,0c1.5,0,2.9,0,5.4,0c-1.8-9.5-3.2-18.5-5.4-27.3c-1.8-6.9-4.9-13.5-7.1-20.4c-0.6-1.9-0.7-4.3,0-6.1</a:t>
            </a:r>
          </a:p>
          <a:p>
            <a:r>
              <a:rPr lang="en-US" dirty="0"/>
              <a:t>	c0.4-1.2,3-2.5,4.1-2.2c1.8,0.5,4.2,2,4.8,3.6c3.7,10.3,7.3,20.7,10.2,31.2c1.8,6.7,2.3,13.7,3.5,21.1c2.5,0,5.2,0.1,7.9,0</a:t>
            </a:r>
          </a:p>
          <a:p>
            <a:r>
              <a:rPr lang="en-US" dirty="0"/>
              <a:t>	c9.4-0.6,16,3,19,12.2C352,181.1,352,185.3,352,189.4z M95.1,276.9c0.8-1,1.4-2,2.2-2.8c5-5.2,11-8.9,17.9-11.1</a:t>
            </a:r>
          </a:p>
          <a:p>
            <a:r>
              <a:rPr lang="en-US" dirty="0"/>
              <a:t>	c13-4,26.3-3.3,39.5-1.7c11.4,1.4,22.7,3.8,34.1,1.5c11.1-2.2,22-5.1,33-8.1c13.3-3.6,24.8-10.5,34.9-19.8</a:t>
            </a:r>
          </a:p>
          <a:p>
            <a:r>
              <a:rPr lang="en-US" dirty="0"/>
              <a:t>	c8.5-7.7,17.1-15.2,25.7-22.8c3.7-3.2,4.5-6.3,2.5-9.2c-1.7-2.4-4.5-2.3-8.9,0.6c-5.7,3.7-11.5,7.2-16.9,11.2</a:t>
            </a:r>
          </a:p>
          <a:p>
            <a:r>
              <a:rPr lang="en-US" dirty="0"/>
              <a:t>	c-9.9,7.5-20.9,12.6-33,15.2c-0.3,0.1-0.7,0.1-1,0.3c-12,4.9-24.6,4.6-37.2,4.6c-2.7,0-4.7-1.1-5.5-3.7c-0.8-2.7,0.5-4.7,2.8-6</a:t>
            </a:r>
          </a:p>
          <a:p>
            <a:r>
              <a:rPr lang="en-US" dirty="0"/>
              <a:t>	c1.4-0.8,2.8-1.5,4.2-2.3c3.8-2.1,7.7-4,11.4-6.3c2.9-1.8,3.9-4.7,2.7-8.1c-1.1-3.2-3.6-4.6-6.9-4.6c-1.1,0-2.3,0.1-3.4,0.4</a:t>
            </a:r>
          </a:p>
          <a:p>
            <a:r>
              <a:rPr lang="en-US" dirty="0"/>
              <a:t>	c-13.4,2.8-26.9,5.7-40.3,8.4c-2.3,0.5-4.8,0.4-7.1-0.2c-11-2.8-22-5.4-32.8-8.9c-13.9-4.4-26.3-1.3-37.6,7</a:t>
            </a:r>
          </a:p>
          <a:p>
            <a:r>
              <a:rPr lang="en-US" dirty="0"/>
              <a:t>	c-4,2.9-7.4,6.8-10.7,10.6c-6.3,7.3-12.4,14.9-18.7,22.6C62.5,254.7,78.5,265.6,95.1,276.9z M86.4,313c1.3-1,2.8-1.9,3.7-3.1</a:t>
            </a:r>
          </a:p>
          <a:p>
            <a:r>
              <a:rPr lang="en-US" dirty="0"/>
              <a:t>	c2.9-4,5.6-8.1,8.3-12.2c2.1-3.2,1.7-4.9-1.5-7.1c-21.2-14.4-42.4-28.8-63.6-43.2c-3.3-2.2-4.9-1.9-7.2,1.3</a:t>
            </a:r>
          </a:p>
          <a:p>
            <a:r>
              <a:rPr lang="en-US" dirty="0"/>
              <a:t>	c-2.7,3.9-5.4,7.9-8.1,11.9c-2.3,3.5-2,5.2,1.6,7.7c21,14.3,42,28.5,63,42.8C83.6,311.7,84.8,312.2,86.4,313z M259.5,201.4</a:t>
            </a:r>
          </a:p>
          <a:p>
            <a:r>
              <a:rPr lang="en-US" dirty="0"/>
              <a:t>	c-15.7,0-31.5,0-47.6,0c4.3,8.2,3,15.5-3.1,22.5C227.5,219.6,245.5,214.8,259.5,201.4z M175.8,25.2c1.4,0,2.7,0,4.1,0</a:t>
            </a:r>
          </a:p>
          <a:p>
            <a:r>
              <a:rPr lang="en-US" dirty="0"/>
              <a:t>	c6,0.1,10.5-4.2,10.6-10.2c0-1-0.9-2.5-1.7-2.8c-8.5-3-17-3-25.5,0c-0.8,0.3-1.7,1.5-1.8,2.4c-0.4,5.7,4.6,10.8,10.2,10.6</a:t>
            </a:r>
          </a:p>
          <a:p>
            <a:r>
              <a:rPr lang="en-US" dirty="0"/>
              <a:t>	C173,25.1,174.4,25.2,175.8,25.2z"/&gt;</a:t>
            </a:r>
          </a:p>
          <a:p>
            <a:r>
              <a:rPr lang="en-US" dirty="0"/>
              <a:t>&lt;/</a:t>
            </a:r>
            <a:r>
              <a:rPr lang="en-US" dirty="0" err="1"/>
              <a:t>svg</a:t>
            </a:r>
            <a:r>
              <a:rPr lang="en-US" dirty="0"/>
              <a:t>&gt;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5CE7B-B591-45FD-A514-8D7F2B9423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1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8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08311" y="1295200"/>
            <a:ext cx="4432300" cy="445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2182940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7" y="2125980"/>
            <a:ext cx="10368599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1"/>
            <a:ext cx="853884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6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200" y="1311446"/>
            <a:ext cx="5610859" cy="161583"/>
          </a:xfrm>
        </p:spPr>
        <p:txBody>
          <a:bodyPr lIns="0" tIns="0" rIns="0" bIns="0"/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1" y="1661996"/>
            <a:ext cx="467550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1" y="1661996"/>
            <a:ext cx="4439284" cy="196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5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10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1334053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11541358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3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5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7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858" y="775046"/>
            <a:ext cx="77997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035893"/>
            <a:ext cx="5504815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5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1660599" y="2381297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9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1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5" y="698186"/>
            <a:ext cx="10751185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200" y="1311445"/>
            <a:ext cx="561085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1"/>
            <a:ext cx="39034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8" y="6377941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2" y="6369566"/>
            <a:ext cx="194309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6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rvd@mail.ru" TargetMode="External"/><Relationship Id="rId5" Type="http://schemas.openxmlformats.org/officeDocument/2006/relationships/hyperlink" Target="mailto:info@investomsk.ru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561764"/>
            <a:ext cx="908494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95"/>
              </a:spcBef>
              <a:tabLst>
                <a:tab pos="3538854" algn="l"/>
              </a:tabLst>
            </a:pPr>
            <a: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ДРЕВЕСНО-СТРУЖЕЧНОЙ ПЛИТЫ в Тарском районе Омской области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81E0B-6D21-FC47-2F42-2B73EE3F0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4F0B876-65EE-516A-8554-5A6553387DF5}"/>
              </a:ext>
            </a:extLst>
          </p:cNvPr>
          <p:cNvSpPr txBox="1"/>
          <p:nvPr/>
        </p:nvSpPr>
        <p:spPr>
          <a:xfrm>
            <a:off x="1679928" y="1991930"/>
            <a:ext cx="5906929" cy="1957267"/>
          </a:xfrm>
          <a:prstGeom prst="rect">
            <a:avLst/>
          </a:prstGeom>
        </p:spPr>
        <p:txBody>
          <a:bodyPr vert="horz" wrap="square" lIns="0" tIns="90488" rIns="0" bIns="0" rtlCol="0">
            <a:spAutoFit/>
          </a:bodyPr>
          <a:lstStyle/>
          <a:p>
            <a:pPr marL="631031" marR="0" lvl="0" indent="0" algn="l" defTabSz="685800" rtl="0" eaLnBrk="1" fontAlgn="auto" latinLnBrk="0" hangingPunct="1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0" i="0" u="none" strike="noStrike" kern="0" cap="none" spc="-2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Сопровождение</a:t>
            </a:r>
            <a:r>
              <a:rPr kumimoji="0" sz="1125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инвестиционных</a:t>
            </a:r>
            <a:r>
              <a:rPr kumimoji="0" sz="1125" b="0" i="0" u="none" strike="noStrike" kern="0" cap="none" spc="-2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проектов</a:t>
            </a:r>
            <a:r>
              <a:rPr kumimoji="0" sz="1125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sz="1125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2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режиме 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«одного</a:t>
            </a:r>
            <a:r>
              <a:rPr kumimoji="0" sz="1125" b="0" i="0" u="none" strike="noStrike" kern="0" cap="none" spc="-2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окна»</a:t>
            </a:r>
            <a:endParaRPr kumimoji="0" sz="112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31031" marR="3810" lvl="0" indent="0" algn="l" defTabSz="6858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реализации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проектов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представление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интересов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органах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власти 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Омской</a:t>
            </a:r>
            <a:r>
              <a:rPr kumimoji="0" sz="1125" b="0" i="0" u="none" strike="noStrike" kern="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</a:t>
            </a:r>
            <a:r>
              <a:rPr kumimoji="0" sz="1125" b="0" i="0" u="none" strike="noStrike" kern="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sz="1125" b="0" i="0" u="none" strike="noStrike" kern="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органах</a:t>
            </a:r>
            <a:r>
              <a:rPr kumimoji="0" sz="1125" b="0" i="0" u="none" strike="noStrike" kern="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местного</a:t>
            </a:r>
            <a:r>
              <a:rPr kumimoji="0" sz="1125" b="0" i="0" u="none" strike="noStrike" kern="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самоуправления</a:t>
            </a:r>
            <a:endParaRPr kumimoji="0" sz="112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31031" marR="0" lvl="0" indent="0" algn="l" defTabSz="6858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Подбор</a:t>
            </a:r>
            <a:r>
              <a:rPr kumimoji="0" sz="1125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площадок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реализации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инвестиционных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проектов</a:t>
            </a:r>
            <a:endParaRPr kumimoji="0" sz="112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31031" marR="323850" lvl="0" indent="0" algn="l" defTabSz="6858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Разработка,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доработка,</a:t>
            </a:r>
            <a:r>
              <a:rPr kumimoji="0" sz="1125" b="0" i="0" u="none" strike="noStrike" kern="0" cap="none" spc="-1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экспертиза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бизнес-</a:t>
            </a: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планов,</a:t>
            </a:r>
            <a:r>
              <a:rPr kumimoji="0" sz="1125" b="0" i="0" u="none" strike="noStrike" kern="0" cap="none" spc="-1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технико-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экономических 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обоснований </a:t>
            </a: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sz="1125" b="0" i="0" u="none" strike="noStrike" kern="0" cap="none" spc="-1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финансовых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моделей</a:t>
            </a:r>
            <a:r>
              <a:rPr kumimoji="0" sz="1125" b="0" i="0" u="none" strike="noStrike" kern="0" cap="none" spc="-1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инвестиционных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проектов</a:t>
            </a:r>
            <a:endParaRPr kumimoji="0" sz="112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31031" marR="304800" lvl="0" indent="0" algn="l" defTabSz="68580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0" i="0" u="none" strike="noStrike" kern="0" cap="none" spc="-2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Информационно-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консультационная,</a:t>
            </a:r>
            <a:r>
              <a:rPr kumimoji="0" sz="1125" b="0" i="0" u="none" strike="noStrike" kern="0" cap="none" spc="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юридическая,</a:t>
            </a:r>
            <a:r>
              <a:rPr kumimoji="0" sz="1125" b="0" i="0" u="none" strike="noStrike" kern="0" cap="none" spc="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консалтинговая</a:t>
            </a:r>
            <a:r>
              <a:rPr kumimoji="0" sz="1125" b="0" i="0" u="none" strike="noStrike" kern="0" cap="none" spc="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помощь </a:t>
            </a: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sz="1125" b="0" i="0" u="none" strike="noStrike" kern="0" cap="none" spc="-2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вопросам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получения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государственной</a:t>
            </a:r>
            <a:r>
              <a:rPr kumimoji="0" sz="1125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2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поддержки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реализации </a:t>
            </a:r>
            <a:r>
              <a:rPr kumimoji="0" sz="1125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инвестиционного</a:t>
            </a:r>
            <a:r>
              <a:rPr kumimoji="0" sz="1125" b="0" i="0" u="none" strike="noStrike" kern="0" cap="none" spc="-3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</a:t>
            </a:r>
            <a:r>
              <a:rPr kumimoji="0" sz="1125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sz="1125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территории</a:t>
            </a:r>
            <a:r>
              <a:rPr kumimoji="0" sz="1125" b="0" i="0" u="none" strike="noStrike" kern="0" cap="none" spc="-2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125" b="0" i="0" u="none" strike="noStrike" kern="0" cap="none" spc="-8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  <a:endParaRPr kumimoji="0" sz="112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5F2285A-ACA5-7B38-C12D-C7C29FD685F0}"/>
              </a:ext>
            </a:extLst>
          </p:cNvPr>
          <p:cNvSpPr txBox="1"/>
          <p:nvPr/>
        </p:nvSpPr>
        <p:spPr>
          <a:xfrm>
            <a:off x="4795225" y="4246154"/>
            <a:ext cx="1584484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-5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Омск,</a:t>
            </a:r>
            <a:r>
              <a:rPr kumimoji="0" sz="1050" b="1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0" cap="none" spc="-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ул.</a:t>
            </a:r>
            <a:r>
              <a:rPr kumimoji="0" sz="1050" b="1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</a:t>
            </a:r>
            <a:r>
              <a:rPr kumimoji="0" sz="1050" b="1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0" cap="none" spc="-5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лет</a:t>
            </a:r>
            <a:r>
              <a:rPr kumimoji="0" sz="1050" b="1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Октября, 25/2,</a:t>
            </a:r>
            <a:r>
              <a:rPr kumimoji="0" sz="1050" b="1" i="0" u="none" strike="noStrike" kern="0" cap="none" spc="-1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0" cap="none" spc="-38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каб</a:t>
            </a:r>
            <a:r>
              <a:rPr kumimoji="0" lang="ru-RU" sz="1050" b="1" i="0" u="none" strike="noStrike" kern="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1050" b="1" i="0" u="none" strike="noStrike" kern="0" cap="none" spc="-1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0" cap="none" spc="-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4-</a:t>
            </a:r>
            <a:r>
              <a:rPr kumimoji="0" sz="1050" b="1" i="0" u="none" strike="noStrike" kern="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AB4D40B-9AFA-DAA7-F9F9-A53D2D002965}"/>
              </a:ext>
            </a:extLst>
          </p:cNvPr>
          <p:cNvSpPr/>
          <p:nvPr/>
        </p:nvSpPr>
        <p:spPr>
          <a:xfrm>
            <a:off x="2027984" y="2132255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0BC707E-A941-58DC-59A8-ABF7033F6678}"/>
              </a:ext>
            </a:extLst>
          </p:cNvPr>
          <p:cNvSpPr/>
          <p:nvPr/>
        </p:nvSpPr>
        <p:spPr>
          <a:xfrm>
            <a:off x="2027984" y="2367544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3FF482D-C206-C133-376D-D88417F24363}"/>
              </a:ext>
            </a:extLst>
          </p:cNvPr>
          <p:cNvSpPr/>
          <p:nvPr/>
        </p:nvSpPr>
        <p:spPr>
          <a:xfrm>
            <a:off x="2027984" y="2792702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4AA5920-541F-2777-4F58-5B0A6289805F}"/>
              </a:ext>
            </a:extLst>
          </p:cNvPr>
          <p:cNvSpPr/>
          <p:nvPr/>
        </p:nvSpPr>
        <p:spPr>
          <a:xfrm>
            <a:off x="2027984" y="3022951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E589928-B1E8-E4F7-CD14-76443170C946}"/>
              </a:ext>
            </a:extLst>
          </p:cNvPr>
          <p:cNvSpPr/>
          <p:nvPr/>
        </p:nvSpPr>
        <p:spPr>
          <a:xfrm>
            <a:off x="2027984" y="3424277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98987207-ACC3-FCA5-08D9-9AF27F1E77CA}"/>
              </a:ext>
            </a:extLst>
          </p:cNvPr>
          <p:cNvGrpSpPr/>
          <p:nvPr/>
        </p:nvGrpSpPr>
        <p:grpSpPr>
          <a:xfrm>
            <a:off x="451410" y="2111944"/>
            <a:ext cx="1369695" cy="1369695"/>
            <a:chOff x="696053" y="1557000"/>
            <a:chExt cx="1826260" cy="182626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1DC137E-6A03-A2ED-E93D-07AA4BF5ED79}"/>
                </a:ext>
              </a:extLst>
            </p:cNvPr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B07F02B-B6DD-7CB2-94DB-075D807A0443}"/>
                </a:ext>
              </a:extLst>
            </p:cNvPr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3DDDF527-9E48-6CBE-0582-06B70DFA857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6109355-5605-D2B6-6D01-3C730EF138B0}"/>
              </a:ext>
            </a:extLst>
          </p:cNvPr>
          <p:cNvGrpSpPr/>
          <p:nvPr/>
        </p:nvGrpSpPr>
        <p:grpSpPr>
          <a:xfrm>
            <a:off x="451410" y="4073734"/>
            <a:ext cx="593884" cy="594360"/>
            <a:chOff x="1553714" y="4398580"/>
            <a:chExt cx="791845" cy="79248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5B5585B-919F-DEA6-C493-66246B908F18}"/>
                </a:ext>
              </a:extLst>
            </p:cNvPr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508775-3828-C301-186F-26E5CE064872}"/>
                </a:ext>
              </a:extLst>
            </p:cNvPr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12BF10D7-6FC1-F530-A283-65F189303315}"/>
              </a:ext>
            </a:extLst>
          </p:cNvPr>
          <p:cNvGrpSpPr/>
          <p:nvPr/>
        </p:nvGrpSpPr>
        <p:grpSpPr>
          <a:xfrm>
            <a:off x="4021736" y="4115366"/>
            <a:ext cx="593884" cy="594360"/>
            <a:chOff x="1553714" y="5697142"/>
            <a:chExt cx="791845" cy="792480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DE1D905-4845-9D77-458D-84A67D74F4FA}"/>
                </a:ext>
              </a:extLst>
            </p:cNvPr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F46F04A-329C-8D01-348C-5E0B57BE9C11}"/>
                </a:ext>
              </a:extLst>
            </p:cNvPr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object 19">
            <a:extLst>
              <a:ext uri="{FF2B5EF4-FFF2-40B4-BE49-F238E27FC236}">
                <a16:creationId xmlns:a16="http://schemas.microsoft.com/office/drawing/2014/main" id="{A8E5EECD-9113-F92E-5F89-F7FFF0BFCA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5231" y="4284349"/>
            <a:ext cx="601790" cy="601790"/>
          </a:xfrm>
          <a:prstGeom prst="rect">
            <a:avLst/>
          </a:prstGeom>
        </p:spPr>
      </p:pic>
      <p:pic>
        <p:nvPicPr>
          <p:cNvPr id="20" name="object 20">
            <a:extLst>
              <a:ext uri="{FF2B5EF4-FFF2-40B4-BE49-F238E27FC236}">
                <a16:creationId xmlns:a16="http://schemas.microsoft.com/office/drawing/2014/main" id="{596E25A8-24F8-9CD9-3429-A379682BA9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30231" y="4298101"/>
            <a:ext cx="577715" cy="574286"/>
          </a:xfrm>
          <a:prstGeom prst="rect">
            <a:avLst/>
          </a:prstGeom>
        </p:spPr>
      </p:pic>
      <p:sp>
        <p:nvSpPr>
          <p:cNvPr id="21" name="object 21">
            <a:extLst>
              <a:ext uri="{FF2B5EF4-FFF2-40B4-BE49-F238E27FC236}">
                <a16:creationId xmlns:a16="http://schemas.microsoft.com/office/drawing/2014/main" id="{EB72F75D-B8B6-98B0-BBBC-BC450A08F8D1}"/>
              </a:ext>
            </a:extLst>
          </p:cNvPr>
          <p:cNvSpPr txBox="1"/>
          <p:nvPr/>
        </p:nvSpPr>
        <p:spPr>
          <a:xfrm>
            <a:off x="8613524" y="4968915"/>
            <a:ext cx="1411129" cy="422488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9525" marR="3810" lvl="0" indent="0" algn="ctr" defTabSz="685800" rtl="0" eaLnBrk="1" fontAlgn="auto" latinLnBrk="0" hangingPunct="1">
              <a:lnSpc>
                <a:spcPct val="105300"/>
              </a:lnSpc>
              <a:spcBef>
                <a:spcPts val="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13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</a:t>
            </a:r>
            <a:r>
              <a:rPr kumimoji="0" sz="713" b="0" i="0" u="none" strike="noStrike" kern="0" cap="none" spc="9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713" b="0" i="0" u="none" strike="noStrike" kern="0" cap="none" spc="-2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интернет-</a:t>
            </a:r>
            <a:r>
              <a:rPr kumimoji="0" sz="713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портал </a:t>
            </a:r>
            <a:r>
              <a:rPr kumimoji="0" sz="713" b="0" i="0" u="none" strike="noStrike" kern="0" cap="none" spc="-2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Омской</a:t>
            </a:r>
            <a:r>
              <a:rPr kumimoji="0" sz="713" b="0" i="0" u="none" strike="noStrike" kern="0" cap="none" spc="-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713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</a:t>
            </a:r>
            <a:endParaRPr kumimoji="0" sz="71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76" marR="0" lvl="0" indent="0" algn="ctr" defTabSz="6858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investomsk.ru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033E907-3320-AF48-610D-BF0EF52B5D47}"/>
              </a:ext>
            </a:extLst>
          </p:cNvPr>
          <p:cNvSpPr txBox="1"/>
          <p:nvPr/>
        </p:nvSpPr>
        <p:spPr>
          <a:xfrm>
            <a:off x="6949264" y="4969521"/>
            <a:ext cx="1573724" cy="228685"/>
          </a:xfrm>
          <a:prstGeom prst="rect">
            <a:avLst/>
          </a:prstGeom>
        </p:spPr>
        <p:txBody>
          <a:bodyPr vert="horz" wrap="square" lIns="0" tIns="4286" rIns="0" bIns="0" rtlCol="0">
            <a:spAutoFit/>
          </a:bodyPr>
          <a:lstStyle/>
          <a:p>
            <a:pPr marL="361474" marR="3810" lvl="0" indent="-352425" algn="ctr" defTabSz="685800" rtl="0" eaLnBrk="1" fontAlgn="auto" latinLnBrk="0" hangingPunct="1">
              <a:lnSpc>
                <a:spcPct val="106300"/>
              </a:lnSpc>
              <a:spcBef>
                <a:spcPts val="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13" b="0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Агентство</a:t>
            </a:r>
            <a:r>
              <a:rPr kumimoji="0" sz="713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 </a:t>
            </a:r>
            <a:r>
              <a:rPr kumimoji="0" sz="713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развития</a:t>
            </a:r>
            <a:r>
              <a:rPr kumimoji="0" sz="713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 </a:t>
            </a:r>
            <a:r>
              <a:rPr kumimoji="0" lang="ru-RU" sz="713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 </a:t>
            </a:r>
            <a:r>
              <a:rPr kumimoji="0" sz="713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и</a:t>
            </a:r>
            <a:r>
              <a:rPr kumimoji="0" lang="ru-RU" sz="713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 </a:t>
            </a:r>
            <a:r>
              <a:rPr kumimoji="0" sz="713" b="0" i="0" u="none" strike="noStrike" kern="0" cap="none" spc="-1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инвестиций</a:t>
            </a:r>
            <a:r>
              <a:rPr kumimoji="0" sz="713" b="0" i="0" u="none" strike="noStrike" kern="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 </a:t>
            </a:r>
            <a:endParaRPr kumimoji="0" lang="ru-RU" sz="713" b="0" i="0" u="none" strike="noStrike" kern="0" cap="none" spc="-1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 MT"/>
              <a:ea typeface="+mn-ea"/>
              <a:cs typeface="Microsoft Sans Serif"/>
            </a:endParaRPr>
          </a:p>
          <a:p>
            <a:pPr marL="361474" marR="3810" lvl="0" indent="-352425" algn="ctr" defTabSz="685800" rtl="0" eaLnBrk="1" fontAlgn="auto" latinLnBrk="0" hangingPunct="1">
              <a:lnSpc>
                <a:spcPct val="106300"/>
              </a:lnSpc>
              <a:spcBef>
                <a:spcPts val="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13" b="0" i="0" u="none" strike="noStrike" kern="0" cap="none" spc="-19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Омской</a:t>
            </a:r>
            <a:r>
              <a:rPr kumimoji="0" sz="713" b="0" i="0" u="none" strike="noStrike" kern="0" cap="none" spc="-2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 </a:t>
            </a:r>
            <a:r>
              <a:rPr kumimoji="0" sz="713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ea typeface="+mn-ea"/>
                <a:cs typeface="Microsoft Sans Serif"/>
              </a:rPr>
              <a:t>области</a:t>
            </a:r>
            <a:endParaRPr kumimoji="0" sz="71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Microsoft Sans Serif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C60194B8-F633-BAE2-8868-168065182A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613" y="1372162"/>
            <a:ext cx="6047542" cy="743195"/>
          </a:xfrm>
          <a:prstGeom prst="rect">
            <a:avLst/>
          </a:prstGeom>
        </p:spPr>
        <p:txBody>
          <a:bodyPr vert="horz" wrap="square" lIns="0" tIns="141647" rIns="0" bIns="0" rtlCol="0">
            <a:spAutoFit/>
          </a:bodyPr>
          <a:lstStyle/>
          <a:p>
            <a:pPr marL="293370">
              <a:spcBef>
                <a:spcPts val="75"/>
              </a:spcBef>
            </a:pPr>
            <a:r>
              <a:rPr spc="34" dirty="0"/>
              <a:t>АДМИНИСТРАТИВНАЯ</a:t>
            </a:r>
            <a:r>
              <a:rPr spc="101" dirty="0"/>
              <a:t> </a:t>
            </a:r>
            <a:r>
              <a:rPr spc="45" dirty="0"/>
              <a:t>ПОДДЕРЖКА</a:t>
            </a:r>
            <a:r>
              <a:rPr spc="101" dirty="0"/>
              <a:t> </a:t>
            </a:r>
            <a:r>
              <a:rPr spc="34" dirty="0"/>
              <a:t>БИЗНЕСА</a:t>
            </a: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6DBEF5EA-2022-AF43-1BA6-39B31E284C57}"/>
              </a:ext>
            </a:extLst>
          </p:cNvPr>
          <p:cNvSpPr txBox="1"/>
          <p:nvPr/>
        </p:nvSpPr>
        <p:spPr>
          <a:xfrm>
            <a:off x="5650134" y="1172522"/>
            <a:ext cx="413242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25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Иное</a:t>
            </a:r>
            <a:r>
              <a:rPr kumimoji="0" sz="1125" b="1" i="1" u="none" strike="noStrike" kern="0" cap="none" spc="-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25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ресурсное</a:t>
            </a:r>
            <a:r>
              <a:rPr kumimoji="0" sz="1125" b="1" i="1" u="none" strike="noStrike" kern="0" cap="none" spc="-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25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обеспечение</a:t>
            </a:r>
            <a:r>
              <a:rPr kumimoji="0" sz="1125" b="1" i="1" u="none" strike="noStrike" kern="0" cap="none" spc="-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25" b="1" i="1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инвестиционного</a:t>
            </a:r>
            <a:r>
              <a:rPr kumimoji="0" sz="1125" b="1" i="1" u="none" strike="noStrike" kern="0" cap="none" spc="-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25" b="1" i="1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проекта</a:t>
            </a:r>
            <a:endParaRPr kumimoji="0" sz="112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EAA369EE-939E-A36C-2648-8B83FFFE7B49}"/>
              </a:ext>
            </a:extLst>
          </p:cNvPr>
          <p:cNvSpPr/>
          <p:nvPr/>
        </p:nvSpPr>
        <p:spPr>
          <a:xfrm>
            <a:off x="453006" y="1339735"/>
            <a:ext cx="9320048" cy="45719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35BD28FD-3407-62C5-9301-00FEF8337339}"/>
              </a:ext>
            </a:extLst>
          </p:cNvPr>
          <p:cNvSpPr txBox="1"/>
          <p:nvPr/>
        </p:nvSpPr>
        <p:spPr>
          <a:xfrm>
            <a:off x="10291496" y="5634423"/>
            <a:ext cx="208121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10953" marR="0" lvl="0" indent="0" algn="l" defTabSz="6858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50" b="0" i="0" u="none" strike="noStrike" kern="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pPr marL="10953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12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9A1EF0C3-4FBD-A9F8-09B2-D3BE34DEB610}"/>
              </a:ext>
            </a:extLst>
          </p:cNvPr>
          <p:cNvSpPr txBox="1"/>
          <p:nvPr/>
        </p:nvSpPr>
        <p:spPr>
          <a:xfrm>
            <a:off x="1222955" y="4158951"/>
            <a:ext cx="2114550" cy="5071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investomsk.ru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525" marR="0" lvl="0" indent="0" algn="l" defTabSz="68580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-5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Телефон:</a:t>
            </a:r>
            <a:r>
              <a:rPr kumimoji="0" lang="ru-RU" sz="900" b="1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900" b="1" i="0" u="none" strike="noStrike" kern="0" cap="none" spc="-3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+7</a:t>
            </a:r>
            <a:r>
              <a:rPr kumimoji="0" lang="ru-RU" sz="900" b="1" i="0" u="none" strike="noStrike" kern="0" cap="none" spc="-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900" b="1" i="0" u="none" strike="noStrike" kern="0" cap="none" spc="-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(3812)</a:t>
            </a:r>
            <a:r>
              <a:rPr kumimoji="0" lang="ru-RU" sz="900" b="1" i="0" u="none" strike="noStrike" kern="0" cap="none" spc="-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050" b="1" i="0" u="none" strike="noStrike" kern="0" cap="none" spc="-6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40-80-</a:t>
            </a:r>
            <a:r>
              <a:rPr kumimoji="0" lang="ru-RU" sz="1050" b="1" i="0" u="none" strike="noStrike" kern="0" cap="none" spc="-1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49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1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-41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info@investomsk.ru,</a:t>
            </a:r>
            <a:r>
              <a:rPr kumimoji="0" lang="en-US" sz="900" b="1" i="0" u="none" strike="noStrike" kern="0" cap="none" spc="26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1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arvd@mail.ru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8" name="object 13">
            <a:extLst>
              <a:ext uri="{FF2B5EF4-FFF2-40B4-BE49-F238E27FC236}">
                <a16:creationId xmlns:a16="http://schemas.microsoft.com/office/drawing/2014/main" id="{8BDB065A-07AE-96CE-D8C6-3EE1660AFC7D}"/>
              </a:ext>
            </a:extLst>
          </p:cNvPr>
          <p:cNvGrpSpPr/>
          <p:nvPr/>
        </p:nvGrpSpPr>
        <p:grpSpPr>
          <a:xfrm>
            <a:off x="451410" y="5000871"/>
            <a:ext cx="593884" cy="594360"/>
            <a:chOff x="1553714" y="4398580"/>
            <a:chExt cx="791845" cy="792480"/>
          </a:xfrm>
        </p:grpSpPr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8C8D41BA-B81A-4AE0-324E-52E03E0CA64C}"/>
                </a:ext>
              </a:extLst>
            </p:cNvPr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D80E9D76-2964-04FE-3CEA-F53DCC22D059}"/>
                </a:ext>
              </a:extLst>
            </p:cNvPr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">
            <a:extLst>
              <a:ext uri="{FF2B5EF4-FFF2-40B4-BE49-F238E27FC236}">
                <a16:creationId xmlns:a16="http://schemas.microsoft.com/office/drawing/2014/main" id="{3441738B-D4D5-4670-9079-93283BBD522F}"/>
              </a:ext>
            </a:extLst>
          </p:cNvPr>
          <p:cNvSpPr txBox="1"/>
          <p:nvPr/>
        </p:nvSpPr>
        <p:spPr>
          <a:xfrm>
            <a:off x="1220621" y="5009423"/>
            <a:ext cx="2522093" cy="7790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88" b="1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ИНВЕСТИЦИОННЫЙ УПОЛНОМОЧЕННЫЙ</a:t>
            </a:r>
          </a:p>
          <a:p>
            <a:pPr marL="9525" marR="0" lvl="0" indent="0" algn="l" defTabSz="685800" rtl="0" eaLnBrk="1" fontAlgn="auto" latinLnBrk="0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-8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Мугак</a:t>
            </a:r>
            <a:r>
              <a:rPr kumimoji="0" lang="ru-RU" sz="900" b="1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Николай Анатольевич</a:t>
            </a:r>
          </a:p>
          <a:p>
            <a:pPr marL="9525" marR="0" lvl="0" indent="0" algn="l" defTabSz="685800" rtl="0" eaLnBrk="1" fontAlgn="auto" latinLnBrk="0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Первый заместитель Главы Тарского муниципального района Омской области</a:t>
            </a:r>
          </a:p>
          <a:p>
            <a:pPr marL="9525" marR="0" lvl="0" indent="0" algn="l" defTabSz="685800" rtl="0" eaLnBrk="1" fontAlgn="auto" latinLnBrk="0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Телефон: +7 (38171) </a:t>
            </a:r>
            <a:r>
              <a:rPr kumimoji="0" lang="ru-RU" sz="1050" b="1" i="0" u="none" strike="noStrike" kern="0" cap="none" spc="-6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2-15-16</a:t>
            </a:r>
          </a:p>
          <a:p>
            <a:pPr marL="9525" marR="0" lvl="0" indent="0" algn="l" defTabSz="685800" rtl="0" eaLnBrk="1" fontAlgn="auto" latinLnBrk="0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tarsk@mr.omskportal.ru</a:t>
            </a:r>
          </a:p>
        </p:txBody>
      </p:sp>
      <p:grpSp>
        <p:nvGrpSpPr>
          <p:cNvPr id="32" name="object 16">
            <a:extLst>
              <a:ext uri="{FF2B5EF4-FFF2-40B4-BE49-F238E27FC236}">
                <a16:creationId xmlns:a16="http://schemas.microsoft.com/office/drawing/2014/main" id="{1930D6B0-F089-44A7-1659-C594DB516B91}"/>
              </a:ext>
            </a:extLst>
          </p:cNvPr>
          <p:cNvGrpSpPr/>
          <p:nvPr/>
        </p:nvGrpSpPr>
        <p:grpSpPr>
          <a:xfrm>
            <a:off x="4021736" y="4968915"/>
            <a:ext cx="593884" cy="594360"/>
            <a:chOff x="1553714" y="5697142"/>
            <a:chExt cx="791845" cy="792480"/>
          </a:xfrm>
        </p:grpSpPr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7E2363DC-BD74-F021-3F9F-E756D4A6FBBC}"/>
                </a:ext>
              </a:extLst>
            </p:cNvPr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37D875E6-1774-A3C2-A32C-E5988F90ABA9}"/>
                </a:ext>
              </a:extLst>
            </p:cNvPr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object 3">
            <a:extLst>
              <a:ext uri="{FF2B5EF4-FFF2-40B4-BE49-F238E27FC236}">
                <a16:creationId xmlns:a16="http://schemas.microsoft.com/office/drawing/2014/main" id="{1A0B37F6-E30C-7F1A-7DD8-6B1DB1170E38}"/>
              </a:ext>
            </a:extLst>
          </p:cNvPr>
          <p:cNvSpPr txBox="1"/>
          <p:nvPr/>
        </p:nvSpPr>
        <p:spPr>
          <a:xfrm>
            <a:off x="4795225" y="5067360"/>
            <a:ext cx="1584484" cy="3456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-5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Омская область, г. Тара, </a:t>
            </a:r>
          </a:p>
          <a:p>
            <a:pPr marL="9525" marR="381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-5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пл. Ленина, д. 21, </a:t>
            </a:r>
            <a:r>
              <a:rPr kumimoji="0" lang="ru-RU" sz="1050" b="1" i="0" u="none" strike="noStrike" kern="0" cap="none" spc="-53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каб</a:t>
            </a:r>
            <a:r>
              <a:rPr kumimoji="0" lang="ru-RU" sz="1050" b="1" i="0" u="none" strike="noStrike" kern="0" cap="none" spc="-5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307</a:t>
            </a:r>
            <a:endParaRPr kumimoji="0" sz="1050" b="1" i="0" u="none" strike="noStrike" kern="0" cap="none" spc="-53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75FB8F10-19A0-4ABB-88EE-EA763A0EED71}"/>
              </a:ext>
            </a:extLst>
          </p:cNvPr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 marR="0" lvl="0" indent="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pPr marL="1460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6229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1060902"/>
            <a:ext cx="4336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ИНФОРМАЦИЯ</a:t>
            </a:r>
            <a:r>
              <a:rPr spc="100" dirty="0"/>
              <a:t> </a:t>
            </a:r>
            <a:r>
              <a:rPr dirty="0"/>
              <a:t>О</a:t>
            </a:r>
            <a:r>
              <a:rPr spc="105" dirty="0"/>
              <a:t> </a:t>
            </a:r>
            <a:r>
              <a:rPr spc="70" dirty="0"/>
              <a:t>ПРОЕКТЕ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42B3B85B-45C2-3808-6913-6EA09A08DEE6}"/>
              </a:ext>
            </a:extLst>
          </p:cNvPr>
          <p:cNvSpPr/>
          <p:nvPr/>
        </p:nvSpPr>
        <p:spPr>
          <a:xfrm>
            <a:off x="795170" y="177185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FA37280B-D6BA-CC5C-0897-5CE1BDE7735D}"/>
              </a:ext>
            </a:extLst>
          </p:cNvPr>
          <p:cNvSpPr/>
          <p:nvPr/>
        </p:nvSpPr>
        <p:spPr>
          <a:xfrm>
            <a:off x="781207" y="236458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2A309273-4DE9-668A-8D45-E11CBEED2334}"/>
              </a:ext>
            </a:extLst>
          </p:cNvPr>
          <p:cNvSpPr/>
          <p:nvPr/>
        </p:nvSpPr>
        <p:spPr>
          <a:xfrm>
            <a:off x="801763" y="424738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ADF3E7C-4420-0DBE-7097-319F0636A4D4}"/>
              </a:ext>
            </a:extLst>
          </p:cNvPr>
          <p:cNvSpPr/>
          <p:nvPr/>
        </p:nvSpPr>
        <p:spPr>
          <a:xfrm>
            <a:off x="795170" y="541824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84AE4DEB-3EF1-5B3E-DC08-63B2C9BE6498}"/>
              </a:ext>
            </a:extLst>
          </p:cNvPr>
          <p:cNvSpPr/>
          <p:nvPr/>
        </p:nvSpPr>
        <p:spPr>
          <a:xfrm>
            <a:off x="795170" y="580798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14ADD-446B-2152-8F38-5D7CD0E715A8}"/>
              </a:ext>
            </a:extLst>
          </p:cNvPr>
          <p:cNvSpPr txBox="1"/>
          <p:nvPr/>
        </p:nvSpPr>
        <p:spPr>
          <a:xfrm>
            <a:off x="931060" y="1666803"/>
            <a:ext cx="100206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Наименование инвестиционного проекта: </a:t>
            </a:r>
            <a:r>
              <a:rPr lang="ru-RU" dirty="0">
                <a:solidFill>
                  <a:schemeClr val="tx1"/>
                </a:solidFill>
              </a:rPr>
              <a:t>создание производства древесно-стружечной плиты в Тарском районе Омской области</a:t>
            </a:r>
            <a:br>
              <a:rPr lang="ru-RU" b="1" dirty="0">
                <a:solidFill>
                  <a:srgbClr val="F04E23"/>
                </a:solidFill>
              </a:rPr>
            </a:br>
            <a:r>
              <a:rPr lang="ru-RU" b="1" dirty="0">
                <a:solidFill>
                  <a:srgbClr val="F04E23"/>
                </a:solidFill>
              </a:rPr>
              <a:t>Стадия инвестиционного проекта: 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/>
              <a:t>редынвестиционная 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Цель проекта:  </a:t>
            </a:r>
            <a:r>
              <a:rPr lang="ru-RU" dirty="0">
                <a:solidFill>
                  <a:schemeClr val="tx1"/>
                </a:solidFill>
              </a:rPr>
              <a:t>создание современного лесоперерабатывающего производства (глубокая переработка низкокачественной древесины) в Тарском районе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Отрасль: </a:t>
            </a:r>
            <a:r>
              <a:rPr lang="ru-RU" dirty="0">
                <a:solidFill>
                  <a:schemeClr val="tx1"/>
                </a:solidFill>
              </a:rPr>
              <a:t>лесопромышленный комплекс </a:t>
            </a:r>
            <a:br>
              <a:rPr lang="ru-RU" dirty="0"/>
            </a:br>
            <a:r>
              <a:rPr lang="ru-RU" dirty="0"/>
              <a:t>ОКВЭД 16.21 – Производство фанеры, деревянных плит и панелей. 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Краткое описание проекта:  </a:t>
            </a:r>
            <a:r>
              <a:rPr lang="ru-RU" dirty="0">
                <a:solidFill>
                  <a:schemeClr val="tx1"/>
                </a:solidFill>
              </a:rPr>
              <a:t>строительство завода по производству древесно-стружечных плит мощностью 700 тыс. м³ в год на территории Тарского муниципального района 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</a:rPr>
              <a:t>Проект предполагает использование перестойных и низкокачественных насаждений, не востребованных действующими </a:t>
            </a:r>
            <a:r>
              <a:rPr lang="ru-RU" dirty="0" err="1">
                <a:solidFill>
                  <a:schemeClr val="tx1"/>
                </a:solidFill>
              </a:rPr>
              <a:t>лесопереработчиками</a:t>
            </a:r>
            <a:r>
              <a:rPr lang="ru-RU" dirty="0">
                <a:solidFill>
                  <a:schemeClr val="tx1"/>
                </a:solidFill>
              </a:rPr>
              <a:t>, для выпуска высокопрочной строительной плиты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Условия участия: </a:t>
            </a:r>
            <a:r>
              <a:rPr lang="ru-RU" dirty="0"/>
              <a:t>собственные средства инвестора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04E23"/>
                </a:solidFill>
              </a:rPr>
              <a:t>Территория реализации: </a:t>
            </a:r>
            <a:r>
              <a:rPr lang="ru-RU" dirty="0"/>
              <a:t>Омская область, Тарский муниципальный район Омской области</a:t>
            </a: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95BE59F2-3B07-7DF4-508C-5D3CED2D5171}"/>
              </a:ext>
            </a:extLst>
          </p:cNvPr>
          <p:cNvSpPr/>
          <p:nvPr/>
        </p:nvSpPr>
        <p:spPr>
          <a:xfrm>
            <a:off x="788189" y="3632462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DE93B5F-A5F4-5117-1D12-2F40422D85C2}"/>
              </a:ext>
            </a:extLst>
          </p:cNvPr>
          <p:cNvCxnSpPr>
            <a:cxnSpLocks/>
          </p:cNvCxnSpPr>
          <p:nvPr/>
        </p:nvCxnSpPr>
        <p:spPr>
          <a:xfrm>
            <a:off x="795059" y="1771855"/>
            <a:ext cx="13559" cy="4476545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84B2A-8814-D673-C88E-0E6FEBDA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793F0B8-0F34-FF64-A5CE-2B6727F14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4552" y="1219200"/>
            <a:ext cx="96024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50" dirty="0"/>
              <a:t>ПЕРЕЧЕНЬ ПРОЕКТНЫХ МЕРОПРИЯТИЙ (2026 </a:t>
            </a:r>
            <a:r>
              <a:rPr lang="ru-RU" spc="50"/>
              <a:t>- 2031 </a:t>
            </a:r>
            <a:r>
              <a:rPr lang="ru-RU" spc="50" dirty="0"/>
              <a:t>гг.)</a:t>
            </a:r>
            <a:endParaRPr spc="7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131A69E-7C23-FED1-3B72-BC2DFF86417A}"/>
              </a:ext>
            </a:extLst>
          </p:cNvPr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193327A-CC60-DDF7-8DA8-67E74501CF91}"/>
              </a:ext>
            </a:extLst>
          </p:cNvPr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2AFFCE0-E792-02A1-08BF-473588C089C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56A257-4CA9-44FF-E2FB-004BBC26C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235" y="2438400"/>
            <a:ext cx="4398871" cy="2933213"/>
          </a:xfrm>
          <a:prstGeom prst="rect">
            <a:avLst/>
          </a:prstGeom>
        </p:spPr>
      </p:pic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08BF4484-111D-444B-1A8C-64CC21EAA3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692343"/>
              </p:ext>
            </p:extLst>
          </p:nvPr>
        </p:nvGraphicFramePr>
        <p:xfrm>
          <a:off x="1109663" y="1735909"/>
          <a:ext cx="7653337" cy="485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9972334" imgH="6330907" progId="Word.Document.12">
                  <p:embed/>
                </p:oleObj>
              </mc:Choice>
              <mc:Fallback>
                <p:oleObj name="Document" r:id="rId4" imgW="9972334" imgH="6330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9663" y="1735909"/>
                        <a:ext cx="7653337" cy="485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86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-8121" y="1322361"/>
            <a:ext cx="6561698" cy="5543759"/>
            <a:chOff x="-8121" y="1322361"/>
            <a:chExt cx="6561698" cy="5543759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21" y="1349900"/>
              <a:ext cx="6561698" cy="55162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09254" y="1322361"/>
              <a:ext cx="3477260" cy="5372100"/>
            </a:xfrm>
            <a:custGeom>
              <a:avLst/>
              <a:gdLst/>
              <a:ahLst/>
              <a:cxnLst/>
              <a:rect l="l" t="t" r="r" b="b"/>
              <a:pathLst>
                <a:path w="3477260" h="5372100">
                  <a:moveTo>
                    <a:pt x="680351" y="4025900"/>
                  </a:moveTo>
                  <a:lnTo>
                    <a:pt x="669201" y="4025900"/>
                  </a:lnTo>
                  <a:lnTo>
                    <a:pt x="639114" y="4064000"/>
                  </a:lnTo>
                  <a:lnTo>
                    <a:pt x="626706" y="4076700"/>
                  </a:lnTo>
                  <a:lnTo>
                    <a:pt x="628319" y="4102100"/>
                  </a:lnTo>
                  <a:lnTo>
                    <a:pt x="640308" y="4127500"/>
                  </a:lnTo>
                  <a:lnTo>
                    <a:pt x="632040" y="4140200"/>
                  </a:lnTo>
                  <a:lnTo>
                    <a:pt x="619798" y="4152900"/>
                  </a:lnTo>
                  <a:lnTo>
                    <a:pt x="606831" y="4152900"/>
                  </a:lnTo>
                  <a:lnTo>
                    <a:pt x="596430" y="4165600"/>
                  </a:lnTo>
                  <a:lnTo>
                    <a:pt x="586193" y="4178300"/>
                  </a:lnTo>
                  <a:lnTo>
                    <a:pt x="572617" y="4178300"/>
                  </a:lnTo>
                  <a:lnTo>
                    <a:pt x="559079" y="4191000"/>
                  </a:lnTo>
                  <a:lnTo>
                    <a:pt x="524154" y="4191000"/>
                  </a:lnTo>
                  <a:lnTo>
                    <a:pt x="482104" y="4178300"/>
                  </a:lnTo>
                  <a:lnTo>
                    <a:pt x="442976" y="4178300"/>
                  </a:lnTo>
                  <a:lnTo>
                    <a:pt x="475043" y="4191000"/>
                  </a:lnTo>
                  <a:lnTo>
                    <a:pt x="507746" y="4191000"/>
                  </a:lnTo>
                  <a:lnTo>
                    <a:pt x="533857" y="4203700"/>
                  </a:lnTo>
                  <a:lnTo>
                    <a:pt x="554304" y="4203700"/>
                  </a:lnTo>
                  <a:lnTo>
                    <a:pt x="571741" y="4191000"/>
                  </a:lnTo>
                  <a:lnTo>
                    <a:pt x="591921" y="4178300"/>
                  </a:lnTo>
                  <a:lnTo>
                    <a:pt x="620572" y="4165600"/>
                  </a:lnTo>
                  <a:lnTo>
                    <a:pt x="630936" y="4152900"/>
                  </a:lnTo>
                  <a:lnTo>
                    <a:pt x="641832" y="4140200"/>
                  </a:lnTo>
                  <a:lnTo>
                    <a:pt x="649300" y="4140200"/>
                  </a:lnTo>
                  <a:lnTo>
                    <a:pt x="649389" y="4127500"/>
                  </a:lnTo>
                  <a:lnTo>
                    <a:pt x="640918" y="4114800"/>
                  </a:lnTo>
                  <a:lnTo>
                    <a:pt x="635127" y="4089400"/>
                  </a:lnTo>
                  <a:lnTo>
                    <a:pt x="642645" y="4076700"/>
                  </a:lnTo>
                  <a:lnTo>
                    <a:pt x="674141" y="4038600"/>
                  </a:lnTo>
                  <a:lnTo>
                    <a:pt x="680351" y="4025900"/>
                  </a:lnTo>
                  <a:close/>
                </a:path>
                <a:path w="3477260" h="5372100">
                  <a:moveTo>
                    <a:pt x="734745" y="3848100"/>
                  </a:moveTo>
                  <a:lnTo>
                    <a:pt x="734644" y="3835400"/>
                  </a:lnTo>
                  <a:lnTo>
                    <a:pt x="732675" y="3835400"/>
                  </a:lnTo>
                  <a:lnTo>
                    <a:pt x="730034" y="3822700"/>
                  </a:lnTo>
                  <a:lnTo>
                    <a:pt x="727913" y="3810000"/>
                  </a:lnTo>
                  <a:lnTo>
                    <a:pt x="715225" y="3810000"/>
                  </a:lnTo>
                  <a:lnTo>
                    <a:pt x="715035" y="3797300"/>
                  </a:lnTo>
                  <a:lnTo>
                    <a:pt x="714578" y="3784600"/>
                  </a:lnTo>
                  <a:lnTo>
                    <a:pt x="712889" y="3784600"/>
                  </a:lnTo>
                  <a:lnTo>
                    <a:pt x="703364" y="3759200"/>
                  </a:lnTo>
                  <a:lnTo>
                    <a:pt x="689889" y="3759200"/>
                  </a:lnTo>
                  <a:lnTo>
                    <a:pt x="675792" y="3771900"/>
                  </a:lnTo>
                  <a:lnTo>
                    <a:pt x="647674" y="3771900"/>
                  </a:lnTo>
                  <a:lnTo>
                    <a:pt x="648309" y="3759200"/>
                  </a:lnTo>
                  <a:lnTo>
                    <a:pt x="651446" y="3746500"/>
                  </a:lnTo>
                  <a:lnTo>
                    <a:pt x="658012" y="3746500"/>
                  </a:lnTo>
                  <a:lnTo>
                    <a:pt x="663956" y="3733800"/>
                  </a:lnTo>
                  <a:lnTo>
                    <a:pt x="645020" y="3733800"/>
                  </a:lnTo>
                  <a:lnTo>
                    <a:pt x="641096" y="3746500"/>
                  </a:lnTo>
                  <a:lnTo>
                    <a:pt x="639051" y="3746500"/>
                  </a:lnTo>
                  <a:lnTo>
                    <a:pt x="638251" y="3759200"/>
                  </a:lnTo>
                  <a:lnTo>
                    <a:pt x="638759" y="3771900"/>
                  </a:lnTo>
                  <a:lnTo>
                    <a:pt x="640626" y="3771900"/>
                  </a:lnTo>
                  <a:lnTo>
                    <a:pt x="654316" y="3784600"/>
                  </a:lnTo>
                  <a:lnTo>
                    <a:pt x="670433" y="3784600"/>
                  </a:lnTo>
                  <a:lnTo>
                    <a:pt x="686714" y="3771900"/>
                  </a:lnTo>
                  <a:lnTo>
                    <a:pt x="700913" y="3771900"/>
                  </a:lnTo>
                  <a:lnTo>
                    <a:pt x="703961" y="3784600"/>
                  </a:lnTo>
                  <a:lnTo>
                    <a:pt x="705065" y="3797300"/>
                  </a:lnTo>
                  <a:lnTo>
                    <a:pt x="706386" y="3810000"/>
                  </a:lnTo>
                  <a:lnTo>
                    <a:pt x="713486" y="3810000"/>
                  </a:lnTo>
                  <a:lnTo>
                    <a:pt x="715886" y="3822700"/>
                  </a:lnTo>
                  <a:lnTo>
                    <a:pt x="720572" y="3822700"/>
                  </a:lnTo>
                  <a:lnTo>
                    <a:pt x="722376" y="3835400"/>
                  </a:lnTo>
                  <a:lnTo>
                    <a:pt x="724344" y="3835400"/>
                  </a:lnTo>
                  <a:lnTo>
                    <a:pt x="725512" y="3848100"/>
                  </a:lnTo>
                  <a:lnTo>
                    <a:pt x="719328" y="3848100"/>
                  </a:lnTo>
                  <a:lnTo>
                    <a:pt x="713054" y="3860800"/>
                  </a:lnTo>
                  <a:lnTo>
                    <a:pt x="707491" y="3860800"/>
                  </a:lnTo>
                  <a:lnTo>
                    <a:pt x="703453" y="3873500"/>
                  </a:lnTo>
                  <a:lnTo>
                    <a:pt x="707377" y="3886200"/>
                  </a:lnTo>
                  <a:lnTo>
                    <a:pt x="722439" y="3886200"/>
                  </a:lnTo>
                  <a:lnTo>
                    <a:pt x="719353" y="3873500"/>
                  </a:lnTo>
                  <a:lnTo>
                    <a:pt x="713663" y="3873500"/>
                  </a:lnTo>
                  <a:lnTo>
                    <a:pt x="718400" y="3860800"/>
                  </a:lnTo>
                  <a:lnTo>
                    <a:pt x="724560" y="3860800"/>
                  </a:lnTo>
                  <a:lnTo>
                    <a:pt x="730542" y="3848100"/>
                  </a:lnTo>
                  <a:lnTo>
                    <a:pt x="734745" y="3848100"/>
                  </a:lnTo>
                  <a:close/>
                </a:path>
                <a:path w="3477260" h="5372100">
                  <a:moveTo>
                    <a:pt x="808050" y="3441700"/>
                  </a:moveTo>
                  <a:lnTo>
                    <a:pt x="804633" y="3454400"/>
                  </a:lnTo>
                  <a:lnTo>
                    <a:pt x="806234" y="3450082"/>
                  </a:lnTo>
                  <a:lnTo>
                    <a:pt x="808050" y="3441700"/>
                  </a:lnTo>
                  <a:close/>
                </a:path>
                <a:path w="3477260" h="5372100">
                  <a:moveTo>
                    <a:pt x="843368" y="4203700"/>
                  </a:moveTo>
                  <a:lnTo>
                    <a:pt x="816559" y="4191000"/>
                  </a:lnTo>
                  <a:lnTo>
                    <a:pt x="804303" y="4178300"/>
                  </a:lnTo>
                  <a:lnTo>
                    <a:pt x="794600" y="4140200"/>
                  </a:lnTo>
                  <a:lnTo>
                    <a:pt x="784644" y="4114800"/>
                  </a:lnTo>
                  <a:lnTo>
                    <a:pt x="772312" y="4089400"/>
                  </a:lnTo>
                  <a:lnTo>
                    <a:pt x="759409" y="4051300"/>
                  </a:lnTo>
                  <a:lnTo>
                    <a:pt x="747725" y="4025900"/>
                  </a:lnTo>
                  <a:lnTo>
                    <a:pt x="755180" y="4013200"/>
                  </a:lnTo>
                  <a:lnTo>
                    <a:pt x="761796" y="4000500"/>
                  </a:lnTo>
                  <a:lnTo>
                    <a:pt x="768032" y="4000500"/>
                  </a:lnTo>
                  <a:lnTo>
                    <a:pt x="774357" y="3987800"/>
                  </a:lnTo>
                  <a:lnTo>
                    <a:pt x="778611" y="3962400"/>
                  </a:lnTo>
                  <a:lnTo>
                    <a:pt x="774369" y="3962400"/>
                  </a:lnTo>
                  <a:lnTo>
                    <a:pt x="764946" y="3949700"/>
                  </a:lnTo>
                  <a:lnTo>
                    <a:pt x="753719" y="3937000"/>
                  </a:lnTo>
                  <a:lnTo>
                    <a:pt x="746277" y="3924300"/>
                  </a:lnTo>
                  <a:lnTo>
                    <a:pt x="746747" y="3898900"/>
                  </a:lnTo>
                  <a:lnTo>
                    <a:pt x="745883" y="3886200"/>
                  </a:lnTo>
                  <a:lnTo>
                    <a:pt x="734441" y="3873500"/>
                  </a:lnTo>
                  <a:lnTo>
                    <a:pt x="726338" y="3873500"/>
                  </a:lnTo>
                  <a:lnTo>
                    <a:pt x="722439" y="3886200"/>
                  </a:lnTo>
                  <a:lnTo>
                    <a:pt x="735736" y="3886200"/>
                  </a:lnTo>
                  <a:lnTo>
                    <a:pt x="738098" y="3911600"/>
                  </a:lnTo>
                  <a:lnTo>
                    <a:pt x="733894" y="3911600"/>
                  </a:lnTo>
                  <a:lnTo>
                    <a:pt x="732828" y="3924300"/>
                  </a:lnTo>
                  <a:lnTo>
                    <a:pt x="735228" y="3924300"/>
                  </a:lnTo>
                  <a:lnTo>
                    <a:pt x="739063" y="3937000"/>
                  </a:lnTo>
                  <a:lnTo>
                    <a:pt x="738085" y="3937000"/>
                  </a:lnTo>
                  <a:lnTo>
                    <a:pt x="741845" y="3949700"/>
                  </a:lnTo>
                  <a:lnTo>
                    <a:pt x="752817" y="3949700"/>
                  </a:lnTo>
                  <a:lnTo>
                    <a:pt x="759650" y="3962400"/>
                  </a:lnTo>
                  <a:lnTo>
                    <a:pt x="769073" y="3962400"/>
                  </a:lnTo>
                  <a:lnTo>
                    <a:pt x="765187" y="3975100"/>
                  </a:lnTo>
                  <a:lnTo>
                    <a:pt x="757707" y="4000500"/>
                  </a:lnTo>
                  <a:lnTo>
                    <a:pt x="748677" y="4013200"/>
                  </a:lnTo>
                  <a:lnTo>
                    <a:pt x="740156" y="4013200"/>
                  </a:lnTo>
                  <a:lnTo>
                    <a:pt x="723392" y="4025900"/>
                  </a:lnTo>
                  <a:lnTo>
                    <a:pt x="739368" y="4025900"/>
                  </a:lnTo>
                  <a:lnTo>
                    <a:pt x="750709" y="4064000"/>
                  </a:lnTo>
                  <a:lnTo>
                    <a:pt x="763587" y="4089400"/>
                  </a:lnTo>
                  <a:lnTo>
                    <a:pt x="776033" y="4114800"/>
                  </a:lnTo>
                  <a:lnTo>
                    <a:pt x="786117" y="4152900"/>
                  </a:lnTo>
                  <a:lnTo>
                    <a:pt x="790702" y="4165600"/>
                  </a:lnTo>
                  <a:lnTo>
                    <a:pt x="795134" y="4178300"/>
                  </a:lnTo>
                  <a:lnTo>
                    <a:pt x="802093" y="4191000"/>
                  </a:lnTo>
                  <a:lnTo>
                    <a:pt x="814260" y="4203700"/>
                  </a:lnTo>
                  <a:lnTo>
                    <a:pt x="843368" y="4203700"/>
                  </a:lnTo>
                  <a:close/>
                </a:path>
                <a:path w="3477260" h="5372100">
                  <a:moveTo>
                    <a:pt x="849325" y="3441700"/>
                  </a:moveTo>
                  <a:lnTo>
                    <a:pt x="809332" y="3441700"/>
                  </a:lnTo>
                  <a:lnTo>
                    <a:pt x="806234" y="3450082"/>
                  </a:lnTo>
                  <a:lnTo>
                    <a:pt x="805294" y="3454400"/>
                  </a:lnTo>
                  <a:lnTo>
                    <a:pt x="804633" y="3454400"/>
                  </a:lnTo>
                  <a:lnTo>
                    <a:pt x="803135" y="3454400"/>
                  </a:lnTo>
                  <a:lnTo>
                    <a:pt x="796442" y="3467100"/>
                  </a:lnTo>
                  <a:lnTo>
                    <a:pt x="795286" y="3467100"/>
                  </a:lnTo>
                  <a:lnTo>
                    <a:pt x="792784" y="3479800"/>
                  </a:lnTo>
                  <a:lnTo>
                    <a:pt x="791895" y="3479800"/>
                  </a:lnTo>
                  <a:lnTo>
                    <a:pt x="791667" y="3492500"/>
                  </a:lnTo>
                  <a:lnTo>
                    <a:pt x="724941" y="3492500"/>
                  </a:lnTo>
                  <a:lnTo>
                    <a:pt x="717867" y="3479800"/>
                  </a:lnTo>
                  <a:lnTo>
                    <a:pt x="711555" y="3467100"/>
                  </a:lnTo>
                  <a:lnTo>
                    <a:pt x="681913" y="3467100"/>
                  </a:lnTo>
                  <a:lnTo>
                    <a:pt x="666432" y="3441700"/>
                  </a:lnTo>
                  <a:lnTo>
                    <a:pt x="648373" y="3429000"/>
                  </a:lnTo>
                  <a:lnTo>
                    <a:pt x="629881" y="3429000"/>
                  </a:lnTo>
                  <a:lnTo>
                    <a:pt x="613156" y="3416300"/>
                  </a:lnTo>
                  <a:lnTo>
                    <a:pt x="609168" y="3403600"/>
                  </a:lnTo>
                  <a:lnTo>
                    <a:pt x="609295" y="3390900"/>
                  </a:lnTo>
                  <a:lnTo>
                    <a:pt x="609612" y="3390900"/>
                  </a:lnTo>
                  <a:lnTo>
                    <a:pt x="606209" y="3378200"/>
                  </a:lnTo>
                  <a:lnTo>
                    <a:pt x="586943" y="3365500"/>
                  </a:lnTo>
                  <a:lnTo>
                    <a:pt x="566470" y="3365500"/>
                  </a:lnTo>
                  <a:lnTo>
                    <a:pt x="543801" y="3378200"/>
                  </a:lnTo>
                  <a:lnTo>
                    <a:pt x="484098" y="3378200"/>
                  </a:lnTo>
                  <a:lnTo>
                    <a:pt x="469874" y="3390900"/>
                  </a:lnTo>
                  <a:lnTo>
                    <a:pt x="450557" y="3403600"/>
                  </a:lnTo>
                  <a:lnTo>
                    <a:pt x="431673" y="3416300"/>
                  </a:lnTo>
                  <a:lnTo>
                    <a:pt x="418795" y="3441700"/>
                  </a:lnTo>
                  <a:lnTo>
                    <a:pt x="430745" y="3441700"/>
                  </a:lnTo>
                  <a:lnTo>
                    <a:pt x="450240" y="3416300"/>
                  </a:lnTo>
                  <a:lnTo>
                    <a:pt x="469163" y="3403600"/>
                  </a:lnTo>
                  <a:lnTo>
                    <a:pt x="483298" y="3390900"/>
                  </a:lnTo>
                  <a:lnTo>
                    <a:pt x="550049" y="3390900"/>
                  </a:lnTo>
                  <a:lnTo>
                    <a:pt x="561632" y="3378200"/>
                  </a:lnTo>
                  <a:lnTo>
                    <a:pt x="585851" y="3378200"/>
                  </a:lnTo>
                  <a:lnTo>
                    <a:pt x="598004" y="3390900"/>
                  </a:lnTo>
                  <a:lnTo>
                    <a:pt x="602068" y="3403600"/>
                  </a:lnTo>
                  <a:lnTo>
                    <a:pt x="606996" y="3429000"/>
                  </a:lnTo>
                  <a:lnTo>
                    <a:pt x="621703" y="3429000"/>
                  </a:lnTo>
                  <a:lnTo>
                    <a:pt x="629246" y="3441700"/>
                  </a:lnTo>
                  <a:lnTo>
                    <a:pt x="663892" y="3441700"/>
                  </a:lnTo>
                  <a:lnTo>
                    <a:pt x="669848" y="3454400"/>
                  </a:lnTo>
                  <a:lnTo>
                    <a:pt x="672795" y="3467100"/>
                  </a:lnTo>
                  <a:lnTo>
                    <a:pt x="680110" y="3467100"/>
                  </a:lnTo>
                  <a:lnTo>
                    <a:pt x="691464" y="3479800"/>
                  </a:lnTo>
                  <a:lnTo>
                    <a:pt x="708177" y="3479800"/>
                  </a:lnTo>
                  <a:lnTo>
                    <a:pt x="716902" y="3505200"/>
                  </a:lnTo>
                  <a:lnTo>
                    <a:pt x="704291" y="3556000"/>
                  </a:lnTo>
                  <a:lnTo>
                    <a:pt x="692708" y="3568700"/>
                  </a:lnTo>
                  <a:lnTo>
                    <a:pt x="686638" y="3581400"/>
                  </a:lnTo>
                  <a:lnTo>
                    <a:pt x="684276" y="3581400"/>
                  </a:lnTo>
                  <a:lnTo>
                    <a:pt x="683856" y="3594100"/>
                  </a:lnTo>
                  <a:lnTo>
                    <a:pt x="673201" y="3594100"/>
                  </a:lnTo>
                  <a:lnTo>
                    <a:pt x="670572" y="3606800"/>
                  </a:lnTo>
                  <a:lnTo>
                    <a:pt x="671995" y="3606800"/>
                  </a:lnTo>
                  <a:lnTo>
                    <a:pt x="667804" y="3619500"/>
                  </a:lnTo>
                  <a:lnTo>
                    <a:pt x="641870" y="3619500"/>
                  </a:lnTo>
                  <a:lnTo>
                    <a:pt x="639673" y="3632200"/>
                  </a:lnTo>
                  <a:lnTo>
                    <a:pt x="648982" y="3657600"/>
                  </a:lnTo>
                  <a:lnTo>
                    <a:pt x="653757" y="3670300"/>
                  </a:lnTo>
                  <a:lnTo>
                    <a:pt x="655053" y="3683000"/>
                  </a:lnTo>
                  <a:lnTo>
                    <a:pt x="654354" y="3683000"/>
                  </a:lnTo>
                  <a:lnTo>
                    <a:pt x="653186" y="3695700"/>
                  </a:lnTo>
                  <a:lnTo>
                    <a:pt x="654316" y="3708400"/>
                  </a:lnTo>
                  <a:lnTo>
                    <a:pt x="657809" y="3708400"/>
                  </a:lnTo>
                  <a:lnTo>
                    <a:pt x="661860" y="3721100"/>
                  </a:lnTo>
                  <a:lnTo>
                    <a:pt x="664654" y="3733800"/>
                  </a:lnTo>
                  <a:lnTo>
                    <a:pt x="675246" y="3733800"/>
                  </a:lnTo>
                  <a:lnTo>
                    <a:pt x="675043" y="3721100"/>
                  </a:lnTo>
                  <a:lnTo>
                    <a:pt x="672109" y="3721100"/>
                  </a:lnTo>
                  <a:lnTo>
                    <a:pt x="668083" y="3708400"/>
                  </a:lnTo>
                  <a:lnTo>
                    <a:pt x="663308" y="3695700"/>
                  </a:lnTo>
                  <a:lnTo>
                    <a:pt x="663740" y="3695700"/>
                  </a:lnTo>
                  <a:lnTo>
                    <a:pt x="664768" y="3683000"/>
                  </a:lnTo>
                  <a:lnTo>
                    <a:pt x="662927" y="3670300"/>
                  </a:lnTo>
                  <a:lnTo>
                    <a:pt x="658380" y="3657600"/>
                  </a:lnTo>
                  <a:lnTo>
                    <a:pt x="653110" y="3644900"/>
                  </a:lnTo>
                  <a:lnTo>
                    <a:pt x="649147" y="3632200"/>
                  </a:lnTo>
                  <a:lnTo>
                    <a:pt x="675678" y="3632200"/>
                  </a:lnTo>
                  <a:lnTo>
                    <a:pt x="677824" y="3619500"/>
                  </a:lnTo>
                  <a:lnTo>
                    <a:pt x="678319" y="3619500"/>
                  </a:lnTo>
                  <a:lnTo>
                    <a:pt x="680415" y="3606800"/>
                  </a:lnTo>
                  <a:lnTo>
                    <a:pt x="689521" y="3606800"/>
                  </a:lnTo>
                  <a:lnTo>
                    <a:pt x="693712" y="3594100"/>
                  </a:lnTo>
                  <a:lnTo>
                    <a:pt x="696683" y="3581400"/>
                  </a:lnTo>
                  <a:lnTo>
                    <a:pt x="694626" y="3594100"/>
                  </a:lnTo>
                  <a:lnTo>
                    <a:pt x="697763" y="3581400"/>
                  </a:lnTo>
                  <a:lnTo>
                    <a:pt x="703884" y="3581400"/>
                  </a:lnTo>
                  <a:lnTo>
                    <a:pt x="709701" y="3568700"/>
                  </a:lnTo>
                  <a:lnTo>
                    <a:pt x="717397" y="3543300"/>
                  </a:lnTo>
                  <a:lnTo>
                    <a:pt x="725119" y="3517900"/>
                  </a:lnTo>
                  <a:lnTo>
                    <a:pt x="731037" y="3505200"/>
                  </a:lnTo>
                  <a:lnTo>
                    <a:pt x="786307" y="3505200"/>
                  </a:lnTo>
                  <a:lnTo>
                    <a:pt x="800011" y="3492500"/>
                  </a:lnTo>
                  <a:lnTo>
                    <a:pt x="803414" y="3492500"/>
                  </a:lnTo>
                  <a:lnTo>
                    <a:pt x="803021" y="3479800"/>
                  </a:lnTo>
                  <a:lnTo>
                    <a:pt x="803529" y="3479800"/>
                  </a:lnTo>
                  <a:lnTo>
                    <a:pt x="804748" y="3467100"/>
                  </a:lnTo>
                  <a:lnTo>
                    <a:pt x="810107" y="3467100"/>
                  </a:lnTo>
                  <a:lnTo>
                    <a:pt x="815238" y="3454400"/>
                  </a:lnTo>
                  <a:lnTo>
                    <a:pt x="836434" y="3454400"/>
                  </a:lnTo>
                  <a:lnTo>
                    <a:pt x="849325" y="3441700"/>
                  </a:lnTo>
                  <a:close/>
                </a:path>
                <a:path w="3477260" h="5372100">
                  <a:moveTo>
                    <a:pt x="891336" y="4206481"/>
                  </a:moveTo>
                  <a:lnTo>
                    <a:pt x="890854" y="4203700"/>
                  </a:lnTo>
                  <a:lnTo>
                    <a:pt x="890638" y="4203700"/>
                  </a:lnTo>
                  <a:lnTo>
                    <a:pt x="891336" y="4206481"/>
                  </a:lnTo>
                  <a:close/>
                </a:path>
                <a:path w="3477260" h="5372100">
                  <a:moveTo>
                    <a:pt x="895235" y="4229100"/>
                  </a:moveTo>
                  <a:lnTo>
                    <a:pt x="893914" y="4221492"/>
                  </a:lnTo>
                  <a:lnTo>
                    <a:pt x="892568" y="4216400"/>
                  </a:lnTo>
                  <a:lnTo>
                    <a:pt x="895235" y="4229100"/>
                  </a:lnTo>
                  <a:close/>
                </a:path>
                <a:path w="3477260" h="5372100">
                  <a:moveTo>
                    <a:pt x="962799" y="3251200"/>
                  </a:moveTo>
                  <a:lnTo>
                    <a:pt x="944880" y="3251200"/>
                  </a:lnTo>
                  <a:lnTo>
                    <a:pt x="943305" y="3238500"/>
                  </a:lnTo>
                  <a:lnTo>
                    <a:pt x="941235" y="3225800"/>
                  </a:lnTo>
                  <a:lnTo>
                    <a:pt x="938733" y="3213100"/>
                  </a:lnTo>
                  <a:lnTo>
                    <a:pt x="935824" y="3200400"/>
                  </a:lnTo>
                  <a:lnTo>
                    <a:pt x="930986" y="3200400"/>
                  </a:lnTo>
                  <a:lnTo>
                    <a:pt x="923493" y="3187700"/>
                  </a:lnTo>
                  <a:lnTo>
                    <a:pt x="915327" y="3175000"/>
                  </a:lnTo>
                  <a:lnTo>
                    <a:pt x="908456" y="3175000"/>
                  </a:lnTo>
                  <a:lnTo>
                    <a:pt x="916127" y="3162300"/>
                  </a:lnTo>
                  <a:lnTo>
                    <a:pt x="923036" y="3162300"/>
                  </a:lnTo>
                  <a:lnTo>
                    <a:pt x="929297" y="3149600"/>
                  </a:lnTo>
                  <a:lnTo>
                    <a:pt x="935037" y="3149600"/>
                  </a:lnTo>
                  <a:lnTo>
                    <a:pt x="930236" y="3136900"/>
                  </a:lnTo>
                  <a:lnTo>
                    <a:pt x="921702" y="3124200"/>
                  </a:lnTo>
                  <a:lnTo>
                    <a:pt x="912317" y="3111500"/>
                  </a:lnTo>
                  <a:lnTo>
                    <a:pt x="904913" y="3098800"/>
                  </a:lnTo>
                  <a:lnTo>
                    <a:pt x="910958" y="3086100"/>
                  </a:lnTo>
                  <a:lnTo>
                    <a:pt x="913587" y="3086100"/>
                  </a:lnTo>
                  <a:lnTo>
                    <a:pt x="912177" y="3073400"/>
                  </a:lnTo>
                  <a:lnTo>
                    <a:pt x="906119" y="3060700"/>
                  </a:lnTo>
                  <a:lnTo>
                    <a:pt x="897991" y="3035300"/>
                  </a:lnTo>
                  <a:lnTo>
                    <a:pt x="893152" y="3035300"/>
                  </a:lnTo>
                  <a:lnTo>
                    <a:pt x="885444" y="3022600"/>
                  </a:lnTo>
                  <a:lnTo>
                    <a:pt x="868743" y="3022600"/>
                  </a:lnTo>
                  <a:lnTo>
                    <a:pt x="864463" y="3009900"/>
                  </a:lnTo>
                  <a:lnTo>
                    <a:pt x="860780" y="2997200"/>
                  </a:lnTo>
                  <a:lnTo>
                    <a:pt x="857427" y="2984500"/>
                  </a:lnTo>
                  <a:lnTo>
                    <a:pt x="854113" y="2984500"/>
                  </a:lnTo>
                  <a:lnTo>
                    <a:pt x="848868" y="2971800"/>
                  </a:lnTo>
                  <a:lnTo>
                    <a:pt x="842454" y="2959100"/>
                  </a:lnTo>
                  <a:lnTo>
                    <a:pt x="815365" y="2959100"/>
                  </a:lnTo>
                  <a:lnTo>
                    <a:pt x="815454" y="2933700"/>
                  </a:lnTo>
                  <a:lnTo>
                    <a:pt x="815530" y="2908300"/>
                  </a:lnTo>
                  <a:lnTo>
                    <a:pt x="815581" y="2895600"/>
                  </a:lnTo>
                  <a:lnTo>
                    <a:pt x="821486" y="2895600"/>
                  </a:lnTo>
                  <a:lnTo>
                    <a:pt x="828979" y="2908300"/>
                  </a:lnTo>
                  <a:lnTo>
                    <a:pt x="845261" y="2908300"/>
                  </a:lnTo>
                  <a:lnTo>
                    <a:pt x="851827" y="2921000"/>
                  </a:lnTo>
                  <a:lnTo>
                    <a:pt x="854227" y="2921000"/>
                  </a:lnTo>
                  <a:lnTo>
                    <a:pt x="868006" y="2908300"/>
                  </a:lnTo>
                  <a:lnTo>
                    <a:pt x="869823" y="2895600"/>
                  </a:lnTo>
                  <a:lnTo>
                    <a:pt x="866063" y="2882900"/>
                  </a:lnTo>
                  <a:lnTo>
                    <a:pt x="863104" y="2857500"/>
                  </a:lnTo>
                  <a:lnTo>
                    <a:pt x="869543" y="2857500"/>
                  </a:lnTo>
                  <a:lnTo>
                    <a:pt x="877608" y="2844800"/>
                  </a:lnTo>
                  <a:lnTo>
                    <a:pt x="885228" y="2832100"/>
                  </a:lnTo>
                  <a:lnTo>
                    <a:pt x="874839" y="2832100"/>
                  </a:lnTo>
                  <a:lnTo>
                    <a:pt x="861021" y="2819400"/>
                  </a:lnTo>
                  <a:lnTo>
                    <a:pt x="836574" y="2806700"/>
                  </a:lnTo>
                  <a:lnTo>
                    <a:pt x="820940" y="2806700"/>
                  </a:lnTo>
                  <a:lnTo>
                    <a:pt x="813269" y="2794000"/>
                  </a:lnTo>
                  <a:lnTo>
                    <a:pt x="791972" y="2794000"/>
                  </a:lnTo>
                  <a:lnTo>
                    <a:pt x="782154" y="2781300"/>
                  </a:lnTo>
                  <a:lnTo>
                    <a:pt x="780237" y="2781300"/>
                  </a:lnTo>
                  <a:lnTo>
                    <a:pt x="780288" y="2768600"/>
                  </a:lnTo>
                  <a:lnTo>
                    <a:pt x="776414" y="2743200"/>
                  </a:lnTo>
                  <a:lnTo>
                    <a:pt x="771232" y="2743200"/>
                  </a:lnTo>
                  <a:lnTo>
                    <a:pt x="769467" y="2730500"/>
                  </a:lnTo>
                  <a:lnTo>
                    <a:pt x="769137" y="2705100"/>
                  </a:lnTo>
                  <a:lnTo>
                    <a:pt x="792645" y="2705100"/>
                  </a:lnTo>
                  <a:lnTo>
                    <a:pt x="792619" y="2692400"/>
                  </a:lnTo>
                  <a:lnTo>
                    <a:pt x="797598" y="2679700"/>
                  </a:lnTo>
                  <a:lnTo>
                    <a:pt x="805916" y="2679700"/>
                  </a:lnTo>
                  <a:lnTo>
                    <a:pt x="804773" y="2692400"/>
                  </a:lnTo>
                  <a:lnTo>
                    <a:pt x="821753" y="2679700"/>
                  </a:lnTo>
                  <a:lnTo>
                    <a:pt x="827684" y="2679700"/>
                  </a:lnTo>
                  <a:lnTo>
                    <a:pt x="832967" y="2667000"/>
                  </a:lnTo>
                  <a:lnTo>
                    <a:pt x="844207" y="2667000"/>
                  </a:lnTo>
                  <a:lnTo>
                    <a:pt x="841705" y="2654300"/>
                  </a:lnTo>
                  <a:lnTo>
                    <a:pt x="829335" y="2654300"/>
                  </a:lnTo>
                  <a:lnTo>
                    <a:pt x="822274" y="2667000"/>
                  </a:lnTo>
                  <a:lnTo>
                    <a:pt x="803249" y="2667000"/>
                  </a:lnTo>
                  <a:lnTo>
                    <a:pt x="794689" y="2679700"/>
                  </a:lnTo>
                  <a:lnTo>
                    <a:pt x="786015" y="2679700"/>
                  </a:lnTo>
                  <a:lnTo>
                    <a:pt x="786384" y="2692400"/>
                  </a:lnTo>
                  <a:lnTo>
                    <a:pt x="758901" y="2692400"/>
                  </a:lnTo>
                  <a:lnTo>
                    <a:pt x="758532" y="2705100"/>
                  </a:lnTo>
                  <a:lnTo>
                    <a:pt x="760450" y="2730500"/>
                  </a:lnTo>
                  <a:lnTo>
                    <a:pt x="762190" y="2743200"/>
                  </a:lnTo>
                  <a:lnTo>
                    <a:pt x="764654" y="2743200"/>
                  </a:lnTo>
                  <a:lnTo>
                    <a:pt x="767372" y="2755900"/>
                  </a:lnTo>
                  <a:lnTo>
                    <a:pt x="769861" y="2755900"/>
                  </a:lnTo>
                  <a:lnTo>
                    <a:pt x="771728" y="2781300"/>
                  </a:lnTo>
                  <a:lnTo>
                    <a:pt x="772731" y="2794000"/>
                  </a:lnTo>
                  <a:lnTo>
                    <a:pt x="778510" y="2794000"/>
                  </a:lnTo>
                  <a:lnTo>
                    <a:pt x="794677" y="2806700"/>
                  </a:lnTo>
                  <a:lnTo>
                    <a:pt x="807504" y="2806700"/>
                  </a:lnTo>
                  <a:lnTo>
                    <a:pt x="820966" y="2819400"/>
                  </a:lnTo>
                  <a:lnTo>
                    <a:pt x="834097" y="2819400"/>
                  </a:lnTo>
                  <a:lnTo>
                    <a:pt x="845947" y="2832100"/>
                  </a:lnTo>
                  <a:lnTo>
                    <a:pt x="866381" y="2832100"/>
                  </a:lnTo>
                  <a:lnTo>
                    <a:pt x="872693" y="2844800"/>
                  </a:lnTo>
                  <a:lnTo>
                    <a:pt x="849579" y="2857500"/>
                  </a:lnTo>
                  <a:lnTo>
                    <a:pt x="853655" y="2870200"/>
                  </a:lnTo>
                  <a:lnTo>
                    <a:pt x="858672" y="2882900"/>
                  </a:lnTo>
                  <a:lnTo>
                    <a:pt x="859802" y="2895600"/>
                  </a:lnTo>
                  <a:lnTo>
                    <a:pt x="852182" y="2908300"/>
                  </a:lnTo>
                  <a:lnTo>
                    <a:pt x="839914" y="2895600"/>
                  </a:lnTo>
                  <a:lnTo>
                    <a:pt x="827798" y="2882900"/>
                  </a:lnTo>
                  <a:lnTo>
                    <a:pt x="817143" y="2882900"/>
                  </a:lnTo>
                  <a:lnTo>
                    <a:pt x="809332" y="2870200"/>
                  </a:lnTo>
                  <a:lnTo>
                    <a:pt x="804430" y="2895600"/>
                  </a:lnTo>
                  <a:lnTo>
                    <a:pt x="804799" y="2921000"/>
                  </a:lnTo>
                  <a:lnTo>
                    <a:pt x="806069" y="2946400"/>
                  </a:lnTo>
                  <a:lnTo>
                    <a:pt x="803935" y="2959100"/>
                  </a:lnTo>
                  <a:lnTo>
                    <a:pt x="789978" y="2959100"/>
                  </a:lnTo>
                  <a:lnTo>
                    <a:pt x="779005" y="2971800"/>
                  </a:lnTo>
                  <a:lnTo>
                    <a:pt x="750646" y="2971800"/>
                  </a:lnTo>
                  <a:lnTo>
                    <a:pt x="751154" y="2946400"/>
                  </a:lnTo>
                  <a:lnTo>
                    <a:pt x="751903" y="2933700"/>
                  </a:lnTo>
                  <a:lnTo>
                    <a:pt x="751967" y="2921000"/>
                  </a:lnTo>
                  <a:lnTo>
                    <a:pt x="750430" y="2895600"/>
                  </a:lnTo>
                  <a:lnTo>
                    <a:pt x="742886" y="2895600"/>
                  </a:lnTo>
                  <a:lnTo>
                    <a:pt x="728370" y="2882900"/>
                  </a:lnTo>
                  <a:lnTo>
                    <a:pt x="628548" y="2882900"/>
                  </a:lnTo>
                  <a:lnTo>
                    <a:pt x="616788" y="2870200"/>
                  </a:lnTo>
                  <a:lnTo>
                    <a:pt x="603618" y="2844800"/>
                  </a:lnTo>
                  <a:lnTo>
                    <a:pt x="596239" y="2832100"/>
                  </a:lnTo>
                  <a:lnTo>
                    <a:pt x="595096" y="2806700"/>
                  </a:lnTo>
                  <a:lnTo>
                    <a:pt x="600659" y="2755900"/>
                  </a:lnTo>
                  <a:lnTo>
                    <a:pt x="601903" y="2743200"/>
                  </a:lnTo>
                  <a:lnTo>
                    <a:pt x="600862" y="2730500"/>
                  </a:lnTo>
                  <a:lnTo>
                    <a:pt x="592201" y="2730500"/>
                  </a:lnTo>
                  <a:lnTo>
                    <a:pt x="589889" y="2768600"/>
                  </a:lnTo>
                  <a:lnTo>
                    <a:pt x="586041" y="2806700"/>
                  </a:lnTo>
                  <a:lnTo>
                    <a:pt x="585190" y="2832100"/>
                  </a:lnTo>
                  <a:lnTo>
                    <a:pt x="591896" y="2844800"/>
                  </a:lnTo>
                  <a:lnTo>
                    <a:pt x="603719" y="2857500"/>
                  </a:lnTo>
                  <a:lnTo>
                    <a:pt x="609650" y="2870200"/>
                  </a:lnTo>
                  <a:lnTo>
                    <a:pt x="615505" y="2882900"/>
                  </a:lnTo>
                  <a:lnTo>
                    <a:pt x="627113" y="2895600"/>
                  </a:lnTo>
                  <a:lnTo>
                    <a:pt x="740422" y="2895600"/>
                  </a:lnTo>
                  <a:lnTo>
                    <a:pt x="742632" y="2971800"/>
                  </a:lnTo>
                  <a:lnTo>
                    <a:pt x="749630" y="2971800"/>
                  </a:lnTo>
                  <a:lnTo>
                    <a:pt x="762520" y="2984500"/>
                  </a:lnTo>
                  <a:lnTo>
                    <a:pt x="788936" y="2984500"/>
                  </a:lnTo>
                  <a:lnTo>
                    <a:pt x="800417" y="2971800"/>
                  </a:lnTo>
                  <a:lnTo>
                    <a:pt x="840955" y="2971800"/>
                  </a:lnTo>
                  <a:lnTo>
                    <a:pt x="844537" y="2984500"/>
                  </a:lnTo>
                  <a:lnTo>
                    <a:pt x="848055" y="2997200"/>
                  </a:lnTo>
                  <a:lnTo>
                    <a:pt x="851560" y="2997200"/>
                  </a:lnTo>
                  <a:lnTo>
                    <a:pt x="855116" y="3009900"/>
                  </a:lnTo>
                  <a:lnTo>
                    <a:pt x="860386" y="3022600"/>
                  </a:lnTo>
                  <a:lnTo>
                    <a:pt x="865924" y="3035300"/>
                  </a:lnTo>
                  <a:lnTo>
                    <a:pt x="889215" y="3035300"/>
                  </a:lnTo>
                  <a:lnTo>
                    <a:pt x="899668" y="3060700"/>
                  </a:lnTo>
                  <a:lnTo>
                    <a:pt x="904151" y="3073400"/>
                  </a:lnTo>
                  <a:lnTo>
                    <a:pt x="903046" y="3086100"/>
                  </a:lnTo>
                  <a:lnTo>
                    <a:pt x="896747" y="3098800"/>
                  </a:lnTo>
                  <a:lnTo>
                    <a:pt x="896975" y="3111500"/>
                  </a:lnTo>
                  <a:lnTo>
                    <a:pt x="904036" y="3124200"/>
                  </a:lnTo>
                  <a:lnTo>
                    <a:pt x="914057" y="3136900"/>
                  </a:lnTo>
                  <a:lnTo>
                    <a:pt x="923150" y="3149600"/>
                  </a:lnTo>
                  <a:lnTo>
                    <a:pt x="915009" y="3149600"/>
                  </a:lnTo>
                  <a:lnTo>
                    <a:pt x="907910" y="3162300"/>
                  </a:lnTo>
                  <a:lnTo>
                    <a:pt x="901661" y="3162300"/>
                  </a:lnTo>
                  <a:lnTo>
                    <a:pt x="896112" y="3175000"/>
                  </a:lnTo>
                  <a:lnTo>
                    <a:pt x="905230" y="3187700"/>
                  </a:lnTo>
                  <a:lnTo>
                    <a:pt x="915238" y="3200400"/>
                  </a:lnTo>
                  <a:lnTo>
                    <a:pt x="924839" y="3213100"/>
                  </a:lnTo>
                  <a:lnTo>
                    <a:pt x="932675" y="3238500"/>
                  </a:lnTo>
                  <a:lnTo>
                    <a:pt x="937006" y="3263900"/>
                  </a:lnTo>
                  <a:lnTo>
                    <a:pt x="938949" y="3276600"/>
                  </a:lnTo>
                  <a:lnTo>
                    <a:pt x="940346" y="3289300"/>
                  </a:lnTo>
                  <a:lnTo>
                    <a:pt x="939965" y="3302000"/>
                  </a:lnTo>
                  <a:lnTo>
                    <a:pt x="935278" y="3302000"/>
                  </a:lnTo>
                  <a:lnTo>
                    <a:pt x="939203" y="3327400"/>
                  </a:lnTo>
                  <a:lnTo>
                    <a:pt x="927544" y="3327400"/>
                  </a:lnTo>
                  <a:lnTo>
                    <a:pt x="914844" y="3340100"/>
                  </a:lnTo>
                  <a:lnTo>
                    <a:pt x="912101" y="3352800"/>
                  </a:lnTo>
                  <a:lnTo>
                    <a:pt x="914755" y="3365500"/>
                  </a:lnTo>
                  <a:lnTo>
                    <a:pt x="918197" y="3378200"/>
                  </a:lnTo>
                  <a:lnTo>
                    <a:pt x="910767" y="3378200"/>
                  </a:lnTo>
                  <a:lnTo>
                    <a:pt x="903439" y="3390900"/>
                  </a:lnTo>
                  <a:lnTo>
                    <a:pt x="889215" y="3390900"/>
                  </a:lnTo>
                  <a:lnTo>
                    <a:pt x="882929" y="3403600"/>
                  </a:lnTo>
                  <a:lnTo>
                    <a:pt x="881430" y="3416300"/>
                  </a:lnTo>
                  <a:lnTo>
                    <a:pt x="882523" y="3429000"/>
                  </a:lnTo>
                  <a:lnTo>
                    <a:pt x="884072" y="3441700"/>
                  </a:lnTo>
                  <a:lnTo>
                    <a:pt x="877138" y="3441700"/>
                  </a:lnTo>
                  <a:lnTo>
                    <a:pt x="888199" y="3454400"/>
                  </a:lnTo>
                  <a:lnTo>
                    <a:pt x="898245" y="3454400"/>
                  </a:lnTo>
                  <a:lnTo>
                    <a:pt x="891540" y="3441700"/>
                  </a:lnTo>
                  <a:lnTo>
                    <a:pt x="889254" y="3403600"/>
                  </a:lnTo>
                  <a:lnTo>
                    <a:pt x="900061" y="3403600"/>
                  </a:lnTo>
                  <a:lnTo>
                    <a:pt x="913091" y="3390900"/>
                  </a:lnTo>
                  <a:lnTo>
                    <a:pt x="923315" y="3378200"/>
                  </a:lnTo>
                  <a:lnTo>
                    <a:pt x="925652" y="3365500"/>
                  </a:lnTo>
                  <a:lnTo>
                    <a:pt x="923531" y="3365500"/>
                  </a:lnTo>
                  <a:lnTo>
                    <a:pt x="922350" y="3352800"/>
                  </a:lnTo>
                  <a:lnTo>
                    <a:pt x="921689" y="3352800"/>
                  </a:lnTo>
                  <a:lnTo>
                    <a:pt x="922147" y="3340100"/>
                  </a:lnTo>
                  <a:lnTo>
                    <a:pt x="940663" y="3340100"/>
                  </a:lnTo>
                  <a:lnTo>
                    <a:pt x="943737" y="3327400"/>
                  </a:lnTo>
                  <a:lnTo>
                    <a:pt x="946607" y="3327400"/>
                  </a:lnTo>
                  <a:lnTo>
                    <a:pt x="944753" y="3314700"/>
                  </a:lnTo>
                  <a:lnTo>
                    <a:pt x="944295" y="3302000"/>
                  </a:lnTo>
                  <a:lnTo>
                    <a:pt x="947826" y="3302000"/>
                  </a:lnTo>
                  <a:lnTo>
                    <a:pt x="946759" y="3276600"/>
                  </a:lnTo>
                  <a:lnTo>
                    <a:pt x="946327" y="3276600"/>
                  </a:lnTo>
                  <a:lnTo>
                    <a:pt x="951458" y="3263900"/>
                  </a:lnTo>
                  <a:lnTo>
                    <a:pt x="962799" y="3251200"/>
                  </a:lnTo>
                  <a:close/>
                </a:path>
                <a:path w="3477260" h="5372100">
                  <a:moveTo>
                    <a:pt x="982903" y="2540000"/>
                  </a:moveTo>
                  <a:lnTo>
                    <a:pt x="976871" y="2527300"/>
                  </a:lnTo>
                  <a:lnTo>
                    <a:pt x="965923" y="2527300"/>
                  </a:lnTo>
                  <a:lnTo>
                    <a:pt x="956106" y="2540000"/>
                  </a:lnTo>
                  <a:lnTo>
                    <a:pt x="941832" y="2565400"/>
                  </a:lnTo>
                  <a:lnTo>
                    <a:pt x="928408" y="2590800"/>
                  </a:lnTo>
                  <a:lnTo>
                    <a:pt x="921131" y="2603500"/>
                  </a:lnTo>
                  <a:lnTo>
                    <a:pt x="926325" y="2603500"/>
                  </a:lnTo>
                  <a:lnTo>
                    <a:pt x="931837" y="2616200"/>
                  </a:lnTo>
                  <a:lnTo>
                    <a:pt x="944638" y="2616200"/>
                  </a:lnTo>
                  <a:lnTo>
                    <a:pt x="945159" y="2628900"/>
                  </a:lnTo>
                  <a:lnTo>
                    <a:pt x="945197" y="2641600"/>
                  </a:lnTo>
                  <a:lnTo>
                    <a:pt x="907084" y="2641600"/>
                  </a:lnTo>
                  <a:lnTo>
                    <a:pt x="899210" y="2654300"/>
                  </a:lnTo>
                  <a:lnTo>
                    <a:pt x="883107" y="2654300"/>
                  </a:lnTo>
                  <a:lnTo>
                    <a:pt x="859472" y="2667000"/>
                  </a:lnTo>
                  <a:lnTo>
                    <a:pt x="898499" y="2667000"/>
                  </a:lnTo>
                  <a:lnTo>
                    <a:pt x="906691" y="2654300"/>
                  </a:lnTo>
                  <a:lnTo>
                    <a:pt x="939800" y="2654300"/>
                  </a:lnTo>
                  <a:lnTo>
                    <a:pt x="946772" y="2641600"/>
                  </a:lnTo>
                  <a:lnTo>
                    <a:pt x="953477" y="2641600"/>
                  </a:lnTo>
                  <a:lnTo>
                    <a:pt x="953960" y="2628900"/>
                  </a:lnTo>
                  <a:lnTo>
                    <a:pt x="951611" y="2616200"/>
                  </a:lnTo>
                  <a:lnTo>
                    <a:pt x="945007" y="2603500"/>
                  </a:lnTo>
                  <a:lnTo>
                    <a:pt x="932738" y="2603500"/>
                  </a:lnTo>
                  <a:lnTo>
                    <a:pt x="938796" y="2590800"/>
                  </a:lnTo>
                  <a:lnTo>
                    <a:pt x="948258" y="2565400"/>
                  </a:lnTo>
                  <a:lnTo>
                    <a:pt x="958481" y="2552700"/>
                  </a:lnTo>
                  <a:lnTo>
                    <a:pt x="966851" y="2540000"/>
                  </a:lnTo>
                  <a:lnTo>
                    <a:pt x="982903" y="2540000"/>
                  </a:lnTo>
                  <a:close/>
                </a:path>
                <a:path w="3477260" h="5372100">
                  <a:moveTo>
                    <a:pt x="1006856" y="3581400"/>
                  </a:moveTo>
                  <a:lnTo>
                    <a:pt x="1001356" y="3568700"/>
                  </a:lnTo>
                  <a:lnTo>
                    <a:pt x="995540" y="3568700"/>
                  </a:lnTo>
                  <a:lnTo>
                    <a:pt x="989228" y="3556000"/>
                  </a:lnTo>
                  <a:lnTo>
                    <a:pt x="982218" y="3556000"/>
                  </a:lnTo>
                  <a:lnTo>
                    <a:pt x="973112" y="3543300"/>
                  </a:lnTo>
                  <a:lnTo>
                    <a:pt x="943419" y="3543300"/>
                  </a:lnTo>
                  <a:lnTo>
                    <a:pt x="946391" y="3517900"/>
                  </a:lnTo>
                  <a:lnTo>
                    <a:pt x="948664" y="3492500"/>
                  </a:lnTo>
                  <a:lnTo>
                    <a:pt x="946416" y="3467100"/>
                  </a:lnTo>
                  <a:lnTo>
                    <a:pt x="935812" y="3454400"/>
                  </a:lnTo>
                  <a:lnTo>
                    <a:pt x="932599" y="3454400"/>
                  </a:lnTo>
                  <a:lnTo>
                    <a:pt x="940003" y="3505200"/>
                  </a:lnTo>
                  <a:lnTo>
                    <a:pt x="936485" y="3530600"/>
                  </a:lnTo>
                  <a:lnTo>
                    <a:pt x="936332" y="3543300"/>
                  </a:lnTo>
                  <a:lnTo>
                    <a:pt x="975182" y="3556000"/>
                  </a:lnTo>
                  <a:lnTo>
                    <a:pt x="988263" y="3568700"/>
                  </a:lnTo>
                  <a:lnTo>
                    <a:pt x="1002969" y="3581400"/>
                  </a:lnTo>
                  <a:lnTo>
                    <a:pt x="1006856" y="3581400"/>
                  </a:lnTo>
                  <a:close/>
                </a:path>
                <a:path w="3477260" h="5372100">
                  <a:moveTo>
                    <a:pt x="1062520" y="3568700"/>
                  </a:moveTo>
                  <a:lnTo>
                    <a:pt x="1030744" y="3568700"/>
                  </a:lnTo>
                  <a:lnTo>
                    <a:pt x="1006856" y="3581400"/>
                  </a:lnTo>
                  <a:lnTo>
                    <a:pt x="1045324" y="3581400"/>
                  </a:lnTo>
                  <a:lnTo>
                    <a:pt x="1062520" y="3568700"/>
                  </a:lnTo>
                  <a:close/>
                </a:path>
                <a:path w="3477260" h="5372100">
                  <a:moveTo>
                    <a:pt x="1117841" y="3187700"/>
                  </a:moveTo>
                  <a:lnTo>
                    <a:pt x="1111453" y="3187700"/>
                  </a:lnTo>
                  <a:lnTo>
                    <a:pt x="1109395" y="3200400"/>
                  </a:lnTo>
                  <a:lnTo>
                    <a:pt x="1108798" y="3200400"/>
                  </a:lnTo>
                  <a:lnTo>
                    <a:pt x="1098613" y="3213100"/>
                  </a:lnTo>
                  <a:lnTo>
                    <a:pt x="1067816" y="3225800"/>
                  </a:lnTo>
                  <a:lnTo>
                    <a:pt x="1053833" y="3225800"/>
                  </a:lnTo>
                  <a:lnTo>
                    <a:pt x="1041615" y="3238500"/>
                  </a:lnTo>
                  <a:lnTo>
                    <a:pt x="1011275" y="3238500"/>
                  </a:lnTo>
                  <a:lnTo>
                    <a:pt x="994803" y="3251200"/>
                  </a:lnTo>
                  <a:lnTo>
                    <a:pt x="1026363" y="3251200"/>
                  </a:lnTo>
                  <a:lnTo>
                    <a:pt x="1044257" y="3238500"/>
                  </a:lnTo>
                  <a:lnTo>
                    <a:pt x="1061377" y="3238500"/>
                  </a:lnTo>
                  <a:lnTo>
                    <a:pt x="1087221" y="3225800"/>
                  </a:lnTo>
                  <a:lnTo>
                    <a:pt x="1104709" y="3213100"/>
                  </a:lnTo>
                  <a:lnTo>
                    <a:pt x="1113840" y="3213100"/>
                  </a:lnTo>
                  <a:lnTo>
                    <a:pt x="1117320" y="3200400"/>
                  </a:lnTo>
                  <a:lnTo>
                    <a:pt x="1117841" y="3187700"/>
                  </a:lnTo>
                  <a:close/>
                </a:path>
                <a:path w="3477260" h="5372100">
                  <a:moveTo>
                    <a:pt x="1218869" y="4533900"/>
                  </a:moveTo>
                  <a:lnTo>
                    <a:pt x="1194689" y="4521200"/>
                  </a:lnTo>
                  <a:lnTo>
                    <a:pt x="1174762" y="4521200"/>
                  </a:lnTo>
                  <a:lnTo>
                    <a:pt x="1146213" y="4508500"/>
                  </a:lnTo>
                  <a:lnTo>
                    <a:pt x="1134097" y="4521200"/>
                  </a:lnTo>
                  <a:lnTo>
                    <a:pt x="1149413" y="4521200"/>
                  </a:lnTo>
                  <a:lnTo>
                    <a:pt x="1171943" y="4533900"/>
                  </a:lnTo>
                  <a:lnTo>
                    <a:pt x="1218869" y="4533900"/>
                  </a:lnTo>
                  <a:close/>
                </a:path>
                <a:path w="3477260" h="5372100">
                  <a:moveTo>
                    <a:pt x="1225727" y="3670300"/>
                  </a:moveTo>
                  <a:lnTo>
                    <a:pt x="1209319" y="3670300"/>
                  </a:lnTo>
                  <a:lnTo>
                    <a:pt x="1204544" y="3683000"/>
                  </a:lnTo>
                  <a:lnTo>
                    <a:pt x="1199438" y="3695700"/>
                  </a:lnTo>
                  <a:lnTo>
                    <a:pt x="1114463" y="3695700"/>
                  </a:lnTo>
                  <a:lnTo>
                    <a:pt x="1101699" y="3644900"/>
                  </a:lnTo>
                  <a:lnTo>
                    <a:pt x="1101077" y="3606800"/>
                  </a:lnTo>
                  <a:lnTo>
                    <a:pt x="1103541" y="3581400"/>
                  </a:lnTo>
                  <a:lnTo>
                    <a:pt x="1099985" y="3568700"/>
                  </a:lnTo>
                  <a:lnTo>
                    <a:pt x="1079220" y="3568700"/>
                  </a:lnTo>
                  <a:lnTo>
                    <a:pt x="1093812" y="3581400"/>
                  </a:lnTo>
                  <a:lnTo>
                    <a:pt x="1095425" y="3606800"/>
                  </a:lnTo>
                  <a:lnTo>
                    <a:pt x="1092682" y="3619500"/>
                  </a:lnTo>
                  <a:lnTo>
                    <a:pt x="1093635" y="3644900"/>
                  </a:lnTo>
                  <a:lnTo>
                    <a:pt x="1106347" y="3695700"/>
                  </a:lnTo>
                  <a:lnTo>
                    <a:pt x="1097178" y="3695700"/>
                  </a:lnTo>
                  <a:lnTo>
                    <a:pt x="1093228" y="3708400"/>
                  </a:lnTo>
                  <a:lnTo>
                    <a:pt x="1089431" y="3708400"/>
                  </a:lnTo>
                  <a:lnTo>
                    <a:pt x="1087958" y="3721100"/>
                  </a:lnTo>
                  <a:lnTo>
                    <a:pt x="1086548" y="3733800"/>
                  </a:lnTo>
                  <a:lnTo>
                    <a:pt x="1085189" y="3733800"/>
                  </a:lnTo>
                  <a:lnTo>
                    <a:pt x="1083843" y="3746500"/>
                  </a:lnTo>
                  <a:lnTo>
                    <a:pt x="1092149" y="3746500"/>
                  </a:lnTo>
                  <a:lnTo>
                    <a:pt x="1095933" y="3733800"/>
                  </a:lnTo>
                  <a:lnTo>
                    <a:pt x="1098816" y="3721100"/>
                  </a:lnTo>
                  <a:lnTo>
                    <a:pt x="1106093" y="3708400"/>
                  </a:lnTo>
                  <a:lnTo>
                    <a:pt x="1198016" y="3708400"/>
                  </a:lnTo>
                  <a:lnTo>
                    <a:pt x="1206296" y="3695700"/>
                  </a:lnTo>
                  <a:lnTo>
                    <a:pt x="1212049" y="3683000"/>
                  </a:lnTo>
                  <a:lnTo>
                    <a:pt x="1225727" y="3670300"/>
                  </a:lnTo>
                  <a:close/>
                </a:path>
                <a:path w="3477260" h="5372100">
                  <a:moveTo>
                    <a:pt x="1279118" y="3670300"/>
                  </a:moveTo>
                  <a:lnTo>
                    <a:pt x="1267193" y="3657600"/>
                  </a:lnTo>
                  <a:lnTo>
                    <a:pt x="1250569" y="3657600"/>
                  </a:lnTo>
                  <a:lnTo>
                    <a:pt x="1234795" y="3670300"/>
                  </a:lnTo>
                  <a:lnTo>
                    <a:pt x="1279118" y="3670300"/>
                  </a:lnTo>
                  <a:close/>
                </a:path>
                <a:path w="3477260" h="5372100">
                  <a:moveTo>
                    <a:pt x="1285392" y="4013200"/>
                  </a:moveTo>
                  <a:lnTo>
                    <a:pt x="1276642" y="4000500"/>
                  </a:lnTo>
                  <a:lnTo>
                    <a:pt x="1253858" y="4000500"/>
                  </a:lnTo>
                  <a:lnTo>
                    <a:pt x="1267942" y="4013200"/>
                  </a:lnTo>
                  <a:lnTo>
                    <a:pt x="1285392" y="4013200"/>
                  </a:lnTo>
                  <a:close/>
                </a:path>
                <a:path w="3477260" h="5372100">
                  <a:moveTo>
                    <a:pt x="1304912" y="3162300"/>
                  </a:moveTo>
                  <a:lnTo>
                    <a:pt x="1301026" y="3149600"/>
                  </a:lnTo>
                  <a:lnTo>
                    <a:pt x="1279969" y="3136900"/>
                  </a:lnTo>
                  <a:lnTo>
                    <a:pt x="1266558" y="3124200"/>
                  </a:lnTo>
                  <a:lnTo>
                    <a:pt x="1233944" y="3124200"/>
                  </a:lnTo>
                  <a:lnTo>
                    <a:pt x="1225943" y="3111500"/>
                  </a:lnTo>
                  <a:lnTo>
                    <a:pt x="1195146" y="3124200"/>
                  </a:lnTo>
                  <a:lnTo>
                    <a:pt x="1180693" y="3124200"/>
                  </a:lnTo>
                  <a:lnTo>
                    <a:pt x="1176566" y="3136900"/>
                  </a:lnTo>
                  <a:lnTo>
                    <a:pt x="1176731" y="3149600"/>
                  </a:lnTo>
                  <a:lnTo>
                    <a:pt x="1161592" y="3149600"/>
                  </a:lnTo>
                  <a:lnTo>
                    <a:pt x="1155801" y="3162300"/>
                  </a:lnTo>
                  <a:lnTo>
                    <a:pt x="1159141" y="3162300"/>
                  </a:lnTo>
                  <a:lnTo>
                    <a:pt x="1162431" y="3175000"/>
                  </a:lnTo>
                  <a:lnTo>
                    <a:pt x="1156957" y="3175000"/>
                  </a:lnTo>
                  <a:lnTo>
                    <a:pt x="1145171" y="3187700"/>
                  </a:lnTo>
                  <a:lnTo>
                    <a:pt x="1172197" y="3187700"/>
                  </a:lnTo>
                  <a:lnTo>
                    <a:pt x="1173022" y="3175000"/>
                  </a:lnTo>
                  <a:lnTo>
                    <a:pt x="1172591" y="3175000"/>
                  </a:lnTo>
                  <a:lnTo>
                    <a:pt x="1171232" y="3162998"/>
                  </a:lnTo>
                  <a:lnTo>
                    <a:pt x="1171143" y="3162300"/>
                  </a:lnTo>
                  <a:lnTo>
                    <a:pt x="1184325" y="3162300"/>
                  </a:lnTo>
                  <a:lnTo>
                    <a:pt x="1184262" y="3136900"/>
                  </a:lnTo>
                  <a:lnTo>
                    <a:pt x="1217091" y="3124200"/>
                  </a:lnTo>
                  <a:lnTo>
                    <a:pt x="1223429" y="3124200"/>
                  </a:lnTo>
                  <a:lnTo>
                    <a:pt x="1223289" y="3136900"/>
                  </a:lnTo>
                  <a:lnTo>
                    <a:pt x="1266926" y="3136900"/>
                  </a:lnTo>
                  <a:lnTo>
                    <a:pt x="1295704" y="3149600"/>
                  </a:lnTo>
                  <a:lnTo>
                    <a:pt x="1295006" y="3160382"/>
                  </a:lnTo>
                  <a:lnTo>
                    <a:pt x="1294879" y="3162300"/>
                  </a:lnTo>
                  <a:lnTo>
                    <a:pt x="1293736" y="3162300"/>
                  </a:lnTo>
                  <a:lnTo>
                    <a:pt x="1292656" y="3175000"/>
                  </a:lnTo>
                  <a:lnTo>
                    <a:pt x="1303197" y="3175000"/>
                  </a:lnTo>
                  <a:lnTo>
                    <a:pt x="1302181" y="3162998"/>
                  </a:lnTo>
                  <a:lnTo>
                    <a:pt x="1302131" y="3162300"/>
                  </a:lnTo>
                  <a:lnTo>
                    <a:pt x="1304912" y="3162300"/>
                  </a:lnTo>
                  <a:close/>
                </a:path>
                <a:path w="3477260" h="5372100">
                  <a:moveTo>
                    <a:pt x="1389049" y="4013200"/>
                  </a:moveTo>
                  <a:lnTo>
                    <a:pt x="1381061" y="4000500"/>
                  </a:lnTo>
                  <a:lnTo>
                    <a:pt x="1367053" y="4000500"/>
                  </a:lnTo>
                  <a:lnTo>
                    <a:pt x="1350619" y="3987800"/>
                  </a:lnTo>
                  <a:lnTo>
                    <a:pt x="1335392" y="4000500"/>
                  </a:lnTo>
                  <a:lnTo>
                    <a:pt x="1330439" y="4000500"/>
                  </a:lnTo>
                  <a:lnTo>
                    <a:pt x="1327912" y="4013200"/>
                  </a:lnTo>
                  <a:lnTo>
                    <a:pt x="1287208" y="4013200"/>
                  </a:lnTo>
                  <a:lnTo>
                    <a:pt x="1318450" y="4025900"/>
                  </a:lnTo>
                  <a:lnTo>
                    <a:pt x="1331099" y="4025900"/>
                  </a:lnTo>
                  <a:lnTo>
                    <a:pt x="1336395" y="4013200"/>
                  </a:lnTo>
                  <a:lnTo>
                    <a:pt x="1342351" y="4000500"/>
                  </a:lnTo>
                  <a:lnTo>
                    <a:pt x="1359255" y="4000500"/>
                  </a:lnTo>
                  <a:lnTo>
                    <a:pt x="1368463" y="4013200"/>
                  </a:lnTo>
                  <a:lnTo>
                    <a:pt x="1389049" y="4013200"/>
                  </a:lnTo>
                  <a:close/>
                </a:path>
                <a:path w="3477260" h="5372100">
                  <a:moveTo>
                    <a:pt x="1442148" y="3086100"/>
                  </a:moveTo>
                  <a:lnTo>
                    <a:pt x="1440116" y="3073400"/>
                  </a:lnTo>
                  <a:lnTo>
                    <a:pt x="1424038" y="3073400"/>
                  </a:lnTo>
                  <a:lnTo>
                    <a:pt x="1428419" y="3060700"/>
                  </a:lnTo>
                  <a:lnTo>
                    <a:pt x="1432636" y="3048000"/>
                  </a:lnTo>
                  <a:lnTo>
                    <a:pt x="1420406" y="3048000"/>
                  </a:lnTo>
                  <a:lnTo>
                    <a:pt x="1415567" y="3060700"/>
                  </a:lnTo>
                  <a:lnTo>
                    <a:pt x="1414856" y="3073400"/>
                  </a:lnTo>
                  <a:lnTo>
                    <a:pt x="1423009" y="3086100"/>
                  </a:lnTo>
                  <a:lnTo>
                    <a:pt x="1422514" y="3073400"/>
                  </a:lnTo>
                  <a:lnTo>
                    <a:pt x="1429512" y="3086100"/>
                  </a:lnTo>
                  <a:lnTo>
                    <a:pt x="1425346" y="3098800"/>
                  </a:lnTo>
                  <a:lnTo>
                    <a:pt x="1420672" y="3098800"/>
                  </a:lnTo>
                  <a:lnTo>
                    <a:pt x="1416354" y="3111500"/>
                  </a:lnTo>
                  <a:lnTo>
                    <a:pt x="1413217" y="3111500"/>
                  </a:lnTo>
                  <a:lnTo>
                    <a:pt x="1410360" y="3124200"/>
                  </a:lnTo>
                  <a:lnTo>
                    <a:pt x="1408684" y="3124200"/>
                  </a:lnTo>
                  <a:lnTo>
                    <a:pt x="1406410" y="3136900"/>
                  </a:lnTo>
                  <a:lnTo>
                    <a:pt x="1401787" y="3136900"/>
                  </a:lnTo>
                  <a:lnTo>
                    <a:pt x="1390929" y="3149600"/>
                  </a:lnTo>
                  <a:lnTo>
                    <a:pt x="1384960" y="3149600"/>
                  </a:lnTo>
                  <a:lnTo>
                    <a:pt x="1383030" y="3175000"/>
                  </a:lnTo>
                  <a:lnTo>
                    <a:pt x="1384274" y="3200400"/>
                  </a:lnTo>
                  <a:lnTo>
                    <a:pt x="1365123" y="3200400"/>
                  </a:lnTo>
                  <a:lnTo>
                    <a:pt x="1355636" y="3187700"/>
                  </a:lnTo>
                  <a:lnTo>
                    <a:pt x="1334782" y="3187700"/>
                  </a:lnTo>
                  <a:lnTo>
                    <a:pt x="1323873" y="3175000"/>
                  </a:lnTo>
                  <a:lnTo>
                    <a:pt x="1310093" y="3175000"/>
                  </a:lnTo>
                  <a:lnTo>
                    <a:pt x="1340954" y="3200400"/>
                  </a:lnTo>
                  <a:lnTo>
                    <a:pt x="1371384" y="3213100"/>
                  </a:lnTo>
                  <a:lnTo>
                    <a:pt x="1388745" y="3213100"/>
                  </a:lnTo>
                  <a:lnTo>
                    <a:pt x="1392529" y="3200400"/>
                  </a:lnTo>
                  <a:lnTo>
                    <a:pt x="1438376" y="3200400"/>
                  </a:lnTo>
                  <a:lnTo>
                    <a:pt x="1426679" y="3187700"/>
                  </a:lnTo>
                  <a:lnTo>
                    <a:pt x="1391678" y="3187700"/>
                  </a:lnTo>
                  <a:lnTo>
                    <a:pt x="1393786" y="3162998"/>
                  </a:lnTo>
                  <a:lnTo>
                    <a:pt x="1393850" y="3162300"/>
                  </a:lnTo>
                  <a:lnTo>
                    <a:pt x="1411147" y="3149600"/>
                  </a:lnTo>
                  <a:lnTo>
                    <a:pt x="1416380" y="3136900"/>
                  </a:lnTo>
                  <a:lnTo>
                    <a:pt x="1418018" y="3124200"/>
                  </a:lnTo>
                  <a:lnTo>
                    <a:pt x="1424533" y="3111500"/>
                  </a:lnTo>
                  <a:lnTo>
                    <a:pt x="1436306" y="3098800"/>
                  </a:lnTo>
                  <a:lnTo>
                    <a:pt x="1442148" y="3086100"/>
                  </a:lnTo>
                  <a:close/>
                </a:path>
                <a:path w="3477260" h="5372100">
                  <a:moveTo>
                    <a:pt x="1444358" y="3644900"/>
                  </a:moveTo>
                  <a:lnTo>
                    <a:pt x="1439532" y="3632200"/>
                  </a:lnTo>
                  <a:lnTo>
                    <a:pt x="1423631" y="3632200"/>
                  </a:lnTo>
                  <a:lnTo>
                    <a:pt x="1413852" y="3619500"/>
                  </a:lnTo>
                  <a:lnTo>
                    <a:pt x="1404251" y="3619500"/>
                  </a:lnTo>
                  <a:lnTo>
                    <a:pt x="1398638" y="3644900"/>
                  </a:lnTo>
                  <a:lnTo>
                    <a:pt x="1384592" y="3644900"/>
                  </a:lnTo>
                  <a:lnTo>
                    <a:pt x="1374863" y="3657600"/>
                  </a:lnTo>
                  <a:lnTo>
                    <a:pt x="1375956" y="3657600"/>
                  </a:lnTo>
                  <a:lnTo>
                    <a:pt x="1367116" y="3670300"/>
                  </a:lnTo>
                  <a:lnTo>
                    <a:pt x="1351394" y="3670300"/>
                  </a:lnTo>
                  <a:lnTo>
                    <a:pt x="1342529" y="3657600"/>
                  </a:lnTo>
                  <a:lnTo>
                    <a:pt x="1291297" y="3657600"/>
                  </a:lnTo>
                  <a:lnTo>
                    <a:pt x="1279118" y="3670300"/>
                  </a:lnTo>
                  <a:lnTo>
                    <a:pt x="1350010" y="3670300"/>
                  </a:lnTo>
                  <a:lnTo>
                    <a:pt x="1359395" y="3683000"/>
                  </a:lnTo>
                  <a:lnTo>
                    <a:pt x="1374482" y="3670300"/>
                  </a:lnTo>
                  <a:lnTo>
                    <a:pt x="1380020" y="3670300"/>
                  </a:lnTo>
                  <a:lnTo>
                    <a:pt x="1382014" y="3657600"/>
                  </a:lnTo>
                  <a:lnTo>
                    <a:pt x="1392732" y="3657600"/>
                  </a:lnTo>
                  <a:lnTo>
                    <a:pt x="1402600" y="3644900"/>
                  </a:lnTo>
                  <a:lnTo>
                    <a:pt x="1408176" y="3644900"/>
                  </a:lnTo>
                  <a:lnTo>
                    <a:pt x="1411617" y="3632200"/>
                  </a:lnTo>
                  <a:lnTo>
                    <a:pt x="1436001" y="3644900"/>
                  </a:lnTo>
                  <a:lnTo>
                    <a:pt x="1430413" y="3670300"/>
                  </a:lnTo>
                  <a:lnTo>
                    <a:pt x="1439976" y="3670300"/>
                  </a:lnTo>
                  <a:lnTo>
                    <a:pt x="1441729" y="3657600"/>
                  </a:lnTo>
                  <a:lnTo>
                    <a:pt x="1444142" y="3644900"/>
                  </a:lnTo>
                  <a:lnTo>
                    <a:pt x="1444358" y="3644900"/>
                  </a:lnTo>
                  <a:close/>
                </a:path>
                <a:path w="3477260" h="5372100">
                  <a:moveTo>
                    <a:pt x="1476476" y="2997200"/>
                  </a:moveTo>
                  <a:lnTo>
                    <a:pt x="1457388" y="2997200"/>
                  </a:lnTo>
                  <a:lnTo>
                    <a:pt x="1446898" y="3009900"/>
                  </a:lnTo>
                  <a:lnTo>
                    <a:pt x="1445463" y="3035300"/>
                  </a:lnTo>
                  <a:lnTo>
                    <a:pt x="1446212" y="3048000"/>
                  </a:lnTo>
                  <a:lnTo>
                    <a:pt x="1453667" y="3048000"/>
                  </a:lnTo>
                  <a:lnTo>
                    <a:pt x="1456461" y="3035300"/>
                  </a:lnTo>
                  <a:lnTo>
                    <a:pt x="1455407" y="3022600"/>
                  </a:lnTo>
                  <a:lnTo>
                    <a:pt x="1456258" y="3022600"/>
                  </a:lnTo>
                  <a:lnTo>
                    <a:pt x="1464818" y="3009900"/>
                  </a:lnTo>
                  <a:lnTo>
                    <a:pt x="1476476" y="2997200"/>
                  </a:lnTo>
                  <a:close/>
                </a:path>
                <a:path w="3477260" h="5372100">
                  <a:moveTo>
                    <a:pt x="1514843" y="3276600"/>
                  </a:moveTo>
                  <a:lnTo>
                    <a:pt x="1512163" y="3238500"/>
                  </a:lnTo>
                  <a:lnTo>
                    <a:pt x="1507388" y="3225800"/>
                  </a:lnTo>
                  <a:lnTo>
                    <a:pt x="1494078" y="3213100"/>
                  </a:lnTo>
                  <a:lnTo>
                    <a:pt x="1462963" y="3213100"/>
                  </a:lnTo>
                  <a:lnTo>
                    <a:pt x="1461363" y="3200400"/>
                  </a:lnTo>
                  <a:lnTo>
                    <a:pt x="1442059" y="3200400"/>
                  </a:lnTo>
                  <a:lnTo>
                    <a:pt x="1452029" y="3213100"/>
                  </a:lnTo>
                  <a:lnTo>
                    <a:pt x="1456855" y="3213100"/>
                  </a:lnTo>
                  <a:lnTo>
                    <a:pt x="1458633" y="3225800"/>
                  </a:lnTo>
                  <a:lnTo>
                    <a:pt x="1503514" y="3225800"/>
                  </a:lnTo>
                  <a:lnTo>
                    <a:pt x="1503629" y="3238500"/>
                  </a:lnTo>
                  <a:lnTo>
                    <a:pt x="1504048" y="3238500"/>
                  </a:lnTo>
                  <a:lnTo>
                    <a:pt x="1504683" y="3251200"/>
                  </a:lnTo>
                  <a:lnTo>
                    <a:pt x="1505458" y="3251200"/>
                  </a:lnTo>
                  <a:lnTo>
                    <a:pt x="1505788" y="3263900"/>
                  </a:lnTo>
                  <a:lnTo>
                    <a:pt x="1506677" y="3276600"/>
                  </a:lnTo>
                  <a:lnTo>
                    <a:pt x="1514843" y="3276600"/>
                  </a:lnTo>
                  <a:close/>
                </a:path>
                <a:path w="3477260" h="5372100">
                  <a:moveTo>
                    <a:pt x="1544040" y="4381500"/>
                  </a:moveTo>
                  <a:lnTo>
                    <a:pt x="1458137" y="4381500"/>
                  </a:lnTo>
                  <a:lnTo>
                    <a:pt x="1447977" y="4394200"/>
                  </a:lnTo>
                  <a:lnTo>
                    <a:pt x="1444790" y="4394200"/>
                  </a:lnTo>
                  <a:lnTo>
                    <a:pt x="1442148" y="4406900"/>
                  </a:lnTo>
                  <a:lnTo>
                    <a:pt x="1440103" y="4419600"/>
                  </a:lnTo>
                  <a:lnTo>
                    <a:pt x="1437373" y="4419600"/>
                  </a:lnTo>
                  <a:lnTo>
                    <a:pt x="1432699" y="4432300"/>
                  </a:lnTo>
                  <a:lnTo>
                    <a:pt x="1439938" y="4432300"/>
                  </a:lnTo>
                  <a:lnTo>
                    <a:pt x="1444332" y="4419600"/>
                  </a:lnTo>
                  <a:lnTo>
                    <a:pt x="1448308" y="4406900"/>
                  </a:lnTo>
                  <a:lnTo>
                    <a:pt x="1452321" y="4406900"/>
                  </a:lnTo>
                  <a:lnTo>
                    <a:pt x="1456791" y="4394200"/>
                  </a:lnTo>
                  <a:lnTo>
                    <a:pt x="1527505" y="4394200"/>
                  </a:lnTo>
                  <a:lnTo>
                    <a:pt x="1544040" y="4381500"/>
                  </a:lnTo>
                  <a:close/>
                </a:path>
                <a:path w="3477260" h="5372100">
                  <a:moveTo>
                    <a:pt x="1546694" y="4152900"/>
                  </a:moveTo>
                  <a:lnTo>
                    <a:pt x="1505038" y="4152900"/>
                  </a:lnTo>
                  <a:lnTo>
                    <a:pt x="1491538" y="4203700"/>
                  </a:lnTo>
                  <a:lnTo>
                    <a:pt x="1489290" y="4216400"/>
                  </a:lnTo>
                  <a:lnTo>
                    <a:pt x="1494904" y="4216400"/>
                  </a:lnTo>
                  <a:lnTo>
                    <a:pt x="1500581" y="4229100"/>
                  </a:lnTo>
                  <a:lnTo>
                    <a:pt x="1513624" y="4229100"/>
                  </a:lnTo>
                  <a:lnTo>
                    <a:pt x="1520355" y="4216400"/>
                  </a:lnTo>
                  <a:lnTo>
                    <a:pt x="1523873" y="4203700"/>
                  </a:lnTo>
                  <a:lnTo>
                    <a:pt x="1527302" y="4191000"/>
                  </a:lnTo>
                  <a:lnTo>
                    <a:pt x="1523047" y="4191000"/>
                  </a:lnTo>
                  <a:lnTo>
                    <a:pt x="1516545" y="4203700"/>
                  </a:lnTo>
                  <a:lnTo>
                    <a:pt x="1515198" y="4203700"/>
                  </a:lnTo>
                  <a:lnTo>
                    <a:pt x="1511909" y="4216400"/>
                  </a:lnTo>
                  <a:lnTo>
                    <a:pt x="1499539" y="4216400"/>
                  </a:lnTo>
                  <a:lnTo>
                    <a:pt x="1500733" y="4203700"/>
                  </a:lnTo>
                  <a:lnTo>
                    <a:pt x="1504188" y="4191000"/>
                  </a:lnTo>
                  <a:lnTo>
                    <a:pt x="1508302" y="4178300"/>
                  </a:lnTo>
                  <a:lnTo>
                    <a:pt x="1511452" y="4165600"/>
                  </a:lnTo>
                  <a:lnTo>
                    <a:pt x="1538046" y="4165600"/>
                  </a:lnTo>
                  <a:lnTo>
                    <a:pt x="1546694" y="4152900"/>
                  </a:lnTo>
                  <a:close/>
                </a:path>
                <a:path w="3477260" h="5372100">
                  <a:moveTo>
                    <a:pt x="1572183" y="3632200"/>
                  </a:moveTo>
                  <a:lnTo>
                    <a:pt x="1560944" y="3632200"/>
                  </a:lnTo>
                  <a:lnTo>
                    <a:pt x="1557540" y="3644900"/>
                  </a:lnTo>
                  <a:lnTo>
                    <a:pt x="1554784" y="3657600"/>
                  </a:lnTo>
                  <a:lnTo>
                    <a:pt x="1503222" y="3657600"/>
                  </a:lnTo>
                  <a:lnTo>
                    <a:pt x="1500886" y="3670300"/>
                  </a:lnTo>
                  <a:lnTo>
                    <a:pt x="1500174" y="3683000"/>
                  </a:lnTo>
                  <a:lnTo>
                    <a:pt x="1500403" y="3695700"/>
                  </a:lnTo>
                  <a:lnTo>
                    <a:pt x="1468869" y="3708400"/>
                  </a:lnTo>
                  <a:lnTo>
                    <a:pt x="1461858" y="3670300"/>
                  </a:lnTo>
                  <a:lnTo>
                    <a:pt x="1454429" y="3670300"/>
                  </a:lnTo>
                  <a:lnTo>
                    <a:pt x="1457845" y="3683000"/>
                  </a:lnTo>
                  <a:lnTo>
                    <a:pt x="1461084" y="3695700"/>
                  </a:lnTo>
                  <a:lnTo>
                    <a:pt x="1463027" y="3708400"/>
                  </a:lnTo>
                  <a:lnTo>
                    <a:pt x="1462532" y="3733800"/>
                  </a:lnTo>
                  <a:lnTo>
                    <a:pt x="1458493" y="3733800"/>
                  </a:lnTo>
                  <a:lnTo>
                    <a:pt x="1452372" y="3746500"/>
                  </a:lnTo>
                  <a:lnTo>
                    <a:pt x="1446885" y="3784600"/>
                  </a:lnTo>
                  <a:lnTo>
                    <a:pt x="1444764" y="3848100"/>
                  </a:lnTo>
                  <a:lnTo>
                    <a:pt x="1447558" y="3860800"/>
                  </a:lnTo>
                  <a:lnTo>
                    <a:pt x="1454810" y="3860800"/>
                  </a:lnTo>
                  <a:lnTo>
                    <a:pt x="1465008" y="3873500"/>
                  </a:lnTo>
                  <a:lnTo>
                    <a:pt x="1476641" y="3873500"/>
                  </a:lnTo>
                  <a:lnTo>
                    <a:pt x="1474266" y="3937000"/>
                  </a:lnTo>
                  <a:lnTo>
                    <a:pt x="1444053" y="3949700"/>
                  </a:lnTo>
                  <a:lnTo>
                    <a:pt x="1424178" y="3949700"/>
                  </a:lnTo>
                  <a:lnTo>
                    <a:pt x="1413167" y="3962400"/>
                  </a:lnTo>
                  <a:lnTo>
                    <a:pt x="1409534" y="3975100"/>
                  </a:lnTo>
                  <a:lnTo>
                    <a:pt x="1410055" y="3987800"/>
                  </a:lnTo>
                  <a:lnTo>
                    <a:pt x="1406779" y="3987800"/>
                  </a:lnTo>
                  <a:lnTo>
                    <a:pt x="1401318" y="4000500"/>
                  </a:lnTo>
                  <a:lnTo>
                    <a:pt x="1396301" y="4000500"/>
                  </a:lnTo>
                  <a:lnTo>
                    <a:pt x="1389049" y="4013200"/>
                  </a:lnTo>
                  <a:lnTo>
                    <a:pt x="1399463" y="4013200"/>
                  </a:lnTo>
                  <a:lnTo>
                    <a:pt x="1405445" y="4000500"/>
                  </a:lnTo>
                  <a:lnTo>
                    <a:pt x="1421815" y="4000500"/>
                  </a:lnTo>
                  <a:lnTo>
                    <a:pt x="1425917" y="4013200"/>
                  </a:lnTo>
                  <a:lnTo>
                    <a:pt x="1434388" y="4013200"/>
                  </a:lnTo>
                  <a:lnTo>
                    <a:pt x="1429118" y="4025900"/>
                  </a:lnTo>
                  <a:lnTo>
                    <a:pt x="1423441" y="4038600"/>
                  </a:lnTo>
                  <a:lnTo>
                    <a:pt x="1417815" y="4038600"/>
                  </a:lnTo>
                  <a:lnTo>
                    <a:pt x="1412722" y="4051300"/>
                  </a:lnTo>
                  <a:lnTo>
                    <a:pt x="1408353" y="4051300"/>
                  </a:lnTo>
                  <a:lnTo>
                    <a:pt x="1407071" y="4064000"/>
                  </a:lnTo>
                  <a:lnTo>
                    <a:pt x="1398536" y="4064000"/>
                  </a:lnTo>
                  <a:lnTo>
                    <a:pt x="1392224" y="4076700"/>
                  </a:lnTo>
                  <a:lnTo>
                    <a:pt x="1388872" y="4076700"/>
                  </a:lnTo>
                  <a:lnTo>
                    <a:pt x="1381645" y="4089400"/>
                  </a:lnTo>
                  <a:lnTo>
                    <a:pt x="1375219" y="4114800"/>
                  </a:lnTo>
                  <a:lnTo>
                    <a:pt x="1369733" y="4140200"/>
                  </a:lnTo>
                  <a:lnTo>
                    <a:pt x="1365389" y="4165600"/>
                  </a:lnTo>
                  <a:lnTo>
                    <a:pt x="1361681" y="4191000"/>
                  </a:lnTo>
                  <a:lnTo>
                    <a:pt x="1366685" y="4203700"/>
                  </a:lnTo>
                  <a:lnTo>
                    <a:pt x="1373162" y="4216400"/>
                  </a:lnTo>
                  <a:lnTo>
                    <a:pt x="1373898" y="4241800"/>
                  </a:lnTo>
                  <a:lnTo>
                    <a:pt x="1370914" y="4279900"/>
                  </a:lnTo>
                  <a:lnTo>
                    <a:pt x="1373276" y="4292600"/>
                  </a:lnTo>
                  <a:lnTo>
                    <a:pt x="1387144" y="4305300"/>
                  </a:lnTo>
                  <a:lnTo>
                    <a:pt x="1418691" y="4318000"/>
                  </a:lnTo>
                  <a:lnTo>
                    <a:pt x="1407147" y="4394200"/>
                  </a:lnTo>
                  <a:lnTo>
                    <a:pt x="1405978" y="4394200"/>
                  </a:lnTo>
                  <a:lnTo>
                    <a:pt x="1404810" y="4381500"/>
                  </a:lnTo>
                  <a:lnTo>
                    <a:pt x="1404454" y="4394200"/>
                  </a:lnTo>
                  <a:lnTo>
                    <a:pt x="1399781" y="4394200"/>
                  </a:lnTo>
                  <a:lnTo>
                    <a:pt x="1390738" y="4381500"/>
                  </a:lnTo>
                  <a:lnTo>
                    <a:pt x="1360944" y="4381500"/>
                  </a:lnTo>
                  <a:lnTo>
                    <a:pt x="1362735" y="4394200"/>
                  </a:lnTo>
                  <a:lnTo>
                    <a:pt x="1329309" y="4394200"/>
                  </a:lnTo>
                  <a:lnTo>
                    <a:pt x="1325283" y="4406900"/>
                  </a:lnTo>
                  <a:lnTo>
                    <a:pt x="1324419" y="4406900"/>
                  </a:lnTo>
                  <a:lnTo>
                    <a:pt x="1325765" y="4419600"/>
                  </a:lnTo>
                  <a:lnTo>
                    <a:pt x="1334503" y="4432300"/>
                  </a:lnTo>
                  <a:lnTo>
                    <a:pt x="1344891" y="4432300"/>
                  </a:lnTo>
                  <a:lnTo>
                    <a:pt x="1330985" y="4445000"/>
                  </a:lnTo>
                  <a:lnTo>
                    <a:pt x="1315046" y="4457700"/>
                  </a:lnTo>
                  <a:lnTo>
                    <a:pt x="1300861" y="4470400"/>
                  </a:lnTo>
                  <a:lnTo>
                    <a:pt x="1292263" y="4495800"/>
                  </a:lnTo>
                  <a:lnTo>
                    <a:pt x="1290497" y="4495800"/>
                  </a:lnTo>
                  <a:lnTo>
                    <a:pt x="1286725" y="4508500"/>
                  </a:lnTo>
                  <a:lnTo>
                    <a:pt x="1275892" y="4508500"/>
                  </a:lnTo>
                  <a:lnTo>
                    <a:pt x="1275994" y="4521200"/>
                  </a:lnTo>
                  <a:lnTo>
                    <a:pt x="1276108" y="4533900"/>
                  </a:lnTo>
                  <a:lnTo>
                    <a:pt x="1271587" y="4546600"/>
                  </a:lnTo>
                  <a:lnTo>
                    <a:pt x="1266405" y="4533900"/>
                  </a:lnTo>
                  <a:lnTo>
                    <a:pt x="1260017" y="4546600"/>
                  </a:lnTo>
                  <a:lnTo>
                    <a:pt x="1255585" y="4559300"/>
                  </a:lnTo>
                  <a:lnTo>
                    <a:pt x="1245984" y="4559300"/>
                  </a:lnTo>
                  <a:lnTo>
                    <a:pt x="1243571" y="4546600"/>
                  </a:lnTo>
                  <a:lnTo>
                    <a:pt x="1244892" y="4546600"/>
                  </a:lnTo>
                  <a:lnTo>
                    <a:pt x="1239989" y="4533900"/>
                  </a:lnTo>
                  <a:lnTo>
                    <a:pt x="1218920" y="4533900"/>
                  </a:lnTo>
                  <a:lnTo>
                    <a:pt x="1228521" y="4546600"/>
                  </a:lnTo>
                  <a:lnTo>
                    <a:pt x="1236497" y="4546600"/>
                  </a:lnTo>
                  <a:lnTo>
                    <a:pt x="1233411" y="4559300"/>
                  </a:lnTo>
                  <a:lnTo>
                    <a:pt x="1235773" y="4572000"/>
                  </a:lnTo>
                  <a:lnTo>
                    <a:pt x="1261046" y="4572000"/>
                  </a:lnTo>
                  <a:lnTo>
                    <a:pt x="1266926" y="4559300"/>
                  </a:lnTo>
                  <a:lnTo>
                    <a:pt x="1269314" y="4559300"/>
                  </a:lnTo>
                  <a:lnTo>
                    <a:pt x="1273937" y="4546600"/>
                  </a:lnTo>
                  <a:lnTo>
                    <a:pt x="1287106" y="4546600"/>
                  </a:lnTo>
                  <a:lnTo>
                    <a:pt x="1287056" y="4533900"/>
                  </a:lnTo>
                  <a:lnTo>
                    <a:pt x="1286281" y="4521200"/>
                  </a:lnTo>
                  <a:lnTo>
                    <a:pt x="1286040" y="4521200"/>
                  </a:lnTo>
                  <a:lnTo>
                    <a:pt x="1294866" y="4508500"/>
                  </a:lnTo>
                  <a:lnTo>
                    <a:pt x="1298562" y="4508500"/>
                  </a:lnTo>
                  <a:lnTo>
                    <a:pt x="1301711" y="4495800"/>
                  </a:lnTo>
                  <a:lnTo>
                    <a:pt x="1311948" y="4483239"/>
                  </a:lnTo>
                  <a:lnTo>
                    <a:pt x="1329626" y="4457700"/>
                  </a:lnTo>
                  <a:lnTo>
                    <a:pt x="1347546" y="4445000"/>
                  </a:lnTo>
                  <a:lnTo>
                    <a:pt x="1358963" y="4432300"/>
                  </a:lnTo>
                  <a:lnTo>
                    <a:pt x="1352042" y="4432300"/>
                  </a:lnTo>
                  <a:lnTo>
                    <a:pt x="1344345" y="4419600"/>
                  </a:lnTo>
                  <a:lnTo>
                    <a:pt x="1338097" y="4419600"/>
                  </a:lnTo>
                  <a:lnTo>
                    <a:pt x="1335570" y="4406900"/>
                  </a:lnTo>
                  <a:lnTo>
                    <a:pt x="1345514" y="4406900"/>
                  </a:lnTo>
                  <a:lnTo>
                    <a:pt x="1367447" y="4394200"/>
                  </a:lnTo>
                  <a:lnTo>
                    <a:pt x="1381785" y="4394200"/>
                  </a:lnTo>
                  <a:lnTo>
                    <a:pt x="1408506" y="4406900"/>
                  </a:lnTo>
                  <a:lnTo>
                    <a:pt x="1409103" y="4419600"/>
                  </a:lnTo>
                  <a:lnTo>
                    <a:pt x="1411363" y="4432300"/>
                  </a:lnTo>
                  <a:lnTo>
                    <a:pt x="1423111" y="4432300"/>
                  </a:lnTo>
                  <a:lnTo>
                    <a:pt x="1419186" y="4419600"/>
                  </a:lnTo>
                  <a:lnTo>
                    <a:pt x="1418221" y="4419600"/>
                  </a:lnTo>
                  <a:lnTo>
                    <a:pt x="1417497" y="4406900"/>
                  </a:lnTo>
                  <a:lnTo>
                    <a:pt x="1417231" y="4381500"/>
                  </a:lnTo>
                  <a:lnTo>
                    <a:pt x="1421434" y="4356100"/>
                  </a:lnTo>
                  <a:lnTo>
                    <a:pt x="1425917" y="4330700"/>
                  </a:lnTo>
                  <a:lnTo>
                    <a:pt x="1426464" y="4305300"/>
                  </a:lnTo>
                  <a:lnTo>
                    <a:pt x="1379689" y="4292600"/>
                  </a:lnTo>
                  <a:lnTo>
                    <a:pt x="1380921" y="4267200"/>
                  </a:lnTo>
                  <a:lnTo>
                    <a:pt x="1383309" y="4241800"/>
                  </a:lnTo>
                  <a:lnTo>
                    <a:pt x="1383601" y="4229100"/>
                  </a:lnTo>
                  <a:lnTo>
                    <a:pt x="1378534" y="4203700"/>
                  </a:lnTo>
                  <a:lnTo>
                    <a:pt x="1371219" y="4191000"/>
                  </a:lnTo>
                  <a:lnTo>
                    <a:pt x="1370164" y="4178300"/>
                  </a:lnTo>
                  <a:lnTo>
                    <a:pt x="1373873" y="4165600"/>
                  </a:lnTo>
                  <a:lnTo>
                    <a:pt x="1380845" y="4140200"/>
                  </a:lnTo>
                  <a:lnTo>
                    <a:pt x="1390662" y="4089400"/>
                  </a:lnTo>
                  <a:lnTo>
                    <a:pt x="1395780" y="4089400"/>
                  </a:lnTo>
                  <a:lnTo>
                    <a:pt x="1400619" y="4076700"/>
                  </a:lnTo>
                  <a:lnTo>
                    <a:pt x="1409573" y="4076700"/>
                  </a:lnTo>
                  <a:lnTo>
                    <a:pt x="1418259" y="4064000"/>
                  </a:lnTo>
                  <a:lnTo>
                    <a:pt x="1420964" y="4051300"/>
                  </a:lnTo>
                  <a:lnTo>
                    <a:pt x="1426997" y="4051300"/>
                  </a:lnTo>
                  <a:lnTo>
                    <a:pt x="1440903" y="4025900"/>
                  </a:lnTo>
                  <a:lnTo>
                    <a:pt x="1435989" y="4000500"/>
                  </a:lnTo>
                  <a:lnTo>
                    <a:pt x="1424305" y="3987800"/>
                  </a:lnTo>
                  <a:lnTo>
                    <a:pt x="1417942" y="3962400"/>
                  </a:lnTo>
                  <a:lnTo>
                    <a:pt x="1431290" y="3962400"/>
                  </a:lnTo>
                  <a:lnTo>
                    <a:pt x="1449768" y="3949700"/>
                  </a:lnTo>
                  <a:lnTo>
                    <a:pt x="1467332" y="3949700"/>
                  </a:lnTo>
                  <a:lnTo>
                    <a:pt x="1477924" y="3937000"/>
                  </a:lnTo>
                  <a:lnTo>
                    <a:pt x="1484185" y="3924300"/>
                  </a:lnTo>
                  <a:lnTo>
                    <a:pt x="1484287" y="3898900"/>
                  </a:lnTo>
                  <a:lnTo>
                    <a:pt x="1485747" y="3886200"/>
                  </a:lnTo>
                  <a:lnTo>
                    <a:pt x="1496110" y="3860800"/>
                  </a:lnTo>
                  <a:lnTo>
                    <a:pt x="1531327" y="3835400"/>
                  </a:lnTo>
                  <a:lnTo>
                    <a:pt x="1550441" y="3822700"/>
                  </a:lnTo>
                  <a:lnTo>
                    <a:pt x="1529905" y="3822700"/>
                  </a:lnTo>
                  <a:lnTo>
                    <a:pt x="1510919" y="3835400"/>
                  </a:lnTo>
                  <a:lnTo>
                    <a:pt x="1492796" y="3860800"/>
                  </a:lnTo>
                  <a:lnTo>
                    <a:pt x="1477860" y="3873500"/>
                  </a:lnTo>
                  <a:lnTo>
                    <a:pt x="1471269" y="3860800"/>
                  </a:lnTo>
                  <a:lnTo>
                    <a:pt x="1459865" y="3860800"/>
                  </a:lnTo>
                  <a:lnTo>
                    <a:pt x="1453959" y="3848100"/>
                  </a:lnTo>
                  <a:lnTo>
                    <a:pt x="1455915" y="3797300"/>
                  </a:lnTo>
                  <a:lnTo>
                    <a:pt x="1466316" y="3746500"/>
                  </a:lnTo>
                  <a:lnTo>
                    <a:pt x="1470507" y="3733800"/>
                  </a:lnTo>
                  <a:lnTo>
                    <a:pt x="1472145" y="3733800"/>
                  </a:lnTo>
                  <a:lnTo>
                    <a:pt x="1472298" y="3721100"/>
                  </a:lnTo>
                  <a:lnTo>
                    <a:pt x="1472069" y="3708400"/>
                  </a:lnTo>
                  <a:lnTo>
                    <a:pt x="1499349" y="3708400"/>
                  </a:lnTo>
                  <a:lnTo>
                    <a:pt x="1507871" y="3695700"/>
                  </a:lnTo>
                  <a:lnTo>
                    <a:pt x="1508201" y="3670300"/>
                  </a:lnTo>
                  <a:lnTo>
                    <a:pt x="1546923" y="3670300"/>
                  </a:lnTo>
                  <a:lnTo>
                    <a:pt x="1557705" y="3657600"/>
                  </a:lnTo>
                  <a:lnTo>
                    <a:pt x="1565986" y="3644900"/>
                  </a:lnTo>
                  <a:lnTo>
                    <a:pt x="1570215" y="3644900"/>
                  </a:lnTo>
                  <a:lnTo>
                    <a:pt x="1572183" y="3632200"/>
                  </a:lnTo>
                  <a:close/>
                </a:path>
                <a:path w="3477260" h="5372100">
                  <a:moveTo>
                    <a:pt x="1580108" y="3619500"/>
                  </a:moveTo>
                  <a:lnTo>
                    <a:pt x="1578876" y="3606800"/>
                  </a:lnTo>
                  <a:lnTo>
                    <a:pt x="1577251" y="3594100"/>
                  </a:lnTo>
                  <a:lnTo>
                    <a:pt x="1572056" y="3594100"/>
                  </a:lnTo>
                  <a:lnTo>
                    <a:pt x="1570177" y="3606800"/>
                  </a:lnTo>
                  <a:lnTo>
                    <a:pt x="1572666" y="3632200"/>
                  </a:lnTo>
                  <a:lnTo>
                    <a:pt x="1575866" y="3632200"/>
                  </a:lnTo>
                  <a:lnTo>
                    <a:pt x="1579562" y="3619500"/>
                  </a:lnTo>
                  <a:lnTo>
                    <a:pt x="1580108" y="3619500"/>
                  </a:lnTo>
                  <a:close/>
                </a:path>
                <a:path w="3477260" h="5372100">
                  <a:moveTo>
                    <a:pt x="1661795" y="4064000"/>
                  </a:moveTo>
                  <a:lnTo>
                    <a:pt x="1636623" y="4051300"/>
                  </a:lnTo>
                  <a:lnTo>
                    <a:pt x="1619732" y="4051300"/>
                  </a:lnTo>
                  <a:lnTo>
                    <a:pt x="1618665" y="4074122"/>
                  </a:lnTo>
                  <a:lnTo>
                    <a:pt x="1618551" y="4076700"/>
                  </a:lnTo>
                  <a:lnTo>
                    <a:pt x="1597482" y="4076700"/>
                  </a:lnTo>
                  <a:lnTo>
                    <a:pt x="1597139" y="4102100"/>
                  </a:lnTo>
                  <a:lnTo>
                    <a:pt x="1589252" y="4114800"/>
                  </a:lnTo>
                  <a:lnTo>
                    <a:pt x="1584198" y="4114800"/>
                  </a:lnTo>
                  <a:lnTo>
                    <a:pt x="1580083" y="4127500"/>
                  </a:lnTo>
                  <a:lnTo>
                    <a:pt x="1576768" y="4127500"/>
                  </a:lnTo>
                  <a:lnTo>
                    <a:pt x="1573136" y="4140200"/>
                  </a:lnTo>
                  <a:lnTo>
                    <a:pt x="1569339" y="4140200"/>
                  </a:lnTo>
                  <a:lnTo>
                    <a:pt x="1565529" y="4152900"/>
                  </a:lnTo>
                  <a:lnTo>
                    <a:pt x="1552740" y="4152900"/>
                  </a:lnTo>
                  <a:lnTo>
                    <a:pt x="1559433" y="4165600"/>
                  </a:lnTo>
                  <a:lnTo>
                    <a:pt x="1569999" y="4165600"/>
                  </a:lnTo>
                  <a:lnTo>
                    <a:pt x="1580222" y="4140200"/>
                  </a:lnTo>
                  <a:lnTo>
                    <a:pt x="1586014" y="4127500"/>
                  </a:lnTo>
                  <a:lnTo>
                    <a:pt x="1592935" y="4114800"/>
                  </a:lnTo>
                  <a:lnTo>
                    <a:pt x="1606562" y="4114800"/>
                  </a:lnTo>
                  <a:lnTo>
                    <a:pt x="1604860" y="4089400"/>
                  </a:lnTo>
                  <a:lnTo>
                    <a:pt x="1619097" y="4089400"/>
                  </a:lnTo>
                  <a:lnTo>
                    <a:pt x="1625511" y="4076700"/>
                  </a:lnTo>
                  <a:lnTo>
                    <a:pt x="1627847" y="4076700"/>
                  </a:lnTo>
                  <a:lnTo>
                    <a:pt x="1629854" y="4064000"/>
                  </a:lnTo>
                  <a:lnTo>
                    <a:pt x="1661795" y="4064000"/>
                  </a:lnTo>
                  <a:close/>
                </a:path>
                <a:path w="3477260" h="5372100">
                  <a:moveTo>
                    <a:pt x="1696300" y="2032000"/>
                  </a:moveTo>
                  <a:lnTo>
                    <a:pt x="1622247" y="2032000"/>
                  </a:lnTo>
                  <a:lnTo>
                    <a:pt x="1600796" y="2044700"/>
                  </a:lnTo>
                  <a:lnTo>
                    <a:pt x="1571269" y="2070100"/>
                  </a:lnTo>
                  <a:lnTo>
                    <a:pt x="1561719" y="2082800"/>
                  </a:lnTo>
                  <a:lnTo>
                    <a:pt x="1581454" y="2082800"/>
                  </a:lnTo>
                  <a:lnTo>
                    <a:pt x="1589430" y="2070100"/>
                  </a:lnTo>
                  <a:lnTo>
                    <a:pt x="1596402" y="2070100"/>
                  </a:lnTo>
                  <a:lnTo>
                    <a:pt x="1604264" y="2057400"/>
                  </a:lnTo>
                  <a:lnTo>
                    <a:pt x="1611858" y="2044700"/>
                  </a:lnTo>
                  <a:lnTo>
                    <a:pt x="1690458" y="2044700"/>
                  </a:lnTo>
                  <a:lnTo>
                    <a:pt x="1696300" y="2032000"/>
                  </a:lnTo>
                  <a:close/>
                </a:path>
                <a:path w="3477260" h="5372100">
                  <a:moveTo>
                    <a:pt x="1699717" y="4419600"/>
                  </a:moveTo>
                  <a:lnTo>
                    <a:pt x="1658302" y="4419600"/>
                  </a:lnTo>
                  <a:lnTo>
                    <a:pt x="1674304" y="4432300"/>
                  </a:lnTo>
                  <a:lnTo>
                    <a:pt x="1685785" y="4432300"/>
                  </a:lnTo>
                  <a:lnTo>
                    <a:pt x="1699717" y="4419600"/>
                  </a:lnTo>
                  <a:close/>
                </a:path>
                <a:path w="3477260" h="5372100">
                  <a:moveTo>
                    <a:pt x="1708861" y="4089400"/>
                  </a:moveTo>
                  <a:lnTo>
                    <a:pt x="1703781" y="4064000"/>
                  </a:lnTo>
                  <a:lnTo>
                    <a:pt x="1674571" y="4064000"/>
                  </a:lnTo>
                  <a:lnTo>
                    <a:pt x="1690103" y="4076700"/>
                  </a:lnTo>
                  <a:lnTo>
                    <a:pt x="1697710" y="4076700"/>
                  </a:lnTo>
                  <a:lnTo>
                    <a:pt x="1698142" y="4088295"/>
                  </a:lnTo>
                  <a:lnTo>
                    <a:pt x="1698193" y="4089400"/>
                  </a:lnTo>
                  <a:lnTo>
                    <a:pt x="1708861" y="4089400"/>
                  </a:lnTo>
                  <a:close/>
                </a:path>
                <a:path w="3477260" h="5372100">
                  <a:moveTo>
                    <a:pt x="1731632" y="4610100"/>
                  </a:moveTo>
                  <a:lnTo>
                    <a:pt x="1725345" y="4610100"/>
                  </a:lnTo>
                  <a:lnTo>
                    <a:pt x="1721726" y="4597400"/>
                  </a:lnTo>
                  <a:lnTo>
                    <a:pt x="1720316" y="4597400"/>
                  </a:lnTo>
                  <a:lnTo>
                    <a:pt x="1717865" y="4584700"/>
                  </a:lnTo>
                  <a:lnTo>
                    <a:pt x="1661655" y="4584700"/>
                  </a:lnTo>
                  <a:lnTo>
                    <a:pt x="1656575" y="4521200"/>
                  </a:lnTo>
                  <a:lnTo>
                    <a:pt x="1658797" y="4521200"/>
                  </a:lnTo>
                  <a:lnTo>
                    <a:pt x="1662391" y="4508500"/>
                  </a:lnTo>
                  <a:lnTo>
                    <a:pt x="1665935" y="4508500"/>
                  </a:lnTo>
                  <a:lnTo>
                    <a:pt x="1667992" y="4495800"/>
                  </a:lnTo>
                  <a:lnTo>
                    <a:pt x="1670723" y="4457700"/>
                  </a:lnTo>
                  <a:lnTo>
                    <a:pt x="1666532" y="4445000"/>
                  </a:lnTo>
                  <a:lnTo>
                    <a:pt x="1653908" y="4445000"/>
                  </a:lnTo>
                  <a:lnTo>
                    <a:pt x="1658302" y="4419600"/>
                  </a:lnTo>
                  <a:lnTo>
                    <a:pt x="1656905" y="4419600"/>
                  </a:lnTo>
                  <a:lnTo>
                    <a:pt x="1643722" y="4406900"/>
                  </a:lnTo>
                  <a:lnTo>
                    <a:pt x="1644243" y="4381500"/>
                  </a:lnTo>
                  <a:lnTo>
                    <a:pt x="1640586" y="4368800"/>
                  </a:lnTo>
                  <a:lnTo>
                    <a:pt x="1622907" y="4356100"/>
                  </a:lnTo>
                  <a:lnTo>
                    <a:pt x="1581404" y="4343400"/>
                  </a:lnTo>
                  <a:lnTo>
                    <a:pt x="1589366" y="4330700"/>
                  </a:lnTo>
                  <a:lnTo>
                    <a:pt x="1592249" y="4330700"/>
                  </a:lnTo>
                  <a:lnTo>
                    <a:pt x="1594573" y="4318000"/>
                  </a:lnTo>
                  <a:lnTo>
                    <a:pt x="1600873" y="4279900"/>
                  </a:lnTo>
                  <a:lnTo>
                    <a:pt x="1604238" y="4267200"/>
                  </a:lnTo>
                  <a:lnTo>
                    <a:pt x="1607959" y="4241800"/>
                  </a:lnTo>
                  <a:lnTo>
                    <a:pt x="1609877" y="4216400"/>
                  </a:lnTo>
                  <a:lnTo>
                    <a:pt x="1607820" y="4203700"/>
                  </a:lnTo>
                  <a:lnTo>
                    <a:pt x="1591551" y="4203700"/>
                  </a:lnTo>
                  <a:lnTo>
                    <a:pt x="1565148" y="4191000"/>
                  </a:lnTo>
                  <a:lnTo>
                    <a:pt x="1527302" y="4191000"/>
                  </a:lnTo>
                  <a:lnTo>
                    <a:pt x="1600187" y="4216400"/>
                  </a:lnTo>
                  <a:lnTo>
                    <a:pt x="1599780" y="4229100"/>
                  </a:lnTo>
                  <a:lnTo>
                    <a:pt x="1595996" y="4267200"/>
                  </a:lnTo>
                  <a:lnTo>
                    <a:pt x="1590814" y="4292600"/>
                  </a:lnTo>
                  <a:lnTo>
                    <a:pt x="1586230" y="4318000"/>
                  </a:lnTo>
                  <a:lnTo>
                    <a:pt x="1583512" y="4330700"/>
                  </a:lnTo>
                  <a:lnTo>
                    <a:pt x="1580591" y="4330700"/>
                  </a:lnTo>
                  <a:lnTo>
                    <a:pt x="1576666" y="4343400"/>
                  </a:lnTo>
                  <a:lnTo>
                    <a:pt x="1554251" y="4343400"/>
                  </a:lnTo>
                  <a:lnTo>
                    <a:pt x="1552232" y="4381500"/>
                  </a:lnTo>
                  <a:lnTo>
                    <a:pt x="1555584" y="4381500"/>
                  </a:lnTo>
                  <a:lnTo>
                    <a:pt x="1562150" y="4368800"/>
                  </a:lnTo>
                  <a:lnTo>
                    <a:pt x="1561617" y="4356100"/>
                  </a:lnTo>
                  <a:lnTo>
                    <a:pt x="1595767" y="4356100"/>
                  </a:lnTo>
                  <a:lnTo>
                    <a:pt x="1617535" y="4368800"/>
                  </a:lnTo>
                  <a:lnTo>
                    <a:pt x="1634363" y="4368800"/>
                  </a:lnTo>
                  <a:lnTo>
                    <a:pt x="1634451" y="4419600"/>
                  </a:lnTo>
                  <a:lnTo>
                    <a:pt x="1648574" y="4419600"/>
                  </a:lnTo>
                  <a:lnTo>
                    <a:pt x="1643748" y="4445000"/>
                  </a:lnTo>
                  <a:lnTo>
                    <a:pt x="1644573" y="4445000"/>
                  </a:lnTo>
                  <a:lnTo>
                    <a:pt x="1650504" y="4457700"/>
                  </a:lnTo>
                  <a:lnTo>
                    <a:pt x="1661033" y="4457700"/>
                  </a:lnTo>
                  <a:lnTo>
                    <a:pt x="1660194" y="4470400"/>
                  </a:lnTo>
                  <a:lnTo>
                    <a:pt x="1659610" y="4470400"/>
                  </a:lnTo>
                  <a:lnTo>
                    <a:pt x="1658658" y="4495800"/>
                  </a:lnTo>
                  <a:lnTo>
                    <a:pt x="1656626" y="4508500"/>
                  </a:lnTo>
                  <a:lnTo>
                    <a:pt x="1649933" y="4508500"/>
                  </a:lnTo>
                  <a:lnTo>
                    <a:pt x="1647050" y="4521200"/>
                  </a:lnTo>
                  <a:lnTo>
                    <a:pt x="1651723" y="4584700"/>
                  </a:lnTo>
                  <a:lnTo>
                    <a:pt x="1653349" y="4584700"/>
                  </a:lnTo>
                  <a:lnTo>
                    <a:pt x="1662468" y="4597400"/>
                  </a:lnTo>
                  <a:lnTo>
                    <a:pt x="1710563" y="4597400"/>
                  </a:lnTo>
                  <a:lnTo>
                    <a:pt x="1712722" y="4610100"/>
                  </a:lnTo>
                  <a:lnTo>
                    <a:pt x="1719681" y="4610100"/>
                  </a:lnTo>
                  <a:lnTo>
                    <a:pt x="1722589" y="4622800"/>
                  </a:lnTo>
                  <a:lnTo>
                    <a:pt x="1722348" y="4622800"/>
                  </a:lnTo>
                  <a:lnTo>
                    <a:pt x="1720316" y="4635500"/>
                  </a:lnTo>
                  <a:lnTo>
                    <a:pt x="1715592" y="4648200"/>
                  </a:lnTo>
                  <a:lnTo>
                    <a:pt x="1711413" y="4673600"/>
                  </a:lnTo>
                  <a:lnTo>
                    <a:pt x="1707057" y="4686300"/>
                  </a:lnTo>
                  <a:lnTo>
                    <a:pt x="1703006" y="4699000"/>
                  </a:lnTo>
                  <a:lnTo>
                    <a:pt x="1699729" y="4724400"/>
                  </a:lnTo>
                  <a:lnTo>
                    <a:pt x="1707832" y="4724400"/>
                  </a:lnTo>
                  <a:lnTo>
                    <a:pt x="1713407" y="4711700"/>
                  </a:lnTo>
                  <a:lnTo>
                    <a:pt x="1722297" y="4673600"/>
                  </a:lnTo>
                  <a:lnTo>
                    <a:pt x="1729905" y="4635500"/>
                  </a:lnTo>
                  <a:lnTo>
                    <a:pt x="1731632" y="4610100"/>
                  </a:lnTo>
                  <a:close/>
                </a:path>
                <a:path w="3477260" h="5372100">
                  <a:moveTo>
                    <a:pt x="1750593" y="4076700"/>
                  </a:moveTo>
                  <a:lnTo>
                    <a:pt x="1729651" y="4076700"/>
                  </a:lnTo>
                  <a:lnTo>
                    <a:pt x="1710156" y="4089400"/>
                  </a:lnTo>
                  <a:lnTo>
                    <a:pt x="1738376" y="4089400"/>
                  </a:lnTo>
                  <a:lnTo>
                    <a:pt x="1750593" y="4076700"/>
                  </a:lnTo>
                  <a:close/>
                </a:path>
                <a:path w="3477260" h="5372100">
                  <a:moveTo>
                    <a:pt x="1761705" y="3238500"/>
                  </a:moveTo>
                  <a:lnTo>
                    <a:pt x="1742605" y="3238500"/>
                  </a:lnTo>
                  <a:lnTo>
                    <a:pt x="1727720" y="3251200"/>
                  </a:lnTo>
                  <a:lnTo>
                    <a:pt x="1701838" y="3263900"/>
                  </a:lnTo>
                  <a:lnTo>
                    <a:pt x="1676933" y="3289300"/>
                  </a:lnTo>
                  <a:lnTo>
                    <a:pt x="1656346" y="3314700"/>
                  </a:lnTo>
                  <a:lnTo>
                    <a:pt x="1643392" y="3340100"/>
                  </a:lnTo>
                  <a:lnTo>
                    <a:pt x="1640560" y="3340100"/>
                  </a:lnTo>
                  <a:lnTo>
                    <a:pt x="1637144" y="3352800"/>
                  </a:lnTo>
                  <a:lnTo>
                    <a:pt x="1628000" y="3352800"/>
                  </a:lnTo>
                  <a:lnTo>
                    <a:pt x="1613623" y="3340100"/>
                  </a:lnTo>
                  <a:lnTo>
                    <a:pt x="1597367" y="3340100"/>
                  </a:lnTo>
                  <a:lnTo>
                    <a:pt x="1583118" y="3327400"/>
                  </a:lnTo>
                  <a:lnTo>
                    <a:pt x="1574787" y="3302000"/>
                  </a:lnTo>
                  <a:lnTo>
                    <a:pt x="1573555" y="3302000"/>
                  </a:lnTo>
                  <a:lnTo>
                    <a:pt x="1570824" y="3289300"/>
                  </a:lnTo>
                  <a:lnTo>
                    <a:pt x="1567332" y="3276600"/>
                  </a:lnTo>
                  <a:lnTo>
                    <a:pt x="1563624" y="3276600"/>
                  </a:lnTo>
                  <a:lnTo>
                    <a:pt x="1564728" y="3289300"/>
                  </a:lnTo>
                  <a:lnTo>
                    <a:pt x="1566646" y="3302000"/>
                  </a:lnTo>
                  <a:lnTo>
                    <a:pt x="1569021" y="3314700"/>
                  </a:lnTo>
                  <a:lnTo>
                    <a:pt x="1571485" y="3327400"/>
                  </a:lnTo>
                  <a:lnTo>
                    <a:pt x="1577149" y="3327400"/>
                  </a:lnTo>
                  <a:lnTo>
                    <a:pt x="1583867" y="3340100"/>
                  </a:lnTo>
                  <a:lnTo>
                    <a:pt x="1590763" y="3340100"/>
                  </a:lnTo>
                  <a:lnTo>
                    <a:pt x="1596999" y="3352800"/>
                  </a:lnTo>
                  <a:lnTo>
                    <a:pt x="1582013" y="3352800"/>
                  </a:lnTo>
                  <a:lnTo>
                    <a:pt x="1570647" y="3365500"/>
                  </a:lnTo>
                  <a:lnTo>
                    <a:pt x="1559179" y="3365500"/>
                  </a:lnTo>
                  <a:lnTo>
                    <a:pt x="1548777" y="3378200"/>
                  </a:lnTo>
                  <a:lnTo>
                    <a:pt x="1540624" y="3378200"/>
                  </a:lnTo>
                  <a:lnTo>
                    <a:pt x="1537601" y="3390900"/>
                  </a:lnTo>
                  <a:lnTo>
                    <a:pt x="1534515" y="3403600"/>
                  </a:lnTo>
                  <a:lnTo>
                    <a:pt x="1531696" y="3416300"/>
                  </a:lnTo>
                  <a:lnTo>
                    <a:pt x="1529461" y="3416300"/>
                  </a:lnTo>
                  <a:lnTo>
                    <a:pt x="1520990" y="3429000"/>
                  </a:lnTo>
                  <a:lnTo>
                    <a:pt x="1511693" y="3441700"/>
                  </a:lnTo>
                  <a:lnTo>
                    <a:pt x="1508188" y="3454400"/>
                  </a:lnTo>
                  <a:lnTo>
                    <a:pt x="1517078" y="3479800"/>
                  </a:lnTo>
                  <a:lnTo>
                    <a:pt x="1521434" y="3492500"/>
                  </a:lnTo>
                  <a:lnTo>
                    <a:pt x="1521790" y="3505200"/>
                  </a:lnTo>
                  <a:lnTo>
                    <a:pt x="1520177" y="3505200"/>
                  </a:lnTo>
                  <a:lnTo>
                    <a:pt x="1518627" y="3517900"/>
                  </a:lnTo>
                  <a:lnTo>
                    <a:pt x="1533321" y="3517900"/>
                  </a:lnTo>
                  <a:lnTo>
                    <a:pt x="1550720" y="3505200"/>
                  </a:lnTo>
                  <a:lnTo>
                    <a:pt x="1568615" y="3505200"/>
                  </a:lnTo>
                  <a:lnTo>
                    <a:pt x="1584744" y="3492500"/>
                  </a:lnTo>
                  <a:lnTo>
                    <a:pt x="1596898" y="3492500"/>
                  </a:lnTo>
                  <a:lnTo>
                    <a:pt x="1596847" y="3505200"/>
                  </a:lnTo>
                  <a:lnTo>
                    <a:pt x="1623428" y="3505200"/>
                  </a:lnTo>
                  <a:lnTo>
                    <a:pt x="1625815" y="3517900"/>
                  </a:lnTo>
                  <a:lnTo>
                    <a:pt x="1624952" y="3543300"/>
                  </a:lnTo>
                  <a:lnTo>
                    <a:pt x="1622374" y="3556000"/>
                  </a:lnTo>
                  <a:lnTo>
                    <a:pt x="1619643" y="3568700"/>
                  </a:lnTo>
                  <a:lnTo>
                    <a:pt x="1614576" y="3568700"/>
                  </a:lnTo>
                  <a:lnTo>
                    <a:pt x="1613128" y="3581400"/>
                  </a:lnTo>
                  <a:lnTo>
                    <a:pt x="1611960" y="3594100"/>
                  </a:lnTo>
                  <a:lnTo>
                    <a:pt x="1619186" y="3594100"/>
                  </a:lnTo>
                  <a:lnTo>
                    <a:pt x="1619694" y="3581400"/>
                  </a:lnTo>
                  <a:lnTo>
                    <a:pt x="1621929" y="3581400"/>
                  </a:lnTo>
                  <a:lnTo>
                    <a:pt x="1623923" y="3568700"/>
                  </a:lnTo>
                  <a:lnTo>
                    <a:pt x="1626717" y="3568700"/>
                  </a:lnTo>
                  <a:lnTo>
                    <a:pt x="1628965" y="3556000"/>
                  </a:lnTo>
                  <a:lnTo>
                    <a:pt x="1636839" y="3517900"/>
                  </a:lnTo>
                  <a:lnTo>
                    <a:pt x="1635061" y="3517900"/>
                  </a:lnTo>
                  <a:lnTo>
                    <a:pt x="1630400" y="3505200"/>
                  </a:lnTo>
                  <a:lnTo>
                    <a:pt x="1624520" y="3505200"/>
                  </a:lnTo>
                  <a:lnTo>
                    <a:pt x="1619084" y="3492500"/>
                  </a:lnTo>
                  <a:lnTo>
                    <a:pt x="1606905" y="3492500"/>
                  </a:lnTo>
                  <a:lnTo>
                    <a:pt x="1604492" y="3479800"/>
                  </a:lnTo>
                  <a:lnTo>
                    <a:pt x="1590179" y="3479800"/>
                  </a:lnTo>
                  <a:lnTo>
                    <a:pt x="1567434" y="3492500"/>
                  </a:lnTo>
                  <a:lnTo>
                    <a:pt x="1545412" y="3505200"/>
                  </a:lnTo>
                  <a:lnTo>
                    <a:pt x="1530451" y="3505200"/>
                  </a:lnTo>
                  <a:lnTo>
                    <a:pt x="1529676" y="3492500"/>
                  </a:lnTo>
                  <a:lnTo>
                    <a:pt x="1525765" y="3479800"/>
                  </a:lnTo>
                  <a:lnTo>
                    <a:pt x="1516049" y="3467100"/>
                  </a:lnTo>
                  <a:lnTo>
                    <a:pt x="1518805" y="3454400"/>
                  </a:lnTo>
                  <a:lnTo>
                    <a:pt x="1527695" y="3441700"/>
                  </a:lnTo>
                  <a:lnTo>
                    <a:pt x="1536357" y="3416300"/>
                  </a:lnTo>
                  <a:lnTo>
                    <a:pt x="1541627" y="3403600"/>
                  </a:lnTo>
                  <a:lnTo>
                    <a:pt x="1544840" y="3390900"/>
                  </a:lnTo>
                  <a:lnTo>
                    <a:pt x="1548333" y="3390900"/>
                  </a:lnTo>
                  <a:lnTo>
                    <a:pt x="1559509" y="3378200"/>
                  </a:lnTo>
                  <a:lnTo>
                    <a:pt x="1576298" y="3365500"/>
                  </a:lnTo>
                  <a:lnTo>
                    <a:pt x="1595361" y="3365500"/>
                  </a:lnTo>
                  <a:lnTo>
                    <a:pt x="1613382" y="3352800"/>
                  </a:lnTo>
                  <a:lnTo>
                    <a:pt x="1613877" y="3352800"/>
                  </a:lnTo>
                  <a:lnTo>
                    <a:pt x="1614271" y="3365500"/>
                  </a:lnTo>
                  <a:lnTo>
                    <a:pt x="1622412" y="3365500"/>
                  </a:lnTo>
                  <a:lnTo>
                    <a:pt x="1643684" y="3352800"/>
                  </a:lnTo>
                  <a:lnTo>
                    <a:pt x="1652282" y="3340100"/>
                  </a:lnTo>
                  <a:lnTo>
                    <a:pt x="1660232" y="3327400"/>
                  </a:lnTo>
                  <a:lnTo>
                    <a:pt x="1679562" y="3302000"/>
                  </a:lnTo>
                  <a:lnTo>
                    <a:pt x="1696173" y="3276600"/>
                  </a:lnTo>
                  <a:lnTo>
                    <a:pt x="1715122" y="3263900"/>
                  </a:lnTo>
                  <a:lnTo>
                    <a:pt x="1736839" y="3251200"/>
                  </a:lnTo>
                  <a:lnTo>
                    <a:pt x="1761705" y="3238500"/>
                  </a:lnTo>
                  <a:close/>
                </a:path>
                <a:path w="3477260" h="5372100">
                  <a:moveTo>
                    <a:pt x="1787855" y="4419600"/>
                  </a:moveTo>
                  <a:lnTo>
                    <a:pt x="1777111" y="4406900"/>
                  </a:lnTo>
                  <a:lnTo>
                    <a:pt x="1747799" y="4406900"/>
                  </a:lnTo>
                  <a:lnTo>
                    <a:pt x="1740903" y="4432300"/>
                  </a:lnTo>
                  <a:lnTo>
                    <a:pt x="1730959" y="4419600"/>
                  </a:lnTo>
                  <a:lnTo>
                    <a:pt x="1699717" y="4419600"/>
                  </a:lnTo>
                  <a:lnTo>
                    <a:pt x="1718297" y="4432300"/>
                  </a:lnTo>
                  <a:lnTo>
                    <a:pt x="1733042" y="4432300"/>
                  </a:lnTo>
                  <a:lnTo>
                    <a:pt x="1742909" y="4445000"/>
                  </a:lnTo>
                  <a:lnTo>
                    <a:pt x="1748002" y="4432300"/>
                  </a:lnTo>
                  <a:lnTo>
                    <a:pt x="1750364" y="4432300"/>
                  </a:lnTo>
                  <a:lnTo>
                    <a:pt x="1752155" y="4419600"/>
                  </a:lnTo>
                  <a:lnTo>
                    <a:pt x="1787855" y="4419600"/>
                  </a:lnTo>
                  <a:close/>
                </a:path>
                <a:path w="3477260" h="5372100">
                  <a:moveTo>
                    <a:pt x="1811820" y="3162998"/>
                  </a:moveTo>
                  <a:lnTo>
                    <a:pt x="1793976" y="3175000"/>
                  </a:lnTo>
                  <a:lnTo>
                    <a:pt x="1787817" y="3187700"/>
                  </a:lnTo>
                  <a:lnTo>
                    <a:pt x="1786839" y="3200400"/>
                  </a:lnTo>
                  <a:lnTo>
                    <a:pt x="1783537" y="3238500"/>
                  </a:lnTo>
                  <a:lnTo>
                    <a:pt x="1792401" y="3238500"/>
                  </a:lnTo>
                  <a:lnTo>
                    <a:pt x="1794725" y="3225800"/>
                  </a:lnTo>
                  <a:lnTo>
                    <a:pt x="1795094" y="3213100"/>
                  </a:lnTo>
                  <a:lnTo>
                    <a:pt x="1799247" y="3187700"/>
                  </a:lnTo>
                  <a:lnTo>
                    <a:pt x="1811820" y="3162998"/>
                  </a:lnTo>
                  <a:close/>
                </a:path>
                <a:path w="3477260" h="5372100">
                  <a:moveTo>
                    <a:pt x="1815846" y="3160382"/>
                  </a:moveTo>
                  <a:lnTo>
                    <a:pt x="1812163" y="3162300"/>
                  </a:lnTo>
                  <a:lnTo>
                    <a:pt x="1811820" y="3162998"/>
                  </a:lnTo>
                  <a:lnTo>
                    <a:pt x="1812848" y="3162300"/>
                  </a:lnTo>
                  <a:lnTo>
                    <a:pt x="1815846" y="3160382"/>
                  </a:lnTo>
                  <a:close/>
                </a:path>
                <a:path w="3477260" h="5372100">
                  <a:moveTo>
                    <a:pt x="1890458" y="3111500"/>
                  </a:moveTo>
                  <a:lnTo>
                    <a:pt x="1876488" y="3111500"/>
                  </a:lnTo>
                  <a:lnTo>
                    <a:pt x="1861248" y="3124200"/>
                  </a:lnTo>
                  <a:lnTo>
                    <a:pt x="1847773" y="3136900"/>
                  </a:lnTo>
                  <a:lnTo>
                    <a:pt x="1832749" y="3149600"/>
                  </a:lnTo>
                  <a:lnTo>
                    <a:pt x="1815846" y="3160382"/>
                  </a:lnTo>
                  <a:lnTo>
                    <a:pt x="1836572" y="3149600"/>
                  </a:lnTo>
                  <a:lnTo>
                    <a:pt x="1875129" y="3124200"/>
                  </a:lnTo>
                  <a:lnTo>
                    <a:pt x="1884591" y="3124200"/>
                  </a:lnTo>
                  <a:lnTo>
                    <a:pt x="1890458" y="3111500"/>
                  </a:lnTo>
                  <a:close/>
                </a:path>
                <a:path w="3477260" h="5372100">
                  <a:moveTo>
                    <a:pt x="1945982" y="1981200"/>
                  </a:moveTo>
                  <a:lnTo>
                    <a:pt x="1939264" y="1968500"/>
                  </a:lnTo>
                  <a:lnTo>
                    <a:pt x="1922005" y="1968500"/>
                  </a:lnTo>
                  <a:lnTo>
                    <a:pt x="1932940" y="1981200"/>
                  </a:lnTo>
                  <a:lnTo>
                    <a:pt x="1945982" y="1981200"/>
                  </a:lnTo>
                  <a:close/>
                </a:path>
                <a:path w="3477260" h="5372100">
                  <a:moveTo>
                    <a:pt x="2021344" y="4102100"/>
                  </a:moveTo>
                  <a:lnTo>
                    <a:pt x="1966404" y="4076700"/>
                  </a:lnTo>
                  <a:lnTo>
                    <a:pt x="1951520" y="4076700"/>
                  </a:lnTo>
                  <a:lnTo>
                    <a:pt x="1935708" y="4064000"/>
                  </a:lnTo>
                  <a:lnTo>
                    <a:pt x="1891004" y="4013200"/>
                  </a:lnTo>
                  <a:lnTo>
                    <a:pt x="1862124" y="3962400"/>
                  </a:lnTo>
                  <a:lnTo>
                    <a:pt x="1847710" y="3937000"/>
                  </a:lnTo>
                  <a:lnTo>
                    <a:pt x="1840788" y="3937000"/>
                  </a:lnTo>
                  <a:lnTo>
                    <a:pt x="1833537" y="3924300"/>
                  </a:lnTo>
                  <a:lnTo>
                    <a:pt x="1826310" y="3924300"/>
                  </a:lnTo>
                  <a:lnTo>
                    <a:pt x="1819516" y="3911600"/>
                  </a:lnTo>
                  <a:lnTo>
                    <a:pt x="1812569" y="3911600"/>
                  </a:lnTo>
                  <a:lnTo>
                    <a:pt x="1805749" y="3898900"/>
                  </a:lnTo>
                  <a:lnTo>
                    <a:pt x="1789950" y="3898900"/>
                  </a:lnTo>
                  <a:lnTo>
                    <a:pt x="1783029" y="3911600"/>
                  </a:lnTo>
                  <a:lnTo>
                    <a:pt x="1778114" y="3911600"/>
                  </a:lnTo>
                  <a:lnTo>
                    <a:pt x="1774558" y="3924300"/>
                  </a:lnTo>
                  <a:lnTo>
                    <a:pt x="1770011" y="3924300"/>
                  </a:lnTo>
                  <a:lnTo>
                    <a:pt x="1758467" y="3937000"/>
                  </a:lnTo>
                  <a:lnTo>
                    <a:pt x="1743405" y="3937000"/>
                  </a:lnTo>
                  <a:lnTo>
                    <a:pt x="1728089" y="3924300"/>
                  </a:lnTo>
                  <a:lnTo>
                    <a:pt x="1715770" y="3937000"/>
                  </a:lnTo>
                  <a:lnTo>
                    <a:pt x="1708696" y="3975100"/>
                  </a:lnTo>
                  <a:lnTo>
                    <a:pt x="1688312" y="3975100"/>
                  </a:lnTo>
                  <a:lnTo>
                    <a:pt x="1683448" y="3962400"/>
                  </a:lnTo>
                  <a:lnTo>
                    <a:pt x="1637030" y="3962400"/>
                  </a:lnTo>
                  <a:lnTo>
                    <a:pt x="1633829" y="3975100"/>
                  </a:lnTo>
                  <a:lnTo>
                    <a:pt x="1623974" y="3975100"/>
                  </a:lnTo>
                  <a:lnTo>
                    <a:pt x="1627352" y="3962400"/>
                  </a:lnTo>
                  <a:lnTo>
                    <a:pt x="1630362" y="3949700"/>
                  </a:lnTo>
                  <a:lnTo>
                    <a:pt x="1631670" y="3937000"/>
                  </a:lnTo>
                  <a:lnTo>
                    <a:pt x="1629943" y="3924300"/>
                  </a:lnTo>
                  <a:lnTo>
                    <a:pt x="1623745" y="3911600"/>
                  </a:lnTo>
                  <a:lnTo>
                    <a:pt x="1616087" y="3898900"/>
                  </a:lnTo>
                  <a:lnTo>
                    <a:pt x="1606321" y="3898900"/>
                  </a:lnTo>
                  <a:lnTo>
                    <a:pt x="1593761" y="3886200"/>
                  </a:lnTo>
                  <a:lnTo>
                    <a:pt x="1588604" y="3873500"/>
                  </a:lnTo>
                  <a:lnTo>
                    <a:pt x="1579067" y="3848100"/>
                  </a:lnTo>
                  <a:lnTo>
                    <a:pt x="1565300" y="3822700"/>
                  </a:lnTo>
                  <a:lnTo>
                    <a:pt x="1550441" y="3822700"/>
                  </a:lnTo>
                  <a:lnTo>
                    <a:pt x="1562011" y="3835400"/>
                  </a:lnTo>
                  <a:lnTo>
                    <a:pt x="1574609" y="3860800"/>
                  </a:lnTo>
                  <a:lnTo>
                    <a:pt x="1580667" y="3873500"/>
                  </a:lnTo>
                  <a:lnTo>
                    <a:pt x="1582432" y="3873500"/>
                  </a:lnTo>
                  <a:lnTo>
                    <a:pt x="1583029" y="3886200"/>
                  </a:lnTo>
                  <a:lnTo>
                    <a:pt x="1585569" y="3898900"/>
                  </a:lnTo>
                  <a:lnTo>
                    <a:pt x="1600860" y="3898900"/>
                  </a:lnTo>
                  <a:lnTo>
                    <a:pt x="1612379" y="3911600"/>
                  </a:lnTo>
                  <a:lnTo>
                    <a:pt x="1622691" y="3924300"/>
                  </a:lnTo>
                  <a:lnTo>
                    <a:pt x="1623555" y="3937000"/>
                  </a:lnTo>
                  <a:lnTo>
                    <a:pt x="1620164" y="3962400"/>
                  </a:lnTo>
                  <a:lnTo>
                    <a:pt x="1616494" y="3975100"/>
                  </a:lnTo>
                  <a:lnTo>
                    <a:pt x="1616570" y="3987800"/>
                  </a:lnTo>
                  <a:lnTo>
                    <a:pt x="1636102" y="3987800"/>
                  </a:lnTo>
                  <a:lnTo>
                    <a:pt x="1641817" y="3975100"/>
                  </a:lnTo>
                  <a:lnTo>
                    <a:pt x="1679613" y="3975100"/>
                  </a:lnTo>
                  <a:lnTo>
                    <a:pt x="1686496" y="3987800"/>
                  </a:lnTo>
                  <a:lnTo>
                    <a:pt x="1702409" y="3987800"/>
                  </a:lnTo>
                  <a:lnTo>
                    <a:pt x="1712760" y="3975100"/>
                  </a:lnTo>
                  <a:lnTo>
                    <a:pt x="1718716" y="3975100"/>
                  </a:lnTo>
                  <a:lnTo>
                    <a:pt x="1719935" y="3962400"/>
                  </a:lnTo>
                  <a:lnTo>
                    <a:pt x="1722132" y="3949700"/>
                  </a:lnTo>
                  <a:lnTo>
                    <a:pt x="1731022" y="3937000"/>
                  </a:lnTo>
                  <a:lnTo>
                    <a:pt x="1739404" y="3937000"/>
                  </a:lnTo>
                  <a:lnTo>
                    <a:pt x="1744179" y="3949700"/>
                  </a:lnTo>
                  <a:lnTo>
                    <a:pt x="1746961" y="3962400"/>
                  </a:lnTo>
                  <a:lnTo>
                    <a:pt x="1749361" y="3975100"/>
                  </a:lnTo>
                  <a:lnTo>
                    <a:pt x="1749386" y="3987800"/>
                  </a:lnTo>
                  <a:lnTo>
                    <a:pt x="1748053" y="3987800"/>
                  </a:lnTo>
                  <a:lnTo>
                    <a:pt x="1748574" y="4000500"/>
                  </a:lnTo>
                  <a:lnTo>
                    <a:pt x="1754124" y="4000500"/>
                  </a:lnTo>
                  <a:lnTo>
                    <a:pt x="1764525" y="4013200"/>
                  </a:lnTo>
                  <a:lnTo>
                    <a:pt x="1771421" y="4025900"/>
                  </a:lnTo>
                  <a:lnTo>
                    <a:pt x="1772704" y="4038600"/>
                  </a:lnTo>
                  <a:lnTo>
                    <a:pt x="1766290" y="4064000"/>
                  </a:lnTo>
                  <a:lnTo>
                    <a:pt x="1757857" y="4076700"/>
                  </a:lnTo>
                  <a:lnTo>
                    <a:pt x="1764068" y="4076700"/>
                  </a:lnTo>
                  <a:lnTo>
                    <a:pt x="1772221" y="4064000"/>
                  </a:lnTo>
                  <a:lnTo>
                    <a:pt x="1777403" y="4064000"/>
                  </a:lnTo>
                  <a:lnTo>
                    <a:pt x="1781975" y="4038600"/>
                  </a:lnTo>
                  <a:lnTo>
                    <a:pt x="1782457" y="4038600"/>
                  </a:lnTo>
                  <a:lnTo>
                    <a:pt x="1777758" y="4025900"/>
                  </a:lnTo>
                  <a:lnTo>
                    <a:pt x="1762582" y="4000500"/>
                  </a:lnTo>
                  <a:lnTo>
                    <a:pt x="1757578" y="4000500"/>
                  </a:lnTo>
                  <a:lnTo>
                    <a:pt x="1756740" y="3987800"/>
                  </a:lnTo>
                  <a:lnTo>
                    <a:pt x="1758124" y="3987800"/>
                  </a:lnTo>
                  <a:lnTo>
                    <a:pt x="1759775" y="3975100"/>
                  </a:lnTo>
                  <a:lnTo>
                    <a:pt x="1760372" y="3962400"/>
                  </a:lnTo>
                  <a:lnTo>
                    <a:pt x="1757108" y="3962400"/>
                  </a:lnTo>
                  <a:lnTo>
                    <a:pt x="1753171" y="3949700"/>
                  </a:lnTo>
                  <a:lnTo>
                    <a:pt x="1774939" y="3949700"/>
                  </a:lnTo>
                  <a:lnTo>
                    <a:pt x="1779498" y="3937000"/>
                  </a:lnTo>
                  <a:lnTo>
                    <a:pt x="1782559" y="3924300"/>
                  </a:lnTo>
                  <a:lnTo>
                    <a:pt x="1783842" y="3924300"/>
                  </a:lnTo>
                  <a:lnTo>
                    <a:pt x="1787347" y="3911600"/>
                  </a:lnTo>
                  <a:lnTo>
                    <a:pt x="1805266" y="3911600"/>
                  </a:lnTo>
                  <a:lnTo>
                    <a:pt x="1812836" y="3924300"/>
                  </a:lnTo>
                  <a:lnTo>
                    <a:pt x="1820138" y="3924300"/>
                  </a:lnTo>
                  <a:lnTo>
                    <a:pt x="1827542" y="3937000"/>
                  </a:lnTo>
                  <a:lnTo>
                    <a:pt x="1835505" y="3937000"/>
                  </a:lnTo>
                  <a:lnTo>
                    <a:pt x="1840928" y="3949700"/>
                  </a:lnTo>
                  <a:lnTo>
                    <a:pt x="1845741" y="3962400"/>
                  </a:lnTo>
                  <a:lnTo>
                    <a:pt x="1861032" y="3987800"/>
                  </a:lnTo>
                  <a:lnTo>
                    <a:pt x="1873935" y="4000500"/>
                  </a:lnTo>
                  <a:lnTo>
                    <a:pt x="1886559" y="4025900"/>
                  </a:lnTo>
                  <a:lnTo>
                    <a:pt x="1894916" y="4038600"/>
                  </a:lnTo>
                  <a:lnTo>
                    <a:pt x="1906790" y="4051300"/>
                  </a:lnTo>
                  <a:lnTo>
                    <a:pt x="1926158" y="4064000"/>
                  </a:lnTo>
                  <a:lnTo>
                    <a:pt x="1945855" y="4076700"/>
                  </a:lnTo>
                  <a:lnTo>
                    <a:pt x="1958746" y="4089400"/>
                  </a:lnTo>
                  <a:lnTo>
                    <a:pt x="1984540" y="4102100"/>
                  </a:lnTo>
                  <a:lnTo>
                    <a:pt x="2021344" y="4102100"/>
                  </a:lnTo>
                  <a:close/>
                </a:path>
                <a:path w="3477260" h="5372100">
                  <a:moveTo>
                    <a:pt x="2032038" y="4381500"/>
                  </a:moveTo>
                  <a:lnTo>
                    <a:pt x="2012721" y="4368800"/>
                  </a:lnTo>
                  <a:lnTo>
                    <a:pt x="1995995" y="4368800"/>
                  </a:lnTo>
                  <a:lnTo>
                    <a:pt x="1983041" y="4381500"/>
                  </a:lnTo>
                  <a:lnTo>
                    <a:pt x="1968995" y="4394200"/>
                  </a:lnTo>
                  <a:lnTo>
                    <a:pt x="1945449" y="4394200"/>
                  </a:lnTo>
                  <a:lnTo>
                    <a:pt x="1938426" y="4419600"/>
                  </a:lnTo>
                  <a:lnTo>
                    <a:pt x="1912289" y="4419600"/>
                  </a:lnTo>
                  <a:lnTo>
                    <a:pt x="1867281" y="4406900"/>
                  </a:lnTo>
                  <a:lnTo>
                    <a:pt x="1787588" y="4406900"/>
                  </a:lnTo>
                  <a:lnTo>
                    <a:pt x="1787855" y="4419600"/>
                  </a:lnTo>
                  <a:lnTo>
                    <a:pt x="1911527" y="4419600"/>
                  </a:lnTo>
                  <a:lnTo>
                    <a:pt x="1928990" y="4432300"/>
                  </a:lnTo>
                  <a:lnTo>
                    <a:pt x="1940128" y="4432300"/>
                  </a:lnTo>
                  <a:lnTo>
                    <a:pt x="1946668" y="4419600"/>
                  </a:lnTo>
                  <a:lnTo>
                    <a:pt x="1950339" y="4406900"/>
                  </a:lnTo>
                  <a:lnTo>
                    <a:pt x="1972310" y="4406900"/>
                  </a:lnTo>
                  <a:lnTo>
                    <a:pt x="1983994" y="4394200"/>
                  </a:lnTo>
                  <a:lnTo>
                    <a:pt x="1991906" y="4394200"/>
                  </a:lnTo>
                  <a:lnTo>
                    <a:pt x="2002536" y="4381500"/>
                  </a:lnTo>
                  <a:lnTo>
                    <a:pt x="2032038" y="4381500"/>
                  </a:lnTo>
                  <a:close/>
                </a:path>
                <a:path w="3477260" h="5372100">
                  <a:moveTo>
                    <a:pt x="2045512" y="4305300"/>
                  </a:moveTo>
                  <a:lnTo>
                    <a:pt x="2035975" y="4305300"/>
                  </a:lnTo>
                  <a:lnTo>
                    <a:pt x="2032088" y="4318000"/>
                  </a:lnTo>
                  <a:lnTo>
                    <a:pt x="2029206" y="4330700"/>
                  </a:lnTo>
                  <a:lnTo>
                    <a:pt x="2027186" y="4330700"/>
                  </a:lnTo>
                  <a:lnTo>
                    <a:pt x="2026831" y="4343400"/>
                  </a:lnTo>
                  <a:lnTo>
                    <a:pt x="2028342" y="4356100"/>
                  </a:lnTo>
                  <a:lnTo>
                    <a:pt x="2030488" y="4368800"/>
                  </a:lnTo>
                  <a:lnTo>
                    <a:pt x="2032038" y="4381500"/>
                  </a:lnTo>
                  <a:lnTo>
                    <a:pt x="2041359" y="4381500"/>
                  </a:lnTo>
                  <a:lnTo>
                    <a:pt x="2042668" y="4368800"/>
                  </a:lnTo>
                  <a:lnTo>
                    <a:pt x="2038616" y="4356100"/>
                  </a:lnTo>
                  <a:lnTo>
                    <a:pt x="2036978" y="4343400"/>
                  </a:lnTo>
                  <a:lnTo>
                    <a:pt x="2045512" y="4305300"/>
                  </a:lnTo>
                  <a:close/>
                </a:path>
                <a:path w="3477260" h="5372100">
                  <a:moveTo>
                    <a:pt x="2050783" y="1981200"/>
                  </a:moveTo>
                  <a:lnTo>
                    <a:pt x="2003234" y="1981200"/>
                  </a:lnTo>
                  <a:lnTo>
                    <a:pt x="1996338" y="1968500"/>
                  </a:lnTo>
                  <a:lnTo>
                    <a:pt x="1992337" y="1968500"/>
                  </a:lnTo>
                  <a:lnTo>
                    <a:pt x="1989747" y="1955800"/>
                  </a:lnTo>
                  <a:lnTo>
                    <a:pt x="1985365" y="1955800"/>
                  </a:lnTo>
                  <a:lnTo>
                    <a:pt x="1979853" y="1943100"/>
                  </a:lnTo>
                  <a:lnTo>
                    <a:pt x="1967331" y="1943100"/>
                  </a:lnTo>
                  <a:lnTo>
                    <a:pt x="1965032" y="1968500"/>
                  </a:lnTo>
                  <a:lnTo>
                    <a:pt x="1952637" y="1968500"/>
                  </a:lnTo>
                  <a:lnTo>
                    <a:pt x="1945982" y="1981200"/>
                  </a:lnTo>
                  <a:lnTo>
                    <a:pt x="1964093" y="1981200"/>
                  </a:lnTo>
                  <a:lnTo>
                    <a:pt x="1971154" y="1968500"/>
                  </a:lnTo>
                  <a:lnTo>
                    <a:pt x="1974684" y="1968500"/>
                  </a:lnTo>
                  <a:lnTo>
                    <a:pt x="1977821" y="1955800"/>
                  </a:lnTo>
                  <a:lnTo>
                    <a:pt x="1982317" y="1968500"/>
                  </a:lnTo>
                  <a:lnTo>
                    <a:pt x="1988769" y="1981200"/>
                  </a:lnTo>
                  <a:lnTo>
                    <a:pt x="2003425" y="1993900"/>
                  </a:lnTo>
                  <a:lnTo>
                    <a:pt x="2037346" y="1993900"/>
                  </a:lnTo>
                  <a:lnTo>
                    <a:pt x="2050783" y="1981200"/>
                  </a:lnTo>
                  <a:close/>
                </a:path>
                <a:path w="3477260" h="5372100">
                  <a:moveTo>
                    <a:pt x="2084870" y="3352800"/>
                  </a:moveTo>
                  <a:lnTo>
                    <a:pt x="2083447" y="3340100"/>
                  </a:lnTo>
                  <a:lnTo>
                    <a:pt x="2052320" y="3340100"/>
                  </a:lnTo>
                  <a:lnTo>
                    <a:pt x="2051405" y="3352800"/>
                  </a:lnTo>
                  <a:lnTo>
                    <a:pt x="2032571" y="3352800"/>
                  </a:lnTo>
                  <a:lnTo>
                    <a:pt x="2025904" y="3340100"/>
                  </a:lnTo>
                  <a:lnTo>
                    <a:pt x="1991956" y="3340100"/>
                  </a:lnTo>
                  <a:lnTo>
                    <a:pt x="1982101" y="3327400"/>
                  </a:lnTo>
                  <a:lnTo>
                    <a:pt x="1971979" y="3327400"/>
                  </a:lnTo>
                  <a:lnTo>
                    <a:pt x="1971738" y="3314700"/>
                  </a:lnTo>
                  <a:lnTo>
                    <a:pt x="1967458" y="3302000"/>
                  </a:lnTo>
                  <a:lnTo>
                    <a:pt x="1923224" y="3302000"/>
                  </a:lnTo>
                  <a:lnTo>
                    <a:pt x="1910753" y="3327400"/>
                  </a:lnTo>
                  <a:lnTo>
                    <a:pt x="1861769" y="3327400"/>
                  </a:lnTo>
                  <a:lnTo>
                    <a:pt x="1848116" y="3314700"/>
                  </a:lnTo>
                  <a:lnTo>
                    <a:pt x="1844497" y="3302000"/>
                  </a:lnTo>
                  <a:lnTo>
                    <a:pt x="1841385" y="3302000"/>
                  </a:lnTo>
                  <a:lnTo>
                    <a:pt x="1829282" y="3289300"/>
                  </a:lnTo>
                  <a:lnTo>
                    <a:pt x="1781238" y="3289300"/>
                  </a:lnTo>
                  <a:lnTo>
                    <a:pt x="1770862" y="3238500"/>
                  </a:lnTo>
                  <a:lnTo>
                    <a:pt x="1761705" y="3238500"/>
                  </a:lnTo>
                  <a:lnTo>
                    <a:pt x="1762899" y="3251200"/>
                  </a:lnTo>
                  <a:lnTo>
                    <a:pt x="1764207" y="3251200"/>
                  </a:lnTo>
                  <a:lnTo>
                    <a:pt x="1765642" y="3263900"/>
                  </a:lnTo>
                  <a:lnTo>
                    <a:pt x="1767205" y="3263900"/>
                  </a:lnTo>
                  <a:lnTo>
                    <a:pt x="1775079" y="3289300"/>
                  </a:lnTo>
                  <a:lnTo>
                    <a:pt x="1786483" y="3302000"/>
                  </a:lnTo>
                  <a:lnTo>
                    <a:pt x="1831263" y="3302000"/>
                  </a:lnTo>
                  <a:lnTo>
                    <a:pt x="1838807" y="3314700"/>
                  </a:lnTo>
                  <a:lnTo>
                    <a:pt x="1843062" y="3327400"/>
                  </a:lnTo>
                  <a:lnTo>
                    <a:pt x="1848269" y="3340100"/>
                  </a:lnTo>
                  <a:lnTo>
                    <a:pt x="1915058" y="3340100"/>
                  </a:lnTo>
                  <a:lnTo>
                    <a:pt x="1919414" y="3327400"/>
                  </a:lnTo>
                  <a:lnTo>
                    <a:pt x="1929066" y="3314700"/>
                  </a:lnTo>
                  <a:lnTo>
                    <a:pt x="1962099" y="3314700"/>
                  </a:lnTo>
                  <a:lnTo>
                    <a:pt x="1962962" y="3340100"/>
                  </a:lnTo>
                  <a:lnTo>
                    <a:pt x="1979853" y="3340100"/>
                  </a:lnTo>
                  <a:lnTo>
                    <a:pt x="1997506" y="3352800"/>
                  </a:lnTo>
                  <a:lnTo>
                    <a:pt x="2014474" y="3352800"/>
                  </a:lnTo>
                  <a:lnTo>
                    <a:pt x="2029269" y="3365500"/>
                  </a:lnTo>
                  <a:lnTo>
                    <a:pt x="2056066" y="3365500"/>
                  </a:lnTo>
                  <a:lnTo>
                    <a:pt x="2060321" y="3352800"/>
                  </a:lnTo>
                  <a:lnTo>
                    <a:pt x="2073833" y="3352800"/>
                  </a:lnTo>
                  <a:lnTo>
                    <a:pt x="2073567" y="3365500"/>
                  </a:lnTo>
                  <a:lnTo>
                    <a:pt x="2071573" y="3378200"/>
                  </a:lnTo>
                  <a:lnTo>
                    <a:pt x="2069122" y="3390900"/>
                  </a:lnTo>
                  <a:lnTo>
                    <a:pt x="2050453" y="3390900"/>
                  </a:lnTo>
                  <a:lnTo>
                    <a:pt x="2040724" y="3441700"/>
                  </a:lnTo>
                  <a:lnTo>
                    <a:pt x="2051812" y="3441700"/>
                  </a:lnTo>
                  <a:lnTo>
                    <a:pt x="2057768" y="3403600"/>
                  </a:lnTo>
                  <a:lnTo>
                    <a:pt x="2076792" y="3390900"/>
                  </a:lnTo>
                  <a:lnTo>
                    <a:pt x="2080031" y="3378200"/>
                  </a:lnTo>
                  <a:lnTo>
                    <a:pt x="2083231" y="3365500"/>
                  </a:lnTo>
                  <a:lnTo>
                    <a:pt x="2084870" y="3352800"/>
                  </a:lnTo>
                  <a:close/>
                </a:path>
                <a:path w="3477260" h="5372100">
                  <a:moveTo>
                    <a:pt x="2088007" y="1714500"/>
                  </a:moveTo>
                  <a:lnTo>
                    <a:pt x="2087067" y="1714500"/>
                  </a:lnTo>
                  <a:lnTo>
                    <a:pt x="2084616" y="1701800"/>
                  </a:lnTo>
                  <a:lnTo>
                    <a:pt x="2081301" y="1701800"/>
                  </a:lnTo>
                  <a:lnTo>
                    <a:pt x="2077783" y="1689100"/>
                  </a:lnTo>
                  <a:lnTo>
                    <a:pt x="2084603" y="1689100"/>
                  </a:lnTo>
                  <a:lnTo>
                    <a:pt x="2086559" y="1676400"/>
                  </a:lnTo>
                  <a:lnTo>
                    <a:pt x="2087600" y="1676400"/>
                  </a:lnTo>
                  <a:lnTo>
                    <a:pt x="2086292" y="1663700"/>
                  </a:lnTo>
                  <a:lnTo>
                    <a:pt x="2086508" y="1663700"/>
                  </a:lnTo>
                  <a:lnTo>
                    <a:pt x="2087943" y="1651000"/>
                  </a:lnTo>
                  <a:lnTo>
                    <a:pt x="2085721" y="1638300"/>
                  </a:lnTo>
                  <a:lnTo>
                    <a:pt x="2080437" y="1638300"/>
                  </a:lnTo>
                  <a:lnTo>
                    <a:pt x="2072690" y="1625600"/>
                  </a:lnTo>
                  <a:lnTo>
                    <a:pt x="2067737" y="1625600"/>
                  </a:lnTo>
                  <a:lnTo>
                    <a:pt x="2067941" y="1612900"/>
                  </a:lnTo>
                  <a:lnTo>
                    <a:pt x="2065997" y="1600200"/>
                  </a:lnTo>
                  <a:lnTo>
                    <a:pt x="2054631" y="1600200"/>
                  </a:lnTo>
                  <a:lnTo>
                    <a:pt x="2045995" y="1587500"/>
                  </a:lnTo>
                  <a:lnTo>
                    <a:pt x="2040572" y="1574800"/>
                  </a:lnTo>
                  <a:lnTo>
                    <a:pt x="2035200" y="1574800"/>
                  </a:lnTo>
                  <a:lnTo>
                    <a:pt x="2026767" y="1562100"/>
                  </a:lnTo>
                  <a:lnTo>
                    <a:pt x="2010803" y="1562100"/>
                  </a:lnTo>
                  <a:lnTo>
                    <a:pt x="2003513" y="1574800"/>
                  </a:lnTo>
                  <a:lnTo>
                    <a:pt x="2000516" y="1600200"/>
                  </a:lnTo>
                  <a:lnTo>
                    <a:pt x="1997456" y="1612900"/>
                  </a:lnTo>
                  <a:lnTo>
                    <a:pt x="1995195" y="1625600"/>
                  </a:lnTo>
                  <a:lnTo>
                    <a:pt x="1991055" y="1625600"/>
                  </a:lnTo>
                  <a:lnTo>
                    <a:pt x="1979726" y="1638300"/>
                  </a:lnTo>
                  <a:lnTo>
                    <a:pt x="1977491" y="1646212"/>
                  </a:lnTo>
                  <a:lnTo>
                    <a:pt x="1980920" y="1638300"/>
                  </a:lnTo>
                  <a:lnTo>
                    <a:pt x="1976132" y="1651000"/>
                  </a:lnTo>
                  <a:lnTo>
                    <a:pt x="1977491" y="1646212"/>
                  </a:lnTo>
                  <a:lnTo>
                    <a:pt x="1975408" y="1651000"/>
                  </a:lnTo>
                  <a:lnTo>
                    <a:pt x="1954542" y="1651000"/>
                  </a:lnTo>
                  <a:lnTo>
                    <a:pt x="1944230" y="1663700"/>
                  </a:lnTo>
                  <a:lnTo>
                    <a:pt x="1933397" y="1663700"/>
                  </a:lnTo>
                  <a:lnTo>
                    <a:pt x="1927021" y="1676400"/>
                  </a:lnTo>
                  <a:lnTo>
                    <a:pt x="1921751" y="1676400"/>
                  </a:lnTo>
                  <a:lnTo>
                    <a:pt x="1918335" y="1689100"/>
                  </a:lnTo>
                  <a:lnTo>
                    <a:pt x="1908886" y="1701800"/>
                  </a:lnTo>
                  <a:lnTo>
                    <a:pt x="1900224" y="1714500"/>
                  </a:lnTo>
                  <a:lnTo>
                    <a:pt x="1892820" y="1727200"/>
                  </a:lnTo>
                  <a:lnTo>
                    <a:pt x="1879066" y="1727200"/>
                  </a:lnTo>
                  <a:lnTo>
                    <a:pt x="1890191" y="1739900"/>
                  </a:lnTo>
                  <a:lnTo>
                    <a:pt x="1896618" y="1752600"/>
                  </a:lnTo>
                  <a:lnTo>
                    <a:pt x="1882114" y="1765300"/>
                  </a:lnTo>
                  <a:lnTo>
                    <a:pt x="1856790" y="1765300"/>
                  </a:lnTo>
                  <a:lnTo>
                    <a:pt x="1856409" y="1778000"/>
                  </a:lnTo>
                  <a:lnTo>
                    <a:pt x="1856828" y="1790700"/>
                  </a:lnTo>
                  <a:lnTo>
                    <a:pt x="1856371" y="1803400"/>
                  </a:lnTo>
                  <a:lnTo>
                    <a:pt x="1851088" y="1803400"/>
                  </a:lnTo>
                  <a:lnTo>
                    <a:pt x="1859305" y="1816100"/>
                  </a:lnTo>
                  <a:lnTo>
                    <a:pt x="1861578" y="1816100"/>
                  </a:lnTo>
                  <a:lnTo>
                    <a:pt x="1866074" y="1828800"/>
                  </a:lnTo>
                  <a:lnTo>
                    <a:pt x="1857883" y="1828800"/>
                  </a:lnTo>
                  <a:lnTo>
                    <a:pt x="1844827" y="1841500"/>
                  </a:lnTo>
                  <a:lnTo>
                    <a:pt x="1848840" y="1854200"/>
                  </a:lnTo>
                  <a:lnTo>
                    <a:pt x="1842147" y="1854200"/>
                  </a:lnTo>
                  <a:lnTo>
                    <a:pt x="1832660" y="1866900"/>
                  </a:lnTo>
                  <a:lnTo>
                    <a:pt x="1822157" y="1866900"/>
                  </a:lnTo>
                  <a:lnTo>
                    <a:pt x="1818690" y="1879600"/>
                  </a:lnTo>
                  <a:lnTo>
                    <a:pt x="1701025" y="1917700"/>
                  </a:lnTo>
                  <a:lnTo>
                    <a:pt x="1697977" y="1905000"/>
                  </a:lnTo>
                  <a:lnTo>
                    <a:pt x="1694205" y="1892300"/>
                  </a:lnTo>
                  <a:lnTo>
                    <a:pt x="1690077" y="1892300"/>
                  </a:lnTo>
                  <a:lnTo>
                    <a:pt x="1680451" y="1866900"/>
                  </a:lnTo>
                  <a:lnTo>
                    <a:pt x="1676857" y="1866900"/>
                  </a:lnTo>
                  <a:lnTo>
                    <a:pt x="1671408" y="1854200"/>
                  </a:lnTo>
                  <a:lnTo>
                    <a:pt x="1660232" y="1854200"/>
                  </a:lnTo>
                  <a:lnTo>
                    <a:pt x="1654479" y="1841500"/>
                  </a:lnTo>
                  <a:lnTo>
                    <a:pt x="1651088" y="1841500"/>
                  </a:lnTo>
                  <a:lnTo>
                    <a:pt x="1648307" y="1828800"/>
                  </a:lnTo>
                  <a:lnTo>
                    <a:pt x="1644396" y="1816100"/>
                  </a:lnTo>
                  <a:lnTo>
                    <a:pt x="1634477" y="1790700"/>
                  </a:lnTo>
                  <a:lnTo>
                    <a:pt x="1628698" y="1778000"/>
                  </a:lnTo>
                  <a:lnTo>
                    <a:pt x="1626171" y="1778000"/>
                  </a:lnTo>
                  <a:lnTo>
                    <a:pt x="1626006" y="1765300"/>
                  </a:lnTo>
                  <a:lnTo>
                    <a:pt x="1627314" y="1727200"/>
                  </a:lnTo>
                  <a:lnTo>
                    <a:pt x="1623453" y="1714500"/>
                  </a:lnTo>
                  <a:lnTo>
                    <a:pt x="1615376" y="1714500"/>
                  </a:lnTo>
                  <a:lnTo>
                    <a:pt x="1610626" y="1701800"/>
                  </a:lnTo>
                  <a:lnTo>
                    <a:pt x="1624495" y="1701800"/>
                  </a:lnTo>
                  <a:lnTo>
                    <a:pt x="1630616" y="1689100"/>
                  </a:lnTo>
                  <a:lnTo>
                    <a:pt x="1639785" y="1689100"/>
                  </a:lnTo>
                  <a:lnTo>
                    <a:pt x="1653451" y="1676400"/>
                  </a:lnTo>
                  <a:lnTo>
                    <a:pt x="1662595" y="1676400"/>
                  </a:lnTo>
                  <a:lnTo>
                    <a:pt x="1671916" y="1663700"/>
                  </a:lnTo>
                  <a:lnTo>
                    <a:pt x="1680248" y="1651000"/>
                  </a:lnTo>
                  <a:lnTo>
                    <a:pt x="1686420" y="1638300"/>
                  </a:lnTo>
                  <a:lnTo>
                    <a:pt x="1699793" y="1638300"/>
                  </a:lnTo>
                  <a:lnTo>
                    <a:pt x="1692160" y="1625600"/>
                  </a:lnTo>
                  <a:lnTo>
                    <a:pt x="1683524" y="1625600"/>
                  </a:lnTo>
                  <a:lnTo>
                    <a:pt x="1668056" y="1651000"/>
                  </a:lnTo>
                  <a:lnTo>
                    <a:pt x="1658480" y="1663700"/>
                  </a:lnTo>
                  <a:lnTo>
                    <a:pt x="1647228" y="1676400"/>
                  </a:lnTo>
                  <a:lnTo>
                    <a:pt x="1626717" y="1676400"/>
                  </a:lnTo>
                  <a:lnTo>
                    <a:pt x="1620824" y="1689100"/>
                  </a:lnTo>
                  <a:lnTo>
                    <a:pt x="1611096" y="1689100"/>
                  </a:lnTo>
                  <a:lnTo>
                    <a:pt x="1602917" y="1701800"/>
                  </a:lnTo>
                  <a:lnTo>
                    <a:pt x="1601508" y="1714500"/>
                  </a:lnTo>
                  <a:lnTo>
                    <a:pt x="1609229" y="1714500"/>
                  </a:lnTo>
                  <a:lnTo>
                    <a:pt x="1616608" y="1727200"/>
                  </a:lnTo>
                  <a:lnTo>
                    <a:pt x="1616417" y="1739900"/>
                  </a:lnTo>
                  <a:lnTo>
                    <a:pt x="1615744" y="1765300"/>
                  </a:lnTo>
                  <a:lnTo>
                    <a:pt x="1616925" y="1778000"/>
                  </a:lnTo>
                  <a:lnTo>
                    <a:pt x="1622323" y="1790700"/>
                  </a:lnTo>
                  <a:lnTo>
                    <a:pt x="1627720" y="1790700"/>
                  </a:lnTo>
                  <a:lnTo>
                    <a:pt x="1630045" y="1803400"/>
                  </a:lnTo>
                  <a:lnTo>
                    <a:pt x="1634426" y="1816100"/>
                  </a:lnTo>
                  <a:lnTo>
                    <a:pt x="1639303" y="1828800"/>
                  </a:lnTo>
                  <a:lnTo>
                    <a:pt x="1643278" y="1841500"/>
                  </a:lnTo>
                  <a:lnTo>
                    <a:pt x="1648548" y="1854200"/>
                  </a:lnTo>
                  <a:lnTo>
                    <a:pt x="1657299" y="1854200"/>
                  </a:lnTo>
                  <a:lnTo>
                    <a:pt x="1666709" y="1866900"/>
                  </a:lnTo>
                  <a:lnTo>
                    <a:pt x="1673047" y="1866900"/>
                  </a:lnTo>
                  <a:lnTo>
                    <a:pt x="1678724" y="1879600"/>
                  </a:lnTo>
                  <a:lnTo>
                    <a:pt x="1686179" y="1905000"/>
                  </a:lnTo>
                  <a:lnTo>
                    <a:pt x="1688579" y="1905000"/>
                  </a:lnTo>
                  <a:lnTo>
                    <a:pt x="1692033" y="1917700"/>
                  </a:lnTo>
                  <a:lnTo>
                    <a:pt x="1698523" y="1930400"/>
                  </a:lnTo>
                  <a:lnTo>
                    <a:pt x="1713738" y="1930400"/>
                  </a:lnTo>
                  <a:lnTo>
                    <a:pt x="1717751" y="1917700"/>
                  </a:lnTo>
                  <a:lnTo>
                    <a:pt x="1745234" y="1917700"/>
                  </a:lnTo>
                  <a:lnTo>
                    <a:pt x="1745716" y="1930400"/>
                  </a:lnTo>
                  <a:lnTo>
                    <a:pt x="1746046" y="1943100"/>
                  </a:lnTo>
                  <a:lnTo>
                    <a:pt x="1746161" y="1955800"/>
                  </a:lnTo>
                  <a:lnTo>
                    <a:pt x="1746021" y="1968500"/>
                  </a:lnTo>
                  <a:lnTo>
                    <a:pt x="1731429" y="2006600"/>
                  </a:lnTo>
                  <a:lnTo>
                    <a:pt x="1698358" y="2032000"/>
                  </a:lnTo>
                  <a:lnTo>
                    <a:pt x="1725244" y="2032000"/>
                  </a:lnTo>
                  <a:lnTo>
                    <a:pt x="1731911" y="2019300"/>
                  </a:lnTo>
                  <a:lnTo>
                    <a:pt x="1738693" y="2019300"/>
                  </a:lnTo>
                  <a:lnTo>
                    <a:pt x="1746237" y="2006600"/>
                  </a:lnTo>
                  <a:lnTo>
                    <a:pt x="1752498" y="1993900"/>
                  </a:lnTo>
                  <a:lnTo>
                    <a:pt x="1755381" y="1981200"/>
                  </a:lnTo>
                  <a:lnTo>
                    <a:pt x="1755673" y="1955800"/>
                  </a:lnTo>
                  <a:lnTo>
                    <a:pt x="1755267" y="1944357"/>
                  </a:lnTo>
                  <a:lnTo>
                    <a:pt x="1755228" y="1943100"/>
                  </a:lnTo>
                  <a:lnTo>
                    <a:pt x="1754974" y="1930400"/>
                  </a:lnTo>
                  <a:lnTo>
                    <a:pt x="1755876" y="1905000"/>
                  </a:lnTo>
                  <a:lnTo>
                    <a:pt x="1790141" y="1905000"/>
                  </a:lnTo>
                  <a:lnTo>
                    <a:pt x="1801520" y="1892300"/>
                  </a:lnTo>
                  <a:lnTo>
                    <a:pt x="1823986" y="1892300"/>
                  </a:lnTo>
                  <a:lnTo>
                    <a:pt x="1831213" y="1905000"/>
                  </a:lnTo>
                  <a:lnTo>
                    <a:pt x="1842046" y="1905000"/>
                  </a:lnTo>
                  <a:lnTo>
                    <a:pt x="1855914" y="1917700"/>
                  </a:lnTo>
                  <a:lnTo>
                    <a:pt x="1859953" y="1917700"/>
                  </a:lnTo>
                  <a:lnTo>
                    <a:pt x="1861464" y="1930400"/>
                  </a:lnTo>
                  <a:lnTo>
                    <a:pt x="1867712" y="1943100"/>
                  </a:lnTo>
                  <a:lnTo>
                    <a:pt x="1878406" y="1943100"/>
                  </a:lnTo>
                  <a:lnTo>
                    <a:pt x="1883346" y="1955800"/>
                  </a:lnTo>
                  <a:lnTo>
                    <a:pt x="1885835" y="1955800"/>
                  </a:lnTo>
                  <a:lnTo>
                    <a:pt x="1886254" y="1968500"/>
                  </a:lnTo>
                  <a:lnTo>
                    <a:pt x="1920328" y="1968500"/>
                  </a:lnTo>
                  <a:lnTo>
                    <a:pt x="1915934" y="1955800"/>
                  </a:lnTo>
                  <a:lnTo>
                    <a:pt x="1896567" y="1955800"/>
                  </a:lnTo>
                  <a:lnTo>
                    <a:pt x="1890395" y="1943100"/>
                  </a:lnTo>
                  <a:lnTo>
                    <a:pt x="1876958" y="1930400"/>
                  </a:lnTo>
                  <a:lnTo>
                    <a:pt x="1872094" y="1930400"/>
                  </a:lnTo>
                  <a:lnTo>
                    <a:pt x="1870176" y="1917700"/>
                  </a:lnTo>
                  <a:lnTo>
                    <a:pt x="1865541" y="1917700"/>
                  </a:lnTo>
                  <a:lnTo>
                    <a:pt x="1859000" y="1905000"/>
                  </a:lnTo>
                  <a:lnTo>
                    <a:pt x="1848307" y="1905000"/>
                  </a:lnTo>
                  <a:lnTo>
                    <a:pt x="1836978" y="1892300"/>
                  </a:lnTo>
                  <a:lnTo>
                    <a:pt x="1828507" y="1892300"/>
                  </a:lnTo>
                  <a:lnTo>
                    <a:pt x="1830768" y="1879600"/>
                  </a:lnTo>
                  <a:lnTo>
                    <a:pt x="1831911" y="1879600"/>
                  </a:lnTo>
                  <a:lnTo>
                    <a:pt x="1835658" y="1866900"/>
                  </a:lnTo>
                  <a:lnTo>
                    <a:pt x="1845729" y="1866900"/>
                  </a:lnTo>
                  <a:lnTo>
                    <a:pt x="1852129" y="1854200"/>
                  </a:lnTo>
                  <a:lnTo>
                    <a:pt x="1855304" y="1854200"/>
                  </a:lnTo>
                  <a:lnTo>
                    <a:pt x="1858238" y="1841500"/>
                  </a:lnTo>
                  <a:lnTo>
                    <a:pt x="1863890" y="1841500"/>
                  </a:lnTo>
                  <a:lnTo>
                    <a:pt x="1870887" y="1828800"/>
                  </a:lnTo>
                  <a:lnTo>
                    <a:pt x="1878050" y="1828800"/>
                  </a:lnTo>
                  <a:lnTo>
                    <a:pt x="1875002" y="1816100"/>
                  </a:lnTo>
                  <a:lnTo>
                    <a:pt x="1866201" y="1816100"/>
                  </a:lnTo>
                  <a:lnTo>
                    <a:pt x="1865477" y="1803400"/>
                  </a:lnTo>
                  <a:lnTo>
                    <a:pt x="1866531" y="1790700"/>
                  </a:lnTo>
                  <a:lnTo>
                    <a:pt x="1867217" y="1790700"/>
                  </a:lnTo>
                  <a:lnTo>
                    <a:pt x="1866087" y="1778000"/>
                  </a:lnTo>
                  <a:lnTo>
                    <a:pt x="1889048" y="1778000"/>
                  </a:lnTo>
                  <a:lnTo>
                    <a:pt x="1894332" y="1765300"/>
                  </a:lnTo>
                  <a:lnTo>
                    <a:pt x="1901202" y="1765300"/>
                  </a:lnTo>
                  <a:lnTo>
                    <a:pt x="1908949" y="1752600"/>
                  </a:lnTo>
                  <a:lnTo>
                    <a:pt x="1909889" y="1739900"/>
                  </a:lnTo>
                  <a:lnTo>
                    <a:pt x="1895068" y="1739900"/>
                  </a:lnTo>
                  <a:lnTo>
                    <a:pt x="1903450" y="1727200"/>
                  </a:lnTo>
                  <a:lnTo>
                    <a:pt x="1911934" y="1714500"/>
                  </a:lnTo>
                  <a:lnTo>
                    <a:pt x="1919541" y="1701800"/>
                  </a:lnTo>
                  <a:lnTo>
                    <a:pt x="1925281" y="1701800"/>
                  </a:lnTo>
                  <a:lnTo>
                    <a:pt x="1928355" y="1689100"/>
                  </a:lnTo>
                  <a:lnTo>
                    <a:pt x="1934895" y="1689100"/>
                  </a:lnTo>
                  <a:lnTo>
                    <a:pt x="1939569" y="1676400"/>
                  </a:lnTo>
                  <a:lnTo>
                    <a:pt x="1943785" y="1676400"/>
                  </a:lnTo>
                  <a:lnTo>
                    <a:pt x="1947392" y="1663700"/>
                  </a:lnTo>
                  <a:lnTo>
                    <a:pt x="1971103" y="1663700"/>
                  </a:lnTo>
                  <a:lnTo>
                    <a:pt x="1978266" y="1651000"/>
                  </a:lnTo>
                  <a:lnTo>
                    <a:pt x="1982698" y="1651000"/>
                  </a:lnTo>
                  <a:lnTo>
                    <a:pt x="1999894" y="1638300"/>
                  </a:lnTo>
                  <a:lnTo>
                    <a:pt x="2006384" y="1625600"/>
                  </a:lnTo>
                  <a:lnTo>
                    <a:pt x="2008873" y="1600200"/>
                  </a:lnTo>
                  <a:lnTo>
                    <a:pt x="2010829" y="1587500"/>
                  </a:lnTo>
                  <a:lnTo>
                    <a:pt x="2015705" y="1574800"/>
                  </a:lnTo>
                  <a:lnTo>
                    <a:pt x="2028812" y="1574800"/>
                  </a:lnTo>
                  <a:lnTo>
                    <a:pt x="2031809" y="1587500"/>
                  </a:lnTo>
                  <a:lnTo>
                    <a:pt x="2035987" y="1587500"/>
                  </a:lnTo>
                  <a:lnTo>
                    <a:pt x="2041702" y="1600200"/>
                  </a:lnTo>
                  <a:lnTo>
                    <a:pt x="2054606" y="1600200"/>
                  </a:lnTo>
                  <a:lnTo>
                    <a:pt x="2059838" y="1612900"/>
                  </a:lnTo>
                  <a:lnTo>
                    <a:pt x="2061159" y="1625600"/>
                  </a:lnTo>
                  <a:lnTo>
                    <a:pt x="2065553" y="1638300"/>
                  </a:lnTo>
                  <a:lnTo>
                    <a:pt x="2079993" y="1651000"/>
                  </a:lnTo>
                  <a:lnTo>
                    <a:pt x="2075421" y="1663700"/>
                  </a:lnTo>
                  <a:lnTo>
                    <a:pt x="2076577" y="1663700"/>
                  </a:lnTo>
                  <a:lnTo>
                    <a:pt x="2077453" y="1676400"/>
                  </a:lnTo>
                  <a:lnTo>
                    <a:pt x="2072068" y="1689100"/>
                  </a:lnTo>
                  <a:lnTo>
                    <a:pt x="2068703" y="1689100"/>
                  </a:lnTo>
                  <a:lnTo>
                    <a:pt x="2070366" y="1701800"/>
                  </a:lnTo>
                  <a:lnTo>
                    <a:pt x="2074545" y="1714500"/>
                  </a:lnTo>
                  <a:lnTo>
                    <a:pt x="2078736" y="1714500"/>
                  </a:lnTo>
                  <a:lnTo>
                    <a:pt x="2071268" y="1727200"/>
                  </a:lnTo>
                  <a:lnTo>
                    <a:pt x="2065375" y="1727200"/>
                  </a:lnTo>
                  <a:lnTo>
                    <a:pt x="2062251" y="1739900"/>
                  </a:lnTo>
                  <a:lnTo>
                    <a:pt x="2063127" y="1739900"/>
                  </a:lnTo>
                  <a:lnTo>
                    <a:pt x="2071725" y="1752600"/>
                  </a:lnTo>
                  <a:lnTo>
                    <a:pt x="2073821" y="1752600"/>
                  </a:lnTo>
                  <a:lnTo>
                    <a:pt x="2072601" y="1739900"/>
                  </a:lnTo>
                  <a:lnTo>
                    <a:pt x="2075992" y="1727200"/>
                  </a:lnTo>
                  <a:lnTo>
                    <a:pt x="2081847" y="1727200"/>
                  </a:lnTo>
                  <a:lnTo>
                    <a:pt x="2088007" y="1714500"/>
                  </a:lnTo>
                  <a:close/>
                </a:path>
                <a:path w="3477260" h="5372100">
                  <a:moveTo>
                    <a:pt x="2104936" y="2006600"/>
                  </a:moveTo>
                  <a:lnTo>
                    <a:pt x="2103361" y="1993900"/>
                  </a:lnTo>
                  <a:lnTo>
                    <a:pt x="2095398" y="1981200"/>
                  </a:lnTo>
                  <a:lnTo>
                    <a:pt x="2064537" y="1981200"/>
                  </a:lnTo>
                  <a:lnTo>
                    <a:pt x="2065032" y="1993900"/>
                  </a:lnTo>
                  <a:lnTo>
                    <a:pt x="2092947" y="1993900"/>
                  </a:lnTo>
                  <a:lnTo>
                    <a:pt x="2093607" y="2006600"/>
                  </a:lnTo>
                  <a:lnTo>
                    <a:pt x="2073402" y="2006600"/>
                  </a:lnTo>
                  <a:lnTo>
                    <a:pt x="2079790" y="2019300"/>
                  </a:lnTo>
                  <a:lnTo>
                    <a:pt x="2097201" y="2019300"/>
                  </a:lnTo>
                  <a:lnTo>
                    <a:pt x="2104936" y="2006600"/>
                  </a:lnTo>
                  <a:close/>
                </a:path>
                <a:path w="3477260" h="5372100">
                  <a:moveTo>
                    <a:pt x="2123592" y="1727200"/>
                  </a:moveTo>
                  <a:lnTo>
                    <a:pt x="2105749" y="1727200"/>
                  </a:lnTo>
                  <a:lnTo>
                    <a:pt x="2095868" y="1739900"/>
                  </a:lnTo>
                  <a:lnTo>
                    <a:pt x="2085390" y="1739900"/>
                  </a:lnTo>
                  <a:lnTo>
                    <a:pt x="2073821" y="1752600"/>
                  </a:lnTo>
                  <a:lnTo>
                    <a:pt x="2085086" y="1752600"/>
                  </a:lnTo>
                  <a:lnTo>
                    <a:pt x="2099856" y="1739900"/>
                  </a:lnTo>
                  <a:lnTo>
                    <a:pt x="2112657" y="1739900"/>
                  </a:lnTo>
                  <a:lnTo>
                    <a:pt x="2123592" y="1727200"/>
                  </a:lnTo>
                  <a:close/>
                </a:path>
                <a:path w="3477260" h="5372100">
                  <a:moveTo>
                    <a:pt x="2160333" y="4074122"/>
                  </a:moveTo>
                  <a:lnTo>
                    <a:pt x="2155342" y="4064000"/>
                  </a:lnTo>
                  <a:lnTo>
                    <a:pt x="2140864" y="4051300"/>
                  </a:lnTo>
                  <a:lnTo>
                    <a:pt x="2129307" y="4051300"/>
                  </a:lnTo>
                  <a:lnTo>
                    <a:pt x="2125459" y="4038600"/>
                  </a:lnTo>
                  <a:lnTo>
                    <a:pt x="2122220" y="4025900"/>
                  </a:lnTo>
                  <a:lnTo>
                    <a:pt x="2118525" y="4025900"/>
                  </a:lnTo>
                  <a:lnTo>
                    <a:pt x="2114131" y="4013200"/>
                  </a:lnTo>
                  <a:lnTo>
                    <a:pt x="2118296" y="4013200"/>
                  </a:lnTo>
                  <a:lnTo>
                    <a:pt x="2120557" y="4000500"/>
                  </a:lnTo>
                  <a:lnTo>
                    <a:pt x="2120696" y="4000500"/>
                  </a:lnTo>
                  <a:lnTo>
                    <a:pt x="2118537" y="3987800"/>
                  </a:lnTo>
                  <a:lnTo>
                    <a:pt x="2115680" y="3987800"/>
                  </a:lnTo>
                  <a:lnTo>
                    <a:pt x="2117991" y="3975100"/>
                  </a:lnTo>
                  <a:lnTo>
                    <a:pt x="2126081" y="3962400"/>
                  </a:lnTo>
                  <a:lnTo>
                    <a:pt x="2140572" y="3937000"/>
                  </a:lnTo>
                  <a:lnTo>
                    <a:pt x="2152980" y="3911600"/>
                  </a:lnTo>
                  <a:lnTo>
                    <a:pt x="2129840" y="3911600"/>
                  </a:lnTo>
                  <a:lnTo>
                    <a:pt x="2105469" y="3898900"/>
                  </a:lnTo>
                  <a:lnTo>
                    <a:pt x="2030209" y="3848100"/>
                  </a:lnTo>
                  <a:lnTo>
                    <a:pt x="2017623" y="3848100"/>
                  </a:lnTo>
                  <a:lnTo>
                    <a:pt x="2009203" y="3835400"/>
                  </a:lnTo>
                  <a:lnTo>
                    <a:pt x="1980857" y="3835400"/>
                  </a:lnTo>
                  <a:lnTo>
                    <a:pt x="1980920" y="3810000"/>
                  </a:lnTo>
                  <a:lnTo>
                    <a:pt x="1975256" y="3810000"/>
                  </a:lnTo>
                  <a:lnTo>
                    <a:pt x="1970595" y="3822700"/>
                  </a:lnTo>
                  <a:lnTo>
                    <a:pt x="1972462" y="3835400"/>
                  </a:lnTo>
                  <a:lnTo>
                    <a:pt x="1978799" y="3848100"/>
                  </a:lnTo>
                  <a:lnTo>
                    <a:pt x="2003259" y="3848100"/>
                  </a:lnTo>
                  <a:lnTo>
                    <a:pt x="2019871" y="3860800"/>
                  </a:lnTo>
                  <a:lnTo>
                    <a:pt x="2094509" y="3898900"/>
                  </a:lnTo>
                  <a:lnTo>
                    <a:pt x="2106371" y="3911600"/>
                  </a:lnTo>
                  <a:lnTo>
                    <a:pt x="2124621" y="3911600"/>
                  </a:lnTo>
                  <a:lnTo>
                    <a:pt x="2141245" y="3924300"/>
                  </a:lnTo>
                  <a:lnTo>
                    <a:pt x="2135251" y="3924300"/>
                  </a:lnTo>
                  <a:lnTo>
                    <a:pt x="2127161" y="3937000"/>
                  </a:lnTo>
                  <a:lnTo>
                    <a:pt x="2118664" y="3962400"/>
                  </a:lnTo>
                  <a:lnTo>
                    <a:pt x="2111489" y="3962400"/>
                  </a:lnTo>
                  <a:lnTo>
                    <a:pt x="2103158" y="3987800"/>
                  </a:lnTo>
                  <a:lnTo>
                    <a:pt x="2105812" y="3987800"/>
                  </a:lnTo>
                  <a:lnTo>
                    <a:pt x="2108924" y="4000500"/>
                  </a:lnTo>
                  <a:lnTo>
                    <a:pt x="2101951" y="4025900"/>
                  </a:lnTo>
                  <a:lnTo>
                    <a:pt x="2111565" y="4025900"/>
                  </a:lnTo>
                  <a:lnTo>
                    <a:pt x="2115566" y="4038600"/>
                  </a:lnTo>
                  <a:lnTo>
                    <a:pt x="2137587" y="4064000"/>
                  </a:lnTo>
                  <a:lnTo>
                    <a:pt x="2160333" y="4074122"/>
                  </a:lnTo>
                  <a:close/>
                </a:path>
                <a:path w="3477260" h="5372100">
                  <a:moveTo>
                    <a:pt x="2166150" y="4076700"/>
                  </a:moveTo>
                  <a:lnTo>
                    <a:pt x="2160333" y="4074122"/>
                  </a:lnTo>
                  <a:lnTo>
                    <a:pt x="2161616" y="4076700"/>
                  </a:lnTo>
                  <a:lnTo>
                    <a:pt x="2166150" y="4076700"/>
                  </a:lnTo>
                  <a:close/>
                </a:path>
                <a:path w="3477260" h="5372100">
                  <a:moveTo>
                    <a:pt x="2167547" y="3556000"/>
                  </a:moveTo>
                  <a:lnTo>
                    <a:pt x="2150783" y="3543300"/>
                  </a:lnTo>
                  <a:lnTo>
                    <a:pt x="2140280" y="3530600"/>
                  </a:lnTo>
                  <a:lnTo>
                    <a:pt x="2116620" y="3530600"/>
                  </a:lnTo>
                  <a:lnTo>
                    <a:pt x="2106472" y="3517900"/>
                  </a:lnTo>
                  <a:lnTo>
                    <a:pt x="2098471" y="3517900"/>
                  </a:lnTo>
                  <a:lnTo>
                    <a:pt x="2097011" y="3505200"/>
                  </a:lnTo>
                  <a:lnTo>
                    <a:pt x="2093023" y="3492500"/>
                  </a:lnTo>
                  <a:lnTo>
                    <a:pt x="2068474" y="3492500"/>
                  </a:lnTo>
                  <a:lnTo>
                    <a:pt x="2068080" y="3479800"/>
                  </a:lnTo>
                  <a:lnTo>
                    <a:pt x="2068677" y="3467100"/>
                  </a:lnTo>
                  <a:lnTo>
                    <a:pt x="2071801" y="3467100"/>
                  </a:lnTo>
                  <a:lnTo>
                    <a:pt x="2079002" y="3454400"/>
                  </a:lnTo>
                  <a:lnTo>
                    <a:pt x="2073998" y="3441700"/>
                  </a:lnTo>
                  <a:lnTo>
                    <a:pt x="2055291" y="3441700"/>
                  </a:lnTo>
                  <a:lnTo>
                    <a:pt x="2061806" y="3454400"/>
                  </a:lnTo>
                  <a:lnTo>
                    <a:pt x="2067750" y="3454400"/>
                  </a:lnTo>
                  <a:lnTo>
                    <a:pt x="2062213" y="3467100"/>
                  </a:lnTo>
                  <a:lnTo>
                    <a:pt x="2059711" y="3467100"/>
                  </a:lnTo>
                  <a:lnTo>
                    <a:pt x="2059063" y="3479800"/>
                  </a:lnTo>
                  <a:lnTo>
                    <a:pt x="2059114" y="3505200"/>
                  </a:lnTo>
                  <a:lnTo>
                    <a:pt x="2016036" y="3505200"/>
                  </a:lnTo>
                  <a:lnTo>
                    <a:pt x="2008771" y="3517900"/>
                  </a:lnTo>
                  <a:lnTo>
                    <a:pt x="2001939" y="3517900"/>
                  </a:lnTo>
                  <a:lnTo>
                    <a:pt x="1995855" y="3530600"/>
                  </a:lnTo>
                  <a:lnTo>
                    <a:pt x="1984476" y="3530600"/>
                  </a:lnTo>
                  <a:lnTo>
                    <a:pt x="1982914" y="3543300"/>
                  </a:lnTo>
                  <a:lnTo>
                    <a:pt x="1980768" y="3543300"/>
                  </a:lnTo>
                  <a:lnTo>
                    <a:pt x="1932419" y="3556000"/>
                  </a:lnTo>
                  <a:lnTo>
                    <a:pt x="1917928" y="3556000"/>
                  </a:lnTo>
                  <a:lnTo>
                    <a:pt x="1916328" y="3568700"/>
                  </a:lnTo>
                  <a:lnTo>
                    <a:pt x="1914880" y="3581400"/>
                  </a:lnTo>
                  <a:lnTo>
                    <a:pt x="1913953" y="3594100"/>
                  </a:lnTo>
                  <a:lnTo>
                    <a:pt x="1915312" y="3594100"/>
                  </a:lnTo>
                  <a:lnTo>
                    <a:pt x="1917903" y="3606800"/>
                  </a:lnTo>
                  <a:lnTo>
                    <a:pt x="1920633" y="3619500"/>
                  </a:lnTo>
                  <a:lnTo>
                    <a:pt x="1922373" y="3632200"/>
                  </a:lnTo>
                  <a:lnTo>
                    <a:pt x="1927199" y="3632200"/>
                  </a:lnTo>
                  <a:lnTo>
                    <a:pt x="1931111" y="3644900"/>
                  </a:lnTo>
                  <a:lnTo>
                    <a:pt x="1934032" y="3644900"/>
                  </a:lnTo>
                  <a:lnTo>
                    <a:pt x="1936267" y="3657600"/>
                  </a:lnTo>
                  <a:lnTo>
                    <a:pt x="1955749" y="3657600"/>
                  </a:lnTo>
                  <a:lnTo>
                    <a:pt x="1958784" y="3644900"/>
                  </a:lnTo>
                  <a:lnTo>
                    <a:pt x="1960295" y="3644900"/>
                  </a:lnTo>
                  <a:lnTo>
                    <a:pt x="1960283" y="3632200"/>
                  </a:lnTo>
                  <a:lnTo>
                    <a:pt x="1955977" y="3619500"/>
                  </a:lnTo>
                  <a:lnTo>
                    <a:pt x="1950110" y="3606800"/>
                  </a:lnTo>
                  <a:lnTo>
                    <a:pt x="1958390" y="3606800"/>
                  </a:lnTo>
                  <a:lnTo>
                    <a:pt x="1965756" y="3619500"/>
                  </a:lnTo>
                  <a:lnTo>
                    <a:pt x="1968728" y="3619500"/>
                  </a:lnTo>
                  <a:lnTo>
                    <a:pt x="1995665" y="3632200"/>
                  </a:lnTo>
                  <a:lnTo>
                    <a:pt x="2007946" y="3644900"/>
                  </a:lnTo>
                  <a:lnTo>
                    <a:pt x="2012518" y="3657600"/>
                  </a:lnTo>
                  <a:lnTo>
                    <a:pt x="2008263" y="3657600"/>
                  </a:lnTo>
                  <a:lnTo>
                    <a:pt x="1994027" y="3683000"/>
                  </a:lnTo>
                  <a:lnTo>
                    <a:pt x="1989302" y="3683000"/>
                  </a:lnTo>
                  <a:lnTo>
                    <a:pt x="1988045" y="3695700"/>
                  </a:lnTo>
                  <a:lnTo>
                    <a:pt x="1977707" y="3695700"/>
                  </a:lnTo>
                  <a:lnTo>
                    <a:pt x="1994712" y="3797300"/>
                  </a:lnTo>
                  <a:lnTo>
                    <a:pt x="1984095" y="3810000"/>
                  </a:lnTo>
                  <a:lnTo>
                    <a:pt x="1995754" y="3810000"/>
                  </a:lnTo>
                  <a:lnTo>
                    <a:pt x="2002612" y="3797300"/>
                  </a:lnTo>
                  <a:lnTo>
                    <a:pt x="2003513" y="3784600"/>
                  </a:lnTo>
                  <a:lnTo>
                    <a:pt x="2000542" y="3771900"/>
                  </a:lnTo>
                  <a:lnTo>
                    <a:pt x="1994395" y="3733800"/>
                  </a:lnTo>
                  <a:lnTo>
                    <a:pt x="1991601" y="3721100"/>
                  </a:lnTo>
                  <a:lnTo>
                    <a:pt x="1989289" y="3708400"/>
                  </a:lnTo>
                  <a:lnTo>
                    <a:pt x="1993430" y="3708400"/>
                  </a:lnTo>
                  <a:lnTo>
                    <a:pt x="1998687" y="3695700"/>
                  </a:lnTo>
                  <a:lnTo>
                    <a:pt x="1999983" y="3695700"/>
                  </a:lnTo>
                  <a:lnTo>
                    <a:pt x="2001227" y="3683000"/>
                  </a:lnTo>
                  <a:lnTo>
                    <a:pt x="2006295" y="3683000"/>
                  </a:lnTo>
                  <a:lnTo>
                    <a:pt x="2011426" y="3670300"/>
                  </a:lnTo>
                  <a:lnTo>
                    <a:pt x="2020443" y="3670300"/>
                  </a:lnTo>
                  <a:lnTo>
                    <a:pt x="2022017" y="3657600"/>
                  </a:lnTo>
                  <a:lnTo>
                    <a:pt x="2020722" y="3644900"/>
                  </a:lnTo>
                  <a:lnTo>
                    <a:pt x="2017471" y="3644900"/>
                  </a:lnTo>
                  <a:lnTo>
                    <a:pt x="2013191" y="3632200"/>
                  </a:lnTo>
                  <a:lnTo>
                    <a:pt x="2008835" y="3632200"/>
                  </a:lnTo>
                  <a:lnTo>
                    <a:pt x="2002345" y="3619500"/>
                  </a:lnTo>
                  <a:lnTo>
                    <a:pt x="1974748" y="3619500"/>
                  </a:lnTo>
                  <a:lnTo>
                    <a:pt x="1967649" y="3606800"/>
                  </a:lnTo>
                  <a:lnTo>
                    <a:pt x="1965985" y="3606800"/>
                  </a:lnTo>
                  <a:lnTo>
                    <a:pt x="1956689" y="3594100"/>
                  </a:lnTo>
                  <a:lnTo>
                    <a:pt x="1936686" y="3594100"/>
                  </a:lnTo>
                  <a:lnTo>
                    <a:pt x="1935111" y="3606800"/>
                  </a:lnTo>
                  <a:lnTo>
                    <a:pt x="1938223" y="3619500"/>
                  </a:lnTo>
                  <a:lnTo>
                    <a:pt x="1945144" y="3619500"/>
                  </a:lnTo>
                  <a:lnTo>
                    <a:pt x="1950402" y="3632200"/>
                  </a:lnTo>
                  <a:lnTo>
                    <a:pt x="1948548" y="3644900"/>
                  </a:lnTo>
                  <a:lnTo>
                    <a:pt x="1942033" y="3644900"/>
                  </a:lnTo>
                  <a:lnTo>
                    <a:pt x="1940839" y="3632200"/>
                  </a:lnTo>
                  <a:lnTo>
                    <a:pt x="1937118" y="3632200"/>
                  </a:lnTo>
                  <a:lnTo>
                    <a:pt x="1931682" y="3619500"/>
                  </a:lnTo>
                  <a:lnTo>
                    <a:pt x="1930336" y="3619500"/>
                  </a:lnTo>
                  <a:lnTo>
                    <a:pt x="1929663" y="3606800"/>
                  </a:lnTo>
                  <a:lnTo>
                    <a:pt x="1927453" y="3594100"/>
                  </a:lnTo>
                  <a:lnTo>
                    <a:pt x="1923554" y="3594100"/>
                  </a:lnTo>
                  <a:lnTo>
                    <a:pt x="1924570" y="3581400"/>
                  </a:lnTo>
                  <a:lnTo>
                    <a:pt x="1928545" y="3568700"/>
                  </a:lnTo>
                  <a:lnTo>
                    <a:pt x="1967966" y="3556000"/>
                  </a:lnTo>
                  <a:lnTo>
                    <a:pt x="1993239" y="3556000"/>
                  </a:lnTo>
                  <a:lnTo>
                    <a:pt x="1995512" y="3543300"/>
                  </a:lnTo>
                  <a:lnTo>
                    <a:pt x="1998395" y="3530600"/>
                  </a:lnTo>
                  <a:lnTo>
                    <a:pt x="2007984" y="3530600"/>
                  </a:lnTo>
                  <a:lnTo>
                    <a:pt x="2020227" y="3517900"/>
                  </a:lnTo>
                  <a:lnTo>
                    <a:pt x="2055164" y="3517900"/>
                  </a:lnTo>
                  <a:lnTo>
                    <a:pt x="2067140" y="3505200"/>
                  </a:lnTo>
                  <a:lnTo>
                    <a:pt x="2088057" y="3505200"/>
                  </a:lnTo>
                  <a:lnTo>
                    <a:pt x="2086711" y="3517900"/>
                  </a:lnTo>
                  <a:lnTo>
                    <a:pt x="2088375" y="3530600"/>
                  </a:lnTo>
                  <a:lnTo>
                    <a:pt x="2104974" y="3530600"/>
                  </a:lnTo>
                  <a:lnTo>
                    <a:pt x="2126500" y="3543300"/>
                  </a:lnTo>
                  <a:lnTo>
                    <a:pt x="2138515" y="3543300"/>
                  </a:lnTo>
                  <a:lnTo>
                    <a:pt x="2145652" y="3556000"/>
                  </a:lnTo>
                  <a:lnTo>
                    <a:pt x="2167547" y="3556000"/>
                  </a:lnTo>
                  <a:close/>
                </a:path>
                <a:path w="3477260" h="5372100">
                  <a:moveTo>
                    <a:pt x="2168931" y="4203700"/>
                  </a:moveTo>
                  <a:lnTo>
                    <a:pt x="2151037" y="4191000"/>
                  </a:lnTo>
                  <a:lnTo>
                    <a:pt x="2132038" y="4178300"/>
                  </a:lnTo>
                  <a:lnTo>
                    <a:pt x="2099322" y="4152900"/>
                  </a:lnTo>
                  <a:lnTo>
                    <a:pt x="2074583" y="4140200"/>
                  </a:lnTo>
                  <a:lnTo>
                    <a:pt x="2062187" y="4114800"/>
                  </a:lnTo>
                  <a:lnTo>
                    <a:pt x="2048852" y="4102100"/>
                  </a:lnTo>
                  <a:lnTo>
                    <a:pt x="2023198" y="4102100"/>
                  </a:lnTo>
                  <a:lnTo>
                    <a:pt x="2045284" y="4114800"/>
                  </a:lnTo>
                  <a:lnTo>
                    <a:pt x="2103932" y="4178300"/>
                  </a:lnTo>
                  <a:lnTo>
                    <a:pt x="2122640" y="4191000"/>
                  </a:lnTo>
                  <a:lnTo>
                    <a:pt x="2136241" y="4203700"/>
                  </a:lnTo>
                  <a:lnTo>
                    <a:pt x="2168931" y="4203700"/>
                  </a:lnTo>
                  <a:close/>
                </a:path>
                <a:path w="3477260" h="5372100">
                  <a:moveTo>
                    <a:pt x="2171420" y="2984500"/>
                  </a:moveTo>
                  <a:lnTo>
                    <a:pt x="2156383" y="2984500"/>
                  </a:lnTo>
                  <a:lnTo>
                    <a:pt x="2146389" y="2971800"/>
                  </a:lnTo>
                  <a:lnTo>
                    <a:pt x="2141918" y="2971800"/>
                  </a:lnTo>
                  <a:lnTo>
                    <a:pt x="2140801" y="2959100"/>
                  </a:lnTo>
                  <a:lnTo>
                    <a:pt x="2134438" y="2959100"/>
                  </a:lnTo>
                  <a:lnTo>
                    <a:pt x="2114270" y="2933700"/>
                  </a:lnTo>
                  <a:lnTo>
                    <a:pt x="2100948" y="2921000"/>
                  </a:lnTo>
                  <a:lnTo>
                    <a:pt x="2079269" y="2921000"/>
                  </a:lnTo>
                  <a:lnTo>
                    <a:pt x="2059076" y="2933700"/>
                  </a:lnTo>
                  <a:lnTo>
                    <a:pt x="2103056" y="2933700"/>
                  </a:lnTo>
                  <a:lnTo>
                    <a:pt x="2108428" y="2946400"/>
                  </a:lnTo>
                  <a:lnTo>
                    <a:pt x="2124926" y="2959100"/>
                  </a:lnTo>
                  <a:lnTo>
                    <a:pt x="2130348" y="2959100"/>
                  </a:lnTo>
                  <a:lnTo>
                    <a:pt x="2132114" y="2971800"/>
                  </a:lnTo>
                  <a:lnTo>
                    <a:pt x="2137626" y="2984500"/>
                  </a:lnTo>
                  <a:lnTo>
                    <a:pt x="2100072" y="2984500"/>
                  </a:lnTo>
                  <a:lnTo>
                    <a:pt x="2088400" y="2997200"/>
                  </a:lnTo>
                  <a:lnTo>
                    <a:pt x="2073656" y="3009900"/>
                  </a:lnTo>
                  <a:lnTo>
                    <a:pt x="2059673" y="3022600"/>
                  </a:lnTo>
                  <a:lnTo>
                    <a:pt x="2050300" y="3035300"/>
                  </a:lnTo>
                  <a:lnTo>
                    <a:pt x="2046185" y="3035300"/>
                  </a:lnTo>
                  <a:lnTo>
                    <a:pt x="2042287" y="3048000"/>
                  </a:lnTo>
                  <a:lnTo>
                    <a:pt x="2038718" y="3060700"/>
                  </a:lnTo>
                  <a:lnTo>
                    <a:pt x="2012835" y="3060700"/>
                  </a:lnTo>
                  <a:lnTo>
                    <a:pt x="1998065" y="3073400"/>
                  </a:lnTo>
                  <a:lnTo>
                    <a:pt x="1982749" y="3073400"/>
                  </a:lnTo>
                  <a:lnTo>
                    <a:pt x="1958390" y="3086100"/>
                  </a:lnTo>
                  <a:lnTo>
                    <a:pt x="1927174" y="3098800"/>
                  </a:lnTo>
                  <a:lnTo>
                    <a:pt x="1908873" y="3111500"/>
                  </a:lnTo>
                  <a:lnTo>
                    <a:pt x="1954085" y="3111500"/>
                  </a:lnTo>
                  <a:lnTo>
                    <a:pt x="1972424" y="3098800"/>
                  </a:lnTo>
                  <a:lnTo>
                    <a:pt x="1993557" y="3086100"/>
                  </a:lnTo>
                  <a:lnTo>
                    <a:pt x="1999830" y="3073400"/>
                  </a:lnTo>
                  <a:lnTo>
                    <a:pt x="2035022" y="3073400"/>
                  </a:lnTo>
                  <a:lnTo>
                    <a:pt x="2042388" y="3060700"/>
                  </a:lnTo>
                  <a:lnTo>
                    <a:pt x="2050681" y="3048000"/>
                  </a:lnTo>
                  <a:lnTo>
                    <a:pt x="2053704" y="3048000"/>
                  </a:lnTo>
                  <a:lnTo>
                    <a:pt x="2058949" y="3035300"/>
                  </a:lnTo>
                  <a:lnTo>
                    <a:pt x="2061616" y="3035300"/>
                  </a:lnTo>
                  <a:lnTo>
                    <a:pt x="2067750" y="3022600"/>
                  </a:lnTo>
                  <a:lnTo>
                    <a:pt x="2078621" y="3009900"/>
                  </a:lnTo>
                  <a:lnTo>
                    <a:pt x="2090204" y="3009900"/>
                  </a:lnTo>
                  <a:lnTo>
                    <a:pt x="2098535" y="2997200"/>
                  </a:lnTo>
                  <a:lnTo>
                    <a:pt x="2156523" y="2997200"/>
                  </a:lnTo>
                  <a:lnTo>
                    <a:pt x="2171420" y="2984500"/>
                  </a:lnTo>
                  <a:close/>
                </a:path>
                <a:path w="3477260" h="5372100">
                  <a:moveTo>
                    <a:pt x="2188883" y="1397000"/>
                  </a:moveTo>
                  <a:lnTo>
                    <a:pt x="2182926" y="1397000"/>
                  </a:lnTo>
                  <a:lnTo>
                    <a:pt x="2172589" y="1384300"/>
                  </a:lnTo>
                  <a:lnTo>
                    <a:pt x="2168982" y="1371600"/>
                  </a:lnTo>
                  <a:lnTo>
                    <a:pt x="2156841" y="1371600"/>
                  </a:lnTo>
                  <a:lnTo>
                    <a:pt x="2144534" y="1358900"/>
                  </a:lnTo>
                  <a:lnTo>
                    <a:pt x="2102675" y="1358900"/>
                  </a:lnTo>
                  <a:lnTo>
                    <a:pt x="2101189" y="1371600"/>
                  </a:lnTo>
                  <a:lnTo>
                    <a:pt x="2101837" y="1371600"/>
                  </a:lnTo>
                  <a:lnTo>
                    <a:pt x="2104783" y="1384300"/>
                  </a:lnTo>
                  <a:lnTo>
                    <a:pt x="2129866" y="1384300"/>
                  </a:lnTo>
                  <a:lnTo>
                    <a:pt x="2136914" y="1397000"/>
                  </a:lnTo>
                  <a:lnTo>
                    <a:pt x="2093290" y="1422400"/>
                  </a:lnTo>
                  <a:lnTo>
                    <a:pt x="2121585" y="1422400"/>
                  </a:lnTo>
                  <a:lnTo>
                    <a:pt x="2131923" y="1409700"/>
                  </a:lnTo>
                  <a:lnTo>
                    <a:pt x="2142985" y="1409700"/>
                  </a:lnTo>
                  <a:lnTo>
                    <a:pt x="2147011" y="1397000"/>
                  </a:lnTo>
                  <a:lnTo>
                    <a:pt x="2136254" y="1384300"/>
                  </a:lnTo>
                  <a:lnTo>
                    <a:pt x="2127707" y="1371600"/>
                  </a:lnTo>
                  <a:lnTo>
                    <a:pt x="2144611" y="1371600"/>
                  </a:lnTo>
                  <a:lnTo>
                    <a:pt x="2156091" y="1384300"/>
                  </a:lnTo>
                  <a:lnTo>
                    <a:pt x="2165515" y="1384300"/>
                  </a:lnTo>
                  <a:lnTo>
                    <a:pt x="2170138" y="1397000"/>
                  </a:lnTo>
                  <a:lnTo>
                    <a:pt x="2173986" y="1397000"/>
                  </a:lnTo>
                  <a:lnTo>
                    <a:pt x="2178380" y="1406893"/>
                  </a:lnTo>
                  <a:lnTo>
                    <a:pt x="2176221" y="1397000"/>
                  </a:lnTo>
                  <a:lnTo>
                    <a:pt x="2178862" y="1406893"/>
                  </a:lnTo>
                  <a:lnTo>
                    <a:pt x="2188032" y="1406893"/>
                  </a:lnTo>
                  <a:lnTo>
                    <a:pt x="2188883" y="1397000"/>
                  </a:lnTo>
                  <a:close/>
                </a:path>
                <a:path w="3477260" h="5372100">
                  <a:moveTo>
                    <a:pt x="2193455" y="4088295"/>
                  </a:moveTo>
                  <a:lnTo>
                    <a:pt x="2188908" y="4076700"/>
                  </a:lnTo>
                  <a:lnTo>
                    <a:pt x="2166150" y="4076700"/>
                  </a:lnTo>
                  <a:lnTo>
                    <a:pt x="2193455" y="4088295"/>
                  </a:lnTo>
                  <a:close/>
                </a:path>
                <a:path w="3477260" h="5372100">
                  <a:moveTo>
                    <a:pt x="2196046" y="4089400"/>
                  </a:moveTo>
                  <a:lnTo>
                    <a:pt x="2193455" y="4088295"/>
                  </a:lnTo>
                  <a:lnTo>
                    <a:pt x="2193887" y="4089400"/>
                  </a:lnTo>
                  <a:lnTo>
                    <a:pt x="2196046" y="4089400"/>
                  </a:lnTo>
                  <a:close/>
                </a:path>
                <a:path w="3477260" h="5372100">
                  <a:moveTo>
                    <a:pt x="2197125" y="2400300"/>
                  </a:moveTo>
                  <a:lnTo>
                    <a:pt x="2191867" y="2387600"/>
                  </a:lnTo>
                  <a:lnTo>
                    <a:pt x="2158619" y="2362200"/>
                  </a:lnTo>
                  <a:lnTo>
                    <a:pt x="2151049" y="2349500"/>
                  </a:lnTo>
                  <a:lnTo>
                    <a:pt x="2147455" y="2349500"/>
                  </a:lnTo>
                  <a:lnTo>
                    <a:pt x="2146262" y="2336800"/>
                  </a:lnTo>
                  <a:lnTo>
                    <a:pt x="2145919" y="2324100"/>
                  </a:lnTo>
                  <a:lnTo>
                    <a:pt x="2145436" y="2311400"/>
                  </a:lnTo>
                  <a:lnTo>
                    <a:pt x="2144077" y="2298700"/>
                  </a:lnTo>
                  <a:lnTo>
                    <a:pt x="2143645" y="2286000"/>
                  </a:lnTo>
                  <a:lnTo>
                    <a:pt x="2158542" y="2273300"/>
                  </a:lnTo>
                  <a:lnTo>
                    <a:pt x="2164181" y="2273300"/>
                  </a:lnTo>
                  <a:lnTo>
                    <a:pt x="2164029" y="2260600"/>
                  </a:lnTo>
                  <a:lnTo>
                    <a:pt x="2161578" y="2235200"/>
                  </a:lnTo>
                  <a:lnTo>
                    <a:pt x="2160549" y="2209800"/>
                  </a:lnTo>
                  <a:lnTo>
                    <a:pt x="2162911" y="2197100"/>
                  </a:lnTo>
                  <a:lnTo>
                    <a:pt x="2166010" y="2197100"/>
                  </a:lnTo>
                  <a:lnTo>
                    <a:pt x="2167178" y="2171700"/>
                  </a:lnTo>
                  <a:lnTo>
                    <a:pt x="2175751" y="2159000"/>
                  </a:lnTo>
                  <a:lnTo>
                    <a:pt x="2181923" y="2159000"/>
                  </a:lnTo>
                  <a:lnTo>
                    <a:pt x="2190800" y="2146300"/>
                  </a:lnTo>
                  <a:lnTo>
                    <a:pt x="2170633" y="2146300"/>
                  </a:lnTo>
                  <a:lnTo>
                    <a:pt x="2171420" y="2159000"/>
                  </a:lnTo>
                  <a:lnTo>
                    <a:pt x="2166124" y="2159000"/>
                  </a:lnTo>
                  <a:lnTo>
                    <a:pt x="2162086" y="2133600"/>
                  </a:lnTo>
                  <a:lnTo>
                    <a:pt x="2157666" y="2120900"/>
                  </a:lnTo>
                  <a:lnTo>
                    <a:pt x="2154618" y="2120900"/>
                  </a:lnTo>
                  <a:lnTo>
                    <a:pt x="2154694" y="2108200"/>
                  </a:lnTo>
                  <a:lnTo>
                    <a:pt x="2155761" y="2082800"/>
                  </a:lnTo>
                  <a:lnTo>
                    <a:pt x="2132076" y="2082800"/>
                  </a:lnTo>
                  <a:lnTo>
                    <a:pt x="2128304" y="2070100"/>
                  </a:lnTo>
                  <a:lnTo>
                    <a:pt x="2127859" y="2057400"/>
                  </a:lnTo>
                  <a:lnTo>
                    <a:pt x="2122970" y="2057400"/>
                  </a:lnTo>
                  <a:lnTo>
                    <a:pt x="2105901" y="2044700"/>
                  </a:lnTo>
                  <a:lnTo>
                    <a:pt x="2097532" y="2032000"/>
                  </a:lnTo>
                  <a:lnTo>
                    <a:pt x="2087816" y="2032000"/>
                  </a:lnTo>
                  <a:lnTo>
                    <a:pt x="2079015" y="2019300"/>
                  </a:lnTo>
                  <a:lnTo>
                    <a:pt x="2073402" y="2006600"/>
                  </a:lnTo>
                  <a:lnTo>
                    <a:pt x="2065693" y="2006600"/>
                  </a:lnTo>
                  <a:lnTo>
                    <a:pt x="2067255" y="2019300"/>
                  </a:lnTo>
                  <a:lnTo>
                    <a:pt x="2082482" y="2032000"/>
                  </a:lnTo>
                  <a:lnTo>
                    <a:pt x="2102078" y="2057400"/>
                  </a:lnTo>
                  <a:lnTo>
                    <a:pt x="2116747" y="2070100"/>
                  </a:lnTo>
                  <a:lnTo>
                    <a:pt x="2122119" y="2070100"/>
                  </a:lnTo>
                  <a:lnTo>
                    <a:pt x="2123986" y="2082800"/>
                  </a:lnTo>
                  <a:lnTo>
                    <a:pt x="2129015" y="2095500"/>
                  </a:lnTo>
                  <a:lnTo>
                    <a:pt x="2147900" y="2095500"/>
                  </a:lnTo>
                  <a:lnTo>
                    <a:pt x="2144293" y="2120900"/>
                  </a:lnTo>
                  <a:lnTo>
                    <a:pt x="2148078" y="2133600"/>
                  </a:lnTo>
                  <a:lnTo>
                    <a:pt x="2154085" y="2146300"/>
                  </a:lnTo>
                  <a:lnTo>
                    <a:pt x="2157184" y="2184400"/>
                  </a:lnTo>
                  <a:lnTo>
                    <a:pt x="2155787" y="2197100"/>
                  </a:lnTo>
                  <a:lnTo>
                    <a:pt x="2152916" y="2197100"/>
                  </a:lnTo>
                  <a:lnTo>
                    <a:pt x="2150453" y="2209800"/>
                  </a:lnTo>
                  <a:lnTo>
                    <a:pt x="2150313" y="2222500"/>
                  </a:lnTo>
                  <a:lnTo>
                    <a:pt x="2151519" y="2235200"/>
                  </a:lnTo>
                  <a:lnTo>
                    <a:pt x="2152777" y="2247900"/>
                  </a:lnTo>
                  <a:lnTo>
                    <a:pt x="2153996" y="2260600"/>
                  </a:lnTo>
                  <a:lnTo>
                    <a:pt x="2155075" y="2273300"/>
                  </a:lnTo>
                  <a:lnTo>
                    <a:pt x="2139518" y="2273300"/>
                  </a:lnTo>
                  <a:lnTo>
                    <a:pt x="2135530" y="2286000"/>
                  </a:lnTo>
                  <a:lnTo>
                    <a:pt x="2134324" y="2298700"/>
                  </a:lnTo>
                  <a:lnTo>
                    <a:pt x="2134730" y="2311400"/>
                  </a:lnTo>
                  <a:lnTo>
                    <a:pt x="2135644" y="2324100"/>
                  </a:lnTo>
                  <a:lnTo>
                    <a:pt x="2146414" y="2362200"/>
                  </a:lnTo>
                  <a:lnTo>
                    <a:pt x="2175802" y="2387600"/>
                  </a:lnTo>
                  <a:lnTo>
                    <a:pt x="2187549" y="2400300"/>
                  </a:lnTo>
                  <a:lnTo>
                    <a:pt x="2140420" y="2438400"/>
                  </a:lnTo>
                  <a:lnTo>
                    <a:pt x="2141245" y="2438400"/>
                  </a:lnTo>
                  <a:lnTo>
                    <a:pt x="2143747" y="2451100"/>
                  </a:lnTo>
                  <a:lnTo>
                    <a:pt x="2148294" y="2451100"/>
                  </a:lnTo>
                  <a:lnTo>
                    <a:pt x="2155279" y="2463800"/>
                  </a:lnTo>
                  <a:lnTo>
                    <a:pt x="2161121" y="2463800"/>
                  </a:lnTo>
                  <a:lnTo>
                    <a:pt x="2167013" y="2476500"/>
                  </a:lnTo>
                  <a:lnTo>
                    <a:pt x="2172474" y="2489200"/>
                  </a:lnTo>
                  <a:lnTo>
                    <a:pt x="2177059" y="2489200"/>
                  </a:lnTo>
                  <a:lnTo>
                    <a:pt x="2156688" y="2501900"/>
                  </a:lnTo>
                  <a:lnTo>
                    <a:pt x="2133727" y="2514600"/>
                  </a:lnTo>
                  <a:lnTo>
                    <a:pt x="2110460" y="2540000"/>
                  </a:lnTo>
                  <a:lnTo>
                    <a:pt x="2089188" y="2552700"/>
                  </a:lnTo>
                  <a:lnTo>
                    <a:pt x="2050783" y="2527300"/>
                  </a:lnTo>
                  <a:lnTo>
                    <a:pt x="2027021" y="2501900"/>
                  </a:lnTo>
                  <a:lnTo>
                    <a:pt x="2006765" y="2501900"/>
                  </a:lnTo>
                  <a:lnTo>
                    <a:pt x="2025980" y="2514600"/>
                  </a:lnTo>
                  <a:lnTo>
                    <a:pt x="2047811" y="2527300"/>
                  </a:lnTo>
                  <a:lnTo>
                    <a:pt x="2069731" y="2552700"/>
                  </a:lnTo>
                  <a:lnTo>
                    <a:pt x="2089188" y="2565400"/>
                  </a:lnTo>
                  <a:lnTo>
                    <a:pt x="2104555" y="2552700"/>
                  </a:lnTo>
                  <a:lnTo>
                    <a:pt x="2133968" y="2527300"/>
                  </a:lnTo>
                  <a:lnTo>
                    <a:pt x="2165896" y="2514600"/>
                  </a:lnTo>
                  <a:lnTo>
                    <a:pt x="2188819" y="2489200"/>
                  </a:lnTo>
                  <a:lnTo>
                    <a:pt x="2181326" y="2476500"/>
                  </a:lnTo>
                  <a:lnTo>
                    <a:pt x="2170303" y="2463800"/>
                  </a:lnTo>
                  <a:lnTo>
                    <a:pt x="2158720" y="2451100"/>
                  </a:lnTo>
                  <a:lnTo>
                    <a:pt x="2149551" y="2438400"/>
                  </a:lnTo>
                  <a:lnTo>
                    <a:pt x="2180844" y="2413000"/>
                  </a:lnTo>
                  <a:lnTo>
                    <a:pt x="2197125" y="2400300"/>
                  </a:lnTo>
                  <a:close/>
                </a:path>
                <a:path w="3477260" h="5372100">
                  <a:moveTo>
                    <a:pt x="2211400" y="2984500"/>
                  </a:moveTo>
                  <a:lnTo>
                    <a:pt x="2182812" y="2984500"/>
                  </a:lnTo>
                  <a:lnTo>
                    <a:pt x="2192540" y="2997200"/>
                  </a:lnTo>
                  <a:lnTo>
                    <a:pt x="2210714" y="2997200"/>
                  </a:lnTo>
                  <a:lnTo>
                    <a:pt x="2211400" y="2984500"/>
                  </a:lnTo>
                  <a:close/>
                </a:path>
                <a:path w="3477260" h="5372100">
                  <a:moveTo>
                    <a:pt x="2211590" y="4495800"/>
                  </a:moveTo>
                  <a:lnTo>
                    <a:pt x="2179180" y="4483239"/>
                  </a:lnTo>
                  <a:lnTo>
                    <a:pt x="2180767" y="4470400"/>
                  </a:lnTo>
                  <a:lnTo>
                    <a:pt x="2177402" y="4457700"/>
                  </a:lnTo>
                  <a:lnTo>
                    <a:pt x="2143810" y="4457700"/>
                  </a:lnTo>
                  <a:lnTo>
                    <a:pt x="2136559" y="4470400"/>
                  </a:lnTo>
                  <a:lnTo>
                    <a:pt x="2121560" y="4470400"/>
                  </a:lnTo>
                  <a:lnTo>
                    <a:pt x="2112505" y="4457700"/>
                  </a:lnTo>
                  <a:lnTo>
                    <a:pt x="2102142" y="4432300"/>
                  </a:lnTo>
                  <a:lnTo>
                    <a:pt x="2091423" y="4419600"/>
                  </a:lnTo>
                  <a:lnTo>
                    <a:pt x="2081301" y="4394200"/>
                  </a:lnTo>
                  <a:lnTo>
                    <a:pt x="2130069" y="4394200"/>
                  </a:lnTo>
                  <a:lnTo>
                    <a:pt x="2143290" y="4381500"/>
                  </a:lnTo>
                  <a:lnTo>
                    <a:pt x="2127466" y="4368800"/>
                  </a:lnTo>
                  <a:lnTo>
                    <a:pt x="2094242" y="4330700"/>
                  </a:lnTo>
                  <a:lnTo>
                    <a:pt x="2059965" y="4305300"/>
                  </a:lnTo>
                  <a:lnTo>
                    <a:pt x="2045512" y="4305300"/>
                  </a:lnTo>
                  <a:lnTo>
                    <a:pt x="2054250" y="4318000"/>
                  </a:lnTo>
                  <a:lnTo>
                    <a:pt x="2064804" y="4330700"/>
                  </a:lnTo>
                  <a:lnTo>
                    <a:pt x="2075726" y="4330700"/>
                  </a:lnTo>
                  <a:lnTo>
                    <a:pt x="2085581" y="4343400"/>
                  </a:lnTo>
                  <a:lnTo>
                    <a:pt x="2126945" y="4381500"/>
                  </a:lnTo>
                  <a:lnTo>
                    <a:pt x="2068372" y="4394200"/>
                  </a:lnTo>
                  <a:lnTo>
                    <a:pt x="2075738" y="4406900"/>
                  </a:lnTo>
                  <a:lnTo>
                    <a:pt x="2089175" y="4432300"/>
                  </a:lnTo>
                  <a:lnTo>
                    <a:pt x="2102929" y="4457700"/>
                  </a:lnTo>
                  <a:lnTo>
                    <a:pt x="2111222" y="4470400"/>
                  </a:lnTo>
                  <a:lnTo>
                    <a:pt x="2115782" y="4483239"/>
                  </a:lnTo>
                  <a:lnTo>
                    <a:pt x="2142147" y="4483239"/>
                  </a:lnTo>
                  <a:lnTo>
                    <a:pt x="2147659" y="4470400"/>
                  </a:lnTo>
                  <a:lnTo>
                    <a:pt x="2169706" y="4470400"/>
                  </a:lnTo>
                  <a:lnTo>
                    <a:pt x="2167356" y="4483239"/>
                  </a:lnTo>
                  <a:lnTo>
                    <a:pt x="2165566" y="4483239"/>
                  </a:lnTo>
                  <a:lnTo>
                    <a:pt x="2167686" y="4495800"/>
                  </a:lnTo>
                  <a:lnTo>
                    <a:pt x="2211590" y="4495800"/>
                  </a:lnTo>
                  <a:close/>
                </a:path>
                <a:path w="3477260" h="5372100">
                  <a:moveTo>
                    <a:pt x="2213216" y="1562100"/>
                  </a:moveTo>
                  <a:lnTo>
                    <a:pt x="2211857" y="1549400"/>
                  </a:lnTo>
                  <a:lnTo>
                    <a:pt x="2203183" y="1536700"/>
                  </a:lnTo>
                  <a:lnTo>
                    <a:pt x="2169350" y="1536700"/>
                  </a:lnTo>
                  <a:lnTo>
                    <a:pt x="2163788" y="1549400"/>
                  </a:lnTo>
                  <a:lnTo>
                    <a:pt x="2163610" y="1536700"/>
                  </a:lnTo>
                  <a:lnTo>
                    <a:pt x="2167750" y="1524000"/>
                  </a:lnTo>
                  <a:lnTo>
                    <a:pt x="2168982" y="1524000"/>
                  </a:lnTo>
                  <a:lnTo>
                    <a:pt x="2160079" y="1498600"/>
                  </a:lnTo>
                  <a:lnTo>
                    <a:pt x="2153221" y="1498600"/>
                  </a:lnTo>
                  <a:lnTo>
                    <a:pt x="2149614" y="1485900"/>
                  </a:lnTo>
                  <a:lnTo>
                    <a:pt x="2167521" y="1473200"/>
                  </a:lnTo>
                  <a:lnTo>
                    <a:pt x="2171598" y="1460500"/>
                  </a:lnTo>
                  <a:lnTo>
                    <a:pt x="2171509" y="1435100"/>
                  </a:lnTo>
                  <a:lnTo>
                    <a:pt x="2176945" y="1422400"/>
                  </a:lnTo>
                  <a:lnTo>
                    <a:pt x="2187791" y="1409700"/>
                  </a:lnTo>
                  <a:lnTo>
                    <a:pt x="2179624" y="1409700"/>
                  </a:lnTo>
                  <a:lnTo>
                    <a:pt x="2178989" y="1409700"/>
                  </a:lnTo>
                  <a:lnTo>
                    <a:pt x="2165210" y="1422400"/>
                  </a:lnTo>
                  <a:lnTo>
                    <a:pt x="2160790" y="1435100"/>
                  </a:lnTo>
                  <a:lnTo>
                    <a:pt x="2161527" y="1435100"/>
                  </a:lnTo>
                  <a:lnTo>
                    <a:pt x="2163229" y="1447800"/>
                  </a:lnTo>
                  <a:lnTo>
                    <a:pt x="2160270" y="1460500"/>
                  </a:lnTo>
                  <a:lnTo>
                    <a:pt x="2152370" y="1473200"/>
                  </a:lnTo>
                  <a:lnTo>
                    <a:pt x="2144077" y="1485900"/>
                  </a:lnTo>
                  <a:lnTo>
                    <a:pt x="2139912" y="1485900"/>
                  </a:lnTo>
                  <a:lnTo>
                    <a:pt x="2141004" y="1498600"/>
                  </a:lnTo>
                  <a:lnTo>
                    <a:pt x="2144369" y="1498600"/>
                  </a:lnTo>
                  <a:lnTo>
                    <a:pt x="2149157" y="1511300"/>
                  </a:lnTo>
                  <a:lnTo>
                    <a:pt x="2155660" y="1511300"/>
                  </a:lnTo>
                  <a:lnTo>
                    <a:pt x="2159495" y="1524000"/>
                  </a:lnTo>
                  <a:lnTo>
                    <a:pt x="2155342" y="1524000"/>
                  </a:lnTo>
                  <a:lnTo>
                    <a:pt x="2152243" y="1536700"/>
                  </a:lnTo>
                  <a:lnTo>
                    <a:pt x="2151443" y="1536700"/>
                  </a:lnTo>
                  <a:lnTo>
                    <a:pt x="2154186" y="1549400"/>
                  </a:lnTo>
                  <a:lnTo>
                    <a:pt x="2161413" y="1562100"/>
                  </a:lnTo>
                  <a:lnTo>
                    <a:pt x="2167750" y="1562100"/>
                  </a:lnTo>
                  <a:lnTo>
                    <a:pt x="2173643" y="1549400"/>
                  </a:lnTo>
                  <a:lnTo>
                    <a:pt x="2179536" y="1549400"/>
                  </a:lnTo>
                  <a:lnTo>
                    <a:pt x="2204478" y="1562100"/>
                  </a:lnTo>
                  <a:lnTo>
                    <a:pt x="2193125" y="1574800"/>
                  </a:lnTo>
                  <a:lnTo>
                    <a:pt x="2181517" y="1587500"/>
                  </a:lnTo>
                  <a:lnTo>
                    <a:pt x="2171979" y="1600200"/>
                  </a:lnTo>
                  <a:lnTo>
                    <a:pt x="2166836" y="1612900"/>
                  </a:lnTo>
                  <a:lnTo>
                    <a:pt x="2168918" y="1638300"/>
                  </a:lnTo>
                  <a:lnTo>
                    <a:pt x="2179904" y="1651000"/>
                  </a:lnTo>
                  <a:lnTo>
                    <a:pt x="2195055" y="1638300"/>
                  </a:lnTo>
                  <a:lnTo>
                    <a:pt x="2176881" y="1638300"/>
                  </a:lnTo>
                  <a:lnTo>
                    <a:pt x="2175802" y="1612900"/>
                  </a:lnTo>
                  <a:lnTo>
                    <a:pt x="2178837" y="1612900"/>
                  </a:lnTo>
                  <a:lnTo>
                    <a:pt x="2185581" y="1600200"/>
                  </a:lnTo>
                  <a:lnTo>
                    <a:pt x="2195677" y="1587500"/>
                  </a:lnTo>
                  <a:lnTo>
                    <a:pt x="2202294" y="1587500"/>
                  </a:lnTo>
                  <a:lnTo>
                    <a:pt x="2203031" y="1574800"/>
                  </a:lnTo>
                  <a:lnTo>
                    <a:pt x="2206028" y="1574800"/>
                  </a:lnTo>
                  <a:lnTo>
                    <a:pt x="2213216" y="1562100"/>
                  </a:lnTo>
                  <a:close/>
                </a:path>
                <a:path w="3477260" h="5372100">
                  <a:moveTo>
                    <a:pt x="2222995" y="1663700"/>
                  </a:moveTo>
                  <a:lnTo>
                    <a:pt x="2216378" y="1638300"/>
                  </a:lnTo>
                  <a:lnTo>
                    <a:pt x="2209635" y="1638300"/>
                  </a:lnTo>
                  <a:lnTo>
                    <a:pt x="2212213" y="1651000"/>
                  </a:lnTo>
                  <a:lnTo>
                    <a:pt x="2212492" y="1651000"/>
                  </a:lnTo>
                  <a:lnTo>
                    <a:pt x="2211095" y="1663700"/>
                  </a:lnTo>
                  <a:lnTo>
                    <a:pt x="2208695" y="1663700"/>
                  </a:lnTo>
                  <a:lnTo>
                    <a:pt x="2202230" y="1689100"/>
                  </a:lnTo>
                  <a:lnTo>
                    <a:pt x="2196693" y="1701800"/>
                  </a:lnTo>
                  <a:lnTo>
                    <a:pt x="2185759" y="1701800"/>
                  </a:lnTo>
                  <a:lnTo>
                    <a:pt x="2163102" y="1714500"/>
                  </a:lnTo>
                  <a:lnTo>
                    <a:pt x="2141270" y="1727200"/>
                  </a:lnTo>
                  <a:lnTo>
                    <a:pt x="2128672" y="1727200"/>
                  </a:lnTo>
                  <a:lnTo>
                    <a:pt x="2133904" y="1739900"/>
                  </a:lnTo>
                  <a:lnTo>
                    <a:pt x="2145334" y="1739900"/>
                  </a:lnTo>
                  <a:lnTo>
                    <a:pt x="2154834" y="1727200"/>
                  </a:lnTo>
                  <a:lnTo>
                    <a:pt x="2173452" y="1727200"/>
                  </a:lnTo>
                  <a:lnTo>
                    <a:pt x="2192236" y="1714500"/>
                  </a:lnTo>
                  <a:lnTo>
                    <a:pt x="2202243" y="1701800"/>
                  </a:lnTo>
                  <a:lnTo>
                    <a:pt x="2212886" y="1689100"/>
                  </a:lnTo>
                  <a:lnTo>
                    <a:pt x="2222995" y="1663700"/>
                  </a:lnTo>
                  <a:close/>
                </a:path>
                <a:path w="3477260" h="5372100">
                  <a:moveTo>
                    <a:pt x="2290000" y="3530600"/>
                  </a:moveTo>
                  <a:lnTo>
                    <a:pt x="2281097" y="3530600"/>
                  </a:lnTo>
                  <a:lnTo>
                    <a:pt x="2274392" y="3543300"/>
                  </a:lnTo>
                  <a:lnTo>
                    <a:pt x="2224074" y="3543300"/>
                  </a:lnTo>
                  <a:lnTo>
                    <a:pt x="2218677" y="3530600"/>
                  </a:lnTo>
                  <a:lnTo>
                    <a:pt x="2205774" y="3530600"/>
                  </a:lnTo>
                  <a:lnTo>
                    <a:pt x="2201938" y="3543300"/>
                  </a:lnTo>
                  <a:lnTo>
                    <a:pt x="2193074" y="3543300"/>
                  </a:lnTo>
                  <a:lnTo>
                    <a:pt x="2167547" y="3556000"/>
                  </a:lnTo>
                  <a:lnTo>
                    <a:pt x="2203640" y="3556000"/>
                  </a:lnTo>
                  <a:lnTo>
                    <a:pt x="2211819" y="3543300"/>
                  </a:lnTo>
                  <a:lnTo>
                    <a:pt x="2217216" y="3556000"/>
                  </a:lnTo>
                  <a:lnTo>
                    <a:pt x="2275852" y="3556000"/>
                  </a:lnTo>
                  <a:lnTo>
                    <a:pt x="2286317" y="3543300"/>
                  </a:lnTo>
                  <a:lnTo>
                    <a:pt x="2290000" y="3530600"/>
                  </a:lnTo>
                  <a:close/>
                </a:path>
                <a:path w="3477260" h="5372100">
                  <a:moveTo>
                    <a:pt x="2302865" y="2044700"/>
                  </a:moveTo>
                  <a:lnTo>
                    <a:pt x="2294420" y="2044700"/>
                  </a:lnTo>
                  <a:lnTo>
                    <a:pt x="2290076" y="2057400"/>
                  </a:lnTo>
                  <a:lnTo>
                    <a:pt x="2272766" y="2057400"/>
                  </a:lnTo>
                  <a:lnTo>
                    <a:pt x="2265261" y="2070100"/>
                  </a:lnTo>
                  <a:lnTo>
                    <a:pt x="2247633" y="2070100"/>
                  </a:lnTo>
                  <a:lnTo>
                    <a:pt x="2238819" y="2082800"/>
                  </a:lnTo>
                  <a:lnTo>
                    <a:pt x="2235225" y="2082800"/>
                  </a:lnTo>
                  <a:lnTo>
                    <a:pt x="2234882" y="2095500"/>
                  </a:lnTo>
                  <a:lnTo>
                    <a:pt x="2235860" y="2108200"/>
                  </a:lnTo>
                  <a:lnTo>
                    <a:pt x="2224494" y="2108200"/>
                  </a:lnTo>
                  <a:lnTo>
                    <a:pt x="2217216" y="2120900"/>
                  </a:lnTo>
                  <a:lnTo>
                    <a:pt x="2211603" y="2120900"/>
                  </a:lnTo>
                  <a:lnTo>
                    <a:pt x="2205278" y="2133600"/>
                  </a:lnTo>
                  <a:lnTo>
                    <a:pt x="2198713" y="2133600"/>
                  </a:lnTo>
                  <a:lnTo>
                    <a:pt x="2194204" y="2146300"/>
                  </a:lnTo>
                  <a:lnTo>
                    <a:pt x="2204783" y="2146300"/>
                  </a:lnTo>
                  <a:lnTo>
                    <a:pt x="2212124" y="2133600"/>
                  </a:lnTo>
                  <a:lnTo>
                    <a:pt x="2219591" y="2120900"/>
                  </a:lnTo>
                  <a:lnTo>
                    <a:pt x="2244052" y="2120900"/>
                  </a:lnTo>
                  <a:lnTo>
                    <a:pt x="2245906" y="2108200"/>
                  </a:lnTo>
                  <a:lnTo>
                    <a:pt x="2245639" y="2095500"/>
                  </a:lnTo>
                  <a:lnTo>
                    <a:pt x="2246198" y="2082800"/>
                  </a:lnTo>
                  <a:lnTo>
                    <a:pt x="2260955" y="2082800"/>
                  </a:lnTo>
                  <a:lnTo>
                    <a:pt x="2267699" y="2070100"/>
                  </a:lnTo>
                  <a:lnTo>
                    <a:pt x="2287613" y="2070100"/>
                  </a:lnTo>
                  <a:lnTo>
                    <a:pt x="2293975" y="2057400"/>
                  </a:lnTo>
                  <a:lnTo>
                    <a:pt x="2298725" y="2057400"/>
                  </a:lnTo>
                  <a:lnTo>
                    <a:pt x="2302865" y="2044700"/>
                  </a:lnTo>
                  <a:close/>
                </a:path>
                <a:path w="3477260" h="5372100">
                  <a:moveTo>
                    <a:pt x="2339454" y="2971800"/>
                  </a:moveTo>
                  <a:lnTo>
                    <a:pt x="2339352" y="2959100"/>
                  </a:lnTo>
                  <a:lnTo>
                    <a:pt x="2339238" y="2946400"/>
                  </a:lnTo>
                  <a:lnTo>
                    <a:pt x="2332380" y="2946400"/>
                  </a:lnTo>
                  <a:lnTo>
                    <a:pt x="2329980" y="2959100"/>
                  </a:lnTo>
                  <a:lnTo>
                    <a:pt x="2329904" y="2971800"/>
                  </a:lnTo>
                  <a:lnTo>
                    <a:pt x="2259647" y="2971800"/>
                  </a:lnTo>
                  <a:lnTo>
                    <a:pt x="2239759" y="2984500"/>
                  </a:lnTo>
                  <a:lnTo>
                    <a:pt x="2230488" y="2984500"/>
                  </a:lnTo>
                  <a:lnTo>
                    <a:pt x="2221827" y="2971800"/>
                  </a:lnTo>
                  <a:lnTo>
                    <a:pt x="2212352" y="2984500"/>
                  </a:lnTo>
                  <a:lnTo>
                    <a:pt x="2227288" y="2984500"/>
                  </a:lnTo>
                  <a:lnTo>
                    <a:pt x="2226030" y="2997200"/>
                  </a:lnTo>
                  <a:lnTo>
                    <a:pt x="2248573" y="2997200"/>
                  </a:lnTo>
                  <a:lnTo>
                    <a:pt x="2255685" y="2984500"/>
                  </a:lnTo>
                  <a:lnTo>
                    <a:pt x="2330970" y="2984500"/>
                  </a:lnTo>
                  <a:lnTo>
                    <a:pt x="2337879" y="2971800"/>
                  </a:lnTo>
                  <a:lnTo>
                    <a:pt x="2339454" y="2971800"/>
                  </a:lnTo>
                  <a:close/>
                </a:path>
                <a:path w="3477260" h="5372100">
                  <a:moveTo>
                    <a:pt x="2371712" y="2032000"/>
                  </a:moveTo>
                  <a:lnTo>
                    <a:pt x="2363406" y="2032000"/>
                  </a:lnTo>
                  <a:lnTo>
                    <a:pt x="2357196" y="2044700"/>
                  </a:lnTo>
                  <a:lnTo>
                    <a:pt x="2313406" y="2044700"/>
                  </a:lnTo>
                  <a:lnTo>
                    <a:pt x="2324011" y="2057400"/>
                  </a:lnTo>
                  <a:lnTo>
                    <a:pt x="2364854" y="2057400"/>
                  </a:lnTo>
                  <a:lnTo>
                    <a:pt x="2368651" y="2044700"/>
                  </a:lnTo>
                  <a:lnTo>
                    <a:pt x="2371712" y="2032000"/>
                  </a:lnTo>
                  <a:close/>
                </a:path>
                <a:path w="3477260" h="5372100">
                  <a:moveTo>
                    <a:pt x="2386520" y="4038600"/>
                  </a:moveTo>
                  <a:lnTo>
                    <a:pt x="2384780" y="3949700"/>
                  </a:lnTo>
                  <a:lnTo>
                    <a:pt x="2366162" y="3949700"/>
                  </a:lnTo>
                  <a:lnTo>
                    <a:pt x="2375306" y="3962400"/>
                  </a:lnTo>
                  <a:lnTo>
                    <a:pt x="2378545" y="4038600"/>
                  </a:lnTo>
                  <a:lnTo>
                    <a:pt x="2386520" y="4038600"/>
                  </a:lnTo>
                  <a:close/>
                </a:path>
                <a:path w="3477260" h="5372100">
                  <a:moveTo>
                    <a:pt x="2396947" y="3124200"/>
                  </a:moveTo>
                  <a:lnTo>
                    <a:pt x="2381935" y="3136900"/>
                  </a:lnTo>
                  <a:lnTo>
                    <a:pt x="2379129" y="3136900"/>
                  </a:lnTo>
                  <a:lnTo>
                    <a:pt x="2378710" y="3149600"/>
                  </a:lnTo>
                  <a:lnTo>
                    <a:pt x="2390406" y="3149600"/>
                  </a:lnTo>
                  <a:lnTo>
                    <a:pt x="2393175" y="3136900"/>
                  </a:lnTo>
                  <a:lnTo>
                    <a:pt x="2395804" y="3136900"/>
                  </a:lnTo>
                  <a:lnTo>
                    <a:pt x="2396947" y="3124200"/>
                  </a:lnTo>
                  <a:close/>
                </a:path>
                <a:path w="3477260" h="5372100">
                  <a:moveTo>
                    <a:pt x="2412149" y="3822700"/>
                  </a:moveTo>
                  <a:lnTo>
                    <a:pt x="2411996" y="3810000"/>
                  </a:lnTo>
                  <a:lnTo>
                    <a:pt x="2408669" y="3797300"/>
                  </a:lnTo>
                  <a:lnTo>
                    <a:pt x="2355837" y="3797300"/>
                  </a:lnTo>
                  <a:lnTo>
                    <a:pt x="2358593" y="3784600"/>
                  </a:lnTo>
                  <a:lnTo>
                    <a:pt x="2359126" y="3771900"/>
                  </a:lnTo>
                  <a:lnTo>
                    <a:pt x="2357513" y="3759200"/>
                  </a:lnTo>
                  <a:lnTo>
                    <a:pt x="2353881" y="3746500"/>
                  </a:lnTo>
                  <a:lnTo>
                    <a:pt x="2348611" y="3708400"/>
                  </a:lnTo>
                  <a:lnTo>
                    <a:pt x="2344851" y="3695700"/>
                  </a:lnTo>
                  <a:lnTo>
                    <a:pt x="2339454" y="3683000"/>
                  </a:lnTo>
                  <a:lnTo>
                    <a:pt x="2327859" y="3670300"/>
                  </a:lnTo>
                  <a:lnTo>
                    <a:pt x="2321191" y="3657600"/>
                  </a:lnTo>
                  <a:lnTo>
                    <a:pt x="2291029" y="3657600"/>
                  </a:lnTo>
                  <a:lnTo>
                    <a:pt x="2290343" y="3644900"/>
                  </a:lnTo>
                  <a:lnTo>
                    <a:pt x="2287994" y="3644900"/>
                  </a:lnTo>
                  <a:lnTo>
                    <a:pt x="2280589" y="3657600"/>
                  </a:lnTo>
                  <a:lnTo>
                    <a:pt x="2256637" y="3657600"/>
                  </a:lnTo>
                  <a:lnTo>
                    <a:pt x="2259038" y="3644900"/>
                  </a:lnTo>
                  <a:lnTo>
                    <a:pt x="2269337" y="3644900"/>
                  </a:lnTo>
                  <a:lnTo>
                    <a:pt x="2283599" y="3632200"/>
                  </a:lnTo>
                  <a:lnTo>
                    <a:pt x="2261070" y="3632200"/>
                  </a:lnTo>
                  <a:lnTo>
                    <a:pt x="2250198" y="3644900"/>
                  </a:lnTo>
                  <a:lnTo>
                    <a:pt x="2241816" y="3644900"/>
                  </a:lnTo>
                  <a:lnTo>
                    <a:pt x="2243531" y="3657600"/>
                  </a:lnTo>
                  <a:lnTo>
                    <a:pt x="2250529" y="3670300"/>
                  </a:lnTo>
                  <a:lnTo>
                    <a:pt x="2273795" y="3670300"/>
                  </a:lnTo>
                  <a:lnTo>
                    <a:pt x="2280932" y="3657600"/>
                  </a:lnTo>
                  <a:lnTo>
                    <a:pt x="2290000" y="3657600"/>
                  </a:lnTo>
                  <a:lnTo>
                    <a:pt x="2309152" y="3670300"/>
                  </a:lnTo>
                  <a:lnTo>
                    <a:pt x="2316619" y="3670300"/>
                  </a:lnTo>
                  <a:lnTo>
                    <a:pt x="2321369" y="3683000"/>
                  </a:lnTo>
                  <a:lnTo>
                    <a:pt x="2327630" y="3683000"/>
                  </a:lnTo>
                  <a:lnTo>
                    <a:pt x="2331986" y="3695700"/>
                  </a:lnTo>
                  <a:lnTo>
                    <a:pt x="2335517" y="3695700"/>
                  </a:lnTo>
                  <a:lnTo>
                    <a:pt x="2338070" y="3708400"/>
                  </a:lnTo>
                  <a:lnTo>
                    <a:pt x="2339975" y="3721100"/>
                  </a:lnTo>
                  <a:lnTo>
                    <a:pt x="2341562" y="3733800"/>
                  </a:lnTo>
                  <a:lnTo>
                    <a:pt x="2343594" y="3733800"/>
                  </a:lnTo>
                  <a:lnTo>
                    <a:pt x="2345842" y="3746500"/>
                  </a:lnTo>
                  <a:lnTo>
                    <a:pt x="2347963" y="3759200"/>
                  </a:lnTo>
                  <a:lnTo>
                    <a:pt x="2349741" y="3771900"/>
                  </a:lnTo>
                  <a:lnTo>
                    <a:pt x="2347950" y="3784600"/>
                  </a:lnTo>
                  <a:lnTo>
                    <a:pt x="2346464" y="3797300"/>
                  </a:lnTo>
                  <a:lnTo>
                    <a:pt x="2347506" y="3797300"/>
                  </a:lnTo>
                  <a:lnTo>
                    <a:pt x="2348204" y="3810000"/>
                  </a:lnTo>
                  <a:lnTo>
                    <a:pt x="2349360" y="3797300"/>
                  </a:lnTo>
                  <a:lnTo>
                    <a:pt x="2351189" y="3810000"/>
                  </a:lnTo>
                  <a:lnTo>
                    <a:pt x="2402357" y="3810000"/>
                  </a:lnTo>
                  <a:lnTo>
                    <a:pt x="2401874" y="3822700"/>
                  </a:lnTo>
                  <a:lnTo>
                    <a:pt x="2376487" y="3822700"/>
                  </a:lnTo>
                  <a:lnTo>
                    <a:pt x="2370975" y="3835400"/>
                  </a:lnTo>
                  <a:lnTo>
                    <a:pt x="2373731" y="3860800"/>
                  </a:lnTo>
                  <a:lnTo>
                    <a:pt x="2371496" y="3873500"/>
                  </a:lnTo>
                  <a:lnTo>
                    <a:pt x="2363660" y="3898900"/>
                  </a:lnTo>
                  <a:lnTo>
                    <a:pt x="2356142" y="3924300"/>
                  </a:lnTo>
                  <a:lnTo>
                    <a:pt x="2354872" y="3949700"/>
                  </a:lnTo>
                  <a:lnTo>
                    <a:pt x="2363292" y="3949700"/>
                  </a:lnTo>
                  <a:lnTo>
                    <a:pt x="2364295" y="3924300"/>
                  </a:lnTo>
                  <a:lnTo>
                    <a:pt x="2366657" y="3911600"/>
                  </a:lnTo>
                  <a:lnTo>
                    <a:pt x="2370556" y="3911600"/>
                  </a:lnTo>
                  <a:lnTo>
                    <a:pt x="2376144" y="3886200"/>
                  </a:lnTo>
                  <a:lnTo>
                    <a:pt x="2381224" y="3873500"/>
                  </a:lnTo>
                  <a:lnTo>
                    <a:pt x="2383650" y="3860800"/>
                  </a:lnTo>
                  <a:lnTo>
                    <a:pt x="2383167" y="3848100"/>
                  </a:lnTo>
                  <a:lnTo>
                    <a:pt x="2379522" y="3835400"/>
                  </a:lnTo>
                  <a:lnTo>
                    <a:pt x="2411819" y="3822700"/>
                  </a:lnTo>
                  <a:lnTo>
                    <a:pt x="2412149" y="3822700"/>
                  </a:lnTo>
                  <a:close/>
                </a:path>
                <a:path w="3477260" h="5372100">
                  <a:moveTo>
                    <a:pt x="2463063" y="3314700"/>
                  </a:moveTo>
                  <a:lnTo>
                    <a:pt x="2455164" y="3302000"/>
                  </a:lnTo>
                  <a:lnTo>
                    <a:pt x="2448979" y="3302000"/>
                  </a:lnTo>
                  <a:lnTo>
                    <a:pt x="2442337" y="3276600"/>
                  </a:lnTo>
                  <a:lnTo>
                    <a:pt x="2438781" y="3263900"/>
                  </a:lnTo>
                  <a:lnTo>
                    <a:pt x="2426068" y="3251200"/>
                  </a:lnTo>
                  <a:lnTo>
                    <a:pt x="2391930" y="3251200"/>
                  </a:lnTo>
                  <a:lnTo>
                    <a:pt x="2388997" y="3238500"/>
                  </a:lnTo>
                  <a:lnTo>
                    <a:pt x="2384196" y="3225800"/>
                  </a:lnTo>
                  <a:lnTo>
                    <a:pt x="2372423" y="3213100"/>
                  </a:lnTo>
                  <a:lnTo>
                    <a:pt x="2348598" y="3200400"/>
                  </a:lnTo>
                  <a:lnTo>
                    <a:pt x="2348611" y="3162300"/>
                  </a:lnTo>
                  <a:lnTo>
                    <a:pt x="2375966" y="3149600"/>
                  </a:lnTo>
                  <a:lnTo>
                    <a:pt x="2341562" y="3149600"/>
                  </a:lnTo>
                  <a:lnTo>
                    <a:pt x="2339009" y="3162300"/>
                  </a:lnTo>
                  <a:lnTo>
                    <a:pt x="2337028" y="3175000"/>
                  </a:lnTo>
                  <a:lnTo>
                    <a:pt x="2339492" y="3200400"/>
                  </a:lnTo>
                  <a:lnTo>
                    <a:pt x="2350274" y="3213100"/>
                  </a:lnTo>
                  <a:lnTo>
                    <a:pt x="2366632" y="3213100"/>
                  </a:lnTo>
                  <a:lnTo>
                    <a:pt x="2373020" y="3225800"/>
                  </a:lnTo>
                  <a:lnTo>
                    <a:pt x="2378303" y="3238500"/>
                  </a:lnTo>
                  <a:lnTo>
                    <a:pt x="2379980" y="3238500"/>
                  </a:lnTo>
                  <a:lnTo>
                    <a:pt x="2381008" y="3251200"/>
                  </a:lnTo>
                  <a:lnTo>
                    <a:pt x="2384361" y="3263900"/>
                  </a:lnTo>
                  <a:lnTo>
                    <a:pt x="2430615" y="3263900"/>
                  </a:lnTo>
                  <a:lnTo>
                    <a:pt x="2435555" y="3289300"/>
                  </a:lnTo>
                  <a:lnTo>
                    <a:pt x="2438679" y="3289300"/>
                  </a:lnTo>
                  <a:lnTo>
                    <a:pt x="2441689" y="3302000"/>
                  </a:lnTo>
                  <a:lnTo>
                    <a:pt x="2447810" y="3314700"/>
                  </a:lnTo>
                  <a:lnTo>
                    <a:pt x="2463063" y="3314700"/>
                  </a:lnTo>
                  <a:close/>
                </a:path>
                <a:path w="3477260" h="5372100">
                  <a:moveTo>
                    <a:pt x="2467965" y="2006600"/>
                  </a:moveTo>
                  <a:lnTo>
                    <a:pt x="2445791" y="2006600"/>
                  </a:lnTo>
                  <a:lnTo>
                    <a:pt x="2415794" y="2019300"/>
                  </a:lnTo>
                  <a:lnTo>
                    <a:pt x="2389606" y="2032000"/>
                  </a:lnTo>
                  <a:lnTo>
                    <a:pt x="2414536" y="2032000"/>
                  </a:lnTo>
                  <a:lnTo>
                    <a:pt x="2458097" y="2019300"/>
                  </a:lnTo>
                  <a:lnTo>
                    <a:pt x="2467965" y="2006600"/>
                  </a:lnTo>
                  <a:close/>
                </a:path>
                <a:path w="3477260" h="5372100">
                  <a:moveTo>
                    <a:pt x="2498534" y="3073400"/>
                  </a:moveTo>
                  <a:lnTo>
                    <a:pt x="2498394" y="3060700"/>
                  </a:lnTo>
                  <a:lnTo>
                    <a:pt x="2487701" y="3048000"/>
                  </a:lnTo>
                  <a:lnTo>
                    <a:pt x="2437460" y="3048000"/>
                  </a:lnTo>
                  <a:lnTo>
                    <a:pt x="2437358" y="3022600"/>
                  </a:lnTo>
                  <a:lnTo>
                    <a:pt x="2434171" y="3009900"/>
                  </a:lnTo>
                  <a:lnTo>
                    <a:pt x="2427351" y="2997200"/>
                  </a:lnTo>
                  <a:lnTo>
                    <a:pt x="2416378" y="2984500"/>
                  </a:lnTo>
                  <a:lnTo>
                    <a:pt x="2406891" y="2971800"/>
                  </a:lnTo>
                  <a:lnTo>
                    <a:pt x="2399119" y="2959100"/>
                  </a:lnTo>
                  <a:lnTo>
                    <a:pt x="2388158" y="2946400"/>
                  </a:lnTo>
                  <a:lnTo>
                    <a:pt x="2369045" y="2946400"/>
                  </a:lnTo>
                  <a:lnTo>
                    <a:pt x="2370417" y="2933700"/>
                  </a:lnTo>
                  <a:lnTo>
                    <a:pt x="2371394" y="2921000"/>
                  </a:lnTo>
                  <a:lnTo>
                    <a:pt x="2369947" y="2908300"/>
                  </a:lnTo>
                  <a:lnTo>
                    <a:pt x="2364054" y="2908300"/>
                  </a:lnTo>
                  <a:lnTo>
                    <a:pt x="2359926" y="2895600"/>
                  </a:lnTo>
                  <a:lnTo>
                    <a:pt x="2353780" y="2895600"/>
                  </a:lnTo>
                  <a:lnTo>
                    <a:pt x="2354834" y="2882900"/>
                  </a:lnTo>
                  <a:lnTo>
                    <a:pt x="2356802" y="2882900"/>
                  </a:lnTo>
                  <a:lnTo>
                    <a:pt x="2360930" y="2870200"/>
                  </a:lnTo>
                  <a:lnTo>
                    <a:pt x="2346972" y="2870200"/>
                  </a:lnTo>
                  <a:lnTo>
                    <a:pt x="2345448" y="2895600"/>
                  </a:lnTo>
                  <a:lnTo>
                    <a:pt x="2348738" y="2895600"/>
                  </a:lnTo>
                  <a:lnTo>
                    <a:pt x="2354440" y="2908300"/>
                  </a:lnTo>
                  <a:lnTo>
                    <a:pt x="2360333" y="2908300"/>
                  </a:lnTo>
                  <a:lnTo>
                    <a:pt x="2361958" y="2921000"/>
                  </a:lnTo>
                  <a:lnTo>
                    <a:pt x="2361082" y="2933700"/>
                  </a:lnTo>
                  <a:lnTo>
                    <a:pt x="2359507" y="2946400"/>
                  </a:lnTo>
                  <a:lnTo>
                    <a:pt x="2339238" y="2946400"/>
                  </a:lnTo>
                  <a:lnTo>
                    <a:pt x="2365667" y="2959100"/>
                  </a:lnTo>
                  <a:lnTo>
                    <a:pt x="2382139" y="2959100"/>
                  </a:lnTo>
                  <a:lnTo>
                    <a:pt x="2405088" y="2984500"/>
                  </a:lnTo>
                  <a:lnTo>
                    <a:pt x="2417559" y="2997200"/>
                  </a:lnTo>
                  <a:lnTo>
                    <a:pt x="2424455" y="3022600"/>
                  </a:lnTo>
                  <a:lnTo>
                    <a:pt x="2427338" y="3035300"/>
                  </a:lnTo>
                  <a:lnTo>
                    <a:pt x="2427770" y="3060700"/>
                  </a:lnTo>
                  <a:lnTo>
                    <a:pt x="2489212" y="3060700"/>
                  </a:lnTo>
                  <a:lnTo>
                    <a:pt x="2488946" y="3073400"/>
                  </a:lnTo>
                  <a:lnTo>
                    <a:pt x="2438577" y="3086100"/>
                  </a:lnTo>
                  <a:lnTo>
                    <a:pt x="2403665" y="3086100"/>
                  </a:lnTo>
                  <a:lnTo>
                    <a:pt x="2399766" y="3098800"/>
                  </a:lnTo>
                  <a:lnTo>
                    <a:pt x="2399207" y="3111500"/>
                  </a:lnTo>
                  <a:lnTo>
                    <a:pt x="2399601" y="3124200"/>
                  </a:lnTo>
                  <a:lnTo>
                    <a:pt x="2397785" y="3124200"/>
                  </a:lnTo>
                  <a:lnTo>
                    <a:pt x="2395804" y="3136900"/>
                  </a:lnTo>
                  <a:lnTo>
                    <a:pt x="2409723" y="3136900"/>
                  </a:lnTo>
                  <a:lnTo>
                    <a:pt x="2409012" y="3098800"/>
                  </a:lnTo>
                  <a:lnTo>
                    <a:pt x="2429814" y="3098800"/>
                  </a:lnTo>
                  <a:lnTo>
                    <a:pt x="2440775" y="3086100"/>
                  </a:lnTo>
                  <a:lnTo>
                    <a:pt x="2495791" y="3086100"/>
                  </a:lnTo>
                  <a:lnTo>
                    <a:pt x="2498534" y="3073400"/>
                  </a:lnTo>
                  <a:close/>
                </a:path>
                <a:path w="3477260" h="5372100">
                  <a:moveTo>
                    <a:pt x="2513990" y="3479800"/>
                  </a:moveTo>
                  <a:lnTo>
                    <a:pt x="2512771" y="3416300"/>
                  </a:lnTo>
                  <a:lnTo>
                    <a:pt x="2511310" y="3416300"/>
                  </a:lnTo>
                  <a:lnTo>
                    <a:pt x="2505468" y="3403600"/>
                  </a:lnTo>
                  <a:lnTo>
                    <a:pt x="2508770" y="3403600"/>
                  </a:lnTo>
                  <a:lnTo>
                    <a:pt x="2506878" y="3390900"/>
                  </a:lnTo>
                  <a:lnTo>
                    <a:pt x="2500617" y="3378200"/>
                  </a:lnTo>
                  <a:lnTo>
                    <a:pt x="2492794" y="3365500"/>
                  </a:lnTo>
                  <a:lnTo>
                    <a:pt x="2486228" y="3352800"/>
                  </a:lnTo>
                  <a:lnTo>
                    <a:pt x="2481453" y="3340100"/>
                  </a:lnTo>
                  <a:lnTo>
                    <a:pt x="2481770" y="3327400"/>
                  </a:lnTo>
                  <a:lnTo>
                    <a:pt x="2482939" y="3327400"/>
                  </a:lnTo>
                  <a:lnTo>
                    <a:pt x="2480741" y="3314700"/>
                  </a:lnTo>
                  <a:lnTo>
                    <a:pt x="2463444" y="3314700"/>
                  </a:lnTo>
                  <a:lnTo>
                    <a:pt x="2472258" y="3327400"/>
                  </a:lnTo>
                  <a:lnTo>
                    <a:pt x="2473668" y="3340100"/>
                  </a:lnTo>
                  <a:lnTo>
                    <a:pt x="2473248" y="3340100"/>
                  </a:lnTo>
                  <a:lnTo>
                    <a:pt x="2474696" y="3352800"/>
                  </a:lnTo>
                  <a:lnTo>
                    <a:pt x="2481719" y="3365500"/>
                  </a:lnTo>
                  <a:lnTo>
                    <a:pt x="2494838" y="3378200"/>
                  </a:lnTo>
                  <a:lnTo>
                    <a:pt x="2497823" y="3403600"/>
                  </a:lnTo>
                  <a:lnTo>
                    <a:pt x="2494330" y="3403600"/>
                  </a:lnTo>
                  <a:lnTo>
                    <a:pt x="2496312" y="3416300"/>
                  </a:lnTo>
                  <a:lnTo>
                    <a:pt x="2499703" y="3416300"/>
                  </a:lnTo>
                  <a:lnTo>
                    <a:pt x="2503005" y="3429000"/>
                  </a:lnTo>
                  <a:lnTo>
                    <a:pt x="2504681" y="3467100"/>
                  </a:lnTo>
                  <a:lnTo>
                    <a:pt x="2495588" y="3479800"/>
                  </a:lnTo>
                  <a:lnTo>
                    <a:pt x="2488565" y="3479800"/>
                  </a:lnTo>
                  <a:lnTo>
                    <a:pt x="2483688" y="3492500"/>
                  </a:lnTo>
                  <a:lnTo>
                    <a:pt x="2357310" y="3492500"/>
                  </a:lnTo>
                  <a:lnTo>
                    <a:pt x="2353856" y="3505200"/>
                  </a:lnTo>
                  <a:lnTo>
                    <a:pt x="2353322" y="3505200"/>
                  </a:lnTo>
                  <a:lnTo>
                    <a:pt x="2353653" y="3517900"/>
                  </a:lnTo>
                  <a:lnTo>
                    <a:pt x="2352751" y="3530600"/>
                  </a:lnTo>
                  <a:lnTo>
                    <a:pt x="2301671" y="3530600"/>
                  </a:lnTo>
                  <a:lnTo>
                    <a:pt x="2336127" y="3543300"/>
                  </a:lnTo>
                  <a:lnTo>
                    <a:pt x="2338019" y="3543300"/>
                  </a:lnTo>
                  <a:lnTo>
                    <a:pt x="2347531" y="3556000"/>
                  </a:lnTo>
                  <a:lnTo>
                    <a:pt x="2337397" y="3568700"/>
                  </a:lnTo>
                  <a:lnTo>
                    <a:pt x="2328049" y="3594100"/>
                  </a:lnTo>
                  <a:lnTo>
                    <a:pt x="2318943" y="3606800"/>
                  </a:lnTo>
                  <a:lnTo>
                    <a:pt x="2309584" y="3619500"/>
                  </a:lnTo>
                  <a:lnTo>
                    <a:pt x="2301583" y="3619500"/>
                  </a:lnTo>
                  <a:lnTo>
                    <a:pt x="2293620" y="3632200"/>
                  </a:lnTo>
                  <a:lnTo>
                    <a:pt x="2305786" y="3632200"/>
                  </a:lnTo>
                  <a:lnTo>
                    <a:pt x="2323312" y="3606800"/>
                  </a:lnTo>
                  <a:lnTo>
                    <a:pt x="2356396" y="3556000"/>
                  </a:lnTo>
                  <a:lnTo>
                    <a:pt x="2355024" y="3556000"/>
                  </a:lnTo>
                  <a:lnTo>
                    <a:pt x="2351608" y="3543300"/>
                  </a:lnTo>
                  <a:lnTo>
                    <a:pt x="2353259" y="3543300"/>
                  </a:lnTo>
                  <a:lnTo>
                    <a:pt x="2358186" y="3530600"/>
                  </a:lnTo>
                  <a:lnTo>
                    <a:pt x="2363355" y="3530600"/>
                  </a:lnTo>
                  <a:lnTo>
                    <a:pt x="2363266" y="3517900"/>
                  </a:lnTo>
                  <a:lnTo>
                    <a:pt x="2363190" y="3505200"/>
                  </a:lnTo>
                  <a:lnTo>
                    <a:pt x="2489911" y="3505200"/>
                  </a:lnTo>
                  <a:lnTo>
                    <a:pt x="2494635" y="3492500"/>
                  </a:lnTo>
                  <a:lnTo>
                    <a:pt x="2499499" y="3479800"/>
                  </a:lnTo>
                  <a:lnTo>
                    <a:pt x="2513990" y="3479800"/>
                  </a:lnTo>
                  <a:close/>
                </a:path>
                <a:path w="3477260" h="5372100">
                  <a:moveTo>
                    <a:pt x="2582202" y="3848100"/>
                  </a:moveTo>
                  <a:lnTo>
                    <a:pt x="2560828" y="3848100"/>
                  </a:lnTo>
                  <a:lnTo>
                    <a:pt x="2550566" y="3860800"/>
                  </a:lnTo>
                  <a:lnTo>
                    <a:pt x="2545537" y="3886200"/>
                  </a:lnTo>
                  <a:lnTo>
                    <a:pt x="2534056" y="3886200"/>
                  </a:lnTo>
                  <a:lnTo>
                    <a:pt x="2525649" y="3898900"/>
                  </a:lnTo>
                  <a:lnTo>
                    <a:pt x="2519934" y="3911600"/>
                  </a:lnTo>
                  <a:lnTo>
                    <a:pt x="2516543" y="3937000"/>
                  </a:lnTo>
                  <a:lnTo>
                    <a:pt x="2524645" y="3937000"/>
                  </a:lnTo>
                  <a:lnTo>
                    <a:pt x="2531237" y="3949700"/>
                  </a:lnTo>
                  <a:lnTo>
                    <a:pt x="2537396" y="3949700"/>
                  </a:lnTo>
                  <a:lnTo>
                    <a:pt x="2537307" y="3962400"/>
                  </a:lnTo>
                  <a:lnTo>
                    <a:pt x="2537231" y="3975100"/>
                  </a:lnTo>
                  <a:lnTo>
                    <a:pt x="2547950" y="3975100"/>
                  </a:lnTo>
                  <a:lnTo>
                    <a:pt x="2545677" y="3949700"/>
                  </a:lnTo>
                  <a:lnTo>
                    <a:pt x="2542159" y="3937000"/>
                  </a:lnTo>
                  <a:lnTo>
                    <a:pt x="2533192" y="3937000"/>
                  </a:lnTo>
                  <a:lnTo>
                    <a:pt x="2526398" y="3924300"/>
                  </a:lnTo>
                  <a:lnTo>
                    <a:pt x="2528493" y="3911600"/>
                  </a:lnTo>
                  <a:lnTo>
                    <a:pt x="2531440" y="3898900"/>
                  </a:lnTo>
                  <a:lnTo>
                    <a:pt x="2555430" y="3898900"/>
                  </a:lnTo>
                  <a:lnTo>
                    <a:pt x="2560840" y="3860800"/>
                  </a:lnTo>
                  <a:lnTo>
                    <a:pt x="2582202" y="3848100"/>
                  </a:lnTo>
                  <a:close/>
                </a:path>
                <a:path w="3477260" h="5372100">
                  <a:moveTo>
                    <a:pt x="2596667" y="3429000"/>
                  </a:moveTo>
                  <a:lnTo>
                    <a:pt x="2581275" y="3416300"/>
                  </a:lnTo>
                  <a:lnTo>
                    <a:pt x="2578062" y="3416300"/>
                  </a:lnTo>
                  <a:lnTo>
                    <a:pt x="2571064" y="3403600"/>
                  </a:lnTo>
                  <a:lnTo>
                    <a:pt x="2559240" y="3390900"/>
                  </a:lnTo>
                  <a:lnTo>
                    <a:pt x="2530551" y="3390900"/>
                  </a:lnTo>
                  <a:lnTo>
                    <a:pt x="2531630" y="3403600"/>
                  </a:lnTo>
                  <a:lnTo>
                    <a:pt x="2529446" y="3416300"/>
                  </a:lnTo>
                  <a:lnTo>
                    <a:pt x="2512771" y="3416300"/>
                  </a:lnTo>
                  <a:lnTo>
                    <a:pt x="2538692" y="3429000"/>
                  </a:lnTo>
                  <a:lnTo>
                    <a:pt x="2540444" y="3403600"/>
                  </a:lnTo>
                  <a:lnTo>
                    <a:pt x="2564295" y="3403600"/>
                  </a:lnTo>
                  <a:lnTo>
                    <a:pt x="2567292" y="3416300"/>
                  </a:lnTo>
                  <a:lnTo>
                    <a:pt x="2570518" y="3429000"/>
                  </a:lnTo>
                  <a:lnTo>
                    <a:pt x="2596667" y="3429000"/>
                  </a:lnTo>
                  <a:close/>
                </a:path>
                <a:path w="3477260" h="5372100">
                  <a:moveTo>
                    <a:pt x="2635034" y="4102100"/>
                  </a:moveTo>
                  <a:lnTo>
                    <a:pt x="2619857" y="4089400"/>
                  </a:lnTo>
                  <a:lnTo>
                    <a:pt x="2610294" y="4076700"/>
                  </a:lnTo>
                  <a:lnTo>
                    <a:pt x="2604795" y="4076700"/>
                  </a:lnTo>
                  <a:lnTo>
                    <a:pt x="2601811" y="4064000"/>
                  </a:lnTo>
                  <a:lnTo>
                    <a:pt x="2586418" y="4064000"/>
                  </a:lnTo>
                  <a:lnTo>
                    <a:pt x="2577007" y="4051300"/>
                  </a:lnTo>
                  <a:lnTo>
                    <a:pt x="2571673" y="4051300"/>
                  </a:lnTo>
                  <a:lnTo>
                    <a:pt x="2498991" y="4038600"/>
                  </a:lnTo>
                  <a:lnTo>
                    <a:pt x="2495956" y="3987800"/>
                  </a:lnTo>
                  <a:lnTo>
                    <a:pt x="2517584" y="3987800"/>
                  </a:lnTo>
                  <a:lnTo>
                    <a:pt x="2536748" y="3975100"/>
                  </a:lnTo>
                  <a:lnTo>
                    <a:pt x="2497671" y="3975100"/>
                  </a:lnTo>
                  <a:lnTo>
                    <a:pt x="2489416" y="3987800"/>
                  </a:lnTo>
                  <a:lnTo>
                    <a:pt x="2487206" y="4000500"/>
                  </a:lnTo>
                  <a:lnTo>
                    <a:pt x="2487307" y="4013200"/>
                  </a:lnTo>
                  <a:lnTo>
                    <a:pt x="2487879" y="4038600"/>
                  </a:lnTo>
                  <a:lnTo>
                    <a:pt x="2487015" y="4051300"/>
                  </a:lnTo>
                  <a:lnTo>
                    <a:pt x="2534589" y="4051300"/>
                  </a:lnTo>
                  <a:lnTo>
                    <a:pt x="2558199" y="4064000"/>
                  </a:lnTo>
                  <a:lnTo>
                    <a:pt x="2575610" y="4064000"/>
                  </a:lnTo>
                  <a:lnTo>
                    <a:pt x="2584843" y="4076700"/>
                  </a:lnTo>
                  <a:lnTo>
                    <a:pt x="2594813" y="4076700"/>
                  </a:lnTo>
                  <a:lnTo>
                    <a:pt x="2599563" y="4089400"/>
                  </a:lnTo>
                  <a:lnTo>
                    <a:pt x="2605671" y="4089400"/>
                  </a:lnTo>
                  <a:lnTo>
                    <a:pt x="2614053" y="4102100"/>
                  </a:lnTo>
                  <a:lnTo>
                    <a:pt x="2635034" y="4102100"/>
                  </a:lnTo>
                  <a:close/>
                </a:path>
                <a:path w="3477260" h="5372100">
                  <a:moveTo>
                    <a:pt x="2663456" y="1955800"/>
                  </a:moveTo>
                  <a:lnTo>
                    <a:pt x="2657094" y="1944357"/>
                  </a:lnTo>
                  <a:lnTo>
                    <a:pt x="2661602" y="1955800"/>
                  </a:lnTo>
                  <a:lnTo>
                    <a:pt x="2663456" y="1955800"/>
                  </a:lnTo>
                  <a:close/>
                </a:path>
                <a:path w="3477260" h="5372100">
                  <a:moveTo>
                    <a:pt x="2676169" y="1752600"/>
                  </a:moveTo>
                  <a:lnTo>
                    <a:pt x="2672423" y="1739900"/>
                  </a:lnTo>
                  <a:lnTo>
                    <a:pt x="2656306" y="1727200"/>
                  </a:lnTo>
                  <a:lnTo>
                    <a:pt x="2626080" y="1727200"/>
                  </a:lnTo>
                  <a:lnTo>
                    <a:pt x="2625242" y="1701800"/>
                  </a:lnTo>
                  <a:lnTo>
                    <a:pt x="2654071" y="1701800"/>
                  </a:lnTo>
                  <a:lnTo>
                    <a:pt x="2657538" y="1689100"/>
                  </a:lnTo>
                  <a:lnTo>
                    <a:pt x="2659786" y="1663700"/>
                  </a:lnTo>
                  <a:lnTo>
                    <a:pt x="2656344" y="1651000"/>
                  </a:lnTo>
                  <a:lnTo>
                    <a:pt x="2647150" y="1638300"/>
                  </a:lnTo>
                  <a:lnTo>
                    <a:pt x="2632151" y="1651000"/>
                  </a:lnTo>
                  <a:lnTo>
                    <a:pt x="2621064" y="1651000"/>
                  </a:lnTo>
                  <a:lnTo>
                    <a:pt x="2619235" y="1663700"/>
                  </a:lnTo>
                  <a:lnTo>
                    <a:pt x="2601493" y="1663700"/>
                  </a:lnTo>
                  <a:lnTo>
                    <a:pt x="2598775" y="1651000"/>
                  </a:lnTo>
                  <a:lnTo>
                    <a:pt x="2594927" y="1651000"/>
                  </a:lnTo>
                  <a:lnTo>
                    <a:pt x="2591270" y="1638300"/>
                  </a:lnTo>
                  <a:lnTo>
                    <a:pt x="2587383" y="1638300"/>
                  </a:lnTo>
                  <a:lnTo>
                    <a:pt x="2583446" y="1625600"/>
                  </a:lnTo>
                  <a:lnTo>
                    <a:pt x="2579674" y="1625600"/>
                  </a:lnTo>
                  <a:lnTo>
                    <a:pt x="2586431" y="1600200"/>
                  </a:lnTo>
                  <a:lnTo>
                    <a:pt x="2589199" y="1600200"/>
                  </a:lnTo>
                  <a:lnTo>
                    <a:pt x="2589619" y="1587500"/>
                  </a:lnTo>
                  <a:lnTo>
                    <a:pt x="2589339" y="1562100"/>
                  </a:lnTo>
                  <a:lnTo>
                    <a:pt x="2612669" y="1562100"/>
                  </a:lnTo>
                  <a:lnTo>
                    <a:pt x="2619260" y="1574800"/>
                  </a:lnTo>
                  <a:lnTo>
                    <a:pt x="2622207" y="1574800"/>
                  </a:lnTo>
                  <a:lnTo>
                    <a:pt x="2631884" y="1562100"/>
                  </a:lnTo>
                  <a:lnTo>
                    <a:pt x="2639428" y="1549400"/>
                  </a:lnTo>
                  <a:lnTo>
                    <a:pt x="2645968" y="1536700"/>
                  </a:lnTo>
                  <a:lnTo>
                    <a:pt x="2652636" y="1524000"/>
                  </a:lnTo>
                  <a:lnTo>
                    <a:pt x="2642387" y="1524000"/>
                  </a:lnTo>
                  <a:lnTo>
                    <a:pt x="2638336" y="1536700"/>
                  </a:lnTo>
                  <a:lnTo>
                    <a:pt x="2634399" y="1536700"/>
                  </a:lnTo>
                  <a:lnTo>
                    <a:pt x="2630855" y="1549400"/>
                  </a:lnTo>
                  <a:lnTo>
                    <a:pt x="2627617" y="1549400"/>
                  </a:lnTo>
                  <a:lnTo>
                    <a:pt x="2624620" y="1562100"/>
                  </a:lnTo>
                  <a:lnTo>
                    <a:pt x="2616047" y="1549400"/>
                  </a:lnTo>
                  <a:lnTo>
                    <a:pt x="2602369" y="1549400"/>
                  </a:lnTo>
                  <a:lnTo>
                    <a:pt x="2587434" y="1562100"/>
                  </a:lnTo>
                  <a:lnTo>
                    <a:pt x="2580627" y="1562100"/>
                  </a:lnTo>
                  <a:lnTo>
                    <a:pt x="2579014" y="1574800"/>
                  </a:lnTo>
                  <a:lnTo>
                    <a:pt x="2579725" y="1587500"/>
                  </a:lnTo>
                  <a:lnTo>
                    <a:pt x="2579903" y="1600200"/>
                  </a:lnTo>
                  <a:lnTo>
                    <a:pt x="2575496" y="1612900"/>
                  </a:lnTo>
                  <a:lnTo>
                    <a:pt x="2570645" y="1612900"/>
                  </a:lnTo>
                  <a:lnTo>
                    <a:pt x="2570810" y="1625600"/>
                  </a:lnTo>
                  <a:lnTo>
                    <a:pt x="2581427" y="1638300"/>
                  </a:lnTo>
                  <a:lnTo>
                    <a:pt x="2586901" y="1651000"/>
                  </a:lnTo>
                  <a:lnTo>
                    <a:pt x="2591549" y="1663700"/>
                  </a:lnTo>
                  <a:lnTo>
                    <a:pt x="2598521" y="1676400"/>
                  </a:lnTo>
                  <a:lnTo>
                    <a:pt x="2615666" y="1676400"/>
                  </a:lnTo>
                  <a:lnTo>
                    <a:pt x="2625902" y="1663700"/>
                  </a:lnTo>
                  <a:lnTo>
                    <a:pt x="2631452" y="1663700"/>
                  </a:lnTo>
                  <a:lnTo>
                    <a:pt x="2636431" y="1651000"/>
                  </a:lnTo>
                  <a:lnTo>
                    <a:pt x="2649207" y="1651000"/>
                  </a:lnTo>
                  <a:lnTo>
                    <a:pt x="2647429" y="1689100"/>
                  </a:lnTo>
                  <a:lnTo>
                    <a:pt x="2621864" y="1689100"/>
                  </a:lnTo>
                  <a:lnTo>
                    <a:pt x="2617101" y="1701800"/>
                  </a:lnTo>
                  <a:lnTo>
                    <a:pt x="2615158" y="1701800"/>
                  </a:lnTo>
                  <a:lnTo>
                    <a:pt x="2614904" y="1714500"/>
                  </a:lnTo>
                  <a:lnTo>
                    <a:pt x="2616200" y="1727200"/>
                  </a:lnTo>
                  <a:lnTo>
                    <a:pt x="2618892" y="1727200"/>
                  </a:lnTo>
                  <a:lnTo>
                    <a:pt x="2620543" y="1739900"/>
                  </a:lnTo>
                  <a:lnTo>
                    <a:pt x="2657500" y="1739900"/>
                  </a:lnTo>
                  <a:lnTo>
                    <a:pt x="2667165" y="1752600"/>
                  </a:lnTo>
                  <a:lnTo>
                    <a:pt x="2662313" y="1778000"/>
                  </a:lnTo>
                  <a:lnTo>
                    <a:pt x="2644914" y="1778000"/>
                  </a:lnTo>
                  <a:lnTo>
                    <a:pt x="2643416" y="1765300"/>
                  </a:lnTo>
                  <a:lnTo>
                    <a:pt x="2589720" y="1765300"/>
                  </a:lnTo>
                  <a:lnTo>
                    <a:pt x="2585732" y="1778000"/>
                  </a:lnTo>
                  <a:lnTo>
                    <a:pt x="2585021" y="1803400"/>
                  </a:lnTo>
                  <a:lnTo>
                    <a:pt x="2588603" y="1828800"/>
                  </a:lnTo>
                  <a:lnTo>
                    <a:pt x="2599575" y="1841500"/>
                  </a:lnTo>
                  <a:lnTo>
                    <a:pt x="2621051" y="1854200"/>
                  </a:lnTo>
                  <a:lnTo>
                    <a:pt x="2622143" y="1866900"/>
                  </a:lnTo>
                  <a:lnTo>
                    <a:pt x="2624378" y="1879600"/>
                  </a:lnTo>
                  <a:lnTo>
                    <a:pt x="2629725" y="1879600"/>
                  </a:lnTo>
                  <a:lnTo>
                    <a:pt x="2640152" y="1892300"/>
                  </a:lnTo>
                  <a:lnTo>
                    <a:pt x="2642552" y="1905000"/>
                  </a:lnTo>
                  <a:lnTo>
                    <a:pt x="2651302" y="1905000"/>
                  </a:lnTo>
                  <a:lnTo>
                    <a:pt x="2649385" y="1879600"/>
                  </a:lnTo>
                  <a:lnTo>
                    <a:pt x="2638209" y="1879600"/>
                  </a:lnTo>
                  <a:lnTo>
                    <a:pt x="2631668" y="1866900"/>
                  </a:lnTo>
                  <a:lnTo>
                    <a:pt x="2630043" y="1854200"/>
                  </a:lnTo>
                  <a:lnTo>
                    <a:pt x="2625521" y="1854200"/>
                  </a:lnTo>
                  <a:lnTo>
                    <a:pt x="2616174" y="1841500"/>
                  </a:lnTo>
                  <a:lnTo>
                    <a:pt x="2601049" y="1828800"/>
                  </a:lnTo>
                  <a:lnTo>
                    <a:pt x="2595181" y="1816100"/>
                  </a:lnTo>
                  <a:lnTo>
                    <a:pt x="2594597" y="1803400"/>
                  </a:lnTo>
                  <a:lnTo>
                    <a:pt x="2595308" y="1778000"/>
                  </a:lnTo>
                  <a:lnTo>
                    <a:pt x="2636024" y="1778000"/>
                  </a:lnTo>
                  <a:lnTo>
                    <a:pt x="2641130" y="1790700"/>
                  </a:lnTo>
                  <a:lnTo>
                    <a:pt x="2669324" y="1790700"/>
                  </a:lnTo>
                  <a:lnTo>
                    <a:pt x="2676169" y="1752600"/>
                  </a:lnTo>
                  <a:close/>
                </a:path>
                <a:path w="3477260" h="5372100">
                  <a:moveTo>
                    <a:pt x="2679420" y="3810000"/>
                  </a:moveTo>
                  <a:lnTo>
                    <a:pt x="2677172" y="3797300"/>
                  </a:lnTo>
                  <a:lnTo>
                    <a:pt x="2672829" y="3797300"/>
                  </a:lnTo>
                  <a:lnTo>
                    <a:pt x="2664168" y="3784600"/>
                  </a:lnTo>
                  <a:lnTo>
                    <a:pt x="2666238" y="3759200"/>
                  </a:lnTo>
                  <a:lnTo>
                    <a:pt x="2656649" y="3759200"/>
                  </a:lnTo>
                  <a:lnTo>
                    <a:pt x="2654401" y="3771900"/>
                  </a:lnTo>
                  <a:lnTo>
                    <a:pt x="2653284" y="3784600"/>
                  </a:lnTo>
                  <a:lnTo>
                    <a:pt x="2655100" y="3784600"/>
                  </a:lnTo>
                  <a:lnTo>
                    <a:pt x="2661653" y="3797300"/>
                  </a:lnTo>
                  <a:lnTo>
                    <a:pt x="2670797" y="3797300"/>
                  </a:lnTo>
                  <a:lnTo>
                    <a:pt x="2664637" y="3810000"/>
                  </a:lnTo>
                  <a:lnTo>
                    <a:pt x="2646756" y="3810000"/>
                  </a:lnTo>
                  <a:lnTo>
                    <a:pt x="2646896" y="3822700"/>
                  </a:lnTo>
                  <a:lnTo>
                    <a:pt x="2648991" y="3835400"/>
                  </a:lnTo>
                  <a:lnTo>
                    <a:pt x="2658326" y="3835400"/>
                  </a:lnTo>
                  <a:lnTo>
                    <a:pt x="2591638" y="3848100"/>
                  </a:lnTo>
                  <a:lnTo>
                    <a:pt x="2665107" y="3848100"/>
                  </a:lnTo>
                  <a:lnTo>
                    <a:pt x="2667698" y="3835400"/>
                  </a:lnTo>
                  <a:lnTo>
                    <a:pt x="2664955" y="3835400"/>
                  </a:lnTo>
                  <a:lnTo>
                    <a:pt x="2659888" y="3822700"/>
                  </a:lnTo>
                  <a:lnTo>
                    <a:pt x="2655506" y="3822700"/>
                  </a:lnTo>
                  <a:lnTo>
                    <a:pt x="2679420" y="3810000"/>
                  </a:lnTo>
                  <a:close/>
                </a:path>
                <a:path w="3477260" h="5372100">
                  <a:moveTo>
                    <a:pt x="2704490" y="2819400"/>
                  </a:moveTo>
                  <a:lnTo>
                    <a:pt x="2700896" y="2819400"/>
                  </a:lnTo>
                  <a:lnTo>
                    <a:pt x="2694292" y="2832100"/>
                  </a:lnTo>
                  <a:lnTo>
                    <a:pt x="2693733" y="2857500"/>
                  </a:lnTo>
                  <a:lnTo>
                    <a:pt x="2672067" y="2857500"/>
                  </a:lnTo>
                  <a:lnTo>
                    <a:pt x="2664041" y="2844800"/>
                  </a:lnTo>
                  <a:lnTo>
                    <a:pt x="2625280" y="2844800"/>
                  </a:lnTo>
                  <a:lnTo>
                    <a:pt x="2625204" y="2755900"/>
                  </a:lnTo>
                  <a:lnTo>
                    <a:pt x="2608630" y="2743200"/>
                  </a:lnTo>
                  <a:lnTo>
                    <a:pt x="2602623" y="2743200"/>
                  </a:lnTo>
                  <a:lnTo>
                    <a:pt x="2596680" y="2730500"/>
                  </a:lnTo>
                  <a:lnTo>
                    <a:pt x="2592374" y="2730500"/>
                  </a:lnTo>
                  <a:lnTo>
                    <a:pt x="2590368" y="2705100"/>
                  </a:lnTo>
                  <a:lnTo>
                    <a:pt x="2585859" y="2692400"/>
                  </a:lnTo>
                  <a:lnTo>
                    <a:pt x="2578760" y="2705100"/>
                  </a:lnTo>
                  <a:lnTo>
                    <a:pt x="2543124" y="2705100"/>
                  </a:lnTo>
                  <a:lnTo>
                    <a:pt x="2546286" y="2692400"/>
                  </a:lnTo>
                  <a:lnTo>
                    <a:pt x="2546743" y="2679700"/>
                  </a:lnTo>
                  <a:lnTo>
                    <a:pt x="2542565" y="2667000"/>
                  </a:lnTo>
                  <a:lnTo>
                    <a:pt x="2531897" y="2667000"/>
                  </a:lnTo>
                  <a:lnTo>
                    <a:pt x="2529382" y="2641600"/>
                  </a:lnTo>
                  <a:lnTo>
                    <a:pt x="2534996" y="2641600"/>
                  </a:lnTo>
                  <a:lnTo>
                    <a:pt x="2539238" y="2628900"/>
                  </a:lnTo>
                  <a:lnTo>
                    <a:pt x="2544661" y="2628900"/>
                  </a:lnTo>
                  <a:lnTo>
                    <a:pt x="2545892" y="2616200"/>
                  </a:lnTo>
                  <a:lnTo>
                    <a:pt x="2546197" y="2616200"/>
                  </a:lnTo>
                  <a:lnTo>
                    <a:pt x="2551646" y="2603500"/>
                  </a:lnTo>
                  <a:lnTo>
                    <a:pt x="2558186" y="2603500"/>
                  </a:lnTo>
                  <a:lnTo>
                    <a:pt x="2563380" y="2590800"/>
                  </a:lnTo>
                  <a:lnTo>
                    <a:pt x="2564790" y="2578100"/>
                  </a:lnTo>
                  <a:lnTo>
                    <a:pt x="2534323" y="2578100"/>
                  </a:lnTo>
                  <a:lnTo>
                    <a:pt x="2541435" y="2565400"/>
                  </a:lnTo>
                  <a:lnTo>
                    <a:pt x="2544953" y="2565400"/>
                  </a:lnTo>
                  <a:lnTo>
                    <a:pt x="2546337" y="2552700"/>
                  </a:lnTo>
                  <a:lnTo>
                    <a:pt x="2546997" y="2540000"/>
                  </a:lnTo>
                  <a:lnTo>
                    <a:pt x="2547683" y="2540000"/>
                  </a:lnTo>
                  <a:lnTo>
                    <a:pt x="2549309" y="2514600"/>
                  </a:lnTo>
                  <a:lnTo>
                    <a:pt x="2550960" y="2489200"/>
                  </a:lnTo>
                  <a:lnTo>
                    <a:pt x="2552357" y="2489200"/>
                  </a:lnTo>
                  <a:lnTo>
                    <a:pt x="2555468" y="2476500"/>
                  </a:lnTo>
                  <a:lnTo>
                    <a:pt x="2561552" y="2476500"/>
                  </a:lnTo>
                  <a:lnTo>
                    <a:pt x="2565946" y="2463800"/>
                  </a:lnTo>
                  <a:lnTo>
                    <a:pt x="2562809" y="2463800"/>
                  </a:lnTo>
                  <a:lnTo>
                    <a:pt x="2556192" y="2451100"/>
                  </a:lnTo>
                  <a:lnTo>
                    <a:pt x="2550109" y="2451100"/>
                  </a:lnTo>
                  <a:lnTo>
                    <a:pt x="2555735" y="2438400"/>
                  </a:lnTo>
                  <a:lnTo>
                    <a:pt x="2576309" y="2438400"/>
                  </a:lnTo>
                  <a:lnTo>
                    <a:pt x="2581402" y="2425700"/>
                  </a:lnTo>
                  <a:lnTo>
                    <a:pt x="2584158" y="2413000"/>
                  </a:lnTo>
                  <a:lnTo>
                    <a:pt x="2585339" y="2400300"/>
                  </a:lnTo>
                  <a:lnTo>
                    <a:pt x="2585885" y="2374900"/>
                  </a:lnTo>
                  <a:lnTo>
                    <a:pt x="2585389" y="2374900"/>
                  </a:lnTo>
                  <a:lnTo>
                    <a:pt x="2580195" y="2362200"/>
                  </a:lnTo>
                  <a:lnTo>
                    <a:pt x="2561704" y="2362200"/>
                  </a:lnTo>
                  <a:lnTo>
                    <a:pt x="2552852" y="2349500"/>
                  </a:lnTo>
                  <a:lnTo>
                    <a:pt x="2560155" y="2349500"/>
                  </a:lnTo>
                  <a:lnTo>
                    <a:pt x="2566111" y="2336800"/>
                  </a:lnTo>
                  <a:lnTo>
                    <a:pt x="2572448" y="2336800"/>
                  </a:lnTo>
                  <a:lnTo>
                    <a:pt x="2578608" y="2324100"/>
                  </a:lnTo>
                  <a:lnTo>
                    <a:pt x="2583548" y="2324100"/>
                  </a:lnTo>
                  <a:lnTo>
                    <a:pt x="2586240" y="2311400"/>
                  </a:lnTo>
                  <a:lnTo>
                    <a:pt x="2587091" y="2298700"/>
                  </a:lnTo>
                  <a:lnTo>
                    <a:pt x="2586748" y="2298700"/>
                  </a:lnTo>
                  <a:lnTo>
                    <a:pt x="2584462" y="2286000"/>
                  </a:lnTo>
                  <a:lnTo>
                    <a:pt x="2580386" y="2273300"/>
                  </a:lnTo>
                  <a:lnTo>
                    <a:pt x="2574137" y="2273300"/>
                  </a:lnTo>
                  <a:lnTo>
                    <a:pt x="2572308" y="2247900"/>
                  </a:lnTo>
                  <a:lnTo>
                    <a:pt x="2571839" y="2235200"/>
                  </a:lnTo>
                  <a:lnTo>
                    <a:pt x="2571546" y="2222500"/>
                  </a:lnTo>
                  <a:lnTo>
                    <a:pt x="2571064" y="2222500"/>
                  </a:lnTo>
                  <a:lnTo>
                    <a:pt x="2570073" y="2209800"/>
                  </a:lnTo>
                  <a:lnTo>
                    <a:pt x="2564587" y="2197100"/>
                  </a:lnTo>
                  <a:lnTo>
                    <a:pt x="2545194" y="2197100"/>
                  </a:lnTo>
                  <a:lnTo>
                    <a:pt x="2541752" y="2184400"/>
                  </a:lnTo>
                  <a:lnTo>
                    <a:pt x="2568092" y="2184400"/>
                  </a:lnTo>
                  <a:lnTo>
                    <a:pt x="2569870" y="2159000"/>
                  </a:lnTo>
                  <a:lnTo>
                    <a:pt x="2545511" y="2159000"/>
                  </a:lnTo>
                  <a:lnTo>
                    <a:pt x="2543721" y="2146300"/>
                  </a:lnTo>
                  <a:lnTo>
                    <a:pt x="2546070" y="2133600"/>
                  </a:lnTo>
                  <a:lnTo>
                    <a:pt x="2558427" y="2133600"/>
                  </a:lnTo>
                  <a:lnTo>
                    <a:pt x="2549106" y="2120900"/>
                  </a:lnTo>
                  <a:lnTo>
                    <a:pt x="2541320" y="2133600"/>
                  </a:lnTo>
                  <a:lnTo>
                    <a:pt x="2536101" y="2133600"/>
                  </a:lnTo>
                  <a:lnTo>
                    <a:pt x="2534475" y="2146300"/>
                  </a:lnTo>
                  <a:lnTo>
                    <a:pt x="2537536" y="2159000"/>
                  </a:lnTo>
                  <a:lnTo>
                    <a:pt x="2543276" y="2171700"/>
                  </a:lnTo>
                  <a:lnTo>
                    <a:pt x="2546172" y="2171700"/>
                  </a:lnTo>
                  <a:lnTo>
                    <a:pt x="2538285" y="2184400"/>
                  </a:lnTo>
                  <a:lnTo>
                    <a:pt x="2533802" y="2184400"/>
                  </a:lnTo>
                  <a:lnTo>
                    <a:pt x="2531249" y="2197100"/>
                  </a:lnTo>
                  <a:lnTo>
                    <a:pt x="2561717" y="2222500"/>
                  </a:lnTo>
                  <a:lnTo>
                    <a:pt x="2561806" y="2235200"/>
                  </a:lnTo>
                  <a:lnTo>
                    <a:pt x="2561945" y="2247900"/>
                  </a:lnTo>
                  <a:lnTo>
                    <a:pt x="2562606" y="2260600"/>
                  </a:lnTo>
                  <a:lnTo>
                    <a:pt x="2564206" y="2273300"/>
                  </a:lnTo>
                  <a:lnTo>
                    <a:pt x="2568473" y="2286000"/>
                  </a:lnTo>
                  <a:lnTo>
                    <a:pt x="2572664" y="2286000"/>
                  </a:lnTo>
                  <a:lnTo>
                    <a:pt x="2575737" y="2298700"/>
                  </a:lnTo>
                  <a:lnTo>
                    <a:pt x="2576677" y="2311400"/>
                  </a:lnTo>
                  <a:lnTo>
                    <a:pt x="2572740" y="2311400"/>
                  </a:lnTo>
                  <a:lnTo>
                    <a:pt x="2569108" y="2324100"/>
                  </a:lnTo>
                  <a:lnTo>
                    <a:pt x="2561450" y="2324100"/>
                  </a:lnTo>
                  <a:lnTo>
                    <a:pt x="2559520" y="2336800"/>
                  </a:lnTo>
                  <a:lnTo>
                    <a:pt x="2542629" y="2336800"/>
                  </a:lnTo>
                  <a:lnTo>
                    <a:pt x="2542705" y="2349500"/>
                  </a:lnTo>
                  <a:lnTo>
                    <a:pt x="2546159" y="2362200"/>
                  </a:lnTo>
                  <a:lnTo>
                    <a:pt x="2554668" y="2362200"/>
                  </a:lnTo>
                  <a:lnTo>
                    <a:pt x="2565704" y="2374900"/>
                  </a:lnTo>
                  <a:lnTo>
                    <a:pt x="2576715" y="2374900"/>
                  </a:lnTo>
                  <a:lnTo>
                    <a:pt x="2573007" y="2425700"/>
                  </a:lnTo>
                  <a:lnTo>
                    <a:pt x="2548001" y="2425700"/>
                  </a:lnTo>
                  <a:lnTo>
                    <a:pt x="2543086" y="2438400"/>
                  </a:lnTo>
                  <a:lnTo>
                    <a:pt x="2540203" y="2451100"/>
                  </a:lnTo>
                  <a:lnTo>
                    <a:pt x="2542756" y="2451100"/>
                  </a:lnTo>
                  <a:lnTo>
                    <a:pt x="2548394" y="2463800"/>
                  </a:lnTo>
                  <a:lnTo>
                    <a:pt x="2554821" y="2463800"/>
                  </a:lnTo>
                  <a:lnTo>
                    <a:pt x="2542781" y="2489200"/>
                  </a:lnTo>
                  <a:lnTo>
                    <a:pt x="2539733" y="2501900"/>
                  </a:lnTo>
                  <a:lnTo>
                    <a:pt x="2539212" y="2527300"/>
                  </a:lnTo>
                  <a:lnTo>
                    <a:pt x="2534805" y="2565400"/>
                  </a:lnTo>
                  <a:lnTo>
                    <a:pt x="2521254" y="2565400"/>
                  </a:lnTo>
                  <a:lnTo>
                    <a:pt x="2527325" y="2578100"/>
                  </a:lnTo>
                  <a:lnTo>
                    <a:pt x="2508148" y="2578100"/>
                  </a:lnTo>
                  <a:lnTo>
                    <a:pt x="2508275" y="2565400"/>
                  </a:lnTo>
                  <a:lnTo>
                    <a:pt x="2520518" y="2565400"/>
                  </a:lnTo>
                  <a:lnTo>
                    <a:pt x="2508986" y="2552700"/>
                  </a:lnTo>
                  <a:lnTo>
                    <a:pt x="2501163" y="2565400"/>
                  </a:lnTo>
                  <a:lnTo>
                    <a:pt x="2498039" y="2578100"/>
                  </a:lnTo>
                  <a:lnTo>
                    <a:pt x="2500223" y="2590800"/>
                  </a:lnTo>
                  <a:lnTo>
                    <a:pt x="2549474" y="2590800"/>
                  </a:lnTo>
                  <a:lnTo>
                    <a:pt x="2543035" y="2603500"/>
                  </a:lnTo>
                  <a:lnTo>
                    <a:pt x="2538387" y="2603500"/>
                  </a:lnTo>
                  <a:lnTo>
                    <a:pt x="2535809" y="2616200"/>
                  </a:lnTo>
                  <a:lnTo>
                    <a:pt x="2535593" y="2628900"/>
                  </a:lnTo>
                  <a:lnTo>
                    <a:pt x="2521521" y="2641600"/>
                  </a:lnTo>
                  <a:lnTo>
                    <a:pt x="2519108" y="2654300"/>
                  </a:lnTo>
                  <a:lnTo>
                    <a:pt x="2525166" y="2667000"/>
                  </a:lnTo>
                  <a:lnTo>
                    <a:pt x="2536494" y="2679700"/>
                  </a:lnTo>
                  <a:lnTo>
                    <a:pt x="2534208" y="2705100"/>
                  </a:lnTo>
                  <a:lnTo>
                    <a:pt x="2524404" y="2717800"/>
                  </a:lnTo>
                  <a:lnTo>
                    <a:pt x="2515158" y="2717800"/>
                  </a:lnTo>
                  <a:lnTo>
                    <a:pt x="2505100" y="2705100"/>
                  </a:lnTo>
                  <a:lnTo>
                    <a:pt x="2489390" y="2717800"/>
                  </a:lnTo>
                  <a:lnTo>
                    <a:pt x="2484894" y="2730500"/>
                  </a:lnTo>
                  <a:lnTo>
                    <a:pt x="2484907" y="2743200"/>
                  </a:lnTo>
                  <a:lnTo>
                    <a:pt x="2482761" y="2755900"/>
                  </a:lnTo>
                  <a:lnTo>
                    <a:pt x="2479700" y="2755900"/>
                  </a:lnTo>
                  <a:lnTo>
                    <a:pt x="2475471" y="2768600"/>
                  </a:lnTo>
                  <a:lnTo>
                    <a:pt x="2470696" y="2768600"/>
                  </a:lnTo>
                  <a:lnTo>
                    <a:pt x="2466022" y="2781300"/>
                  </a:lnTo>
                  <a:lnTo>
                    <a:pt x="2459621" y="2794000"/>
                  </a:lnTo>
                  <a:lnTo>
                    <a:pt x="2453157" y="2794000"/>
                  </a:lnTo>
                  <a:lnTo>
                    <a:pt x="2446324" y="2806700"/>
                  </a:lnTo>
                  <a:lnTo>
                    <a:pt x="2438819" y="2806700"/>
                  </a:lnTo>
                  <a:lnTo>
                    <a:pt x="2435225" y="2819400"/>
                  </a:lnTo>
                  <a:lnTo>
                    <a:pt x="2434704" y="2819400"/>
                  </a:lnTo>
                  <a:lnTo>
                    <a:pt x="2433116" y="2832100"/>
                  </a:lnTo>
                  <a:lnTo>
                    <a:pt x="2426360" y="2832100"/>
                  </a:lnTo>
                  <a:lnTo>
                    <a:pt x="2417470" y="2844800"/>
                  </a:lnTo>
                  <a:lnTo>
                    <a:pt x="2408174" y="2857500"/>
                  </a:lnTo>
                  <a:lnTo>
                    <a:pt x="2399449" y="2870200"/>
                  </a:lnTo>
                  <a:lnTo>
                    <a:pt x="2392248" y="2870200"/>
                  </a:lnTo>
                  <a:lnTo>
                    <a:pt x="2388120" y="2857500"/>
                  </a:lnTo>
                  <a:lnTo>
                    <a:pt x="2369972" y="2870200"/>
                  </a:lnTo>
                  <a:lnTo>
                    <a:pt x="2375547" y="2870200"/>
                  </a:lnTo>
                  <a:lnTo>
                    <a:pt x="2372106" y="2882900"/>
                  </a:lnTo>
                  <a:lnTo>
                    <a:pt x="2368270" y="2882900"/>
                  </a:lnTo>
                  <a:lnTo>
                    <a:pt x="2368816" y="2895600"/>
                  </a:lnTo>
                  <a:lnTo>
                    <a:pt x="2396236" y="2895600"/>
                  </a:lnTo>
                  <a:lnTo>
                    <a:pt x="2406827" y="2870200"/>
                  </a:lnTo>
                  <a:lnTo>
                    <a:pt x="2427897" y="2844800"/>
                  </a:lnTo>
                  <a:lnTo>
                    <a:pt x="2442857" y="2832100"/>
                  </a:lnTo>
                  <a:lnTo>
                    <a:pt x="2445537" y="2819400"/>
                  </a:lnTo>
                  <a:lnTo>
                    <a:pt x="2445702" y="2819400"/>
                  </a:lnTo>
                  <a:lnTo>
                    <a:pt x="2453132" y="2806700"/>
                  </a:lnTo>
                  <a:lnTo>
                    <a:pt x="2470200" y="2794000"/>
                  </a:lnTo>
                  <a:lnTo>
                    <a:pt x="2474455" y="2794000"/>
                  </a:lnTo>
                  <a:lnTo>
                    <a:pt x="2474518" y="2781300"/>
                  </a:lnTo>
                  <a:lnTo>
                    <a:pt x="2479065" y="2768600"/>
                  </a:lnTo>
                  <a:lnTo>
                    <a:pt x="2489263" y="2768600"/>
                  </a:lnTo>
                  <a:lnTo>
                    <a:pt x="2491663" y="2755900"/>
                  </a:lnTo>
                  <a:lnTo>
                    <a:pt x="2492743" y="2743200"/>
                  </a:lnTo>
                  <a:lnTo>
                    <a:pt x="2493276" y="2730500"/>
                  </a:lnTo>
                  <a:lnTo>
                    <a:pt x="2498471" y="2730500"/>
                  </a:lnTo>
                  <a:lnTo>
                    <a:pt x="2505684" y="2717800"/>
                  </a:lnTo>
                  <a:lnTo>
                    <a:pt x="2517571" y="2730500"/>
                  </a:lnTo>
                  <a:lnTo>
                    <a:pt x="2525077" y="2730500"/>
                  </a:lnTo>
                  <a:lnTo>
                    <a:pt x="2531681" y="2717800"/>
                  </a:lnTo>
                  <a:lnTo>
                    <a:pt x="2582037" y="2717800"/>
                  </a:lnTo>
                  <a:lnTo>
                    <a:pt x="2583484" y="2743200"/>
                  </a:lnTo>
                  <a:lnTo>
                    <a:pt x="2595257" y="2743200"/>
                  </a:lnTo>
                  <a:lnTo>
                    <a:pt x="2602382" y="2755900"/>
                  </a:lnTo>
                  <a:lnTo>
                    <a:pt x="2615692" y="2755900"/>
                  </a:lnTo>
                  <a:lnTo>
                    <a:pt x="2616174" y="2781300"/>
                  </a:lnTo>
                  <a:lnTo>
                    <a:pt x="2615793" y="2806700"/>
                  </a:lnTo>
                  <a:lnTo>
                    <a:pt x="2616390" y="2832100"/>
                  </a:lnTo>
                  <a:lnTo>
                    <a:pt x="2619768" y="2857500"/>
                  </a:lnTo>
                  <a:lnTo>
                    <a:pt x="2661729" y="2857500"/>
                  </a:lnTo>
                  <a:lnTo>
                    <a:pt x="2666225" y="2870200"/>
                  </a:lnTo>
                  <a:lnTo>
                    <a:pt x="2699423" y="2870200"/>
                  </a:lnTo>
                  <a:lnTo>
                    <a:pt x="2703284" y="2857500"/>
                  </a:lnTo>
                  <a:lnTo>
                    <a:pt x="2704490" y="2819400"/>
                  </a:lnTo>
                  <a:close/>
                </a:path>
                <a:path w="3477260" h="5372100">
                  <a:moveTo>
                    <a:pt x="2742793" y="3530600"/>
                  </a:moveTo>
                  <a:lnTo>
                    <a:pt x="2716746" y="3530600"/>
                  </a:lnTo>
                  <a:lnTo>
                    <a:pt x="2710561" y="3517900"/>
                  </a:lnTo>
                  <a:lnTo>
                    <a:pt x="2681427" y="3517900"/>
                  </a:lnTo>
                  <a:lnTo>
                    <a:pt x="2677122" y="3505200"/>
                  </a:lnTo>
                  <a:lnTo>
                    <a:pt x="2664688" y="3505200"/>
                  </a:lnTo>
                  <a:lnTo>
                    <a:pt x="2657767" y="3492500"/>
                  </a:lnTo>
                  <a:lnTo>
                    <a:pt x="2654071" y="3479800"/>
                  </a:lnTo>
                  <a:lnTo>
                    <a:pt x="2651125" y="3467100"/>
                  </a:lnTo>
                  <a:lnTo>
                    <a:pt x="2646451" y="3441700"/>
                  </a:lnTo>
                  <a:lnTo>
                    <a:pt x="2635300" y="3429000"/>
                  </a:lnTo>
                  <a:lnTo>
                    <a:pt x="2602750" y="3429000"/>
                  </a:lnTo>
                  <a:lnTo>
                    <a:pt x="2626804" y="3441700"/>
                  </a:lnTo>
                  <a:lnTo>
                    <a:pt x="2638145" y="3454400"/>
                  </a:lnTo>
                  <a:lnTo>
                    <a:pt x="2642374" y="3467100"/>
                  </a:lnTo>
                  <a:lnTo>
                    <a:pt x="2645194" y="3492500"/>
                  </a:lnTo>
                  <a:lnTo>
                    <a:pt x="2652331" y="3505200"/>
                  </a:lnTo>
                  <a:lnTo>
                    <a:pt x="2662250" y="3517900"/>
                  </a:lnTo>
                  <a:lnTo>
                    <a:pt x="2672600" y="3517900"/>
                  </a:lnTo>
                  <a:lnTo>
                    <a:pt x="2682252" y="3530600"/>
                  </a:lnTo>
                  <a:lnTo>
                    <a:pt x="2711272" y="3530600"/>
                  </a:lnTo>
                  <a:lnTo>
                    <a:pt x="2715882" y="3543300"/>
                  </a:lnTo>
                  <a:lnTo>
                    <a:pt x="2723184" y="3543300"/>
                  </a:lnTo>
                  <a:lnTo>
                    <a:pt x="2742793" y="3530600"/>
                  </a:lnTo>
                  <a:close/>
                </a:path>
                <a:path w="3477260" h="5372100">
                  <a:moveTo>
                    <a:pt x="2744584" y="4279900"/>
                  </a:moveTo>
                  <a:lnTo>
                    <a:pt x="2739212" y="4267200"/>
                  </a:lnTo>
                  <a:lnTo>
                    <a:pt x="2733903" y="4267200"/>
                  </a:lnTo>
                  <a:lnTo>
                    <a:pt x="2728595" y="4254500"/>
                  </a:lnTo>
                  <a:lnTo>
                    <a:pt x="2723197" y="4254500"/>
                  </a:lnTo>
                  <a:lnTo>
                    <a:pt x="2741828" y="4203700"/>
                  </a:lnTo>
                  <a:lnTo>
                    <a:pt x="2740863" y="4191000"/>
                  </a:lnTo>
                  <a:lnTo>
                    <a:pt x="2739898" y="4178300"/>
                  </a:lnTo>
                  <a:lnTo>
                    <a:pt x="2700718" y="4178300"/>
                  </a:lnTo>
                  <a:lnTo>
                    <a:pt x="2694825" y="4165600"/>
                  </a:lnTo>
                  <a:lnTo>
                    <a:pt x="2687663" y="4165600"/>
                  </a:lnTo>
                  <a:lnTo>
                    <a:pt x="2680157" y="4152900"/>
                  </a:lnTo>
                  <a:lnTo>
                    <a:pt x="2673185" y="4152900"/>
                  </a:lnTo>
                  <a:lnTo>
                    <a:pt x="2682049" y="4140200"/>
                  </a:lnTo>
                  <a:lnTo>
                    <a:pt x="2691942" y="4127500"/>
                  </a:lnTo>
                  <a:lnTo>
                    <a:pt x="2696832" y="4114800"/>
                  </a:lnTo>
                  <a:lnTo>
                    <a:pt x="2690685" y="4102100"/>
                  </a:lnTo>
                  <a:lnTo>
                    <a:pt x="2679242" y="4102100"/>
                  </a:lnTo>
                  <a:lnTo>
                    <a:pt x="2686037" y="4114800"/>
                  </a:lnTo>
                  <a:lnTo>
                    <a:pt x="2683764" y="4114800"/>
                  </a:lnTo>
                  <a:lnTo>
                    <a:pt x="2676550" y="4127500"/>
                  </a:lnTo>
                  <a:lnTo>
                    <a:pt x="2667787" y="4140200"/>
                  </a:lnTo>
                  <a:lnTo>
                    <a:pt x="2660866" y="4152900"/>
                  </a:lnTo>
                  <a:lnTo>
                    <a:pt x="2670962" y="4165600"/>
                  </a:lnTo>
                  <a:lnTo>
                    <a:pt x="2683243" y="4165600"/>
                  </a:lnTo>
                  <a:lnTo>
                    <a:pt x="2694228" y="4178300"/>
                  </a:lnTo>
                  <a:lnTo>
                    <a:pt x="2700439" y="4191000"/>
                  </a:lnTo>
                  <a:lnTo>
                    <a:pt x="2696819" y="4203700"/>
                  </a:lnTo>
                  <a:lnTo>
                    <a:pt x="2623934" y="4203700"/>
                  </a:lnTo>
                  <a:lnTo>
                    <a:pt x="2608580" y="4216400"/>
                  </a:lnTo>
                  <a:lnTo>
                    <a:pt x="2534983" y="4216400"/>
                  </a:lnTo>
                  <a:lnTo>
                    <a:pt x="2516695" y="4191000"/>
                  </a:lnTo>
                  <a:lnTo>
                    <a:pt x="2483193" y="4165600"/>
                  </a:lnTo>
                  <a:lnTo>
                    <a:pt x="2473985" y="4165600"/>
                  </a:lnTo>
                  <a:lnTo>
                    <a:pt x="2461120" y="4152900"/>
                  </a:lnTo>
                  <a:lnTo>
                    <a:pt x="2448750" y="4140200"/>
                  </a:lnTo>
                  <a:lnTo>
                    <a:pt x="2415883" y="4140200"/>
                  </a:lnTo>
                  <a:lnTo>
                    <a:pt x="2392883" y="4127500"/>
                  </a:lnTo>
                  <a:lnTo>
                    <a:pt x="2387181" y="4114800"/>
                  </a:lnTo>
                  <a:lnTo>
                    <a:pt x="2381212" y="4102100"/>
                  </a:lnTo>
                  <a:lnTo>
                    <a:pt x="2357412" y="4089400"/>
                  </a:lnTo>
                  <a:lnTo>
                    <a:pt x="2345639" y="4076700"/>
                  </a:lnTo>
                  <a:lnTo>
                    <a:pt x="2338159" y="4076700"/>
                  </a:lnTo>
                  <a:lnTo>
                    <a:pt x="2329777" y="4064000"/>
                  </a:lnTo>
                  <a:lnTo>
                    <a:pt x="2315311" y="4064000"/>
                  </a:lnTo>
                  <a:lnTo>
                    <a:pt x="2330310" y="4051300"/>
                  </a:lnTo>
                  <a:lnTo>
                    <a:pt x="2344013" y="4038600"/>
                  </a:lnTo>
                  <a:lnTo>
                    <a:pt x="2378545" y="4038600"/>
                  </a:lnTo>
                  <a:lnTo>
                    <a:pt x="2366683" y="4025900"/>
                  </a:lnTo>
                  <a:lnTo>
                    <a:pt x="2333015" y="4025900"/>
                  </a:lnTo>
                  <a:lnTo>
                    <a:pt x="2325801" y="4038600"/>
                  </a:lnTo>
                  <a:lnTo>
                    <a:pt x="2317470" y="4038600"/>
                  </a:lnTo>
                  <a:lnTo>
                    <a:pt x="2309799" y="4051300"/>
                  </a:lnTo>
                  <a:lnTo>
                    <a:pt x="2304542" y="4051300"/>
                  </a:lnTo>
                  <a:lnTo>
                    <a:pt x="2308453" y="4064000"/>
                  </a:lnTo>
                  <a:lnTo>
                    <a:pt x="2313000" y="4064000"/>
                  </a:lnTo>
                  <a:lnTo>
                    <a:pt x="2318143" y="4076700"/>
                  </a:lnTo>
                  <a:lnTo>
                    <a:pt x="2323871" y="4076700"/>
                  </a:lnTo>
                  <a:lnTo>
                    <a:pt x="2315845" y="4089400"/>
                  </a:lnTo>
                  <a:lnTo>
                    <a:pt x="2290521" y="4076700"/>
                  </a:lnTo>
                  <a:lnTo>
                    <a:pt x="2270429" y="4076700"/>
                  </a:lnTo>
                  <a:lnTo>
                    <a:pt x="2260981" y="4102100"/>
                  </a:lnTo>
                  <a:lnTo>
                    <a:pt x="2256688" y="4102100"/>
                  </a:lnTo>
                  <a:lnTo>
                    <a:pt x="2255266" y="4114800"/>
                  </a:lnTo>
                  <a:lnTo>
                    <a:pt x="2257069" y="4114800"/>
                  </a:lnTo>
                  <a:lnTo>
                    <a:pt x="2262441" y="4127500"/>
                  </a:lnTo>
                  <a:lnTo>
                    <a:pt x="2249754" y="4114800"/>
                  </a:lnTo>
                  <a:lnTo>
                    <a:pt x="2220163" y="4089400"/>
                  </a:lnTo>
                  <a:lnTo>
                    <a:pt x="2196046" y="4089400"/>
                  </a:lnTo>
                  <a:lnTo>
                    <a:pt x="2222093" y="4102100"/>
                  </a:lnTo>
                  <a:lnTo>
                    <a:pt x="2232266" y="4114800"/>
                  </a:lnTo>
                  <a:lnTo>
                    <a:pt x="2242020" y="4127500"/>
                  </a:lnTo>
                  <a:lnTo>
                    <a:pt x="2252078" y="4127500"/>
                  </a:lnTo>
                  <a:lnTo>
                    <a:pt x="2263165" y="4140200"/>
                  </a:lnTo>
                  <a:lnTo>
                    <a:pt x="2267483" y="4127500"/>
                  </a:lnTo>
                  <a:lnTo>
                    <a:pt x="2275154" y="4127500"/>
                  </a:lnTo>
                  <a:lnTo>
                    <a:pt x="2265616" y="4102100"/>
                  </a:lnTo>
                  <a:lnTo>
                    <a:pt x="2278227" y="4089400"/>
                  </a:lnTo>
                  <a:lnTo>
                    <a:pt x="2300681" y="4089400"/>
                  </a:lnTo>
                  <a:lnTo>
                    <a:pt x="2308923" y="4102100"/>
                  </a:lnTo>
                  <a:lnTo>
                    <a:pt x="2297633" y="4114800"/>
                  </a:lnTo>
                  <a:lnTo>
                    <a:pt x="2288032" y="4127500"/>
                  </a:lnTo>
                  <a:lnTo>
                    <a:pt x="2277973" y="4152900"/>
                  </a:lnTo>
                  <a:lnTo>
                    <a:pt x="2265286" y="4178300"/>
                  </a:lnTo>
                  <a:lnTo>
                    <a:pt x="2251811" y="4216400"/>
                  </a:lnTo>
                  <a:lnTo>
                    <a:pt x="2198319" y="4203700"/>
                  </a:lnTo>
                  <a:lnTo>
                    <a:pt x="2183053" y="4203700"/>
                  </a:lnTo>
                  <a:lnTo>
                    <a:pt x="2238133" y="4216400"/>
                  </a:lnTo>
                  <a:lnTo>
                    <a:pt x="2268791" y="4229100"/>
                  </a:lnTo>
                  <a:lnTo>
                    <a:pt x="2295410" y="4241800"/>
                  </a:lnTo>
                  <a:lnTo>
                    <a:pt x="2338362" y="4279900"/>
                  </a:lnTo>
                  <a:lnTo>
                    <a:pt x="2338527" y="4292600"/>
                  </a:lnTo>
                  <a:lnTo>
                    <a:pt x="2338311" y="4305300"/>
                  </a:lnTo>
                  <a:lnTo>
                    <a:pt x="2338882" y="4305300"/>
                  </a:lnTo>
                  <a:lnTo>
                    <a:pt x="2341372" y="4318000"/>
                  </a:lnTo>
                  <a:lnTo>
                    <a:pt x="2345271" y="4318000"/>
                  </a:lnTo>
                  <a:lnTo>
                    <a:pt x="2350719" y="4330700"/>
                  </a:lnTo>
                  <a:lnTo>
                    <a:pt x="2362708" y="4330700"/>
                  </a:lnTo>
                  <a:lnTo>
                    <a:pt x="2360053" y="4368800"/>
                  </a:lnTo>
                  <a:lnTo>
                    <a:pt x="2354935" y="4394200"/>
                  </a:lnTo>
                  <a:lnTo>
                    <a:pt x="2347036" y="4419600"/>
                  </a:lnTo>
                  <a:lnTo>
                    <a:pt x="2336088" y="4445000"/>
                  </a:lnTo>
                  <a:lnTo>
                    <a:pt x="2331250" y="4457700"/>
                  </a:lnTo>
                  <a:lnTo>
                    <a:pt x="2332444" y="4457700"/>
                  </a:lnTo>
                  <a:lnTo>
                    <a:pt x="2338451" y="4470400"/>
                  </a:lnTo>
                  <a:lnTo>
                    <a:pt x="2303551" y="4546600"/>
                  </a:lnTo>
                  <a:lnTo>
                    <a:pt x="2285263" y="4521200"/>
                  </a:lnTo>
                  <a:lnTo>
                    <a:pt x="2239899" y="4470400"/>
                  </a:lnTo>
                  <a:lnTo>
                    <a:pt x="2221687" y="4457700"/>
                  </a:lnTo>
                  <a:lnTo>
                    <a:pt x="2217585" y="4470400"/>
                  </a:lnTo>
                  <a:lnTo>
                    <a:pt x="2216086" y="4470400"/>
                  </a:lnTo>
                  <a:lnTo>
                    <a:pt x="2214829" y="4483239"/>
                  </a:lnTo>
                  <a:lnTo>
                    <a:pt x="2211590" y="4495800"/>
                  </a:lnTo>
                  <a:lnTo>
                    <a:pt x="2223376" y="4495800"/>
                  </a:lnTo>
                  <a:lnTo>
                    <a:pt x="2226208" y="4470400"/>
                  </a:lnTo>
                  <a:lnTo>
                    <a:pt x="2243226" y="4495800"/>
                  </a:lnTo>
                  <a:lnTo>
                    <a:pt x="2264778" y="4521200"/>
                  </a:lnTo>
                  <a:lnTo>
                    <a:pt x="2285301" y="4533900"/>
                  </a:lnTo>
                  <a:lnTo>
                    <a:pt x="2299297" y="4546600"/>
                  </a:lnTo>
                  <a:lnTo>
                    <a:pt x="2301036" y="4546600"/>
                  </a:lnTo>
                  <a:lnTo>
                    <a:pt x="2305786" y="4559300"/>
                  </a:lnTo>
                  <a:lnTo>
                    <a:pt x="2314600" y="4559300"/>
                  </a:lnTo>
                  <a:lnTo>
                    <a:pt x="2322258" y="4572000"/>
                  </a:lnTo>
                  <a:lnTo>
                    <a:pt x="2322995" y="4584700"/>
                  </a:lnTo>
                  <a:lnTo>
                    <a:pt x="2311120" y="4584700"/>
                  </a:lnTo>
                  <a:lnTo>
                    <a:pt x="2241372" y="4597400"/>
                  </a:lnTo>
                  <a:lnTo>
                    <a:pt x="2238692" y="4597400"/>
                  </a:lnTo>
                  <a:lnTo>
                    <a:pt x="2235466" y="4584700"/>
                  </a:lnTo>
                  <a:lnTo>
                    <a:pt x="2231174" y="4584700"/>
                  </a:lnTo>
                  <a:lnTo>
                    <a:pt x="2221890" y="4572000"/>
                  </a:lnTo>
                  <a:lnTo>
                    <a:pt x="2215350" y="4559300"/>
                  </a:lnTo>
                  <a:lnTo>
                    <a:pt x="2208238" y="4572000"/>
                  </a:lnTo>
                  <a:lnTo>
                    <a:pt x="2172195" y="4572000"/>
                  </a:lnTo>
                  <a:lnTo>
                    <a:pt x="2171166" y="4584700"/>
                  </a:lnTo>
                  <a:lnTo>
                    <a:pt x="2171877" y="4610100"/>
                  </a:lnTo>
                  <a:lnTo>
                    <a:pt x="2175878" y="4635500"/>
                  </a:lnTo>
                  <a:lnTo>
                    <a:pt x="2184793" y="4648200"/>
                  </a:lnTo>
                  <a:lnTo>
                    <a:pt x="2197062" y="4648200"/>
                  </a:lnTo>
                  <a:lnTo>
                    <a:pt x="2205571" y="4660900"/>
                  </a:lnTo>
                  <a:lnTo>
                    <a:pt x="2205088" y="4673600"/>
                  </a:lnTo>
                  <a:lnTo>
                    <a:pt x="2208542" y="4686300"/>
                  </a:lnTo>
                  <a:lnTo>
                    <a:pt x="2216480" y="4686300"/>
                  </a:lnTo>
                  <a:lnTo>
                    <a:pt x="2229434" y="4699000"/>
                  </a:lnTo>
                  <a:lnTo>
                    <a:pt x="2221725" y="4724400"/>
                  </a:lnTo>
                  <a:lnTo>
                    <a:pt x="2219820" y="4737100"/>
                  </a:lnTo>
                  <a:lnTo>
                    <a:pt x="2222195" y="4749800"/>
                  </a:lnTo>
                  <a:lnTo>
                    <a:pt x="2227300" y="4762500"/>
                  </a:lnTo>
                  <a:lnTo>
                    <a:pt x="2213991" y="4762500"/>
                  </a:lnTo>
                  <a:lnTo>
                    <a:pt x="2206548" y="4775200"/>
                  </a:lnTo>
                  <a:lnTo>
                    <a:pt x="2202878" y="4775200"/>
                  </a:lnTo>
                  <a:lnTo>
                    <a:pt x="2200833" y="4787900"/>
                  </a:lnTo>
                  <a:lnTo>
                    <a:pt x="2180983" y="4800600"/>
                  </a:lnTo>
                  <a:lnTo>
                    <a:pt x="2209698" y="4800600"/>
                  </a:lnTo>
                  <a:lnTo>
                    <a:pt x="2210968" y="4787900"/>
                  </a:lnTo>
                  <a:lnTo>
                    <a:pt x="2212187" y="4775200"/>
                  </a:lnTo>
                  <a:lnTo>
                    <a:pt x="2307717" y="4775200"/>
                  </a:lnTo>
                  <a:lnTo>
                    <a:pt x="2321445" y="4787900"/>
                  </a:lnTo>
                  <a:lnTo>
                    <a:pt x="2350325" y="4787900"/>
                  </a:lnTo>
                  <a:lnTo>
                    <a:pt x="2327008" y="4775200"/>
                  </a:lnTo>
                  <a:lnTo>
                    <a:pt x="2317546" y="4775200"/>
                  </a:lnTo>
                  <a:lnTo>
                    <a:pt x="2305824" y="4762500"/>
                  </a:lnTo>
                  <a:lnTo>
                    <a:pt x="2238895" y="4762500"/>
                  </a:lnTo>
                  <a:lnTo>
                    <a:pt x="2234006" y="4749800"/>
                  </a:lnTo>
                  <a:lnTo>
                    <a:pt x="2231047" y="4749800"/>
                  </a:lnTo>
                  <a:lnTo>
                    <a:pt x="2230107" y="4737100"/>
                  </a:lnTo>
                  <a:lnTo>
                    <a:pt x="2231225" y="4724400"/>
                  </a:lnTo>
                  <a:lnTo>
                    <a:pt x="2237092" y="4711700"/>
                  </a:lnTo>
                  <a:lnTo>
                    <a:pt x="2238171" y="4699000"/>
                  </a:lnTo>
                  <a:lnTo>
                    <a:pt x="2231288" y="4686300"/>
                  </a:lnTo>
                  <a:lnTo>
                    <a:pt x="2213292" y="4673600"/>
                  </a:lnTo>
                  <a:lnTo>
                    <a:pt x="2216073" y="4648200"/>
                  </a:lnTo>
                  <a:lnTo>
                    <a:pt x="2184895" y="4622800"/>
                  </a:lnTo>
                  <a:lnTo>
                    <a:pt x="2181923" y="4584700"/>
                  </a:lnTo>
                  <a:lnTo>
                    <a:pt x="2204974" y="4584700"/>
                  </a:lnTo>
                  <a:lnTo>
                    <a:pt x="2208542" y="4572000"/>
                  </a:lnTo>
                  <a:lnTo>
                    <a:pt x="2216594" y="4572000"/>
                  </a:lnTo>
                  <a:lnTo>
                    <a:pt x="2230551" y="4597400"/>
                  </a:lnTo>
                  <a:lnTo>
                    <a:pt x="2241931" y="4610100"/>
                  </a:lnTo>
                  <a:lnTo>
                    <a:pt x="2259253" y="4610100"/>
                  </a:lnTo>
                  <a:lnTo>
                    <a:pt x="2291042" y="4597400"/>
                  </a:lnTo>
                  <a:lnTo>
                    <a:pt x="2325751" y="4597400"/>
                  </a:lnTo>
                  <a:lnTo>
                    <a:pt x="2332621" y="4584700"/>
                  </a:lnTo>
                  <a:lnTo>
                    <a:pt x="2333828" y="4572000"/>
                  </a:lnTo>
                  <a:lnTo>
                    <a:pt x="2328354" y="4559300"/>
                  </a:lnTo>
                  <a:lnTo>
                    <a:pt x="2319871" y="4559300"/>
                  </a:lnTo>
                  <a:lnTo>
                    <a:pt x="2312060" y="4546600"/>
                  </a:lnTo>
                  <a:lnTo>
                    <a:pt x="2350909" y="4470400"/>
                  </a:lnTo>
                  <a:lnTo>
                    <a:pt x="2343556" y="4457700"/>
                  </a:lnTo>
                  <a:lnTo>
                    <a:pt x="2342375" y="4457700"/>
                  </a:lnTo>
                  <a:lnTo>
                    <a:pt x="2347036" y="4445000"/>
                  </a:lnTo>
                  <a:lnTo>
                    <a:pt x="2357209" y="4406900"/>
                  </a:lnTo>
                  <a:lnTo>
                    <a:pt x="2365629" y="4394200"/>
                  </a:lnTo>
                  <a:lnTo>
                    <a:pt x="2368727" y="4381500"/>
                  </a:lnTo>
                  <a:lnTo>
                    <a:pt x="2369858" y="4368800"/>
                  </a:lnTo>
                  <a:lnTo>
                    <a:pt x="2372410" y="4343400"/>
                  </a:lnTo>
                  <a:lnTo>
                    <a:pt x="2384234" y="4356100"/>
                  </a:lnTo>
                  <a:lnTo>
                    <a:pt x="2396185" y="4356100"/>
                  </a:lnTo>
                  <a:lnTo>
                    <a:pt x="2408732" y="4368800"/>
                  </a:lnTo>
                  <a:lnTo>
                    <a:pt x="2435275" y="4368800"/>
                  </a:lnTo>
                  <a:lnTo>
                    <a:pt x="2413139" y="4356100"/>
                  </a:lnTo>
                  <a:lnTo>
                    <a:pt x="2394331" y="4343400"/>
                  </a:lnTo>
                  <a:lnTo>
                    <a:pt x="2375522" y="4330700"/>
                  </a:lnTo>
                  <a:lnTo>
                    <a:pt x="2368499" y="4330700"/>
                  </a:lnTo>
                  <a:lnTo>
                    <a:pt x="2363368" y="4318000"/>
                  </a:lnTo>
                  <a:lnTo>
                    <a:pt x="2348306" y="4318000"/>
                  </a:lnTo>
                  <a:lnTo>
                    <a:pt x="2347290" y="4292600"/>
                  </a:lnTo>
                  <a:lnTo>
                    <a:pt x="2341410" y="4267200"/>
                  </a:lnTo>
                  <a:lnTo>
                    <a:pt x="2325763" y="4254500"/>
                  </a:lnTo>
                  <a:lnTo>
                    <a:pt x="2295448" y="4229100"/>
                  </a:lnTo>
                  <a:lnTo>
                    <a:pt x="2279866" y="4229100"/>
                  </a:lnTo>
                  <a:lnTo>
                    <a:pt x="2273528" y="4216400"/>
                  </a:lnTo>
                  <a:lnTo>
                    <a:pt x="2264524" y="4216400"/>
                  </a:lnTo>
                  <a:lnTo>
                    <a:pt x="2268143" y="4203700"/>
                  </a:lnTo>
                  <a:lnTo>
                    <a:pt x="2284361" y="4152900"/>
                  </a:lnTo>
                  <a:lnTo>
                    <a:pt x="2312187" y="4114800"/>
                  </a:lnTo>
                  <a:lnTo>
                    <a:pt x="2325725" y="4089400"/>
                  </a:lnTo>
                  <a:lnTo>
                    <a:pt x="2336127" y="4089400"/>
                  </a:lnTo>
                  <a:lnTo>
                    <a:pt x="2364511" y="4102100"/>
                  </a:lnTo>
                  <a:lnTo>
                    <a:pt x="2374671" y="4114800"/>
                  </a:lnTo>
                  <a:lnTo>
                    <a:pt x="2377440" y="4127500"/>
                  </a:lnTo>
                  <a:lnTo>
                    <a:pt x="2383688" y="4127500"/>
                  </a:lnTo>
                  <a:lnTo>
                    <a:pt x="2410155" y="4152900"/>
                  </a:lnTo>
                  <a:lnTo>
                    <a:pt x="2439771" y="4152900"/>
                  </a:lnTo>
                  <a:lnTo>
                    <a:pt x="2455380" y="4165600"/>
                  </a:lnTo>
                  <a:lnTo>
                    <a:pt x="2533154" y="4216400"/>
                  </a:lnTo>
                  <a:lnTo>
                    <a:pt x="2545562" y="4229100"/>
                  </a:lnTo>
                  <a:lnTo>
                    <a:pt x="2585834" y="4229100"/>
                  </a:lnTo>
                  <a:lnTo>
                    <a:pt x="2646146" y="4216400"/>
                  </a:lnTo>
                  <a:lnTo>
                    <a:pt x="2706459" y="4203700"/>
                  </a:lnTo>
                  <a:lnTo>
                    <a:pt x="2711348" y="4191000"/>
                  </a:lnTo>
                  <a:lnTo>
                    <a:pt x="2733827" y="4191000"/>
                  </a:lnTo>
                  <a:lnTo>
                    <a:pt x="2730957" y="4203700"/>
                  </a:lnTo>
                  <a:lnTo>
                    <a:pt x="2727502" y="4216400"/>
                  </a:lnTo>
                  <a:lnTo>
                    <a:pt x="2723743" y="4216400"/>
                  </a:lnTo>
                  <a:lnTo>
                    <a:pt x="2719971" y="4229100"/>
                  </a:lnTo>
                  <a:lnTo>
                    <a:pt x="2715818" y="4241800"/>
                  </a:lnTo>
                  <a:lnTo>
                    <a:pt x="2713393" y="4254500"/>
                  </a:lnTo>
                  <a:lnTo>
                    <a:pt x="2714904" y="4254500"/>
                  </a:lnTo>
                  <a:lnTo>
                    <a:pt x="2722600" y="4267200"/>
                  </a:lnTo>
                  <a:lnTo>
                    <a:pt x="2741384" y="4279900"/>
                  </a:lnTo>
                  <a:lnTo>
                    <a:pt x="2744584" y="4279900"/>
                  </a:lnTo>
                  <a:close/>
                </a:path>
                <a:path w="3477260" h="5372100">
                  <a:moveTo>
                    <a:pt x="2757233" y="3746500"/>
                  </a:moveTo>
                  <a:lnTo>
                    <a:pt x="2730614" y="3733800"/>
                  </a:lnTo>
                  <a:lnTo>
                    <a:pt x="2665971" y="3733800"/>
                  </a:lnTo>
                  <a:lnTo>
                    <a:pt x="2642743" y="3746500"/>
                  </a:lnTo>
                  <a:lnTo>
                    <a:pt x="2639784" y="3746500"/>
                  </a:lnTo>
                  <a:lnTo>
                    <a:pt x="2642412" y="3759200"/>
                  </a:lnTo>
                  <a:lnTo>
                    <a:pt x="2653538" y="3759200"/>
                  </a:lnTo>
                  <a:lnTo>
                    <a:pt x="2649461" y="3746500"/>
                  </a:lnTo>
                  <a:lnTo>
                    <a:pt x="2757233" y="3746500"/>
                  </a:lnTo>
                  <a:close/>
                </a:path>
                <a:path w="3477260" h="5372100">
                  <a:moveTo>
                    <a:pt x="2762186" y="1361401"/>
                  </a:moveTo>
                  <a:lnTo>
                    <a:pt x="2742107" y="1371600"/>
                  </a:lnTo>
                  <a:lnTo>
                    <a:pt x="2727160" y="1384300"/>
                  </a:lnTo>
                  <a:lnTo>
                    <a:pt x="2719984" y="1397000"/>
                  </a:lnTo>
                  <a:lnTo>
                    <a:pt x="2689809" y="1397000"/>
                  </a:lnTo>
                  <a:lnTo>
                    <a:pt x="2684449" y="1409700"/>
                  </a:lnTo>
                  <a:lnTo>
                    <a:pt x="2681135" y="1422400"/>
                  </a:lnTo>
                  <a:lnTo>
                    <a:pt x="2682049" y="1435100"/>
                  </a:lnTo>
                  <a:lnTo>
                    <a:pt x="2686189" y="1435100"/>
                  </a:lnTo>
                  <a:lnTo>
                    <a:pt x="2690939" y="1447800"/>
                  </a:lnTo>
                  <a:lnTo>
                    <a:pt x="2707475" y="1447800"/>
                  </a:lnTo>
                  <a:lnTo>
                    <a:pt x="2702725" y="1460500"/>
                  </a:lnTo>
                  <a:lnTo>
                    <a:pt x="2697975" y="1460500"/>
                  </a:lnTo>
                  <a:lnTo>
                    <a:pt x="2692374" y="1473200"/>
                  </a:lnTo>
                  <a:lnTo>
                    <a:pt x="2685135" y="1473200"/>
                  </a:lnTo>
                  <a:lnTo>
                    <a:pt x="2685707" y="1485900"/>
                  </a:lnTo>
                  <a:lnTo>
                    <a:pt x="2686621" y="1498600"/>
                  </a:lnTo>
                  <a:lnTo>
                    <a:pt x="2680157" y="1511300"/>
                  </a:lnTo>
                  <a:lnTo>
                    <a:pt x="2658618" y="1524000"/>
                  </a:lnTo>
                  <a:lnTo>
                    <a:pt x="2679598" y="1524000"/>
                  </a:lnTo>
                  <a:lnTo>
                    <a:pt x="2694089" y="1511300"/>
                  </a:lnTo>
                  <a:lnTo>
                    <a:pt x="2697340" y="1498600"/>
                  </a:lnTo>
                  <a:lnTo>
                    <a:pt x="2696032" y="1485900"/>
                  </a:lnTo>
                  <a:lnTo>
                    <a:pt x="2696819" y="1485900"/>
                  </a:lnTo>
                  <a:lnTo>
                    <a:pt x="2701074" y="1473200"/>
                  </a:lnTo>
                  <a:lnTo>
                    <a:pt x="2709037" y="1460500"/>
                  </a:lnTo>
                  <a:lnTo>
                    <a:pt x="2715641" y="1447800"/>
                  </a:lnTo>
                  <a:lnTo>
                    <a:pt x="2715857" y="1447800"/>
                  </a:lnTo>
                  <a:lnTo>
                    <a:pt x="2714091" y="1435100"/>
                  </a:lnTo>
                  <a:lnTo>
                    <a:pt x="2689860" y="1435100"/>
                  </a:lnTo>
                  <a:lnTo>
                    <a:pt x="2698178" y="1409700"/>
                  </a:lnTo>
                  <a:lnTo>
                    <a:pt x="2718524" y="1409700"/>
                  </a:lnTo>
                  <a:lnTo>
                    <a:pt x="2724188" y="1397000"/>
                  </a:lnTo>
                  <a:lnTo>
                    <a:pt x="2732976" y="1397000"/>
                  </a:lnTo>
                  <a:lnTo>
                    <a:pt x="2740888" y="1384300"/>
                  </a:lnTo>
                  <a:lnTo>
                    <a:pt x="2748369" y="1384300"/>
                  </a:lnTo>
                  <a:lnTo>
                    <a:pt x="2755849" y="1371600"/>
                  </a:lnTo>
                  <a:lnTo>
                    <a:pt x="2762186" y="1361401"/>
                  </a:lnTo>
                  <a:close/>
                </a:path>
                <a:path w="3477260" h="5372100">
                  <a:moveTo>
                    <a:pt x="2767114" y="1358900"/>
                  </a:moveTo>
                  <a:lnTo>
                    <a:pt x="2763748" y="1358900"/>
                  </a:lnTo>
                  <a:lnTo>
                    <a:pt x="2762186" y="1361401"/>
                  </a:lnTo>
                  <a:lnTo>
                    <a:pt x="2767114" y="1358900"/>
                  </a:lnTo>
                  <a:close/>
                </a:path>
                <a:path w="3477260" h="5372100">
                  <a:moveTo>
                    <a:pt x="2859214" y="3755250"/>
                  </a:moveTo>
                  <a:lnTo>
                    <a:pt x="2857309" y="3753053"/>
                  </a:lnTo>
                  <a:lnTo>
                    <a:pt x="2854528" y="3751148"/>
                  </a:lnTo>
                  <a:lnTo>
                    <a:pt x="2855531" y="3753624"/>
                  </a:lnTo>
                  <a:lnTo>
                    <a:pt x="2859214" y="3755250"/>
                  </a:lnTo>
                  <a:close/>
                </a:path>
                <a:path w="3477260" h="5372100">
                  <a:moveTo>
                    <a:pt x="2941421" y="1333500"/>
                  </a:moveTo>
                  <a:lnTo>
                    <a:pt x="2931350" y="1333500"/>
                  </a:lnTo>
                  <a:lnTo>
                    <a:pt x="2921800" y="1346200"/>
                  </a:lnTo>
                  <a:lnTo>
                    <a:pt x="2911398" y="1371600"/>
                  </a:lnTo>
                  <a:lnTo>
                    <a:pt x="2899930" y="1358900"/>
                  </a:lnTo>
                  <a:lnTo>
                    <a:pt x="2890507" y="1358900"/>
                  </a:lnTo>
                  <a:lnTo>
                    <a:pt x="2880969" y="1346200"/>
                  </a:lnTo>
                  <a:lnTo>
                    <a:pt x="2869146" y="1333500"/>
                  </a:lnTo>
                  <a:lnTo>
                    <a:pt x="2857652" y="1333500"/>
                  </a:lnTo>
                  <a:lnTo>
                    <a:pt x="2848330" y="1346200"/>
                  </a:lnTo>
                  <a:lnTo>
                    <a:pt x="2839631" y="1346200"/>
                  </a:lnTo>
                  <a:lnTo>
                    <a:pt x="2830030" y="1358900"/>
                  </a:lnTo>
                  <a:lnTo>
                    <a:pt x="2806166" y="1358900"/>
                  </a:lnTo>
                  <a:lnTo>
                    <a:pt x="2786837" y="1346200"/>
                  </a:lnTo>
                  <a:lnTo>
                    <a:pt x="2767114" y="1358900"/>
                  </a:lnTo>
                  <a:lnTo>
                    <a:pt x="2793111" y="1358900"/>
                  </a:lnTo>
                  <a:lnTo>
                    <a:pt x="2807932" y="1371600"/>
                  </a:lnTo>
                  <a:lnTo>
                    <a:pt x="2821584" y="1371600"/>
                  </a:lnTo>
                  <a:lnTo>
                    <a:pt x="2833446" y="1358900"/>
                  </a:lnTo>
                  <a:lnTo>
                    <a:pt x="2844279" y="1358900"/>
                  </a:lnTo>
                  <a:lnTo>
                    <a:pt x="2854909" y="1346200"/>
                  </a:lnTo>
                  <a:lnTo>
                    <a:pt x="2866136" y="1346200"/>
                  </a:lnTo>
                  <a:lnTo>
                    <a:pt x="2878798" y="1358900"/>
                  </a:lnTo>
                  <a:lnTo>
                    <a:pt x="2890761" y="1371600"/>
                  </a:lnTo>
                  <a:lnTo>
                    <a:pt x="2901696" y="1371600"/>
                  </a:lnTo>
                  <a:lnTo>
                    <a:pt x="2911310" y="1384300"/>
                  </a:lnTo>
                  <a:lnTo>
                    <a:pt x="2919399" y="1371600"/>
                  </a:lnTo>
                  <a:lnTo>
                    <a:pt x="2926931" y="1358900"/>
                  </a:lnTo>
                  <a:lnTo>
                    <a:pt x="2941421" y="1333500"/>
                  </a:lnTo>
                  <a:close/>
                </a:path>
                <a:path w="3477260" h="5372100">
                  <a:moveTo>
                    <a:pt x="2986595" y="1968500"/>
                  </a:moveTo>
                  <a:lnTo>
                    <a:pt x="2980893" y="1955800"/>
                  </a:lnTo>
                  <a:lnTo>
                    <a:pt x="2979953" y="1955800"/>
                  </a:lnTo>
                  <a:lnTo>
                    <a:pt x="2975622" y="1943100"/>
                  </a:lnTo>
                  <a:lnTo>
                    <a:pt x="2808922" y="1943100"/>
                  </a:lnTo>
                  <a:lnTo>
                    <a:pt x="2807195" y="1930400"/>
                  </a:lnTo>
                  <a:lnTo>
                    <a:pt x="2801315" y="1917700"/>
                  </a:lnTo>
                  <a:lnTo>
                    <a:pt x="2791168" y="1917700"/>
                  </a:lnTo>
                  <a:lnTo>
                    <a:pt x="2780436" y="1905000"/>
                  </a:lnTo>
                  <a:lnTo>
                    <a:pt x="2762808" y="1905000"/>
                  </a:lnTo>
                  <a:lnTo>
                    <a:pt x="2753080" y="1917700"/>
                  </a:lnTo>
                  <a:lnTo>
                    <a:pt x="2743784" y="1917700"/>
                  </a:lnTo>
                  <a:lnTo>
                    <a:pt x="2735110" y="1930400"/>
                  </a:lnTo>
                  <a:lnTo>
                    <a:pt x="2726156" y="1943100"/>
                  </a:lnTo>
                  <a:lnTo>
                    <a:pt x="2716542" y="1943100"/>
                  </a:lnTo>
                  <a:lnTo>
                    <a:pt x="2707271" y="1955800"/>
                  </a:lnTo>
                  <a:lnTo>
                    <a:pt x="2699372" y="1968500"/>
                  </a:lnTo>
                  <a:lnTo>
                    <a:pt x="2695054" y="1955800"/>
                  </a:lnTo>
                  <a:lnTo>
                    <a:pt x="2698635" y="1955800"/>
                  </a:lnTo>
                  <a:lnTo>
                    <a:pt x="2689987" y="1943100"/>
                  </a:lnTo>
                  <a:lnTo>
                    <a:pt x="2666403" y="1943100"/>
                  </a:lnTo>
                  <a:lnTo>
                    <a:pt x="2665031" y="1930400"/>
                  </a:lnTo>
                  <a:lnTo>
                    <a:pt x="2674175" y="1930400"/>
                  </a:lnTo>
                  <a:lnTo>
                    <a:pt x="2674683" y="1917700"/>
                  </a:lnTo>
                  <a:lnTo>
                    <a:pt x="2670098" y="1905000"/>
                  </a:lnTo>
                  <a:lnTo>
                    <a:pt x="2657627" y="1905000"/>
                  </a:lnTo>
                  <a:lnTo>
                    <a:pt x="2662402" y="1917700"/>
                  </a:lnTo>
                  <a:lnTo>
                    <a:pt x="2663367" y="1917700"/>
                  </a:lnTo>
                  <a:lnTo>
                    <a:pt x="2661170" y="1930400"/>
                  </a:lnTo>
                  <a:lnTo>
                    <a:pt x="2656065" y="1930400"/>
                  </a:lnTo>
                  <a:lnTo>
                    <a:pt x="2656395" y="1943100"/>
                  </a:lnTo>
                  <a:lnTo>
                    <a:pt x="2657094" y="1944357"/>
                  </a:lnTo>
                  <a:lnTo>
                    <a:pt x="2656598" y="1943100"/>
                  </a:lnTo>
                  <a:lnTo>
                    <a:pt x="2663456" y="1955800"/>
                  </a:lnTo>
                  <a:lnTo>
                    <a:pt x="2686774" y="1955800"/>
                  </a:lnTo>
                  <a:lnTo>
                    <a:pt x="2687688" y="1981200"/>
                  </a:lnTo>
                  <a:lnTo>
                    <a:pt x="2679547" y="1993900"/>
                  </a:lnTo>
                  <a:lnTo>
                    <a:pt x="2665463" y="2006600"/>
                  </a:lnTo>
                  <a:lnTo>
                    <a:pt x="2648572" y="2019300"/>
                  </a:lnTo>
                  <a:lnTo>
                    <a:pt x="2634577" y="2032000"/>
                  </a:lnTo>
                  <a:lnTo>
                    <a:pt x="2600502" y="2057400"/>
                  </a:lnTo>
                  <a:lnTo>
                    <a:pt x="2574277" y="2057400"/>
                  </a:lnTo>
                  <a:lnTo>
                    <a:pt x="2571305" y="2044700"/>
                  </a:lnTo>
                  <a:lnTo>
                    <a:pt x="2570924" y="2044700"/>
                  </a:lnTo>
                  <a:lnTo>
                    <a:pt x="2570924" y="2032000"/>
                  </a:lnTo>
                  <a:lnTo>
                    <a:pt x="2569045" y="2032000"/>
                  </a:lnTo>
                  <a:lnTo>
                    <a:pt x="2565882" y="2019300"/>
                  </a:lnTo>
                  <a:lnTo>
                    <a:pt x="2535771" y="2019300"/>
                  </a:lnTo>
                  <a:lnTo>
                    <a:pt x="2530411" y="2032000"/>
                  </a:lnTo>
                  <a:lnTo>
                    <a:pt x="2528900" y="2044700"/>
                  </a:lnTo>
                  <a:lnTo>
                    <a:pt x="2487828" y="2044700"/>
                  </a:lnTo>
                  <a:lnTo>
                    <a:pt x="2487777" y="2032000"/>
                  </a:lnTo>
                  <a:lnTo>
                    <a:pt x="2489974" y="2032000"/>
                  </a:lnTo>
                  <a:lnTo>
                    <a:pt x="2492349" y="2019300"/>
                  </a:lnTo>
                  <a:lnTo>
                    <a:pt x="2492806" y="2019300"/>
                  </a:lnTo>
                  <a:lnTo>
                    <a:pt x="2473490" y="2006600"/>
                  </a:lnTo>
                  <a:lnTo>
                    <a:pt x="2472499" y="2006600"/>
                  </a:lnTo>
                  <a:lnTo>
                    <a:pt x="2476169" y="2019300"/>
                  </a:lnTo>
                  <a:lnTo>
                    <a:pt x="2483510" y="2019300"/>
                  </a:lnTo>
                  <a:lnTo>
                    <a:pt x="2479954" y="2032000"/>
                  </a:lnTo>
                  <a:lnTo>
                    <a:pt x="2477135" y="2032000"/>
                  </a:lnTo>
                  <a:lnTo>
                    <a:pt x="2477922" y="2044700"/>
                  </a:lnTo>
                  <a:lnTo>
                    <a:pt x="2485237" y="2057400"/>
                  </a:lnTo>
                  <a:lnTo>
                    <a:pt x="2524163" y="2057400"/>
                  </a:lnTo>
                  <a:lnTo>
                    <a:pt x="2523833" y="2070100"/>
                  </a:lnTo>
                  <a:lnTo>
                    <a:pt x="2524404" y="2082800"/>
                  </a:lnTo>
                  <a:lnTo>
                    <a:pt x="2528532" y="2095500"/>
                  </a:lnTo>
                  <a:lnTo>
                    <a:pt x="2545283" y="2095500"/>
                  </a:lnTo>
                  <a:lnTo>
                    <a:pt x="2560218" y="2082800"/>
                  </a:lnTo>
                  <a:lnTo>
                    <a:pt x="2565984" y="2108200"/>
                  </a:lnTo>
                  <a:lnTo>
                    <a:pt x="2565133" y="2108200"/>
                  </a:lnTo>
                  <a:lnTo>
                    <a:pt x="2561374" y="2120900"/>
                  </a:lnTo>
                  <a:lnTo>
                    <a:pt x="2558427" y="2133600"/>
                  </a:lnTo>
                  <a:lnTo>
                    <a:pt x="2568714" y="2133600"/>
                  </a:lnTo>
                  <a:lnTo>
                    <a:pt x="2574556" y="2120900"/>
                  </a:lnTo>
                  <a:lnTo>
                    <a:pt x="2576550" y="2108200"/>
                  </a:lnTo>
                  <a:lnTo>
                    <a:pt x="2573693" y="2095500"/>
                  </a:lnTo>
                  <a:lnTo>
                    <a:pt x="2566606" y="2082800"/>
                  </a:lnTo>
                  <a:lnTo>
                    <a:pt x="2555964" y="2070100"/>
                  </a:lnTo>
                  <a:lnTo>
                    <a:pt x="2547874" y="2082800"/>
                  </a:lnTo>
                  <a:lnTo>
                    <a:pt x="2534005" y="2082800"/>
                  </a:lnTo>
                  <a:lnTo>
                    <a:pt x="2532697" y="2070100"/>
                  </a:lnTo>
                  <a:lnTo>
                    <a:pt x="2533307" y="2070100"/>
                  </a:lnTo>
                  <a:lnTo>
                    <a:pt x="2535136" y="2057400"/>
                  </a:lnTo>
                  <a:lnTo>
                    <a:pt x="2536634" y="2057400"/>
                  </a:lnTo>
                  <a:lnTo>
                    <a:pt x="2538260" y="2044700"/>
                  </a:lnTo>
                  <a:lnTo>
                    <a:pt x="2539873" y="2032000"/>
                  </a:lnTo>
                  <a:lnTo>
                    <a:pt x="2562466" y="2032000"/>
                  </a:lnTo>
                  <a:lnTo>
                    <a:pt x="2562390" y="2044700"/>
                  </a:lnTo>
                  <a:lnTo>
                    <a:pt x="2560840" y="2044700"/>
                  </a:lnTo>
                  <a:lnTo>
                    <a:pt x="2559685" y="2057400"/>
                  </a:lnTo>
                  <a:lnTo>
                    <a:pt x="2581579" y="2070100"/>
                  </a:lnTo>
                  <a:lnTo>
                    <a:pt x="2600045" y="2070100"/>
                  </a:lnTo>
                  <a:lnTo>
                    <a:pt x="2613495" y="2057400"/>
                  </a:lnTo>
                  <a:lnTo>
                    <a:pt x="2626944" y="2044700"/>
                  </a:lnTo>
                  <a:lnTo>
                    <a:pt x="2674137" y="2006600"/>
                  </a:lnTo>
                  <a:lnTo>
                    <a:pt x="2682151" y="2006600"/>
                  </a:lnTo>
                  <a:lnTo>
                    <a:pt x="2687345" y="1993900"/>
                  </a:lnTo>
                  <a:lnTo>
                    <a:pt x="2691460" y="1993900"/>
                  </a:lnTo>
                  <a:lnTo>
                    <a:pt x="2696197" y="1981200"/>
                  </a:lnTo>
                  <a:lnTo>
                    <a:pt x="2709583" y="1968500"/>
                  </a:lnTo>
                  <a:lnTo>
                    <a:pt x="2731401" y="1943100"/>
                  </a:lnTo>
                  <a:lnTo>
                    <a:pt x="2754769" y="1930400"/>
                  </a:lnTo>
                  <a:lnTo>
                    <a:pt x="2772778" y="1917700"/>
                  </a:lnTo>
                  <a:lnTo>
                    <a:pt x="2785795" y="1917700"/>
                  </a:lnTo>
                  <a:lnTo>
                    <a:pt x="2792031" y="1930400"/>
                  </a:lnTo>
                  <a:lnTo>
                    <a:pt x="2798838" y="1930400"/>
                  </a:lnTo>
                  <a:lnTo>
                    <a:pt x="2792692" y="1955800"/>
                  </a:lnTo>
                  <a:lnTo>
                    <a:pt x="2969412" y="1955800"/>
                  </a:lnTo>
                  <a:lnTo>
                    <a:pt x="2973959" y="1968500"/>
                  </a:lnTo>
                  <a:lnTo>
                    <a:pt x="2986595" y="1968500"/>
                  </a:lnTo>
                  <a:close/>
                </a:path>
                <a:path w="3477260" h="5372100">
                  <a:moveTo>
                    <a:pt x="3007741" y="1346200"/>
                  </a:moveTo>
                  <a:lnTo>
                    <a:pt x="2990913" y="1333500"/>
                  </a:lnTo>
                  <a:lnTo>
                    <a:pt x="2941421" y="1333500"/>
                  </a:lnTo>
                  <a:lnTo>
                    <a:pt x="2962071" y="1346200"/>
                  </a:lnTo>
                  <a:lnTo>
                    <a:pt x="3007741" y="1346200"/>
                  </a:lnTo>
                  <a:close/>
                </a:path>
                <a:path w="3477260" h="5372100">
                  <a:moveTo>
                    <a:pt x="3076346" y="2616200"/>
                  </a:moveTo>
                  <a:lnTo>
                    <a:pt x="3074111" y="2628900"/>
                  </a:lnTo>
                  <a:lnTo>
                    <a:pt x="3074797" y="2628900"/>
                  </a:lnTo>
                  <a:lnTo>
                    <a:pt x="3076346" y="2616200"/>
                  </a:lnTo>
                  <a:close/>
                </a:path>
                <a:path w="3477260" h="5372100">
                  <a:moveTo>
                    <a:pt x="3476968" y="2501900"/>
                  </a:moveTo>
                  <a:lnTo>
                    <a:pt x="3467925" y="2489200"/>
                  </a:lnTo>
                  <a:lnTo>
                    <a:pt x="3458743" y="2479306"/>
                  </a:lnTo>
                  <a:lnTo>
                    <a:pt x="3458743" y="2501900"/>
                  </a:lnTo>
                  <a:lnTo>
                    <a:pt x="3448977" y="2514600"/>
                  </a:lnTo>
                  <a:lnTo>
                    <a:pt x="3393160" y="2514600"/>
                  </a:lnTo>
                  <a:lnTo>
                    <a:pt x="3384143" y="2527300"/>
                  </a:lnTo>
                  <a:lnTo>
                    <a:pt x="3376333" y="2527300"/>
                  </a:lnTo>
                  <a:lnTo>
                    <a:pt x="3366033" y="2540000"/>
                  </a:lnTo>
                  <a:lnTo>
                    <a:pt x="3361880" y="2527300"/>
                  </a:lnTo>
                  <a:lnTo>
                    <a:pt x="3359937" y="2527300"/>
                  </a:lnTo>
                  <a:lnTo>
                    <a:pt x="3358286" y="2514600"/>
                  </a:lnTo>
                  <a:lnTo>
                    <a:pt x="3346526" y="2514600"/>
                  </a:lnTo>
                  <a:lnTo>
                    <a:pt x="3335782" y="2527300"/>
                  </a:lnTo>
                  <a:lnTo>
                    <a:pt x="3291205" y="2527300"/>
                  </a:lnTo>
                  <a:lnTo>
                    <a:pt x="3278784" y="2514600"/>
                  </a:lnTo>
                  <a:lnTo>
                    <a:pt x="3270173" y="2514600"/>
                  </a:lnTo>
                  <a:lnTo>
                    <a:pt x="3265093" y="2527300"/>
                  </a:lnTo>
                  <a:lnTo>
                    <a:pt x="3259086" y="2540000"/>
                  </a:lnTo>
                  <a:lnTo>
                    <a:pt x="3253295" y="2552700"/>
                  </a:lnTo>
                  <a:lnTo>
                    <a:pt x="3248914" y="2565400"/>
                  </a:lnTo>
                  <a:lnTo>
                    <a:pt x="3105658" y="2565400"/>
                  </a:lnTo>
                  <a:lnTo>
                    <a:pt x="3105556" y="2578100"/>
                  </a:lnTo>
                  <a:lnTo>
                    <a:pt x="3104616" y="2590800"/>
                  </a:lnTo>
                  <a:lnTo>
                    <a:pt x="3100781" y="2590800"/>
                  </a:lnTo>
                  <a:lnTo>
                    <a:pt x="3091954" y="2603500"/>
                  </a:lnTo>
                  <a:lnTo>
                    <a:pt x="3089262" y="2603500"/>
                  </a:lnTo>
                  <a:lnTo>
                    <a:pt x="3079445" y="2616200"/>
                  </a:lnTo>
                  <a:lnTo>
                    <a:pt x="3077883" y="2616200"/>
                  </a:lnTo>
                  <a:lnTo>
                    <a:pt x="3074797" y="2628900"/>
                  </a:lnTo>
                  <a:lnTo>
                    <a:pt x="3075648" y="2628900"/>
                  </a:lnTo>
                  <a:lnTo>
                    <a:pt x="3070834" y="2641600"/>
                  </a:lnTo>
                  <a:lnTo>
                    <a:pt x="3020555" y="2641600"/>
                  </a:lnTo>
                  <a:lnTo>
                    <a:pt x="3019958" y="2654300"/>
                  </a:lnTo>
                  <a:lnTo>
                    <a:pt x="3018345" y="2667000"/>
                  </a:lnTo>
                  <a:lnTo>
                    <a:pt x="2986621" y="2667000"/>
                  </a:lnTo>
                  <a:lnTo>
                    <a:pt x="2983052" y="2692400"/>
                  </a:lnTo>
                  <a:lnTo>
                    <a:pt x="2974429" y="2717800"/>
                  </a:lnTo>
                  <a:lnTo>
                    <a:pt x="2959112" y="2730500"/>
                  </a:lnTo>
                  <a:lnTo>
                    <a:pt x="2935440" y="2755900"/>
                  </a:lnTo>
                  <a:lnTo>
                    <a:pt x="2919984" y="2768600"/>
                  </a:lnTo>
                  <a:lnTo>
                    <a:pt x="2902432" y="2781300"/>
                  </a:lnTo>
                  <a:lnTo>
                    <a:pt x="2886621" y="2781300"/>
                  </a:lnTo>
                  <a:lnTo>
                    <a:pt x="2876308" y="2794000"/>
                  </a:lnTo>
                  <a:lnTo>
                    <a:pt x="2873654" y="2794000"/>
                  </a:lnTo>
                  <a:lnTo>
                    <a:pt x="2868320" y="2819400"/>
                  </a:lnTo>
                  <a:lnTo>
                    <a:pt x="2704490" y="2819400"/>
                  </a:lnTo>
                  <a:lnTo>
                    <a:pt x="2863011" y="2832100"/>
                  </a:lnTo>
                  <a:lnTo>
                    <a:pt x="2847340" y="2870200"/>
                  </a:lnTo>
                  <a:lnTo>
                    <a:pt x="2863024" y="2882900"/>
                  </a:lnTo>
                  <a:lnTo>
                    <a:pt x="2873845" y="2895600"/>
                  </a:lnTo>
                  <a:lnTo>
                    <a:pt x="2883255" y="2895600"/>
                  </a:lnTo>
                  <a:lnTo>
                    <a:pt x="2894673" y="2921000"/>
                  </a:lnTo>
                  <a:lnTo>
                    <a:pt x="2908541" y="2921000"/>
                  </a:lnTo>
                  <a:lnTo>
                    <a:pt x="2908592" y="2933700"/>
                  </a:lnTo>
                  <a:lnTo>
                    <a:pt x="2908719" y="2959100"/>
                  </a:lnTo>
                  <a:lnTo>
                    <a:pt x="2889466" y="2959100"/>
                  </a:lnTo>
                  <a:lnTo>
                    <a:pt x="2869539" y="2971800"/>
                  </a:lnTo>
                  <a:lnTo>
                    <a:pt x="2795892" y="2971800"/>
                  </a:lnTo>
                  <a:lnTo>
                    <a:pt x="2778506" y="2959100"/>
                  </a:lnTo>
                  <a:lnTo>
                    <a:pt x="2764167" y="2959100"/>
                  </a:lnTo>
                  <a:lnTo>
                    <a:pt x="2742730" y="2984500"/>
                  </a:lnTo>
                  <a:lnTo>
                    <a:pt x="2749778" y="2997200"/>
                  </a:lnTo>
                  <a:lnTo>
                    <a:pt x="2758148" y="2997200"/>
                  </a:lnTo>
                  <a:lnTo>
                    <a:pt x="2767038" y="3009900"/>
                  </a:lnTo>
                  <a:lnTo>
                    <a:pt x="2775648" y="3009900"/>
                  </a:lnTo>
                  <a:lnTo>
                    <a:pt x="2768650" y="3022600"/>
                  </a:lnTo>
                  <a:lnTo>
                    <a:pt x="2783370" y="3035300"/>
                  </a:lnTo>
                  <a:lnTo>
                    <a:pt x="2799600" y="3048000"/>
                  </a:lnTo>
                  <a:lnTo>
                    <a:pt x="2815552" y="3060700"/>
                  </a:lnTo>
                  <a:lnTo>
                    <a:pt x="2829382" y="3073400"/>
                  </a:lnTo>
                  <a:lnTo>
                    <a:pt x="2824149" y="3086100"/>
                  </a:lnTo>
                  <a:lnTo>
                    <a:pt x="2815704" y="3086100"/>
                  </a:lnTo>
                  <a:lnTo>
                    <a:pt x="2808643" y="3098800"/>
                  </a:lnTo>
                  <a:lnTo>
                    <a:pt x="2807500" y="3098800"/>
                  </a:lnTo>
                  <a:lnTo>
                    <a:pt x="2805138" y="3111500"/>
                  </a:lnTo>
                  <a:lnTo>
                    <a:pt x="2798813" y="3111500"/>
                  </a:lnTo>
                  <a:lnTo>
                    <a:pt x="2770162" y="3124200"/>
                  </a:lnTo>
                  <a:lnTo>
                    <a:pt x="2776232" y="3136900"/>
                  </a:lnTo>
                  <a:lnTo>
                    <a:pt x="2782874" y="3136900"/>
                  </a:lnTo>
                  <a:lnTo>
                    <a:pt x="2789377" y="3149600"/>
                  </a:lnTo>
                  <a:lnTo>
                    <a:pt x="2795041" y="3149600"/>
                  </a:lnTo>
                  <a:lnTo>
                    <a:pt x="2799245" y="3162300"/>
                  </a:lnTo>
                  <a:lnTo>
                    <a:pt x="2801378" y="3175000"/>
                  </a:lnTo>
                  <a:lnTo>
                    <a:pt x="2804122" y="3175000"/>
                  </a:lnTo>
                  <a:lnTo>
                    <a:pt x="2810154" y="3187700"/>
                  </a:lnTo>
                  <a:lnTo>
                    <a:pt x="2880652" y="3187700"/>
                  </a:lnTo>
                  <a:lnTo>
                    <a:pt x="2877286" y="3213100"/>
                  </a:lnTo>
                  <a:lnTo>
                    <a:pt x="2870200" y="3213100"/>
                  </a:lnTo>
                  <a:lnTo>
                    <a:pt x="2858922" y="3225800"/>
                  </a:lnTo>
                  <a:lnTo>
                    <a:pt x="2843022" y="3238500"/>
                  </a:lnTo>
                  <a:lnTo>
                    <a:pt x="2829991" y="3238500"/>
                  </a:lnTo>
                  <a:lnTo>
                    <a:pt x="2815717" y="3251200"/>
                  </a:lnTo>
                  <a:lnTo>
                    <a:pt x="2801950" y="3263900"/>
                  </a:lnTo>
                  <a:lnTo>
                    <a:pt x="2790431" y="3276600"/>
                  </a:lnTo>
                  <a:lnTo>
                    <a:pt x="2793581" y="3276600"/>
                  </a:lnTo>
                  <a:lnTo>
                    <a:pt x="2800578" y="3289300"/>
                  </a:lnTo>
                  <a:lnTo>
                    <a:pt x="2803474" y="3302000"/>
                  </a:lnTo>
                  <a:lnTo>
                    <a:pt x="2790469" y="3314700"/>
                  </a:lnTo>
                  <a:lnTo>
                    <a:pt x="2776118" y="3327400"/>
                  </a:lnTo>
                  <a:lnTo>
                    <a:pt x="2761450" y="3340100"/>
                  </a:lnTo>
                  <a:lnTo>
                    <a:pt x="2747543" y="3352800"/>
                  </a:lnTo>
                  <a:lnTo>
                    <a:pt x="2761500" y="3365500"/>
                  </a:lnTo>
                  <a:lnTo>
                    <a:pt x="2775635" y="3365500"/>
                  </a:lnTo>
                  <a:lnTo>
                    <a:pt x="2789745" y="3378200"/>
                  </a:lnTo>
                  <a:lnTo>
                    <a:pt x="2803575" y="3378200"/>
                  </a:lnTo>
                  <a:lnTo>
                    <a:pt x="2803220" y="3403600"/>
                  </a:lnTo>
                  <a:lnTo>
                    <a:pt x="2804896" y="3403600"/>
                  </a:lnTo>
                  <a:lnTo>
                    <a:pt x="2810408" y="3416300"/>
                  </a:lnTo>
                  <a:lnTo>
                    <a:pt x="2821546" y="3416300"/>
                  </a:lnTo>
                  <a:lnTo>
                    <a:pt x="2820924" y="3450082"/>
                  </a:lnTo>
                  <a:lnTo>
                    <a:pt x="2820847" y="3454400"/>
                  </a:lnTo>
                  <a:lnTo>
                    <a:pt x="2845778" y="3454400"/>
                  </a:lnTo>
                  <a:lnTo>
                    <a:pt x="2853410" y="3467100"/>
                  </a:lnTo>
                  <a:lnTo>
                    <a:pt x="2861170" y="3492500"/>
                  </a:lnTo>
                  <a:lnTo>
                    <a:pt x="2845612" y="3505200"/>
                  </a:lnTo>
                  <a:lnTo>
                    <a:pt x="2791091" y="3505200"/>
                  </a:lnTo>
                  <a:lnTo>
                    <a:pt x="2789123" y="3517900"/>
                  </a:lnTo>
                  <a:lnTo>
                    <a:pt x="2773210" y="3517900"/>
                  </a:lnTo>
                  <a:lnTo>
                    <a:pt x="2756344" y="3530600"/>
                  </a:lnTo>
                  <a:lnTo>
                    <a:pt x="2792615" y="3530600"/>
                  </a:lnTo>
                  <a:lnTo>
                    <a:pt x="2799740" y="3517900"/>
                  </a:lnTo>
                  <a:lnTo>
                    <a:pt x="2854096" y="3517900"/>
                  </a:lnTo>
                  <a:lnTo>
                    <a:pt x="2857208" y="3505200"/>
                  </a:lnTo>
                  <a:lnTo>
                    <a:pt x="2860281" y="3505200"/>
                  </a:lnTo>
                  <a:lnTo>
                    <a:pt x="2866834" y="3492500"/>
                  </a:lnTo>
                  <a:lnTo>
                    <a:pt x="2868053" y="3505200"/>
                  </a:lnTo>
                  <a:lnTo>
                    <a:pt x="2867202" y="3517900"/>
                  </a:lnTo>
                  <a:lnTo>
                    <a:pt x="2865412" y="3517900"/>
                  </a:lnTo>
                  <a:lnTo>
                    <a:pt x="2863824" y="3530600"/>
                  </a:lnTo>
                  <a:lnTo>
                    <a:pt x="2863278" y="3543300"/>
                  </a:lnTo>
                  <a:lnTo>
                    <a:pt x="2865386" y="3556000"/>
                  </a:lnTo>
                  <a:lnTo>
                    <a:pt x="2869146" y="3556000"/>
                  </a:lnTo>
                  <a:lnTo>
                    <a:pt x="2873591" y="3568700"/>
                  </a:lnTo>
                  <a:lnTo>
                    <a:pt x="2867799" y="3581400"/>
                  </a:lnTo>
                  <a:lnTo>
                    <a:pt x="2860510" y="3581400"/>
                  </a:lnTo>
                  <a:lnTo>
                    <a:pt x="2861284" y="3594100"/>
                  </a:lnTo>
                  <a:lnTo>
                    <a:pt x="2862834" y="3594100"/>
                  </a:lnTo>
                  <a:lnTo>
                    <a:pt x="2864662" y="3606800"/>
                  </a:lnTo>
                  <a:lnTo>
                    <a:pt x="2866288" y="3606800"/>
                  </a:lnTo>
                  <a:lnTo>
                    <a:pt x="2869908" y="3619500"/>
                  </a:lnTo>
                  <a:lnTo>
                    <a:pt x="2890443" y="3619500"/>
                  </a:lnTo>
                  <a:lnTo>
                    <a:pt x="2891244" y="3670300"/>
                  </a:lnTo>
                  <a:lnTo>
                    <a:pt x="2927019" y="3683000"/>
                  </a:lnTo>
                  <a:lnTo>
                    <a:pt x="2942640" y="3733800"/>
                  </a:lnTo>
                  <a:lnTo>
                    <a:pt x="2931299" y="3746500"/>
                  </a:lnTo>
                  <a:lnTo>
                    <a:pt x="2921165" y="3746500"/>
                  </a:lnTo>
                  <a:lnTo>
                    <a:pt x="2918320" y="3759200"/>
                  </a:lnTo>
                  <a:lnTo>
                    <a:pt x="2913989" y="3784600"/>
                  </a:lnTo>
                  <a:lnTo>
                    <a:pt x="2912199" y="3797300"/>
                  </a:lnTo>
                  <a:lnTo>
                    <a:pt x="2863227" y="3797300"/>
                  </a:lnTo>
                  <a:lnTo>
                    <a:pt x="2862783" y="3784600"/>
                  </a:lnTo>
                  <a:lnTo>
                    <a:pt x="2862084" y="3771900"/>
                  </a:lnTo>
                  <a:lnTo>
                    <a:pt x="2860370" y="3771900"/>
                  </a:lnTo>
                  <a:lnTo>
                    <a:pt x="2856865" y="3759200"/>
                  </a:lnTo>
                  <a:lnTo>
                    <a:pt x="2848152" y="3759200"/>
                  </a:lnTo>
                  <a:lnTo>
                    <a:pt x="2847708" y="3733800"/>
                  </a:lnTo>
                  <a:lnTo>
                    <a:pt x="2844444" y="3721100"/>
                  </a:lnTo>
                  <a:lnTo>
                    <a:pt x="2805392" y="3721100"/>
                  </a:lnTo>
                  <a:lnTo>
                    <a:pt x="2802420" y="3708400"/>
                  </a:lnTo>
                  <a:lnTo>
                    <a:pt x="2746756" y="3708400"/>
                  </a:lnTo>
                  <a:lnTo>
                    <a:pt x="2743073" y="3721100"/>
                  </a:lnTo>
                  <a:lnTo>
                    <a:pt x="2744559" y="3721100"/>
                  </a:lnTo>
                  <a:lnTo>
                    <a:pt x="2749753" y="3733800"/>
                  </a:lnTo>
                  <a:lnTo>
                    <a:pt x="2757233" y="3746500"/>
                  </a:lnTo>
                  <a:lnTo>
                    <a:pt x="2772486" y="3746500"/>
                  </a:lnTo>
                  <a:lnTo>
                    <a:pt x="2769311" y="3733800"/>
                  </a:lnTo>
                  <a:lnTo>
                    <a:pt x="2756801" y="3721100"/>
                  </a:lnTo>
                  <a:lnTo>
                    <a:pt x="2798165" y="3721100"/>
                  </a:lnTo>
                  <a:lnTo>
                    <a:pt x="2808020" y="3733800"/>
                  </a:lnTo>
                  <a:lnTo>
                    <a:pt x="2838856" y="3733800"/>
                  </a:lnTo>
                  <a:lnTo>
                    <a:pt x="2840520" y="3759200"/>
                  </a:lnTo>
                  <a:lnTo>
                    <a:pt x="2843809" y="3771900"/>
                  </a:lnTo>
                  <a:lnTo>
                    <a:pt x="2847987" y="3771900"/>
                  </a:lnTo>
                  <a:lnTo>
                    <a:pt x="2852331" y="3784600"/>
                  </a:lnTo>
                  <a:lnTo>
                    <a:pt x="2853347" y="3784600"/>
                  </a:lnTo>
                  <a:lnTo>
                    <a:pt x="2853436" y="3797300"/>
                  </a:lnTo>
                  <a:lnTo>
                    <a:pt x="2854871" y="3797300"/>
                  </a:lnTo>
                  <a:lnTo>
                    <a:pt x="2866631" y="3810000"/>
                  </a:lnTo>
                  <a:lnTo>
                    <a:pt x="2908325" y="3810000"/>
                  </a:lnTo>
                  <a:lnTo>
                    <a:pt x="2907068" y="3822700"/>
                  </a:lnTo>
                  <a:lnTo>
                    <a:pt x="2905163" y="3822700"/>
                  </a:lnTo>
                  <a:lnTo>
                    <a:pt x="2904058" y="3835400"/>
                  </a:lnTo>
                  <a:lnTo>
                    <a:pt x="2909519" y="3835400"/>
                  </a:lnTo>
                  <a:lnTo>
                    <a:pt x="2959430" y="3848100"/>
                  </a:lnTo>
                  <a:lnTo>
                    <a:pt x="2986913" y="3848100"/>
                  </a:lnTo>
                  <a:lnTo>
                    <a:pt x="2994799" y="3835400"/>
                  </a:lnTo>
                  <a:lnTo>
                    <a:pt x="3007868" y="3835400"/>
                  </a:lnTo>
                  <a:lnTo>
                    <a:pt x="3001835" y="3848100"/>
                  </a:lnTo>
                  <a:lnTo>
                    <a:pt x="2997644" y="3860800"/>
                  </a:lnTo>
                  <a:lnTo>
                    <a:pt x="2999054" y="3873500"/>
                  </a:lnTo>
                  <a:lnTo>
                    <a:pt x="3009823" y="3898900"/>
                  </a:lnTo>
                  <a:lnTo>
                    <a:pt x="3031210" y="3949700"/>
                  </a:lnTo>
                  <a:lnTo>
                    <a:pt x="3038513" y="3949700"/>
                  </a:lnTo>
                  <a:lnTo>
                    <a:pt x="3042183" y="3962400"/>
                  </a:lnTo>
                  <a:lnTo>
                    <a:pt x="3050781" y="3937000"/>
                  </a:lnTo>
                  <a:lnTo>
                    <a:pt x="3057029" y="3924300"/>
                  </a:lnTo>
                  <a:lnTo>
                    <a:pt x="3075521" y="3924300"/>
                  </a:lnTo>
                  <a:lnTo>
                    <a:pt x="3079686" y="3937000"/>
                  </a:lnTo>
                  <a:lnTo>
                    <a:pt x="3100006" y="3937000"/>
                  </a:lnTo>
                  <a:lnTo>
                    <a:pt x="3105581" y="3962400"/>
                  </a:lnTo>
                  <a:lnTo>
                    <a:pt x="3113697" y="3987800"/>
                  </a:lnTo>
                  <a:lnTo>
                    <a:pt x="3121304" y="4013200"/>
                  </a:lnTo>
                  <a:lnTo>
                    <a:pt x="3125317" y="4025900"/>
                  </a:lnTo>
                  <a:lnTo>
                    <a:pt x="3125622" y="4038600"/>
                  </a:lnTo>
                  <a:lnTo>
                    <a:pt x="3124517" y="4051300"/>
                  </a:lnTo>
                  <a:lnTo>
                    <a:pt x="3123006" y="4064000"/>
                  </a:lnTo>
                  <a:lnTo>
                    <a:pt x="3178645" y="4064000"/>
                  </a:lnTo>
                  <a:lnTo>
                    <a:pt x="3179940" y="4051300"/>
                  </a:lnTo>
                  <a:lnTo>
                    <a:pt x="3193491" y="4051300"/>
                  </a:lnTo>
                  <a:lnTo>
                    <a:pt x="3185363" y="4076700"/>
                  </a:lnTo>
                  <a:lnTo>
                    <a:pt x="3200158" y="4076700"/>
                  </a:lnTo>
                  <a:lnTo>
                    <a:pt x="3207359" y="4089400"/>
                  </a:lnTo>
                  <a:lnTo>
                    <a:pt x="3212274" y="4089400"/>
                  </a:lnTo>
                  <a:lnTo>
                    <a:pt x="3224263" y="4127500"/>
                  </a:lnTo>
                  <a:lnTo>
                    <a:pt x="3217888" y="4140200"/>
                  </a:lnTo>
                  <a:lnTo>
                    <a:pt x="3212465" y="4140200"/>
                  </a:lnTo>
                  <a:lnTo>
                    <a:pt x="3212363" y="4152900"/>
                  </a:lnTo>
                  <a:lnTo>
                    <a:pt x="3212274" y="4165600"/>
                  </a:lnTo>
                  <a:lnTo>
                    <a:pt x="3212173" y="4178300"/>
                  </a:lnTo>
                  <a:lnTo>
                    <a:pt x="3212084" y="4191000"/>
                  </a:lnTo>
                  <a:lnTo>
                    <a:pt x="3140240" y="4178300"/>
                  </a:lnTo>
                  <a:lnTo>
                    <a:pt x="3139414" y="4254500"/>
                  </a:lnTo>
                  <a:lnTo>
                    <a:pt x="2998406" y="4254500"/>
                  </a:lnTo>
                  <a:lnTo>
                    <a:pt x="2983395" y="4267200"/>
                  </a:lnTo>
                  <a:lnTo>
                    <a:pt x="2976092" y="4267200"/>
                  </a:lnTo>
                  <a:lnTo>
                    <a:pt x="2978277" y="4279900"/>
                  </a:lnTo>
                  <a:lnTo>
                    <a:pt x="2871025" y="4279900"/>
                  </a:lnTo>
                  <a:lnTo>
                    <a:pt x="2864942" y="4267200"/>
                  </a:lnTo>
                  <a:lnTo>
                    <a:pt x="2808135" y="4267200"/>
                  </a:lnTo>
                  <a:lnTo>
                    <a:pt x="2769844" y="4279900"/>
                  </a:lnTo>
                  <a:lnTo>
                    <a:pt x="2863989" y="4279900"/>
                  </a:lnTo>
                  <a:lnTo>
                    <a:pt x="2871178" y="4292600"/>
                  </a:lnTo>
                  <a:lnTo>
                    <a:pt x="2987979" y="4292600"/>
                  </a:lnTo>
                  <a:lnTo>
                    <a:pt x="2986709" y="4267200"/>
                  </a:lnTo>
                  <a:lnTo>
                    <a:pt x="3138792" y="4267200"/>
                  </a:lnTo>
                  <a:lnTo>
                    <a:pt x="3140240" y="4318000"/>
                  </a:lnTo>
                  <a:lnTo>
                    <a:pt x="3140303" y="4445000"/>
                  </a:lnTo>
                  <a:lnTo>
                    <a:pt x="3140392" y="4457700"/>
                  </a:lnTo>
                  <a:lnTo>
                    <a:pt x="3140951" y="4508500"/>
                  </a:lnTo>
                  <a:lnTo>
                    <a:pt x="3144863" y="4546600"/>
                  </a:lnTo>
                  <a:lnTo>
                    <a:pt x="3151479" y="4584700"/>
                  </a:lnTo>
                  <a:lnTo>
                    <a:pt x="3154680" y="4610100"/>
                  </a:lnTo>
                  <a:lnTo>
                    <a:pt x="3157766" y="4635500"/>
                  </a:lnTo>
                  <a:lnTo>
                    <a:pt x="3146831" y="4635500"/>
                  </a:lnTo>
                  <a:lnTo>
                    <a:pt x="3133344" y="4648200"/>
                  </a:lnTo>
                  <a:lnTo>
                    <a:pt x="3119818" y="4648200"/>
                  </a:lnTo>
                  <a:lnTo>
                    <a:pt x="3108782" y="4660900"/>
                  </a:lnTo>
                  <a:lnTo>
                    <a:pt x="3096869" y="4660900"/>
                  </a:lnTo>
                  <a:lnTo>
                    <a:pt x="3085719" y="4648200"/>
                  </a:lnTo>
                  <a:lnTo>
                    <a:pt x="3074365" y="4648200"/>
                  </a:lnTo>
                  <a:lnTo>
                    <a:pt x="3061868" y="4635500"/>
                  </a:lnTo>
                  <a:lnTo>
                    <a:pt x="3042107" y="4648200"/>
                  </a:lnTo>
                  <a:lnTo>
                    <a:pt x="3008414" y="4673600"/>
                  </a:lnTo>
                  <a:lnTo>
                    <a:pt x="2975216" y="4699000"/>
                  </a:lnTo>
                  <a:lnTo>
                    <a:pt x="2956966" y="4711700"/>
                  </a:lnTo>
                  <a:lnTo>
                    <a:pt x="2969260" y="4724400"/>
                  </a:lnTo>
                  <a:lnTo>
                    <a:pt x="2987243" y="4749800"/>
                  </a:lnTo>
                  <a:lnTo>
                    <a:pt x="3003600" y="4775200"/>
                  </a:lnTo>
                  <a:lnTo>
                    <a:pt x="3011055" y="4787900"/>
                  </a:lnTo>
                  <a:lnTo>
                    <a:pt x="3000540" y="4800600"/>
                  </a:lnTo>
                  <a:lnTo>
                    <a:pt x="2966707" y="4800600"/>
                  </a:lnTo>
                  <a:lnTo>
                    <a:pt x="2942945" y="4826000"/>
                  </a:lnTo>
                  <a:lnTo>
                    <a:pt x="2895168" y="4864100"/>
                  </a:lnTo>
                  <a:lnTo>
                    <a:pt x="2838983" y="4914900"/>
                  </a:lnTo>
                  <a:lnTo>
                    <a:pt x="2789974" y="4953000"/>
                  </a:lnTo>
                  <a:lnTo>
                    <a:pt x="2763748" y="4978400"/>
                  </a:lnTo>
                  <a:lnTo>
                    <a:pt x="2740850" y="4965700"/>
                  </a:lnTo>
                  <a:lnTo>
                    <a:pt x="2744419" y="4953000"/>
                  </a:lnTo>
                  <a:lnTo>
                    <a:pt x="2743885" y="4940300"/>
                  </a:lnTo>
                  <a:lnTo>
                    <a:pt x="2745384" y="4940300"/>
                  </a:lnTo>
                  <a:lnTo>
                    <a:pt x="2748699" y="4927600"/>
                  </a:lnTo>
                  <a:lnTo>
                    <a:pt x="2750286" y="4927600"/>
                  </a:lnTo>
                  <a:lnTo>
                    <a:pt x="2750566" y="4914900"/>
                  </a:lnTo>
                  <a:lnTo>
                    <a:pt x="2749918" y="4902200"/>
                  </a:lnTo>
                  <a:lnTo>
                    <a:pt x="2750540" y="4902200"/>
                  </a:lnTo>
                  <a:lnTo>
                    <a:pt x="2752877" y="4889500"/>
                  </a:lnTo>
                  <a:lnTo>
                    <a:pt x="2755519" y="4889500"/>
                  </a:lnTo>
                  <a:lnTo>
                    <a:pt x="2757068" y="4876800"/>
                  </a:lnTo>
                  <a:lnTo>
                    <a:pt x="2756509" y="4876800"/>
                  </a:lnTo>
                  <a:lnTo>
                    <a:pt x="2754782" y="4864100"/>
                  </a:lnTo>
                  <a:lnTo>
                    <a:pt x="2752725" y="4851400"/>
                  </a:lnTo>
                  <a:lnTo>
                    <a:pt x="2751188" y="4851400"/>
                  </a:lnTo>
                  <a:lnTo>
                    <a:pt x="2761361" y="4838700"/>
                  </a:lnTo>
                  <a:lnTo>
                    <a:pt x="2770759" y="4838700"/>
                  </a:lnTo>
                  <a:lnTo>
                    <a:pt x="2770987" y="4826000"/>
                  </a:lnTo>
                  <a:lnTo>
                    <a:pt x="2753652" y="4800600"/>
                  </a:lnTo>
                  <a:lnTo>
                    <a:pt x="2739567" y="4787900"/>
                  </a:lnTo>
                  <a:lnTo>
                    <a:pt x="2722994" y="4787900"/>
                  </a:lnTo>
                  <a:lnTo>
                    <a:pt x="2706535" y="4800600"/>
                  </a:lnTo>
                  <a:lnTo>
                    <a:pt x="2697416" y="4787900"/>
                  </a:lnTo>
                  <a:lnTo>
                    <a:pt x="2691257" y="4787900"/>
                  </a:lnTo>
                  <a:lnTo>
                    <a:pt x="2683738" y="4775200"/>
                  </a:lnTo>
                  <a:lnTo>
                    <a:pt x="2670518" y="4775200"/>
                  </a:lnTo>
                  <a:lnTo>
                    <a:pt x="2676563" y="4749800"/>
                  </a:lnTo>
                  <a:lnTo>
                    <a:pt x="2683027" y="4724400"/>
                  </a:lnTo>
                  <a:lnTo>
                    <a:pt x="2685084" y="4711700"/>
                  </a:lnTo>
                  <a:lnTo>
                    <a:pt x="2677896" y="4673600"/>
                  </a:lnTo>
                  <a:lnTo>
                    <a:pt x="2657906" y="4673600"/>
                  </a:lnTo>
                  <a:lnTo>
                    <a:pt x="2643543" y="4660900"/>
                  </a:lnTo>
                  <a:lnTo>
                    <a:pt x="2626131" y="4648200"/>
                  </a:lnTo>
                  <a:lnTo>
                    <a:pt x="2619527" y="4635500"/>
                  </a:lnTo>
                  <a:lnTo>
                    <a:pt x="2613964" y="4622800"/>
                  </a:lnTo>
                  <a:lnTo>
                    <a:pt x="2606471" y="4610100"/>
                  </a:lnTo>
                  <a:lnTo>
                    <a:pt x="2594127" y="4584700"/>
                  </a:lnTo>
                  <a:lnTo>
                    <a:pt x="2578646" y="4572000"/>
                  </a:lnTo>
                  <a:lnTo>
                    <a:pt x="2554592" y="4533900"/>
                  </a:lnTo>
                  <a:lnTo>
                    <a:pt x="2532049" y="4508500"/>
                  </a:lnTo>
                  <a:lnTo>
                    <a:pt x="2521077" y="4483239"/>
                  </a:lnTo>
                  <a:lnTo>
                    <a:pt x="2518067" y="4470400"/>
                  </a:lnTo>
                  <a:lnTo>
                    <a:pt x="2519362" y="4457700"/>
                  </a:lnTo>
                  <a:lnTo>
                    <a:pt x="2517533" y="4445000"/>
                  </a:lnTo>
                  <a:lnTo>
                    <a:pt x="2505151" y="4419600"/>
                  </a:lnTo>
                  <a:lnTo>
                    <a:pt x="2497798" y="4406900"/>
                  </a:lnTo>
                  <a:lnTo>
                    <a:pt x="2487333" y="4394200"/>
                  </a:lnTo>
                  <a:lnTo>
                    <a:pt x="2476665" y="4381500"/>
                  </a:lnTo>
                  <a:lnTo>
                    <a:pt x="2468651" y="4368800"/>
                  </a:lnTo>
                  <a:lnTo>
                    <a:pt x="2456967" y="4368800"/>
                  </a:lnTo>
                  <a:lnTo>
                    <a:pt x="2464016" y="4381500"/>
                  </a:lnTo>
                  <a:lnTo>
                    <a:pt x="2470835" y="4381500"/>
                  </a:lnTo>
                  <a:lnTo>
                    <a:pt x="2477744" y="4394200"/>
                  </a:lnTo>
                  <a:lnTo>
                    <a:pt x="2485606" y="4406900"/>
                  </a:lnTo>
                  <a:lnTo>
                    <a:pt x="2494470" y="4419600"/>
                  </a:lnTo>
                  <a:lnTo>
                    <a:pt x="2502573" y="4432300"/>
                  </a:lnTo>
                  <a:lnTo>
                    <a:pt x="2508097" y="4445000"/>
                  </a:lnTo>
                  <a:lnTo>
                    <a:pt x="2511577" y="4457700"/>
                  </a:lnTo>
                  <a:lnTo>
                    <a:pt x="2510548" y="4470400"/>
                  </a:lnTo>
                  <a:lnTo>
                    <a:pt x="2512110" y="4495800"/>
                  </a:lnTo>
                  <a:lnTo>
                    <a:pt x="2523325" y="4508500"/>
                  </a:lnTo>
                  <a:lnTo>
                    <a:pt x="2574048" y="4584700"/>
                  </a:lnTo>
                  <a:lnTo>
                    <a:pt x="2590939" y="4597400"/>
                  </a:lnTo>
                  <a:lnTo>
                    <a:pt x="2606522" y="4622800"/>
                  </a:lnTo>
                  <a:lnTo>
                    <a:pt x="2622359" y="4660900"/>
                  </a:lnTo>
                  <a:lnTo>
                    <a:pt x="2642400" y="4673600"/>
                  </a:lnTo>
                  <a:lnTo>
                    <a:pt x="2670581" y="4686300"/>
                  </a:lnTo>
                  <a:lnTo>
                    <a:pt x="2672575" y="4699000"/>
                  </a:lnTo>
                  <a:lnTo>
                    <a:pt x="2674480" y="4711700"/>
                  </a:lnTo>
                  <a:lnTo>
                    <a:pt x="2674772" y="4724400"/>
                  </a:lnTo>
                  <a:lnTo>
                    <a:pt x="2671927" y="4737100"/>
                  </a:lnTo>
                  <a:lnTo>
                    <a:pt x="2661691" y="4762500"/>
                  </a:lnTo>
                  <a:lnTo>
                    <a:pt x="2664358" y="4775200"/>
                  </a:lnTo>
                  <a:lnTo>
                    <a:pt x="2673337" y="4787900"/>
                  </a:lnTo>
                  <a:lnTo>
                    <a:pt x="2682049" y="4787900"/>
                  </a:lnTo>
                  <a:lnTo>
                    <a:pt x="2688310" y="4800600"/>
                  </a:lnTo>
                  <a:lnTo>
                    <a:pt x="2695752" y="4800600"/>
                  </a:lnTo>
                  <a:lnTo>
                    <a:pt x="2704452" y="4813300"/>
                  </a:lnTo>
                  <a:lnTo>
                    <a:pt x="2711996" y="4813300"/>
                  </a:lnTo>
                  <a:lnTo>
                    <a:pt x="2720149" y="4800600"/>
                  </a:lnTo>
                  <a:lnTo>
                    <a:pt x="2739440" y="4800600"/>
                  </a:lnTo>
                  <a:lnTo>
                    <a:pt x="2748584" y="4813300"/>
                  </a:lnTo>
                  <a:lnTo>
                    <a:pt x="2756458" y="4813300"/>
                  </a:lnTo>
                  <a:lnTo>
                    <a:pt x="2761500" y="4826000"/>
                  </a:lnTo>
                  <a:lnTo>
                    <a:pt x="2753080" y="4826000"/>
                  </a:lnTo>
                  <a:lnTo>
                    <a:pt x="2746133" y="4838700"/>
                  </a:lnTo>
                  <a:lnTo>
                    <a:pt x="2741853" y="4838700"/>
                  </a:lnTo>
                  <a:lnTo>
                    <a:pt x="2741472" y="4851400"/>
                  </a:lnTo>
                  <a:lnTo>
                    <a:pt x="2743847" y="4864100"/>
                  </a:lnTo>
                  <a:lnTo>
                    <a:pt x="2746387" y="4864100"/>
                  </a:lnTo>
                  <a:lnTo>
                    <a:pt x="2747391" y="4876800"/>
                  </a:lnTo>
                  <a:lnTo>
                    <a:pt x="2745194" y="4889500"/>
                  </a:lnTo>
                  <a:lnTo>
                    <a:pt x="2741130" y="4902200"/>
                  </a:lnTo>
                  <a:lnTo>
                    <a:pt x="2740952" y="4914900"/>
                  </a:lnTo>
                  <a:lnTo>
                    <a:pt x="2741765" y="4914900"/>
                  </a:lnTo>
                  <a:lnTo>
                    <a:pt x="2740647" y="4927600"/>
                  </a:lnTo>
                  <a:lnTo>
                    <a:pt x="2737497" y="4940300"/>
                  </a:lnTo>
                  <a:lnTo>
                    <a:pt x="2734437" y="4940300"/>
                  </a:lnTo>
                  <a:lnTo>
                    <a:pt x="2735757" y="4953000"/>
                  </a:lnTo>
                  <a:lnTo>
                    <a:pt x="2604655" y="4953000"/>
                  </a:lnTo>
                  <a:lnTo>
                    <a:pt x="2588742" y="5029200"/>
                  </a:lnTo>
                  <a:lnTo>
                    <a:pt x="2526284" y="5029200"/>
                  </a:lnTo>
                  <a:lnTo>
                    <a:pt x="2507361" y="5118100"/>
                  </a:lnTo>
                  <a:lnTo>
                    <a:pt x="2420378" y="5105400"/>
                  </a:lnTo>
                  <a:lnTo>
                    <a:pt x="2427186" y="5080000"/>
                  </a:lnTo>
                  <a:lnTo>
                    <a:pt x="2430818" y="5067300"/>
                  </a:lnTo>
                  <a:lnTo>
                    <a:pt x="2430462" y="5054600"/>
                  </a:lnTo>
                  <a:lnTo>
                    <a:pt x="2425293" y="5041900"/>
                  </a:lnTo>
                  <a:lnTo>
                    <a:pt x="2422550" y="5029200"/>
                  </a:lnTo>
                  <a:lnTo>
                    <a:pt x="2423579" y="5016500"/>
                  </a:lnTo>
                  <a:lnTo>
                    <a:pt x="2426424" y="5003800"/>
                  </a:lnTo>
                  <a:lnTo>
                    <a:pt x="2429116" y="4978400"/>
                  </a:lnTo>
                  <a:lnTo>
                    <a:pt x="2449436" y="4978400"/>
                  </a:lnTo>
                  <a:lnTo>
                    <a:pt x="2454656" y="4965700"/>
                  </a:lnTo>
                  <a:lnTo>
                    <a:pt x="2462314" y="4940300"/>
                  </a:lnTo>
                  <a:lnTo>
                    <a:pt x="2464765" y="4927600"/>
                  </a:lnTo>
                  <a:lnTo>
                    <a:pt x="2465235" y="4914900"/>
                  </a:lnTo>
                  <a:lnTo>
                    <a:pt x="2462669" y="4914900"/>
                  </a:lnTo>
                  <a:lnTo>
                    <a:pt x="2456053" y="4902200"/>
                  </a:lnTo>
                  <a:lnTo>
                    <a:pt x="2449741" y="4889500"/>
                  </a:lnTo>
                  <a:lnTo>
                    <a:pt x="2450960" y="4876800"/>
                  </a:lnTo>
                  <a:lnTo>
                    <a:pt x="2437257" y="4864100"/>
                  </a:lnTo>
                  <a:lnTo>
                    <a:pt x="2386165" y="4851400"/>
                  </a:lnTo>
                  <a:lnTo>
                    <a:pt x="2393886" y="4838700"/>
                  </a:lnTo>
                  <a:lnTo>
                    <a:pt x="2403068" y="4826000"/>
                  </a:lnTo>
                  <a:lnTo>
                    <a:pt x="2410904" y="4813300"/>
                  </a:lnTo>
                  <a:lnTo>
                    <a:pt x="2414574" y="4800600"/>
                  </a:lnTo>
                  <a:lnTo>
                    <a:pt x="2402941" y="4787900"/>
                  </a:lnTo>
                  <a:lnTo>
                    <a:pt x="2359279" y="4787900"/>
                  </a:lnTo>
                  <a:lnTo>
                    <a:pt x="2381110" y="4800600"/>
                  </a:lnTo>
                  <a:lnTo>
                    <a:pt x="2393962" y="4800600"/>
                  </a:lnTo>
                  <a:lnTo>
                    <a:pt x="2404834" y="4813300"/>
                  </a:lnTo>
                  <a:lnTo>
                    <a:pt x="2396337" y="4826000"/>
                  </a:lnTo>
                  <a:lnTo>
                    <a:pt x="2386304" y="4838700"/>
                  </a:lnTo>
                  <a:lnTo>
                    <a:pt x="2377414" y="4838700"/>
                  </a:lnTo>
                  <a:lnTo>
                    <a:pt x="2372398" y="4851400"/>
                  </a:lnTo>
                  <a:lnTo>
                    <a:pt x="2441143" y="4876800"/>
                  </a:lnTo>
                  <a:lnTo>
                    <a:pt x="2443543" y="4902200"/>
                  </a:lnTo>
                  <a:lnTo>
                    <a:pt x="2447315" y="4914900"/>
                  </a:lnTo>
                  <a:lnTo>
                    <a:pt x="2454745" y="4914900"/>
                  </a:lnTo>
                  <a:lnTo>
                    <a:pt x="2453792" y="4927600"/>
                  </a:lnTo>
                  <a:lnTo>
                    <a:pt x="2450960" y="4940300"/>
                  </a:lnTo>
                  <a:lnTo>
                    <a:pt x="2447721" y="4965700"/>
                  </a:lnTo>
                  <a:lnTo>
                    <a:pt x="2437866" y="4965700"/>
                  </a:lnTo>
                  <a:lnTo>
                    <a:pt x="2427973" y="4978400"/>
                  </a:lnTo>
                  <a:lnTo>
                    <a:pt x="2419959" y="4978400"/>
                  </a:lnTo>
                  <a:lnTo>
                    <a:pt x="2418169" y="4991100"/>
                  </a:lnTo>
                  <a:lnTo>
                    <a:pt x="2412898" y="5029200"/>
                  </a:lnTo>
                  <a:lnTo>
                    <a:pt x="2415362" y="5054600"/>
                  </a:lnTo>
                  <a:lnTo>
                    <a:pt x="2419870" y="5054600"/>
                  </a:lnTo>
                  <a:lnTo>
                    <a:pt x="2420734" y="5067300"/>
                  </a:lnTo>
                  <a:lnTo>
                    <a:pt x="2418461" y="5067300"/>
                  </a:lnTo>
                  <a:lnTo>
                    <a:pt x="2415349" y="5080000"/>
                  </a:lnTo>
                  <a:lnTo>
                    <a:pt x="2413063" y="5092700"/>
                  </a:lnTo>
                  <a:lnTo>
                    <a:pt x="2394178" y="5092700"/>
                  </a:lnTo>
                  <a:lnTo>
                    <a:pt x="2382050" y="5207000"/>
                  </a:lnTo>
                  <a:lnTo>
                    <a:pt x="2393175" y="5207000"/>
                  </a:lnTo>
                  <a:lnTo>
                    <a:pt x="2393785" y="5232400"/>
                  </a:lnTo>
                  <a:lnTo>
                    <a:pt x="2400922" y="5245100"/>
                  </a:lnTo>
                  <a:lnTo>
                    <a:pt x="2412682" y="5245100"/>
                  </a:lnTo>
                  <a:lnTo>
                    <a:pt x="2407361" y="5257800"/>
                  </a:lnTo>
                  <a:lnTo>
                    <a:pt x="2399563" y="5270500"/>
                  </a:lnTo>
                  <a:lnTo>
                    <a:pt x="2390470" y="5295900"/>
                  </a:lnTo>
                  <a:lnTo>
                    <a:pt x="2377668" y="5321300"/>
                  </a:lnTo>
                  <a:lnTo>
                    <a:pt x="2374735" y="5321300"/>
                  </a:lnTo>
                  <a:lnTo>
                    <a:pt x="2371318" y="5334000"/>
                  </a:lnTo>
                  <a:lnTo>
                    <a:pt x="2355761" y="5334000"/>
                  </a:lnTo>
                  <a:lnTo>
                    <a:pt x="2342858" y="5321300"/>
                  </a:lnTo>
                  <a:lnTo>
                    <a:pt x="2330348" y="5308600"/>
                  </a:lnTo>
                  <a:lnTo>
                    <a:pt x="2321014" y="5308600"/>
                  </a:lnTo>
                  <a:lnTo>
                    <a:pt x="2324404" y="5270500"/>
                  </a:lnTo>
                  <a:lnTo>
                    <a:pt x="2302967" y="5270500"/>
                  </a:lnTo>
                  <a:lnTo>
                    <a:pt x="2306320" y="5232400"/>
                  </a:lnTo>
                  <a:lnTo>
                    <a:pt x="2283218" y="5232400"/>
                  </a:lnTo>
                  <a:lnTo>
                    <a:pt x="2282253" y="5219700"/>
                  </a:lnTo>
                  <a:lnTo>
                    <a:pt x="2281288" y="5207000"/>
                  </a:lnTo>
                  <a:lnTo>
                    <a:pt x="2225725" y="5194300"/>
                  </a:lnTo>
                  <a:lnTo>
                    <a:pt x="2211019" y="5232400"/>
                  </a:lnTo>
                  <a:lnTo>
                    <a:pt x="2168614" y="5219700"/>
                  </a:lnTo>
                  <a:lnTo>
                    <a:pt x="2170214" y="5156200"/>
                  </a:lnTo>
                  <a:lnTo>
                    <a:pt x="2059165" y="5143500"/>
                  </a:lnTo>
                  <a:lnTo>
                    <a:pt x="2011667" y="5207000"/>
                  </a:lnTo>
                  <a:lnTo>
                    <a:pt x="2000681" y="5207000"/>
                  </a:lnTo>
                  <a:lnTo>
                    <a:pt x="1991118" y="5194300"/>
                  </a:lnTo>
                  <a:lnTo>
                    <a:pt x="1981987" y="5194300"/>
                  </a:lnTo>
                  <a:lnTo>
                    <a:pt x="1972297" y="5181600"/>
                  </a:lnTo>
                  <a:lnTo>
                    <a:pt x="1904898" y="5181600"/>
                  </a:lnTo>
                  <a:lnTo>
                    <a:pt x="1899437" y="5207000"/>
                  </a:lnTo>
                  <a:lnTo>
                    <a:pt x="1895576" y="5219700"/>
                  </a:lnTo>
                  <a:lnTo>
                    <a:pt x="1893785" y="5232400"/>
                  </a:lnTo>
                  <a:lnTo>
                    <a:pt x="1858022" y="5232400"/>
                  </a:lnTo>
                  <a:lnTo>
                    <a:pt x="1852510" y="5270500"/>
                  </a:lnTo>
                  <a:lnTo>
                    <a:pt x="1839074" y="5295900"/>
                  </a:lnTo>
                  <a:lnTo>
                    <a:pt x="1813839" y="5321300"/>
                  </a:lnTo>
                  <a:lnTo>
                    <a:pt x="1772983" y="5359400"/>
                  </a:lnTo>
                  <a:lnTo>
                    <a:pt x="1729955" y="5334000"/>
                  </a:lnTo>
                  <a:lnTo>
                    <a:pt x="1733626" y="5308600"/>
                  </a:lnTo>
                  <a:lnTo>
                    <a:pt x="1739493" y="5295900"/>
                  </a:lnTo>
                  <a:lnTo>
                    <a:pt x="1744827" y="5283200"/>
                  </a:lnTo>
                  <a:lnTo>
                    <a:pt x="1746948" y="5283200"/>
                  </a:lnTo>
                  <a:lnTo>
                    <a:pt x="1742617" y="5270500"/>
                  </a:lnTo>
                  <a:lnTo>
                    <a:pt x="1735480" y="5270500"/>
                  </a:lnTo>
                  <a:lnTo>
                    <a:pt x="1727136" y="5257800"/>
                  </a:lnTo>
                  <a:lnTo>
                    <a:pt x="1719186" y="5257800"/>
                  </a:lnTo>
                  <a:lnTo>
                    <a:pt x="1717103" y="5245100"/>
                  </a:lnTo>
                  <a:lnTo>
                    <a:pt x="1716760" y="5245100"/>
                  </a:lnTo>
                  <a:lnTo>
                    <a:pt x="1697482" y="5232400"/>
                  </a:lnTo>
                  <a:lnTo>
                    <a:pt x="1683994" y="5232400"/>
                  </a:lnTo>
                  <a:lnTo>
                    <a:pt x="1670685" y="5219700"/>
                  </a:lnTo>
                  <a:lnTo>
                    <a:pt x="1659382" y="5219700"/>
                  </a:lnTo>
                  <a:lnTo>
                    <a:pt x="1672640" y="5143500"/>
                  </a:lnTo>
                  <a:lnTo>
                    <a:pt x="1654822" y="5143500"/>
                  </a:lnTo>
                  <a:lnTo>
                    <a:pt x="1658632" y="5130800"/>
                  </a:lnTo>
                  <a:lnTo>
                    <a:pt x="1663522" y="5130800"/>
                  </a:lnTo>
                  <a:lnTo>
                    <a:pt x="1703324" y="5118100"/>
                  </a:lnTo>
                  <a:lnTo>
                    <a:pt x="1728838" y="5016500"/>
                  </a:lnTo>
                  <a:lnTo>
                    <a:pt x="1736979" y="5003800"/>
                  </a:lnTo>
                  <a:lnTo>
                    <a:pt x="1752346" y="5003800"/>
                  </a:lnTo>
                  <a:lnTo>
                    <a:pt x="1769122" y="4991100"/>
                  </a:lnTo>
                  <a:lnTo>
                    <a:pt x="1781467" y="4991100"/>
                  </a:lnTo>
                  <a:lnTo>
                    <a:pt x="1779828" y="4978400"/>
                  </a:lnTo>
                  <a:lnTo>
                    <a:pt x="1776857" y="4978400"/>
                  </a:lnTo>
                  <a:lnTo>
                    <a:pt x="1774228" y="4965700"/>
                  </a:lnTo>
                  <a:lnTo>
                    <a:pt x="1773618" y="4953000"/>
                  </a:lnTo>
                  <a:lnTo>
                    <a:pt x="1775079" y="4953000"/>
                  </a:lnTo>
                  <a:lnTo>
                    <a:pt x="1777555" y="4940300"/>
                  </a:lnTo>
                  <a:lnTo>
                    <a:pt x="1780120" y="4927600"/>
                  </a:lnTo>
                  <a:lnTo>
                    <a:pt x="1781822" y="4914900"/>
                  </a:lnTo>
                  <a:lnTo>
                    <a:pt x="1941614" y="4927600"/>
                  </a:lnTo>
                  <a:lnTo>
                    <a:pt x="1950135" y="4889500"/>
                  </a:lnTo>
                  <a:lnTo>
                    <a:pt x="1959419" y="4838700"/>
                  </a:lnTo>
                  <a:lnTo>
                    <a:pt x="1968512" y="4775200"/>
                  </a:lnTo>
                  <a:lnTo>
                    <a:pt x="1976501" y="4724400"/>
                  </a:lnTo>
                  <a:lnTo>
                    <a:pt x="2068220" y="4737100"/>
                  </a:lnTo>
                  <a:lnTo>
                    <a:pt x="2069973" y="4762500"/>
                  </a:lnTo>
                  <a:lnTo>
                    <a:pt x="2068296" y="4775200"/>
                  </a:lnTo>
                  <a:lnTo>
                    <a:pt x="2066137" y="4800600"/>
                  </a:lnTo>
                  <a:lnTo>
                    <a:pt x="2066442" y="4813300"/>
                  </a:lnTo>
                  <a:lnTo>
                    <a:pt x="2098446" y="4813300"/>
                  </a:lnTo>
                  <a:lnTo>
                    <a:pt x="2108162" y="4800600"/>
                  </a:lnTo>
                  <a:lnTo>
                    <a:pt x="2170366" y="4800600"/>
                  </a:lnTo>
                  <a:lnTo>
                    <a:pt x="2162137" y="4787900"/>
                  </a:lnTo>
                  <a:lnTo>
                    <a:pt x="2137600" y="4787900"/>
                  </a:lnTo>
                  <a:lnTo>
                    <a:pt x="2099437" y="4800600"/>
                  </a:lnTo>
                  <a:lnTo>
                    <a:pt x="2074595" y="4800600"/>
                  </a:lnTo>
                  <a:lnTo>
                    <a:pt x="2076361" y="4787900"/>
                  </a:lnTo>
                  <a:lnTo>
                    <a:pt x="2078736" y="4762500"/>
                  </a:lnTo>
                  <a:lnTo>
                    <a:pt x="2080006" y="4749800"/>
                  </a:lnTo>
                  <a:lnTo>
                    <a:pt x="2078507" y="4737100"/>
                  </a:lnTo>
                  <a:lnTo>
                    <a:pt x="2057044" y="4724400"/>
                  </a:lnTo>
                  <a:lnTo>
                    <a:pt x="1994662" y="4724400"/>
                  </a:lnTo>
                  <a:lnTo>
                    <a:pt x="1969249" y="4711700"/>
                  </a:lnTo>
                  <a:lnTo>
                    <a:pt x="1950389" y="4711700"/>
                  </a:lnTo>
                  <a:lnTo>
                    <a:pt x="1948319" y="4699000"/>
                  </a:lnTo>
                  <a:lnTo>
                    <a:pt x="1944966" y="4699000"/>
                  </a:lnTo>
                  <a:lnTo>
                    <a:pt x="1893443" y="4686300"/>
                  </a:lnTo>
                  <a:lnTo>
                    <a:pt x="1893481" y="4699000"/>
                  </a:lnTo>
                  <a:lnTo>
                    <a:pt x="1893951" y="4711700"/>
                  </a:lnTo>
                  <a:lnTo>
                    <a:pt x="1893697" y="4724400"/>
                  </a:lnTo>
                  <a:lnTo>
                    <a:pt x="1891588" y="4737100"/>
                  </a:lnTo>
                  <a:lnTo>
                    <a:pt x="1887816" y="4737100"/>
                  </a:lnTo>
                  <a:lnTo>
                    <a:pt x="1880590" y="4749800"/>
                  </a:lnTo>
                  <a:lnTo>
                    <a:pt x="1873542" y="4749800"/>
                  </a:lnTo>
                  <a:lnTo>
                    <a:pt x="1870329" y="4762500"/>
                  </a:lnTo>
                  <a:lnTo>
                    <a:pt x="1807159" y="4762500"/>
                  </a:lnTo>
                  <a:lnTo>
                    <a:pt x="1811629" y="4826000"/>
                  </a:lnTo>
                  <a:lnTo>
                    <a:pt x="1794230" y="4826000"/>
                  </a:lnTo>
                  <a:lnTo>
                    <a:pt x="1777517" y="4813300"/>
                  </a:lnTo>
                  <a:lnTo>
                    <a:pt x="1761261" y="4800600"/>
                  </a:lnTo>
                  <a:lnTo>
                    <a:pt x="1745221" y="4787900"/>
                  </a:lnTo>
                  <a:lnTo>
                    <a:pt x="1742528" y="4826000"/>
                  </a:lnTo>
                  <a:lnTo>
                    <a:pt x="1668868" y="4826000"/>
                  </a:lnTo>
                  <a:lnTo>
                    <a:pt x="1647278" y="4813300"/>
                  </a:lnTo>
                  <a:lnTo>
                    <a:pt x="1604340" y="4800600"/>
                  </a:lnTo>
                  <a:lnTo>
                    <a:pt x="1607820" y="4787900"/>
                  </a:lnTo>
                  <a:lnTo>
                    <a:pt x="1618259" y="4749800"/>
                  </a:lnTo>
                  <a:lnTo>
                    <a:pt x="1657794" y="4749800"/>
                  </a:lnTo>
                  <a:lnTo>
                    <a:pt x="1661566" y="4737100"/>
                  </a:lnTo>
                  <a:lnTo>
                    <a:pt x="1673923" y="4749800"/>
                  </a:lnTo>
                  <a:lnTo>
                    <a:pt x="1687372" y="4749800"/>
                  </a:lnTo>
                  <a:lnTo>
                    <a:pt x="1691932" y="4724400"/>
                  </a:lnTo>
                  <a:lnTo>
                    <a:pt x="1682280" y="4724400"/>
                  </a:lnTo>
                  <a:lnTo>
                    <a:pt x="1679295" y="4737100"/>
                  </a:lnTo>
                  <a:lnTo>
                    <a:pt x="1659255" y="4724400"/>
                  </a:lnTo>
                  <a:lnTo>
                    <a:pt x="1654048" y="4724400"/>
                  </a:lnTo>
                  <a:lnTo>
                    <a:pt x="1651876" y="4737100"/>
                  </a:lnTo>
                  <a:lnTo>
                    <a:pt x="1609255" y="4737100"/>
                  </a:lnTo>
                  <a:lnTo>
                    <a:pt x="1603070" y="4762500"/>
                  </a:lnTo>
                  <a:lnTo>
                    <a:pt x="1596263" y="4787900"/>
                  </a:lnTo>
                  <a:lnTo>
                    <a:pt x="1573060" y="4787900"/>
                  </a:lnTo>
                  <a:lnTo>
                    <a:pt x="1561998" y="4775200"/>
                  </a:lnTo>
                  <a:lnTo>
                    <a:pt x="1553133" y="4775200"/>
                  </a:lnTo>
                  <a:lnTo>
                    <a:pt x="1550835" y="4749800"/>
                  </a:lnTo>
                  <a:lnTo>
                    <a:pt x="1543037" y="4724400"/>
                  </a:lnTo>
                  <a:lnTo>
                    <a:pt x="1527708" y="4724400"/>
                  </a:lnTo>
                  <a:lnTo>
                    <a:pt x="1502791" y="4711700"/>
                  </a:lnTo>
                  <a:lnTo>
                    <a:pt x="1500936" y="4660900"/>
                  </a:lnTo>
                  <a:lnTo>
                    <a:pt x="1415351" y="4660900"/>
                  </a:lnTo>
                  <a:lnTo>
                    <a:pt x="1414094" y="4648200"/>
                  </a:lnTo>
                  <a:lnTo>
                    <a:pt x="1407426" y="4648200"/>
                  </a:lnTo>
                  <a:lnTo>
                    <a:pt x="1399006" y="4635500"/>
                  </a:lnTo>
                  <a:lnTo>
                    <a:pt x="1311719" y="4635500"/>
                  </a:lnTo>
                  <a:lnTo>
                    <a:pt x="1288732" y="4622800"/>
                  </a:lnTo>
                  <a:lnTo>
                    <a:pt x="1273873" y="4635500"/>
                  </a:lnTo>
                  <a:lnTo>
                    <a:pt x="1253731" y="4648200"/>
                  </a:lnTo>
                  <a:lnTo>
                    <a:pt x="1241247" y="4648200"/>
                  </a:lnTo>
                  <a:lnTo>
                    <a:pt x="1236637" y="4660900"/>
                  </a:lnTo>
                  <a:lnTo>
                    <a:pt x="1232928" y="4660900"/>
                  </a:lnTo>
                  <a:lnTo>
                    <a:pt x="1228090" y="4673600"/>
                  </a:lnTo>
                  <a:lnTo>
                    <a:pt x="1222578" y="4699000"/>
                  </a:lnTo>
                  <a:lnTo>
                    <a:pt x="1217676" y="4724400"/>
                  </a:lnTo>
                  <a:lnTo>
                    <a:pt x="1214666" y="4737100"/>
                  </a:lnTo>
                  <a:lnTo>
                    <a:pt x="1251699" y="4737100"/>
                  </a:lnTo>
                  <a:lnTo>
                    <a:pt x="1258506" y="4724400"/>
                  </a:lnTo>
                  <a:lnTo>
                    <a:pt x="1266964" y="4724400"/>
                  </a:lnTo>
                  <a:lnTo>
                    <a:pt x="1280210" y="4737100"/>
                  </a:lnTo>
                  <a:lnTo>
                    <a:pt x="1301089" y="4737100"/>
                  </a:lnTo>
                  <a:lnTo>
                    <a:pt x="1304899" y="4749800"/>
                  </a:lnTo>
                  <a:lnTo>
                    <a:pt x="1309852" y="4762500"/>
                  </a:lnTo>
                  <a:lnTo>
                    <a:pt x="1314665" y="4762500"/>
                  </a:lnTo>
                  <a:lnTo>
                    <a:pt x="1318018" y="4775200"/>
                  </a:lnTo>
                  <a:lnTo>
                    <a:pt x="1322908" y="4787900"/>
                  </a:lnTo>
                  <a:lnTo>
                    <a:pt x="1323505" y="4800600"/>
                  </a:lnTo>
                  <a:lnTo>
                    <a:pt x="1321498" y="4813300"/>
                  </a:lnTo>
                  <a:lnTo>
                    <a:pt x="1318539" y="4826000"/>
                  </a:lnTo>
                  <a:lnTo>
                    <a:pt x="1295666" y="4813300"/>
                  </a:lnTo>
                  <a:lnTo>
                    <a:pt x="1269149" y="4800600"/>
                  </a:lnTo>
                  <a:lnTo>
                    <a:pt x="1242415" y="4787900"/>
                  </a:lnTo>
                  <a:lnTo>
                    <a:pt x="1218882" y="4787900"/>
                  </a:lnTo>
                  <a:lnTo>
                    <a:pt x="1210551" y="4800600"/>
                  </a:lnTo>
                  <a:lnTo>
                    <a:pt x="1203198" y="4826000"/>
                  </a:lnTo>
                  <a:lnTo>
                    <a:pt x="1195819" y="4838700"/>
                  </a:lnTo>
                  <a:lnTo>
                    <a:pt x="1187462" y="4864100"/>
                  </a:lnTo>
                  <a:lnTo>
                    <a:pt x="1173111" y="4864100"/>
                  </a:lnTo>
                  <a:lnTo>
                    <a:pt x="1163002" y="4851400"/>
                  </a:lnTo>
                  <a:lnTo>
                    <a:pt x="1150531" y="4851400"/>
                  </a:lnTo>
                  <a:lnTo>
                    <a:pt x="1138682" y="4826000"/>
                  </a:lnTo>
                  <a:lnTo>
                    <a:pt x="1133055" y="4826000"/>
                  </a:lnTo>
                  <a:lnTo>
                    <a:pt x="1133602" y="4813300"/>
                  </a:lnTo>
                  <a:lnTo>
                    <a:pt x="1139507" y="4800600"/>
                  </a:lnTo>
                  <a:lnTo>
                    <a:pt x="1149997" y="4775200"/>
                  </a:lnTo>
                  <a:lnTo>
                    <a:pt x="1159116" y="4749800"/>
                  </a:lnTo>
                  <a:lnTo>
                    <a:pt x="1160754" y="4737100"/>
                  </a:lnTo>
                  <a:lnTo>
                    <a:pt x="1156284" y="4724400"/>
                  </a:lnTo>
                  <a:lnTo>
                    <a:pt x="1147038" y="4724400"/>
                  </a:lnTo>
                  <a:lnTo>
                    <a:pt x="1138428" y="4711700"/>
                  </a:lnTo>
                  <a:lnTo>
                    <a:pt x="1137107" y="4711700"/>
                  </a:lnTo>
                  <a:lnTo>
                    <a:pt x="1137780" y="4699000"/>
                  </a:lnTo>
                  <a:lnTo>
                    <a:pt x="1135176" y="4699000"/>
                  </a:lnTo>
                  <a:lnTo>
                    <a:pt x="1130490" y="4686300"/>
                  </a:lnTo>
                  <a:lnTo>
                    <a:pt x="1123391" y="4673600"/>
                  </a:lnTo>
                  <a:lnTo>
                    <a:pt x="1123226" y="4673600"/>
                  </a:lnTo>
                  <a:lnTo>
                    <a:pt x="1139380" y="4660900"/>
                  </a:lnTo>
                  <a:lnTo>
                    <a:pt x="1143584" y="4660900"/>
                  </a:lnTo>
                  <a:lnTo>
                    <a:pt x="1149743" y="4673600"/>
                  </a:lnTo>
                  <a:lnTo>
                    <a:pt x="1155649" y="4673600"/>
                  </a:lnTo>
                  <a:lnTo>
                    <a:pt x="1164717" y="4660900"/>
                  </a:lnTo>
                  <a:lnTo>
                    <a:pt x="1183360" y="4660900"/>
                  </a:lnTo>
                  <a:lnTo>
                    <a:pt x="1212240" y="4673600"/>
                  </a:lnTo>
                  <a:lnTo>
                    <a:pt x="1212672" y="4660900"/>
                  </a:lnTo>
                  <a:lnTo>
                    <a:pt x="1213954" y="4622800"/>
                  </a:lnTo>
                  <a:lnTo>
                    <a:pt x="1182433" y="4610100"/>
                  </a:lnTo>
                  <a:lnTo>
                    <a:pt x="1147254" y="4597400"/>
                  </a:lnTo>
                  <a:lnTo>
                    <a:pt x="1113713" y="4584700"/>
                  </a:lnTo>
                  <a:lnTo>
                    <a:pt x="1087120" y="4572000"/>
                  </a:lnTo>
                  <a:lnTo>
                    <a:pt x="1091323" y="4559300"/>
                  </a:lnTo>
                  <a:lnTo>
                    <a:pt x="1101191" y="4533900"/>
                  </a:lnTo>
                  <a:lnTo>
                    <a:pt x="1105433" y="4521200"/>
                  </a:lnTo>
                  <a:lnTo>
                    <a:pt x="1121321" y="4521200"/>
                  </a:lnTo>
                  <a:lnTo>
                    <a:pt x="1090764" y="4495800"/>
                  </a:lnTo>
                  <a:lnTo>
                    <a:pt x="1081659" y="4495800"/>
                  </a:lnTo>
                  <a:lnTo>
                    <a:pt x="1077950" y="4483239"/>
                  </a:lnTo>
                  <a:lnTo>
                    <a:pt x="1077150" y="4470400"/>
                  </a:lnTo>
                  <a:lnTo>
                    <a:pt x="1076401" y="4457700"/>
                  </a:lnTo>
                  <a:lnTo>
                    <a:pt x="1074000" y="4432300"/>
                  </a:lnTo>
                  <a:lnTo>
                    <a:pt x="1060907" y="4419600"/>
                  </a:lnTo>
                  <a:lnTo>
                    <a:pt x="1042543" y="4406900"/>
                  </a:lnTo>
                  <a:lnTo>
                    <a:pt x="1025029" y="4394200"/>
                  </a:lnTo>
                  <a:lnTo>
                    <a:pt x="1014476" y="4381500"/>
                  </a:lnTo>
                  <a:lnTo>
                    <a:pt x="997927" y="4368800"/>
                  </a:lnTo>
                  <a:lnTo>
                    <a:pt x="957668" y="4368800"/>
                  </a:lnTo>
                  <a:lnTo>
                    <a:pt x="941260" y="4360189"/>
                  </a:lnTo>
                  <a:lnTo>
                    <a:pt x="941260" y="4394200"/>
                  </a:lnTo>
                  <a:lnTo>
                    <a:pt x="939901" y="4406900"/>
                  </a:lnTo>
                  <a:lnTo>
                    <a:pt x="939571" y="4394200"/>
                  </a:lnTo>
                  <a:lnTo>
                    <a:pt x="941260" y="4394200"/>
                  </a:lnTo>
                  <a:lnTo>
                    <a:pt x="941260" y="4360189"/>
                  </a:lnTo>
                  <a:lnTo>
                    <a:pt x="933475" y="4356100"/>
                  </a:lnTo>
                  <a:lnTo>
                    <a:pt x="937501" y="4343400"/>
                  </a:lnTo>
                  <a:lnTo>
                    <a:pt x="940117" y="4330700"/>
                  </a:lnTo>
                  <a:lnTo>
                    <a:pt x="940244" y="4318000"/>
                  </a:lnTo>
                  <a:lnTo>
                    <a:pt x="936840" y="4305300"/>
                  </a:lnTo>
                  <a:lnTo>
                    <a:pt x="936409" y="4279900"/>
                  </a:lnTo>
                  <a:lnTo>
                    <a:pt x="941946" y="4267200"/>
                  </a:lnTo>
                  <a:lnTo>
                    <a:pt x="946175" y="4267200"/>
                  </a:lnTo>
                  <a:lnTo>
                    <a:pt x="941832" y="4254500"/>
                  </a:lnTo>
                  <a:lnTo>
                    <a:pt x="931468" y="4241800"/>
                  </a:lnTo>
                  <a:lnTo>
                    <a:pt x="919251" y="4229100"/>
                  </a:lnTo>
                  <a:lnTo>
                    <a:pt x="908888" y="4229100"/>
                  </a:lnTo>
                  <a:lnTo>
                    <a:pt x="904087" y="4216400"/>
                  </a:lnTo>
                  <a:lnTo>
                    <a:pt x="905662" y="4203700"/>
                  </a:lnTo>
                  <a:lnTo>
                    <a:pt x="910437" y="4191000"/>
                  </a:lnTo>
                  <a:lnTo>
                    <a:pt x="916228" y="4178300"/>
                  </a:lnTo>
                  <a:lnTo>
                    <a:pt x="920851" y="4165600"/>
                  </a:lnTo>
                  <a:lnTo>
                    <a:pt x="950315" y="4165600"/>
                  </a:lnTo>
                  <a:lnTo>
                    <a:pt x="971016" y="4178300"/>
                  </a:lnTo>
                  <a:lnTo>
                    <a:pt x="985875" y="4178300"/>
                  </a:lnTo>
                  <a:lnTo>
                    <a:pt x="997813" y="4165600"/>
                  </a:lnTo>
                  <a:lnTo>
                    <a:pt x="1009688" y="4140200"/>
                  </a:lnTo>
                  <a:lnTo>
                    <a:pt x="1012850" y="4140200"/>
                  </a:lnTo>
                  <a:lnTo>
                    <a:pt x="1009738" y="4127500"/>
                  </a:lnTo>
                  <a:lnTo>
                    <a:pt x="1002766" y="4127500"/>
                  </a:lnTo>
                  <a:lnTo>
                    <a:pt x="997686" y="4114800"/>
                  </a:lnTo>
                  <a:lnTo>
                    <a:pt x="997648" y="4089400"/>
                  </a:lnTo>
                  <a:lnTo>
                    <a:pt x="1001572" y="4076700"/>
                  </a:lnTo>
                  <a:lnTo>
                    <a:pt x="1008392" y="4064000"/>
                  </a:lnTo>
                  <a:lnTo>
                    <a:pt x="1011097" y="4064000"/>
                  </a:lnTo>
                  <a:lnTo>
                    <a:pt x="1024699" y="4076700"/>
                  </a:lnTo>
                  <a:lnTo>
                    <a:pt x="1048092" y="4076700"/>
                  </a:lnTo>
                  <a:lnTo>
                    <a:pt x="1060018" y="4064000"/>
                  </a:lnTo>
                  <a:lnTo>
                    <a:pt x="1065288" y="4064000"/>
                  </a:lnTo>
                  <a:lnTo>
                    <a:pt x="1066965" y="4051300"/>
                  </a:lnTo>
                  <a:lnTo>
                    <a:pt x="1068959" y="4038600"/>
                  </a:lnTo>
                  <a:lnTo>
                    <a:pt x="1075156" y="4038600"/>
                  </a:lnTo>
                  <a:lnTo>
                    <a:pt x="1080249" y="4025900"/>
                  </a:lnTo>
                  <a:lnTo>
                    <a:pt x="1085786" y="4025900"/>
                  </a:lnTo>
                  <a:lnTo>
                    <a:pt x="1086510" y="4013200"/>
                  </a:lnTo>
                  <a:lnTo>
                    <a:pt x="1177302" y="4000500"/>
                  </a:lnTo>
                  <a:lnTo>
                    <a:pt x="1183741" y="3987800"/>
                  </a:lnTo>
                  <a:lnTo>
                    <a:pt x="1235367" y="3987800"/>
                  </a:lnTo>
                  <a:lnTo>
                    <a:pt x="1237551" y="4000500"/>
                  </a:lnTo>
                  <a:lnTo>
                    <a:pt x="1247698" y="4000500"/>
                  </a:lnTo>
                  <a:lnTo>
                    <a:pt x="1243050" y="3987800"/>
                  </a:lnTo>
                  <a:lnTo>
                    <a:pt x="1237780" y="3975100"/>
                  </a:lnTo>
                  <a:lnTo>
                    <a:pt x="1175359" y="3975100"/>
                  </a:lnTo>
                  <a:lnTo>
                    <a:pt x="1171143" y="3987800"/>
                  </a:lnTo>
                  <a:lnTo>
                    <a:pt x="1157351" y="4000500"/>
                  </a:lnTo>
                  <a:lnTo>
                    <a:pt x="1085964" y="4000500"/>
                  </a:lnTo>
                  <a:lnTo>
                    <a:pt x="1079258" y="4013200"/>
                  </a:lnTo>
                  <a:lnTo>
                    <a:pt x="1077125" y="4025900"/>
                  </a:lnTo>
                  <a:lnTo>
                    <a:pt x="1061135" y="4038600"/>
                  </a:lnTo>
                  <a:lnTo>
                    <a:pt x="1054544" y="4051300"/>
                  </a:lnTo>
                  <a:lnTo>
                    <a:pt x="1045413" y="4064000"/>
                  </a:lnTo>
                  <a:lnTo>
                    <a:pt x="1021829" y="4064000"/>
                  </a:lnTo>
                  <a:lnTo>
                    <a:pt x="1015974" y="4051300"/>
                  </a:lnTo>
                  <a:lnTo>
                    <a:pt x="1015542" y="4051300"/>
                  </a:lnTo>
                  <a:lnTo>
                    <a:pt x="1008367" y="4013200"/>
                  </a:lnTo>
                  <a:lnTo>
                    <a:pt x="994498" y="3987800"/>
                  </a:lnTo>
                  <a:lnTo>
                    <a:pt x="1005090" y="3987800"/>
                  </a:lnTo>
                  <a:lnTo>
                    <a:pt x="1002499" y="3975100"/>
                  </a:lnTo>
                  <a:lnTo>
                    <a:pt x="998156" y="3962400"/>
                  </a:lnTo>
                  <a:lnTo>
                    <a:pt x="958799" y="3962400"/>
                  </a:lnTo>
                  <a:lnTo>
                    <a:pt x="957961" y="3949700"/>
                  </a:lnTo>
                  <a:lnTo>
                    <a:pt x="964336" y="3949700"/>
                  </a:lnTo>
                  <a:lnTo>
                    <a:pt x="969111" y="3937000"/>
                  </a:lnTo>
                  <a:lnTo>
                    <a:pt x="974979" y="3911600"/>
                  </a:lnTo>
                  <a:lnTo>
                    <a:pt x="976325" y="3898900"/>
                  </a:lnTo>
                  <a:lnTo>
                    <a:pt x="986790" y="3886200"/>
                  </a:lnTo>
                  <a:lnTo>
                    <a:pt x="1020025" y="3873500"/>
                  </a:lnTo>
                  <a:lnTo>
                    <a:pt x="1022527" y="3860800"/>
                  </a:lnTo>
                  <a:lnTo>
                    <a:pt x="1021232" y="3848100"/>
                  </a:lnTo>
                  <a:lnTo>
                    <a:pt x="1023734" y="3835400"/>
                  </a:lnTo>
                  <a:lnTo>
                    <a:pt x="1037628" y="3810000"/>
                  </a:lnTo>
                  <a:lnTo>
                    <a:pt x="1047610" y="3797300"/>
                  </a:lnTo>
                  <a:lnTo>
                    <a:pt x="1053807" y="3784600"/>
                  </a:lnTo>
                  <a:lnTo>
                    <a:pt x="1057884" y="3771900"/>
                  </a:lnTo>
                  <a:lnTo>
                    <a:pt x="1061516" y="3746500"/>
                  </a:lnTo>
                  <a:lnTo>
                    <a:pt x="1057440" y="3746500"/>
                  </a:lnTo>
                  <a:lnTo>
                    <a:pt x="1049807" y="3759200"/>
                  </a:lnTo>
                  <a:lnTo>
                    <a:pt x="1047572" y="3771900"/>
                  </a:lnTo>
                  <a:lnTo>
                    <a:pt x="1037361" y="3797300"/>
                  </a:lnTo>
                  <a:lnTo>
                    <a:pt x="1018133" y="3822700"/>
                  </a:lnTo>
                  <a:lnTo>
                    <a:pt x="1011745" y="3835400"/>
                  </a:lnTo>
                  <a:lnTo>
                    <a:pt x="1012748" y="3860800"/>
                  </a:lnTo>
                  <a:lnTo>
                    <a:pt x="1009510" y="3873500"/>
                  </a:lnTo>
                  <a:lnTo>
                    <a:pt x="978535" y="3873500"/>
                  </a:lnTo>
                  <a:lnTo>
                    <a:pt x="968578" y="3886200"/>
                  </a:lnTo>
                  <a:lnTo>
                    <a:pt x="964958" y="3911600"/>
                  </a:lnTo>
                  <a:lnTo>
                    <a:pt x="962723" y="3924300"/>
                  </a:lnTo>
                  <a:lnTo>
                    <a:pt x="956957" y="3937000"/>
                  </a:lnTo>
                  <a:lnTo>
                    <a:pt x="951166" y="3937000"/>
                  </a:lnTo>
                  <a:lnTo>
                    <a:pt x="948524" y="3949700"/>
                  </a:lnTo>
                  <a:lnTo>
                    <a:pt x="949452" y="3962400"/>
                  </a:lnTo>
                  <a:lnTo>
                    <a:pt x="957097" y="3962400"/>
                  </a:lnTo>
                  <a:lnTo>
                    <a:pt x="968387" y="3975100"/>
                  </a:lnTo>
                  <a:lnTo>
                    <a:pt x="991323" y="3975100"/>
                  </a:lnTo>
                  <a:lnTo>
                    <a:pt x="988542" y="3987800"/>
                  </a:lnTo>
                  <a:lnTo>
                    <a:pt x="981646" y="3987800"/>
                  </a:lnTo>
                  <a:lnTo>
                    <a:pt x="988644" y="4000500"/>
                  </a:lnTo>
                  <a:lnTo>
                    <a:pt x="997610" y="4013200"/>
                  </a:lnTo>
                  <a:lnTo>
                    <a:pt x="1004468" y="4025900"/>
                  </a:lnTo>
                  <a:lnTo>
                    <a:pt x="1005166" y="4051300"/>
                  </a:lnTo>
                  <a:lnTo>
                    <a:pt x="1001344" y="4064000"/>
                  </a:lnTo>
                  <a:lnTo>
                    <a:pt x="994473" y="4076700"/>
                  </a:lnTo>
                  <a:lnTo>
                    <a:pt x="986917" y="4089400"/>
                  </a:lnTo>
                  <a:lnTo>
                    <a:pt x="981024" y="4102100"/>
                  </a:lnTo>
                  <a:lnTo>
                    <a:pt x="988860" y="4114800"/>
                  </a:lnTo>
                  <a:lnTo>
                    <a:pt x="989965" y="4114800"/>
                  </a:lnTo>
                  <a:lnTo>
                    <a:pt x="991793" y="4127500"/>
                  </a:lnTo>
                  <a:lnTo>
                    <a:pt x="1001801" y="4140200"/>
                  </a:lnTo>
                  <a:lnTo>
                    <a:pt x="997534" y="4140200"/>
                  </a:lnTo>
                  <a:lnTo>
                    <a:pt x="992873" y="4152900"/>
                  </a:lnTo>
                  <a:lnTo>
                    <a:pt x="988453" y="4152900"/>
                  </a:lnTo>
                  <a:lnTo>
                    <a:pt x="984846" y="4165600"/>
                  </a:lnTo>
                  <a:lnTo>
                    <a:pt x="960247" y="4165600"/>
                  </a:lnTo>
                  <a:lnTo>
                    <a:pt x="947089" y="4152900"/>
                  </a:lnTo>
                  <a:lnTo>
                    <a:pt x="914539" y="4152900"/>
                  </a:lnTo>
                  <a:lnTo>
                    <a:pt x="906310" y="4178300"/>
                  </a:lnTo>
                  <a:lnTo>
                    <a:pt x="903820" y="4178300"/>
                  </a:lnTo>
                  <a:lnTo>
                    <a:pt x="899121" y="4191000"/>
                  </a:lnTo>
                  <a:lnTo>
                    <a:pt x="896708" y="4203700"/>
                  </a:lnTo>
                  <a:lnTo>
                    <a:pt x="890854" y="4203700"/>
                  </a:lnTo>
                  <a:lnTo>
                    <a:pt x="893813" y="4216400"/>
                  </a:lnTo>
                  <a:lnTo>
                    <a:pt x="891336" y="4206481"/>
                  </a:lnTo>
                  <a:lnTo>
                    <a:pt x="893914" y="4221492"/>
                  </a:lnTo>
                  <a:lnTo>
                    <a:pt x="895946" y="4229100"/>
                  </a:lnTo>
                  <a:lnTo>
                    <a:pt x="902081" y="4229100"/>
                  </a:lnTo>
                  <a:lnTo>
                    <a:pt x="913371" y="4241800"/>
                  </a:lnTo>
                  <a:lnTo>
                    <a:pt x="925893" y="4254500"/>
                  </a:lnTo>
                  <a:lnTo>
                    <a:pt x="935736" y="4254500"/>
                  </a:lnTo>
                  <a:lnTo>
                    <a:pt x="933246" y="4267200"/>
                  </a:lnTo>
                  <a:lnTo>
                    <a:pt x="929932" y="4279900"/>
                  </a:lnTo>
                  <a:lnTo>
                    <a:pt x="926871" y="4279900"/>
                  </a:lnTo>
                  <a:lnTo>
                    <a:pt x="925156" y="4292600"/>
                  </a:lnTo>
                  <a:lnTo>
                    <a:pt x="925690" y="4292600"/>
                  </a:lnTo>
                  <a:lnTo>
                    <a:pt x="928230" y="4305300"/>
                  </a:lnTo>
                  <a:lnTo>
                    <a:pt x="930668" y="4305300"/>
                  </a:lnTo>
                  <a:lnTo>
                    <a:pt x="930884" y="4318000"/>
                  </a:lnTo>
                  <a:lnTo>
                    <a:pt x="926642" y="4343400"/>
                  </a:lnTo>
                  <a:lnTo>
                    <a:pt x="924839" y="4356100"/>
                  </a:lnTo>
                  <a:lnTo>
                    <a:pt x="931684" y="4368800"/>
                  </a:lnTo>
                  <a:lnTo>
                    <a:pt x="915352" y="4368800"/>
                  </a:lnTo>
                  <a:lnTo>
                    <a:pt x="911910" y="4381500"/>
                  </a:lnTo>
                  <a:lnTo>
                    <a:pt x="909612" y="4381500"/>
                  </a:lnTo>
                  <a:lnTo>
                    <a:pt x="909599" y="4394200"/>
                  </a:lnTo>
                  <a:lnTo>
                    <a:pt x="912990" y="4394200"/>
                  </a:lnTo>
                  <a:lnTo>
                    <a:pt x="921854" y="4406900"/>
                  </a:lnTo>
                  <a:lnTo>
                    <a:pt x="936282" y="4419600"/>
                  </a:lnTo>
                  <a:lnTo>
                    <a:pt x="951166" y="4445000"/>
                  </a:lnTo>
                  <a:lnTo>
                    <a:pt x="961428" y="4457700"/>
                  </a:lnTo>
                  <a:lnTo>
                    <a:pt x="962723" y="4470400"/>
                  </a:lnTo>
                  <a:lnTo>
                    <a:pt x="956970" y="4483239"/>
                  </a:lnTo>
                  <a:lnTo>
                    <a:pt x="947915" y="4508500"/>
                  </a:lnTo>
                  <a:lnTo>
                    <a:pt x="939025" y="4521200"/>
                  </a:lnTo>
                  <a:lnTo>
                    <a:pt x="936485" y="4533900"/>
                  </a:lnTo>
                  <a:lnTo>
                    <a:pt x="933945" y="4533900"/>
                  </a:lnTo>
                  <a:lnTo>
                    <a:pt x="930871" y="4546600"/>
                  </a:lnTo>
                  <a:lnTo>
                    <a:pt x="917778" y="4546600"/>
                  </a:lnTo>
                  <a:lnTo>
                    <a:pt x="896797" y="4521200"/>
                  </a:lnTo>
                  <a:lnTo>
                    <a:pt x="887857" y="4521200"/>
                  </a:lnTo>
                  <a:lnTo>
                    <a:pt x="873988" y="4508500"/>
                  </a:lnTo>
                  <a:lnTo>
                    <a:pt x="819061" y="4508500"/>
                  </a:lnTo>
                  <a:lnTo>
                    <a:pt x="790359" y="4495800"/>
                  </a:lnTo>
                  <a:lnTo>
                    <a:pt x="761657" y="4483239"/>
                  </a:lnTo>
                  <a:lnTo>
                    <a:pt x="740067" y="4470400"/>
                  </a:lnTo>
                  <a:lnTo>
                    <a:pt x="734339" y="4483239"/>
                  </a:lnTo>
                  <a:lnTo>
                    <a:pt x="727202" y="4508500"/>
                  </a:lnTo>
                  <a:lnTo>
                    <a:pt x="714857" y="4546600"/>
                  </a:lnTo>
                  <a:lnTo>
                    <a:pt x="712139" y="4559300"/>
                  </a:lnTo>
                  <a:lnTo>
                    <a:pt x="712838" y="4572000"/>
                  </a:lnTo>
                  <a:lnTo>
                    <a:pt x="716622" y="4572000"/>
                  </a:lnTo>
                  <a:lnTo>
                    <a:pt x="723112" y="4584700"/>
                  </a:lnTo>
                  <a:lnTo>
                    <a:pt x="730161" y="4597400"/>
                  </a:lnTo>
                  <a:lnTo>
                    <a:pt x="731685" y="4597400"/>
                  </a:lnTo>
                  <a:lnTo>
                    <a:pt x="729488" y="4610100"/>
                  </a:lnTo>
                  <a:lnTo>
                    <a:pt x="725360" y="4622800"/>
                  </a:lnTo>
                  <a:lnTo>
                    <a:pt x="590283" y="4622800"/>
                  </a:lnTo>
                  <a:lnTo>
                    <a:pt x="587603" y="4597400"/>
                  </a:lnTo>
                  <a:lnTo>
                    <a:pt x="583730" y="4584700"/>
                  </a:lnTo>
                  <a:lnTo>
                    <a:pt x="567855" y="4572000"/>
                  </a:lnTo>
                  <a:lnTo>
                    <a:pt x="529196" y="4572000"/>
                  </a:lnTo>
                  <a:lnTo>
                    <a:pt x="526427" y="4559300"/>
                  </a:lnTo>
                  <a:lnTo>
                    <a:pt x="523671" y="4546600"/>
                  </a:lnTo>
                  <a:lnTo>
                    <a:pt x="440778" y="4546600"/>
                  </a:lnTo>
                  <a:lnTo>
                    <a:pt x="439191" y="4559300"/>
                  </a:lnTo>
                  <a:lnTo>
                    <a:pt x="439216" y="4572000"/>
                  </a:lnTo>
                  <a:lnTo>
                    <a:pt x="437540" y="4584700"/>
                  </a:lnTo>
                  <a:lnTo>
                    <a:pt x="424116" y="4610100"/>
                  </a:lnTo>
                  <a:lnTo>
                    <a:pt x="416280" y="4622800"/>
                  </a:lnTo>
                  <a:lnTo>
                    <a:pt x="407962" y="4622800"/>
                  </a:lnTo>
                  <a:lnTo>
                    <a:pt x="399783" y="4635500"/>
                  </a:lnTo>
                  <a:lnTo>
                    <a:pt x="383565" y="4622800"/>
                  </a:lnTo>
                  <a:lnTo>
                    <a:pt x="378129" y="4597400"/>
                  </a:lnTo>
                  <a:lnTo>
                    <a:pt x="378231" y="4584700"/>
                  </a:lnTo>
                  <a:lnTo>
                    <a:pt x="378637" y="4559300"/>
                  </a:lnTo>
                  <a:lnTo>
                    <a:pt x="361734" y="4559300"/>
                  </a:lnTo>
                  <a:lnTo>
                    <a:pt x="360235" y="4546600"/>
                  </a:lnTo>
                  <a:lnTo>
                    <a:pt x="344157" y="4546600"/>
                  </a:lnTo>
                  <a:lnTo>
                    <a:pt x="339102" y="4533900"/>
                  </a:lnTo>
                  <a:lnTo>
                    <a:pt x="344284" y="4533900"/>
                  </a:lnTo>
                  <a:lnTo>
                    <a:pt x="348907" y="4521200"/>
                  </a:lnTo>
                  <a:lnTo>
                    <a:pt x="350151" y="4495800"/>
                  </a:lnTo>
                  <a:lnTo>
                    <a:pt x="345173" y="4445000"/>
                  </a:lnTo>
                  <a:lnTo>
                    <a:pt x="322580" y="4445000"/>
                  </a:lnTo>
                  <a:lnTo>
                    <a:pt x="310629" y="4432300"/>
                  </a:lnTo>
                  <a:lnTo>
                    <a:pt x="301294" y="4432300"/>
                  </a:lnTo>
                  <a:lnTo>
                    <a:pt x="300253" y="4394200"/>
                  </a:lnTo>
                  <a:lnTo>
                    <a:pt x="354126" y="4394200"/>
                  </a:lnTo>
                  <a:lnTo>
                    <a:pt x="355142" y="4419600"/>
                  </a:lnTo>
                  <a:lnTo>
                    <a:pt x="429907" y="4419600"/>
                  </a:lnTo>
                  <a:lnTo>
                    <a:pt x="429361" y="4368800"/>
                  </a:lnTo>
                  <a:lnTo>
                    <a:pt x="439978" y="4356100"/>
                  </a:lnTo>
                  <a:lnTo>
                    <a:pt x="446633" y="4356100"/>
                  </a:lnTo>
                  <a:lnTo>
                    <a:pt x="446697" y="4318000"/>
                  </a:lnTo>
                  <a:lnTo>
                    <a:pt x="444271" y="4305300"/>
                  </a:lnTo>
                  <a:lnTo>
                    <a:pt x="429107" y="4305300"/>
                  </a:lnTo>
                  <a:lnTo>
                    <a:pt x="429018" y="4279900"/>
                  </a:lnTo>
                  <a:lnTo>
                    <a:pt x="428929" y="4254500"/>
                  </a:lnTo>
                  <a:lnTo>
                    <a:pt x="414261" y="4254500"/>
                  </a:lnTo>
                  <a:lnTo>
                    <a:pt x="418807" y="4178300"/>
                  </a:lnTo>
                  <a:lnTo>
                    <a:pt x="441388" y="4178300"/>
                  </a:lnTo>
                  <a:lnTo>
                    <a:pt x="420624" y="4165600"/>
                  </a:lnTo>
                  <a:lnTo>
                    <a:pt x="423621" y="4114800"/>
                  </a:lnTo>
                  <a:lnTo>
                    <a:pt x="483628" y="4102100"/>
                  </a:lnTo>
                  <a:lnTo>
                    <a:pt x="486918" y="4038600"/>
                  </a:lnTo>
                  <a:lnTo>
                    <a:pt x="463804" y="4038600"/>
                  </a:lnTo>
                  <a:lnTo>
                    <a:pt x="463524" y="4025900"/>
                  </a:lnTo>
                  <a:lnTo>
                    <a:pt x="451446" y="4025900"/>
                  </a:lnTo>
                  <a:lnTo>
                    <a:pt x="445376" y="4013200"/>
                  </a:lnTo>
                  <a:lnTo>
                    <a:pt x="441909" y="4013200"/>
                  </a:lnTo>
                  <a:lnTo>
                    <a:pt x="437680" y="4000500"/>
                  </a:lnTo>
                  <a:lnTo>
                    <a:pt x="371741" y="4000500"/>
                  </a:lnTo>
                  <a:lnTo>
                    <a:pt x="361556" y="3975100"/>
                  </a:lnTo>
                  <a:lnTo>
                    <a:pt x="353872" y="3949700"/>
                  </a:lnTo>
                  <a:lnTo>
                    <a:pt x="347459" y="3937000"/>
                  </a:lnTo>
                  <a:lnTo>
                    <a:pt x="337146" y="3911600"/>
                  </a:lnTo>
                  <a:lnTo>
                    <a:pt x="328980" y="3886200"/>
                  </a:lnTo>
                  <a:lnTo>
                    <a:pt x="329018" y="3860800"/>
                  </a:lnTo>
                  <a:lnTo>
                    <a:pt x="331584" y="3860800"/>
                  </a:lnTo>
                  <a:lnTo>
                    <a:pt x="332803" y="3848100"/>
                  </a:lnTo>
                  <a:lnTo>
                    <a:pt x="331482" y="3848100"/>
                  </a:lnTo>
                  <a:lnTo>
                    <a:pt x="326402" y="3835400"/>
                  </a:lnTo>
                  <a:lnTo>
                    <a:pt x="310959" y="3810000"/>
                  </a:lnTo>
                  <a:lnTo>
                    <a:pt x="312470" y="3797300"/>
                  </a:lnTo>
                  <a:lnTo>
                    <a:pt x="322364" y="3771900"/>
                  </a:lnTo>
                  <a:lnTo>
                    <a:pt x="332092" y="3733800"/>
                  </a:lnTo>
                  <a:lnTo>
                    <a:pt x="333286" y="3733800"/>
                  </a:lnTo>
                  <a:lnTo>
                    <a:pt x="334137" y="3721100"/>
                  </a:lnTo>
                  <a:lnTo>
                    <a:pt x="334365" y="3721100"/>
                  </a:lnTo>
                  <a:lnTo>
                    <a:pt x="333679" y="3708400"/>
                  </a:lnTo>
                  <a:lnTo>
                    <a:pt x="331381" y="3695700"/>
                  </a:lnTo>
                  <a:lnTo>
                    <a:pt x="329819" y="3695700"/>
                  </a:lnTo>
                  <a:lnTo>
                    <a:pt x="330466" y="3683000"/>
                  </a:lnTo>
                  <a:lnTo>
                    <a:pt x="334848" y="3683000"/>
                  </a:lnTo>
                  <a:lnTo>
                    <a:pt x="341160" y="3670300"/>
                  </a:lnTo>
                  <a:lnTo>
                    <a:pt x="341757" y="3657600"/>
                  </a:lnTo>
                  <a:lnTo>
                    <a:pt x="335457" y="3644900"/>
                  </a:lnTo>
                  <a:lnTo>
                    <a:pt x="321106" y="3632200"/>
                  </a:lnTo>
                  <a:lnTo>
                    <a:pt x="320548" y="3619500"/>
                  </a:lnTo>
                  <a:lnTo>
                    <a:pt x="319709" y="3606800"/>
                  </a:lnTo>
                  <a:lnTo>
                    <a:pt x="319951" y="3594100"/>
                  </a:lnTo>
                  <a:lnTo>
                    <a:pt x="322630" y="3581400"/>
                  </a:lnTo>
                  <a:lnTo>
                    <a:pt x="288671" y="3556000"/>
                  </a:lnTo>
                  <a:lnTo>
                    <a:pt x="288074" y="3517900"/>
                  </a:lnTo>
                  <a:lnTo>
                    <a:pt x="348919" y="3517900"/>
                  </a:lnTo>
                  <a:lnTo>
                    <a:pt x="368338" y="3505200"/>
                  </a:lnTo>
                  <a:lnTo>
                    <a:pt x="372465" y="3479800"/>
                  </a:lnTo>
                  <a:lnTo>
                    <a:pt x="371576" y="3454400"/>
                  </a:lnTo>
                  <a:lnTo>
                    <a:pt x="366458" y="3441700"/>
                  </a:lnTo>
                  <a:lnTo>
                    <a:pt x="357924" y="3429000"/>
                  </a:lnTo>
                  <a:lnTo>
                    <a:pt x="364566" y="3416300"/>
                  </a:lnTo>
                  <a:lnTo>
                    <a:pt x="385318" y="3416300"/>
                  </a:lnTo>
                  <a:lnTo>
                    <a:pt x="395097" y="3429000"/>
                  </a:lnTo>
                  <a:lnTo>
                    <a:pt x="404964" y="3441700"/>
                  </a:lnTo>
                  <a:lnTo>
                    <a:pt x="418795" y="3441700"/>
                  </a:lnTo>
                  <a:lnTo>
                    <a:pt x="412356" y="3429000"/>
                  </a:lnTo>
                  <a:lnTo>
                    <a:pt x="407263" y="3429000"/>
                  </a:lnTo>
                  <a:lnTo>
                    <a:pt x="397992" y="3416300"/>
                  </a:lnTo>
                  <a:lnTo>
                    <a:pt x="387756" y="3416300"/>
                  </a:lnTo>
                  <a:lnTo>
                    <a:pt x="376974" y="3403600"/>
                  </a:lnTo>
                  <a:lnTo>
                    <a:pt x="369443" y="3403600"/>
                  </a:lnTo>
                  <a:lnTo>
                    <a:pt x="359994" y="3416300"/>
                  </a:lnTo>
                  <a:lnTo>
                    <a:pt x="350304" y="3416300"/>
                  </a:lnTo>
                  <a:lnTo>
                    <a:pt x="349224" y="3429000"/>
                  </a:lnTo>
                  <a:lnTo>
                    <a:pt x="348373" y="3429000"/>
                  </a:lnTo>
                  <a:lnTo>
                    <a:pt x="349351" y="3441700"/>
                  </a:lnTo>
                  <a:lnTo>
                    <a:pt x="354012" y="3441700"/>
                  </a:lnTo>
                  <a:lnTo>
                    <a:pt x="359384" y="3454400"/>
                  </a:lnTo>
                  <a:lnTo>
                    <a:pt x="362483" y="3454400"/>
                  </a:lnTo>
                  <a:lnTo>
                    <a:pt x="362242" y="3467100"/>
                  </a:lnTo>
                  <a:lnTo>
                    <a:pt x="360781" y="3479800"/>
                  </a:lnTo>
                  <a:lnTo>
                    <a:pt x="358952" y="3492500"/>
                  </a:lnTo>
                  <a:lnTo>
                    <a:pt x="357606" y="3505200"/>
                  </a:lnTo>
                  <a:lnTo>
                    <a:pt x="294982" y="3505200"/>
                  </a:lnTo>
                  <a:lnTo>
                    <a:pt x="277787" y="3517900"/>
                  </a:lnTo>
                  <a:lnTo>
                    <a:pt x="266915" y="3505200"/>
                  </a:lnTo>
                  <a:lnTo>
                    <a:pt x="265988" y="3505200"/>
                  </a:lnTo>
                  <a:lnTo>
                    <a:pt x="232867" y="3441700"/>
                  </a:lnTo>
                  <a:lnTo>
                    <a:pt x="223050" y="3416300"/>
                  </a:lnTo>
                  <a:lnTo>
                    <a:pt x="221640" y="3403600"/>
                  </a:lnTo>
                  <a:lnTo>
                    <a:pt x="220230" y="3390900"/>
                  </a:lnTo>
                  <a:lnTo>
                    <a:pt x="211264" y="3378200"/>
                  </a:lnTo>
                  <a:lnTo>
                    <a:pt x="133769" y="3378200"/>
                  </a:lnTo>
                  <a:lnTo>
                    <a:pt x="120891" y="3390900"/>
                  </a:lnTo>
                  <a:lnTo>
                    <a:pt x="100241" y="3403600"/>
                  </a:lnTo>
                  <a:lnTo>
                    <a:pt x="89890" y="3416300"/>
                  </a:lnTo>
                  <a:lnTo>
                    <a:pt x="79540" y="3416300"/>
                  </a:lnTo>
                  <a:lnTo>
                    <a:pt x="63500" y="3403600"/>
                  </a:lnTo>
                  <a:lnTo>
                    <a:pt x="36093" y="3390900"/>
                  </a:lnTo>
                  <a:lnTo>
                    <a:pt x="40119" y="3378200"/>
                  </a:lnTo>
                  <a:lnTo>
                    <a:pt x="40538" y="3365500"/>
                  </a:lnTo>
                  <a:lnTo>
                    <a:pt x="39179" y="3365500"/>
                  </a:lnTo>
                  <a:lnTo>
                    <a:pt x="40982" y="3352800"/>
                  </a:lnTo>
                  <a:lnTo>
                    <a:pt x="43421" y="3352800"/>
                  </a:lnTo>
                  <a:lnTo>
                    <a:pt x="44323" y="3340100"/>
                  </a:lnTo>
                  <a:lnTo>
                    <a:pt x="41541" y="3327400"/>
                  </a:lnTo>
                  <a:lnTo>
                    <a:pt x="26784" y="3289300"/>
                  </a:lnTo>
                  <a:lnTo>
                    <a:pt x="20853" y="3263900"/>
                  </a:lnTo>
                  <a:lnTo>
                    <a:pt x="26720" y="3251200"/>
                  </a:lnTo>
                  <a:lnTo>
                    <a:pt x="55143" y="3213100"/>
                  </a:lnTo>
                  <a:lnTo>
                    <a:pt x="64541" y="3213100"/>
                  </a:lnTo>
                  <a:lnTo>
                    <a:pt x="73456" y="3200400"/>
                  </a:lnTo>
                  <a:lnTo>
                    <a:pt x="79870" y="3187700"/>
                  </a:lnTo>
                  <a:lnTo>
                    <a:pt x="158165" y="3187700"/>
                  </a:lnTo>
                  <a:lnTo>
                    <a:pt x="209181" y="3098800"/>
                  </a:lnTo>
                  <a:lnTo>
                    <a:pt x="213182" y="3086100"/>
                  </a:lnTo>
                  <a:lnTo>
                    <a:pt x="213271" y="3073400"/>
                  </a:lnTo>
                  <a:lnTo>
                    <a:pt x="211455" y="3060700"/>
                  </a:lnTo>
                  <a:lnTo>
                    <a:pt x="209753" y="3048000"/>
                  </a:lnTo>
                  <a:lnTo>
                    <a:pt x="194779" y="3048000"/>
                  </a:lnTo>
                  <a:lnTo>
                    <a:pt x="184365" y="3035300"/>
                  </a:lnTo>
                  <a:lnTo>
                    <a:pt x="174828" y="3022600"/>
                  </a:lnTo>
                  <a:lnTo>
                    <a:pt x="146964" y="3022600"/>
                  </a:lnTo>
                  <a:lnTo>
                    <a:pt x="139166" y="3035300"/>
                  </a:lnTo>
                  <a:lnTo>
                    <a:pt x="130543" y="3022600"/>
                  </a:lnTo>
                  <a:lnTo>
                    <a:pt x="109753" y="3022600"/>
                  </a:lnTo>
                  <a:lnTo>
                    <a:pt x="99047" y="2997200"/>
                  </a:lnTo>
                  <a:lnTo>
                    <a:pt x="94589" y="2984500"/>
                  </a:lnTo>
                  <a:lnTo>
                    <a:pt x="92544" y="2946400"/>
                  </a:lnTo>
                  <a:lnTo>
                    <a:pt x="91909" y="2933700"/>
                  </a:lnTo>
                  <a:lnTo>
                    <a:pt x="92189" y="2933700"/>
                  </a:lnTo>
                  <a:lnTo>
                    <a:pt x="94284" y="2921000"/>
                  </a:lnTo>
                  <a:lnTo>
                    <a:pt x="99110" y="2921000"/>
                  </a:lnTo>
                  <a:lnTo>
                    <a:pt x="103835" y="2908300"/>
                  </a:lnTo>
                  <a:lnTo>
                    <a:pt x="108712" y="2908300"/>
                  </a:lnTo>
                  <a:lnTo>
                    <a:pt x="113766" y="2895600"/>
                  </a:lnTo>
                  <a:lnTo>
                    <a:pt x="118999" y="2895600"/>
                  </a:lnTo>
                  <a:lnTo>
                    <a:pt x="107657" y="2857500"/>
                  </a:lnTo>
                  <a:lnTo>
                    <a:pt x="140652" y="2857500"/>
                  </a:lnTo>
                  <a:lnTo>
                    <a:pt x="147345" y="2870200"/>
                  </a:lnTo>
                  <a:lnTo>
                    <a:pt x="188493" y="2870200"/>
                  </a:lnTo>
                  <a:lnTo>
                    <a:pt x="200507" y="2857500"/>
                  </a:lnTo>
                  <a:lnTo>
                    <a:pt x="206438" y="2844800"/>
                  </a:lnTo>
                  <a:lnTo>
                    <a:pt x="236321" y="2844800"/>
                  </a:lnTo>
                  <a:lnTo>
                    <a:pt x="241300" y="2832100"/>
                  </a:lnTo>
                  <a:lnTo>
                    <a:pt x="258368" y="2832100"/>
                  </a:lnTo>
                  <a:lnTo>
                    <a:pt x="251307" y="2819400"/>
                  </a:lnTo>
                  <a:lnTo>
                    <a:pt x="242582" y="2819400"/>
                  </a:lnTo>
                  <a:lnTo>
                    <a:pt x="233133" y="2806700"/>
                  </a:lnTo>
                  <a:lnTo>
                    <a:pt x="223888" y="2806700"/>
                  </a:lnTo>
                  <a:lnTo>
                    <a:pt x="214287" y="2794000"/>
                  </a:lnTo>
                  <a:lnTo>
                    <a:pt x="196240" y="2794000"/>
                  </a:lnTo>
                  <a:lnTo>
                    <a:pt x="174929" y="2806700"/>
                  </a:lnTo>
                  <a:lnTo>
                    <a:pt x="94234" y="2806700"/>
                  </a:lnTo>
                  <a:lnTo>
                    <a:pt x="67119" y="2794000"/>
                  </a:lnTo>
                  <a:lnTo>
                    <a:pt x="65176" y="2768600"/>
                  </a:lnTo>
                  <a:lnTo>
                    <a:pt x="255371" y="2768600"/>
                  </a:lnTo>
                  <a:lnTo>
                    <a:pt x="262267" y="2743200"/>
                  </a:lnTo>
                  <a:lnTo>
                    <a:pt x="273342" y="2730500"/>
                  </a:lnTo>
                  <a:lnTo>
                    <a:pt x="284619" y="2705100"/>
                  </a:lnTo>
                  <a:lnTo>
                    <a:pt x="292138" y="2692400"/>
                  </a:lnTo>
                  <a:lnTo>
                    <a:pt x="335013" y="2692400"/>
                  </a:lnTo>
                  <a:lnTo>
                    <a:pt x="363308" y="2705100"/>
                  </a:lnTo>
                  <a:lnTo>
                    <a:pt x="386880" y="2705100"/>
                  </a:lnTo>
                  <a:lnTo>
                    <a:pt x="406920" y="2717800"/>
                  </a:lnTo>
                  <a:lnTo>
                    <a:pt x="428840" y="2717800"/>
                  </a:lnTo>
                  <a:lnTo>
                    <a:pt x="452018" y="2730500"/>
                  </a:lnTo>
                  <a:lnTo>
                    <a:pt x="475869" y="2730500"/>
                  </a:lnTo>
                  <a:lnTo>
                    <a:pt x="479044" y="2743200"/>
                  </a:lnTo>
                  <a:lnTo>
                    <a:pt x="485673" y="2755900"/>
                  </a:lnTo>
                  <a:lnTo>
                    <a:pt x="558888" y="2755900"/>
                  </a:lnTo>
                  <a:lnTo>
                    <a:pt x="559727" y="2743200"/>
                  </a:lnTo>
                  <a:lnTo>
                    <a:pt x="560578" y="2730500"/>
                  </a:lnTo>
                  <a:lnTo>
                    <a:pt x="550824" y="2730500"/>
                  </a:lnTo>
                  <a:lnTo>
                    <a:pt x="547344" y="2743200"/>
                  </a:lnTo>
                  <a:lnTo>
                    <a:pt x="487400" y="2743200"/>
                  </a:lnTo>
                  <a:lnTo>
                    <a:pt x="484873" y="2730500"/>
                  </a:lnTo>
                  <a:lnTo>
                    <a:pt x="480377" y="2717800"/>
                  </a:lnTo>
                  <a:lnTo>
                    <a:pt x="455383" y="2717800"/>
                  </a:lnTo>
                  <a:lnTo>
                    <a:pt x="411454" y="2705100"/>
                  </a:lnTo>
                  <a:lnTo>
                    <a:pt x="381698" y="2692400"/>
                  </a:lnTo>
                  <a:lnTo>
                    <a:pt x="349364" y="2692400"/>
                  </a:lnTo>
                  <a:lnTo>
                    <a:pt x="297738" y="2679700"/>
                  </a:lnTo>
                  <a:lnTo>
                    <a:pt x="303009" y="2667000"/>
                  </a:lnTo>
                  <a:lnTo>
                    <a:pt x="313385" y="2641600"/>
                  </a:lnTo>
                  <a:lnTo>
                    <a:pt x="334010" y="2603500"/>
                  </a:lnTo>
                  <a:lnTo>
                    <a:pt x="339496" y="2578100"/>
                  </a:lnTo>
                  <a:lnTo>
                    <a:pt x="334302" y="2565400"/>
                  </a:lnTo>
                  <a:lnTo>
                    <a:pt x="325018" y="2540000"/>
                  </a:lnTo>
                  <a:lnTo>
                    <a:pt x="318223" y="2527300"/>
                  </a:lnTo>
                  <a:lnTo>
                    <a:pt x="302564" y="2527300"/>
                  </a:lnTo>
                  <a:lnTo>
                    <a:pt x="298843" y="2514600"/>
                  </a:lnTo>
                  <a:lnTo>
                    <a:pt x="294652" y="2514600"/>
                  </a:lnTo>
                  <a:lnTo>
                    <a:pt x="292125" y="2501900"/>
                  </a:lnTo>
                  <a:lnTo>
                    <a:pt x="288607" y="2501900"/>
                  </a:lnTo>
                  <a:lnTo>
                    <a:pt x="285343" y="2489200"/>
                  </a:lnTo>
                  <a:lnTo>
                    <a:pt x="283603" y="2489200"/>
                  </a:lnTo>
                  <a:lnTo>
                    <a:pt x="283616" y="2476500"/>
                  </a:lnTo>
                  <a:lnTo>
                    <a:pt x="286207" y="2451100"/>
                  </a:lnTo>
                  <a:lnTo>
                    <a:pt x="289318" y="2438400"/>
                  </a:lnTo>
                  <a:lnTo>
                    <a:pt x="290906" y="2425700"/>
                  </a:lnTo>
                  <a:lnTo>
                    <a:pt x="260388" y="2425700"/>
                  </a:lnTo>
                  <a:lnTo>
                    <a:pt x="248793" y="2413000"/>
                  </a:lnTo>
                  <a:lnTo>
                    <a:pt x="240296" y="2400300"/>
                  </a:lnTo>
                  <a:lnTo>
                    <a:pt x="251637" y="2387600"/>
                  </a:lnTo>
                  <a:lnTo>
                    <a:pt x="263512" y="2387600"/>
                  </a:lnTo>
                  <a:lnTo>
                    <a:pt x="287985" y="2362200"/>
                  </a:lnTo>
                  <a:lnTo>
                    <a:pt x="295402" y="2362200"/>
                  </a:lnTo>
                  <a:lnTo>
                    <a:pt x="302158" y="2349500"/>
                  </a:lnTo>
                  <a:lnTo>
                    <a:pt x="310603" y="2349500"/>
                  </a:lnTo>
                  <a:lnTo>
                    <a:pt x="323088" y="2362200"/>
                  </a:lnTo>
                  <a:lnTo>
                    <a:pt x="363397" y="2362200"/>
                  </a:lnTo>
                  <a:lnTo>
                    <a:pt x="366179" y="2349500"/>
                  </a:lnTo>
                  <a:lnTo>
                    <a:pt x="368973" y="2336800"/>
                  </a:lnTo>
                  <a:lnTo>
                    <a:pt x="366382" y="2336800"/>
                  </a:lnTo>
                  <a:lnTo>
                    <a:pt x="360476" y="2324100"/>
                  </a:lnTo>
                  <a:lnTo>
                    <a:pt x="351624" y="2324100"/>
                  </a:lnTo>
                  <a:lnTo>
                    <a:pt x="351485" y="2311400"/>
                  </a:lnTo>
                  <a:lnTo>
                    <a:pt x="351751" y="2298700"/>
                  </a:lnTo>
                  <a:lnTo>
                    <a:pt x="352679" y="2298700"/>
                  </a:lnTo>
                  <a:lnTo>
                    <a:pt x="354914" y="2286000"/>
                  </a:lnTo>
                  <a:lnTo>
                    <a:pt x="357784" y="2286000"/>
                  </a:lnTo>
                  <a:lnTo>
                    <a:pt x="360794" y="2273300"/>
                  </a:lnTo>
                  <a:lnTo>
                    <a:pt x="363435" y="2273300"/>
                  </a:lnTo>
                  <a:lnTo>
                    <a:pt x="340702" y="2260600"/>
                  </a:lnTo>
                  <a:lnTo>
                    <a:pt x="332943" y="2247900"/>
                  </a:lnTo>
                  <a:lnTo>
                    <a:pt x="331127" y="2247900"/>
                  </a:lnTo>
                  <a:lnTo>
                    <a:pt x="326237" y="2235200"/>
                  </a:lnTo>
                  <a:lnTo>
                    <a:pt x="311785" y="2235200"/>
                  </a:lnTo>
                  <a:lnTo>
                    <a:pt x="307581" y="2222500"/>
                  </a:lnTo>
                  <a:lnTo>
                    <a:pt x="305904" y="2222500"/>
                  </a:lnTo>
                  <a:lnTo>
                    <a:pt x="303834" y="2209800"/>
                  </a:lnTo>
                  <a:lnTo>
                    <a:pt x="301828" y="2209800"/>
                  </a:lnTo>
                  <a:lnTo>
                    <a:pt x="300329" y="2197100"/>
                  </a:lnTo>
                  <a:lnTo>
                    <a:pt x="289077" y="2197100"/>
                  </a:lnTo>
                  <a:lnTo>
                    <a:pt x="280606" y="2209800"/>
                  </a:lnTo>
                  <a:lnTo>
                    <a:pt x="258229" y="2209800"/>
                  </a:lnTo>
                  <a:lnTo>
                    <a:pt x="269189" y="2197100"/>
                  </a:lnTo>
                  <a:lnTo>
                    <a:pt x="279476" y="2197100"/>
                  </a:lnTo>
                  <a:lnTo>
                    <a:pt x="291960" y="2184400"/>
                  </a:lnTo>
                  <a:lnTo>
                    <a:pt x="335064" y="2184400"/>
                  </a:lnTo>
                  <a:lnTo>
                    <a:pt x="342493" y="2197100"/>
                  </a:lnTo>
                  <a:lnTo>
                    <a:pt x="353504" y="2197100"/>
                  </a:lnTo>
                  <a:lnTo>
                    <a:pt x="359168" y="2209800"/>
                  </a:lnTo>
                  <a:lnTo>
                    <a:pt x="366649" y="2209800"/>
                  </a:lnTo>
                  <a:lnTo>
                    <a:pt x="375869" y="2197100"/>
                  </a:lnTo>
                  <a:lnTo>
                    <a:pt x="383286" y="2184400"/>
                  </a:lnTo>
                  <a:lnTo>
                    <a:pt x="390423" y="2171700"/>
                  </a:lnTo>
                  <a:lnTo>
                    <a:pt x="398843" y="2159000"/>
                  </a:lnTo>
                  <a:lnTo>
                    <a:pt x="410108" y="2146300"/>
                  </a:lnTo>
                  <a:lnTo>
                    <a:pt x="422287" y="2146300"/>
                  </a:lnTo>
                  <a:lnTo>
                    <a:pt x="433285" y="2133600"/>
                  </a:lnTo>
                  <a:lnTo>
                    <a:pt x="440982" y="2120900"/>
                  </a:lnTo>
                  <a:lnTo>
                    <a:pt x="447738" y="2095500"/>
                  </a:lnTo>
                  <a:lnTo>
                    <a:pt x="453783" y="2070100"/>
                  </a:lnTo>
                  <a:lnTo>
                    <a:pt x="459613" y="2044700"/>
                  </a:lnTo>
                  <a:lnTo>
                    <a:pt x="465658" y="2032000"/>
                  </a:lnTo>
                  <a:lnTo>
                    <a:pt x="468439" y="2019300"/>
                  </a:lnTo>
                  <a:lnTo>
                    <a:pt x="468617" y="2006600"/>
                  </a:lnTo>
                  <a:lnTo>
                    <a:pt x="528459" y="2006600"/>
                  </a:lnTo>
                  <a:lnTo>
                    <a:pt x="539000" y="1993900"/>
                  </a:lnTo>
                  <a:lnTo>
                    <a:pt x="554278" y="2006600"/>
                  </a:lnTo>
                  <a:lnTo>
                    <a:pt x="570128" y="2006600"/>
                  </a:lnTo>
                  <a:lnTo>
                    <a:pt x="584339" y="2019300"/>
                  </a:lnTo>
                  <a:lnTo>
                    <a:pt x="594664" y="2032000"/>
                  </a:lnTo>
                  <a:lnTo>
                    <a:pt x="621461" y="2019300"/>
                  </a:lnTo>
                  <a:lnTo>
                    <a:pt x="630682" y="1993900"/>
                  </a:lnTo>
                  <a:lnTo>
                    <a:pt x="631774" y="1981200"/>
                  </a:lnTo>
                  <a:lnTo>
                    <a:pt x="691362" y="1981200"/>
                  </a:lnTo>
                  <a:lnTo>
                    <a:pt x="694309" y="1993900"/>
                  </a:lnTo>
                  <a:lnTo>
                    <a:pt x="696899" y="1993900"/>
                  </a:lnTo>
                  <a:lnTo>
                    <a:pt x="699503" y="2006600"/>
                  </a:lnTo>
                  <a:lnTo>
                    <a:pt x="700989" y="2006600"/>
                  </a:lnTo>
                  <a:lnTo>
                    <a:pt x="703186" y="2019300"/>
                  </a:lnTo>
                  <a:lnTo>
                    <a:pt x="711276" y="2044700"/>
                  </a:lnTo>
                  <a:lnTo>
                    <a:pt x="719175" y="2070100"/>
                  </a:lnTo>
                  <a:lnTo>
                    <a:pt x="728357" y="2095500"/>
                  </a:lnTo>
                  <a:lnTo>
                    <a:pt x="740308" y="2120900"/>
                  </a:lnTo>
                  <a:lnTo>
                    <a:pt x="763155" y="2133600"/>
                  </a:lnTo>
                  <a:lnTo>
                    <a:pt x="795108" y="2120900"/>
                  </a:lnTo>
                  <a:lnTo>
                    <a:pt x="826490" y="2095500"/>
                  </a:lnTo>
                  <a:lnTo>
                    <a:pt x="847610" y="2082800"/>
                  </a:lnTo>
                  <a:lnTo>
                    <a:pt x="979093" y="2082800"/>
                  </a:lnTo>
                  <a:lnTo>
                    <a:pt x="989660" y="2095500"/>
                  </a:lnTo>
                  <a:lnTo>
                    <a:pt x="1000594" y="2108200"/>
                  </a:lnTo>
                  <a:lnTo>
                    <a:pt x="1014895" y="2120900"/>
                  </a:lnTo>
                  <a:lnTo>
                    <a:pt x="1035519" y="2133600"/>
                  </a:lnTo>
                  <a:lnTo>
                    <a:pt x="1051318" y="2133600"/>
                  </a:lnTo>
                  <a:lnTo>
                    <a:pt x="1066279" y="2146300"/>
                  </a:lnTo>
                  <a:lnTo>
                    <a:pt x="1080160" y="2146300"/>
                  </a:lnTo>
                  <a:lnTo>
                    <a:pt x="1092708" y="2159000"/>
                  </a:lnTo>
                  <a:lnTo>
                    <a:pt x="1097267" y="2159000"/>
                  </a:lnTo>
                  <a:lnTo>
                    <a:pt x="1098854" y="2171700"/>
                  </a:lnTo>
                  <a:lnTo>
                    <a:pt x="1098537" y="2184400"/>
                  </a:lnTo>
                  <a:lnTo>
                    <a:pt x="1051483" y="2184400"/>
                  </a:lnTo>
                  <a:lnTo>
                    <a:pt x="1044651" y="2197100"/>
                  </a:lnTo>
                  <a:lnTo>
                    <a:pt x="1016254" y="2197100"/>
                  </a:lnTo>
                  <a:lnTo>
                    <a:pt x="1008126" y="2209800"/>
                  </a:lnTo>
                  <a:lnTo>
                    <a:pt x="994664" y="2209800"/>
                  </a:lnTo>
                  <a:lnTo>
                    <a:pt x="991971" y="2222500"/>
                  </a:lnTo>
                  <a:lnTo>
                    <a:pt x="977023" y="2260600"/>
                  </a:lnTo>
                  <a:lnTo>
                    <a:pt x="964298" y="2273300"/>
                  </a:lnTo>
                  <a:lnTo>
                    <a:pt x="951014" y="2298700"/>
                  </a:lnTo>
                  <a:lnTo>
                    <a:pt x="937463" y="2311400"/>
                  </a:lnTo>
                  <a:lnTo>
                    <a:pt x="937831" y="2324100"/>
                  </a:lnTo>
                  <a:lnTo>
                    <a:pt x="946175" y="2336800"/>
                  </a:lnTo>
                  <a:lnTo>
                    <a:pt x="956589" y="2336800"/>
                  </a:lnTo>
                  <a:lnTo>
                    <a:pt x="960158" y="2362200"/>
                  </a:lnTo>
                  <a:lnTo>
                    <a:pt x="959535" y="2362200"/>
                  </a:lnTo>
                  <a:lnTo>
                    <a:pt x="966495" y="2374900"/>
                  </a:lnTo>
                  <a:lnTo>
                    <a:pt x="992809" y="2387600"/>
                  </a:lnTo>
                  <a:lnTo>
                    <a:pt x="990904" y="2501900"/>
                  </a:lnTo>
                  <a:lnTo>
                    <a:pt x="990968" y="2514600"/>
                  </a:lnTo>
                  <a:lnTo>
                    <a:pt x="990549" y="2514600"/>
                  </a:lnTo>
                  <a:lnTo>
                    <a:pt x="988314" y="2527300"/>
                  </a:lnTo>
                  <a:lnTo>
                    <a:pt x="982903" y="2540000"/>
                  </a:lnTo>
                  <a:lnTo>
                    <a:pt x="987717" y="2540000"/>
                  </a:lnTo>
                  <a:lnTo>
                    <a:pt x="996505" y="2527300"/>
                  </a:lnTo>
                  <a:lnTo>
                    <a:pt x="1000836" y="2489200"/>
                  </a:lnTo>
                  <a:lnTo>
                    <a:pt x="1001483" y="2463800"/>
                  </a:lnTo>
                  <a:lnTo>
                    <a:pt x="1002360" y="2438400"/>
                  </a:lnTo>
                  <a:lnTo>
                    <a:pt x="1003604" y="2400300"/>
                  </a:lnTo>
                  <a:lnTo>
                    <a:pt x="1005370" y="2374900"/>
                  </a:lnTo>
                  <a:lnTo>
                    <a:pt x="968209" y="2362200"/>
                  </a:lnTo>
                  <a:lnTo>
                    <a:pt x="968362" y="2349500"/>
                  </a:lnTo>
                  <a:lnTo>
                    <a:pt x="967041" y="2336800"/>
                  </a:lnTo>
                  <a:lnTo>
                    <a:pt x="960678" y="2336800"/>
                  </a:lnTo>
                  <a:lnTo>
                    <a:pt x="945718" y="2324100"/>
                  </a:lnTo>
                  <a:lnTo>
                    <a:pt x="953668" y="2311400"/>
                  </a:lnTo>
                  <a:lnTo>
                    <a:pt x="961377" y="2298700"/>
                  </a:lnTo>
                  <a:lnTo>
                    <a:pt x="976604" y="2273300"/>
                  </a:lnTo>
                  <a:lnTo>
                    <a:pt x="986218" y="2260600"/>
                  </a:lnTo>
                  <a:lnTo>
                    <a:pt x="993444" y="2247900"/>
                  </a:lnTo>
                  <a:lnTo>
                    <a:pt x="997915" y="2235200"/>
                  </a:lnTo>
                  <a:lnTo>
                    <a:pt x="999261" y="2222500"/>
                  </a:lnTo>
                  <a:lnTo>
                    <a:pt x="1048245" y="2197100"/>
                  </a:lnTo>
                  <a:lnTo>
                    <a:pt x="1110869" y="2197100"/>
                  </a:lnTo>
                  <a:lnTo>
                    <a:pt x="1127506" y="2209800"/>
                  </a:lnTo>
                  <a:lnTo>
                    <a:pt x="1130160" y="2235200"/>
                  </a:lnTo>
                  <a:lnTo>
                    <a:pt x="1137589" y="2235200"/>
                  </a:lnTo>
                  <a:lnTo>
                    <a:pt x="1198003" y="2273300"/>
                  </a:lnTo>
                  <a:lnTo>
                    <a:pt x="1227061" y="2286000"/>
                  </a:lnTo>
                  <a:lnTo>
                    <a:pt x="1241653" y="2298700"/>
                  </a:lnTo>
                  <a:lnTo>
                    <a:pt x="1253629" y="2286000"/>
                  </a:lnTo>
                  <a:lnTo>
                    <a:pt x="1274851" y="2260600"/>
                  </a:lnTo>
                  <a:lnTo>
                    <a:pt x="1301635" y="2235200"/>
                  </a:lnTo>
                  <a:lnTo>
                    <a:pt x="1310220" y="2235200"/>
                  </a:lnTo>
                  <a:lnTo>
                    <a:pt x="1321066" y="2222500"/>
                  </a:lnTo>
                  <a:lnTo>
                    <a:pt x="1354658" y="2209800"/>
                  </a:lnTo>
                  <a:lnTo>
                    <a:pt x="1364272" y="2197100"/>
                  </a:lnTo>
                  <a:lnTo>
                    <a:pt x="1376133" y="2197100"/>
                  </a:lnTo>
                  <a:lnTo>
                    <a:pt x="1388529" y="2184400"/>
                  </a:lnTo>
                  <a:lnTo>
                    <a:pt x="1466875" y="2184400"/>
                  </a:lnTo>
                  <a:lnTo>
                    <a:pt x="1471752" y="2197100"/>
                  </a:lnTo>
                  <a:lnTo>
                    <a:pt x="1476578" y="2197100"/>
                  </a:lnTo>
                  <a:lnTo>
                    <a:pt x="1480807" y="2209800"/>
                  </a:lnTo>
                  <a:lnTo>
                    <a:pt x="1483931" y="2222500"/>
                  </a:lnTo>
                  <a:lnTo>
                    <a:pt x="1467065" y="2222500"/>
                  </a:lnTo>
                  <a:lnTo>
                    <a:pt x="1460652" y="2235200"/>
                  </a:lnTo>
                  <a:lnTo>
                    <a:pt x="1456740" y="2235200"/>
                  </a:lnTo>
                  <a:lnTo>
                    <a:pt x="1455407" y="2247900"/>
                  </a:lnTo>
                  <a:lnTo>
                    <a:pt x="1454556" y="2260600"/>
                  </a:lnTo>
                  <a:lnTo>
                    <a:pt x="1454048" y="2273300"/>
                  </a:lnTo>
                  <a:lnTo>
                    <a:pt x="1453756" y="2286000"/>
                  </a:lnTo>
                  <a:lnTo>
                    <a:pt x="1450898" y="2324100"/>
                  </a:lnTo>
                  <a:lnTo>
                    <a:pt x="1446809" y="2374900"/>
                  </a:lnTo>
                  <a:lnTo>
                    <a:pt x="1445856" y="2425700"/>
                  </a:lnTo>
                  <a:lnTo>
                    <a:pt x="1452422" y="2463800"/>
                  </a:lnTo>
                  <a:lnTo>
                    <a:pt x="1464551" y="2476500"/>
                  </a:lnTo>
                  <a:lnTo>
                    <a:pt x="1469186" y="2489200"/>
                  </a:lnTo>
                  <a:lnTo>
                    <a:pt x="1469517" y="2514600"/>
                  </a:lnTo>
                  <a:lnTo>
                    <a:pt x="1468691" y="2540000"/>
                  </a:lnTo>
                  <a:lnTo>
                    <a:pt x="1402715" y="2540000"/>
                  </a:lnTo>
                  <a:lnTo>
                    <a:pt x="1392631" y="2552700"/>
                  </a:lnTo>
                  <a:lnTo>
                    <a:pt x="1400124" y="2590800"/>
                  </a:lnTo>
                  <a:lnTo>
                    <a:pt x="1409280" y="2603500"/>
                  </a:lnTo>
                  <a:lnTo>
                    <a:pt x="1446745" y="2603500"/>
                  </a:lnTo>
                  <a:lnTo>
                    <a:pt x="1453349" y="2616200"/>
                  </a:lnTo>
                  <a:lnTo>
                    <a:pt x="1489595" y="2616200"/>
                  </a:lnTo>
                  <a:lnTo>
                    <a:pt x="1492250" y="2628900"/>
                  </a:lnTo>
                  <a:lnTo>
                    <a:pt x="1526921" y="2628900"/>
                  </a:lnTo>
                  <a:lnTo>
                    <a:pt x="1529651" y="2641600"/>
                  </a:lnTo>
                  <a:lnTo>
                    <a:pt x="1610525" y="2641600"/>
                  </a:lnTo>
                  <a:lnTo>
                    <a:pt x="1613890" y="2628900"/>
                  </a:lnTo>
                  <a:lnTo>
                    <a:pt x="1614081" y="2616200"/>
                  </a:lnTo>
                  <a:lnTo>
                    <a:pt x="1613611" y="2616200"/>
                  </a:lnTo>
                  <a:lnTo>
                    <a:pt x="1635645" y="2603500"/>
                  </a:lnTo>
                  <a:lnTo>
                    <a:pt x="1669262" y="2603500"/>
                  </a:lnTo>
                  <a:lnTo>
                    <a:pt x="1685544" y="2616200"/>
                  </a:lnTo>
                  <a:lnTo>
                    <a:pt x="1677162" y="2628900"/>
                  </a:lnTo>
                  <a:lnTo>
                    <a:pt x="1663484" y="2628900"/>
                  </a:lnTo>
                  <a:lnTo>
                    <a:pt x="1644192" y="2641600"/>
                  </a:lnTo>
                  <a:lnTo>
                    <a:pt x="1631505" y="2641600"/>
                  </a:lnTo>
                  <a:lnTo>
                    <a:pt x="1627352" y="2654300"/>
                  </a:lnTo>
                  <a:lnTo>
                    <a:pt x="1625409" y="2654300"/>
                  </a:lnTo>
                  <a:lnTo>
                    <a:pt x="1619338" y="2667000"/>
                  </a:lnTo>
                  <a:lnTo>
                    <a:pt x="1609674" y="2667000"/>
                  </a:lnTo>
                  <a:lnTo>
                    <a:pt x="1593113" y="2679700"/>
                  </a:lnTo>
                  <a:lnTo>
                    <a:pt x="1575689" y="2705100"/>
                  </a:lnTo>
                  <a:lnTo>
                    <a:pt x="1563471" y="2717800"/>
                  </a:lnTo>
                  <a:lnTo>
                    <a:pt x="1558353" y="2717800"/>
                  </a:lnTo>
                  <a:lnTo>
                    <a:pt x="1562417" y="2730500"/>
                  </a:lnTo>
                  <a:lnTo>
                    <a:pt x="1568615" y="2730500"/>
                  </a:lnTo>
                  <a:lnTo>
                    <a:pt x="1569948" y="2743200"/>
                  </a:lnTo>
                  <a:lnTo>
                    <a:pt x="1564220" y="2755900"/>
                  </a:lnTo>
                  <a:lnTo>
                    <a:pt x="1547456" y="2755900"/>
                  </a:lnTo>
                  <a:lnTo>
                    <a:pt x="1540484" y="2743200"/>
                  </a:lnTo>
                  <a:lnTo>
                    <a:pt x="1527403" y="2755900"/>
                  </a:lnTo>
                  <a:lnTo>
                    <a:pt x="1506778" y="2755900"/>
                  </a:lnTo>
                  <a:lnTo>
                    <a:pt x="1485963" y="2768600"/>
                  </a:lnTo>
                  <a:lnTo>
                    <a:pt x="1472285" y="2781300"/>
                  </a:lnTo>
                  <a:lnTo>
                    <a:pt x="1481264" y="2819400"/>
                  </a:lnTo>
                  <a:lnTo>
                    <a:pt x="1473073" y="2832100"/>
                  </a:lnTo>
                  <a:lnTo>
                    <a:pt x="1467929" y="2844800"/>
                  </a:lnTo>
                  <a:lnTo>
                    <a:pt x="1474457" y="2857500"/>
                  </a:lnTo>
                  <a:lnTo>
                    <a:pt x="1486369" y="2870200"/>
                  </a:lnTo>
                  <a:lnTo>
                    <a:pt x="1492161" y="2882900"/>
                  </a:lnTo>
                  <a:lnTo>
                    <a:pt x="1503972" y="2882900"/>
                  </a:lnTo>
                  <a:lnTo>
                    <a:pt x="1509915" y="2895600"/>
                  </a:lnTo>
                  <a:lnTo>
                    <a:pt x="1511109" y="2895600"/>
                  </a:lnTo>
                  <a:lnTo>
                    <a:pt x="1511985" y="2908300"/>
                  </a:lnTo>
                  <a:lnTo>
                    <a:pt x="1510855" y="2908300"/>
                  </a:lnTo>
                  <a:lnTo>
                    <a:pt x="1508099" y="2921000"/>
                  </a:lnTo>
                  <a:lnTo>
                    <a:pt x="1504480" y="2921000"/>
                  </a:lnTo>
                  <a:lnTo>
                    <a:pt x="1501355" y="2933700"/>
                  </a:lnTo>
                  <a:lnTo>
                    <a:pt x="1500136" y="2933700"/>
                  </a:lnTo>
                  <a:lnTo>
                    <a:pt x="1504556" y="2959100"/>
                  </a:lnTo>
                  <a:lnTo>
                    <a:pt x="1511490" y="2971800"/>
                  </a:lnTo>
                  <a:lnTo>
                    <a:pt x="1512468" y="2984500"/>
                  </a:lnTo>
                  <a:lnTo>
                    <a:pt x="1499019" y="2997200"/>
                  </a:lnTo>
                  <a:lnTo>
                    <a:pt x="1518018" y="2997200"/>
                  </a:lnTo>
                  <a:lnTo>
                    <a:pt x="1522437" y="2984500"/>
                  </a:lnTo>
                  <a:lnTo>
                    <a:pt x="1522971" y="2984500"/>
                  </a:lnTo>
                  <a:lnTo>
                    <a:pt x="1520367" y="2971800"/>
                  </a:lnTo>
                  <a:lnTo>
                    <a:pt x="1515376" y="2959100"/>
                  </a:lnTo>
                  <a:lnTo>
                    <a:pt x="1509915" y="2933700"/>
                  </a:lnTo>
                  <a:lnTo>
                    <a:pt x="1511630" y="2933700"/>
                  </a:lnTo>
                  <a:lnTo>
                    <a:pt x="1516634" y="2921000"/>
                  </a:lnTo>
                  <a:lnTo>
                    <a:pt x="1520990" y="2908300"/>
                  </a:lnTo>
                  <a:lnTo>
                    <a:pt x="1519669" y="2895600"/>
                  </a:lnTo>
                  <a:lnTo>
                    <a:pt x="1517751" y="2882900"/>
                  </a:lnTo>
                  <a:lnTo>
                    <a:pt x="1515872" y="2882900"/>
                  </a:lnTo>
                  <a:lnTo>
                    <a:pt x="1508544" y="2870200"/>
                  </a:lnTo>
                  <a:lnTo>
                    <a:pt x="1491310" y="2870200"/>
                  </a:lnTo>
                  <a:lnTo>
                    <a:pt x="1477784" y="2844800"/>
                  </a:lnTo>
                  <a:lnTo>
                    <a:pt x="1487182" y="2832100"/>
                  </a:lnTo>
                  <a:lnTo>
                    <a:pt x="1490243" y="2819400"/>
                  </a:lnTo>
                  <a:lnTo>
                    <a:pt x="1487893" y="2806700"/>
                  </a:lnTo>
                  <a:lnTo>
                    <a:pt x="1481074" y="2781300"/>
                  </a:lnTo>
                  <a:lnTo>
                    <a:pt x="1530019" y="2755900"/>
                  </a:lnTo>
                  <a:lnTo>
                    <a:pt x="1545183" y="2755900"/>
                  </a:lnTo>
                  <a:lnTo>
                    <a:pt x="1563065" y="2768600"/>
                  </a:lnTo>
                  <a:lnTo>
                    <a:pt x="1576362" y="2755900"/>
                  </a:lnTo>
                  <a:lnTo>
                    <a:pt x="1579956" y="2743200"/>
                  </a:lnTo>
                  <a:lnTo>
                    <a:pt x="1568678" y="2717800"/>
                  </a:lnTo>
                  <a:lnTo>
                    <a:pt x="1577479" y="2717800"/>
                  </a:lnTo>
                  <a:lnTo>
                    <a:pt x="1584718" y="2705100"/>
                  </a:lnTo>
                  <a:lnTo>
                    <a:pt x="1591754" y="2692400"/>
                  </a:lnTo>
                  <a:lnTo>
                    <a:pt x="1599946" y="2692400"/>
                  </a:lnTo>
                  <a:lnTo>
                    <a:pt x="1608150" y="2679700"/>
                  </a:lnTo>
                  <a:lnTo>
                    <a:pt x="1617548" y="2679700"/>
                  </a:lnTo>
                  <a:lnTo>
                    <a:pt x="1626095" y="2667000"/>
                  </a:lnTo>
                  <a:lnTo>
                    <a:pt x="1631797" y="2667000"/>
                  </a:lnTo>
                  <a:lnTo>
                    <a:pt x="1634832" y="2654300"/>
                  </a:lnTo>
                  <a:lnTo>
                    <a:pt x="1637004" y="2654300"/>
                  </a:lnTo>
                  <a:lnTo>
                    <a:pt x="1645081" y="2641600"/>
                  </a:lnTo>
                  <a:lnTo>
                    <a:pt x="1683397" y="2641600"/>
                  </a:lnTo>
                  <a:lnTo>
                    <a:pt x="1687182" y="2628900"/>
                  </a:lnTo>
                  <a:lnTo>
                    <a:pt x="1697710" y="2616200"/>
                  </a:lnTo>
                  <a:lnTo>
                    <a:pt x="1714766" y="2628900"/>
                  </a:lnTo>
                  <a:lnTo>
                    <a:pt x="1742135" y="2628900"/>
                  </a:lnTo>
                  <a:lnTo>
                    <a:pt x="1751901" y="2641600"/>
                  </a:lnTo>
                  <a:lnTo>
                    <a:pt x="1764868" y="2641600"/>
                  </a:lnTo>
                  <a:lnTo>
                    <a:pt x="1778330" y="2628900"/>
                  </a:lnTo>
                  <a:lnTo>
                    <a:pt x="1789049" y="2603500"/>
                  </a:lnTo>
                  <a:lnTo>
                    <a:pt x="1800987" y="2590800"/>
                  </a:lnTo>
                  <a:lnTo>
                    <a:pt x="1813052" y="2578100"/>
                  </a:lnTo>
                  <a:lnTo>
                    <a:pt x="1824189" y="2565400"/>
                  </a:lnTo>
                  <a:lnTo>
                    <a:pt x="1849145" y="2578100"/>
                  </a:lnTo>
                  <a:lnTo>
                    <a:pt x="1881035" y="2590800"/>
                  </a:lnTo>
                  <a:lnTo>
                    <a:pt x="1911604" y="2616200"/>
                  </a:lnTo>
                  <a:lnTo>
                    <a:pt x="1939239" y="2616200"/>
                  </a:lnTo>
                  <a:lnTo>
                    <a:pt x="1945030" y="2603500"/>
                  </a:lnTo>
                  <a:lnTo>
                    <a:pt x="1950694" y="2603500"/>
                  </a:lnTo>
                  <a:lnTo>
                    <a:pt x="1957044" y="2590800"/>
                  </a:lnTo>
                  <a:lnTo>
                    <a:pt x="1971090" y="2603500"/>
                  </a:lnTo>
                  <a:lnTo>
                    <a:pt x="1968233" y="2667000"/>
                  </a:lnTo>
                  <a:lnTo>
                    <a:pt x="1999221" y="2679700"/>
                  </a:lnTo>
                  <a:lnTo>
                    <a:pt x="1994306" y="2692400"/>
                  </a:lnTo>
                  <a:lnTo>
                    <a:pt x="1993099" y="2705100"/>
                  </a:lnTo>
                  <a:lnTo>
                    <a:pt x="1992401" y="2705100"/>
                  </a:lnTo>
                  <a:lnTo>
                    <a:pt x="1989035" y="2717800"/>
                  </a:lnTo>
                  <a:lnTo>
                    <a:pt x="1980107" y="2717800"/>
                  </a:lnTo>
                  <a:lnTo>
                    <a:pt x="1972081" y="2730500"/>
                  </a:lnTo>
                  <a:lnTo>
                    <a:pt x="1967407" y="2730500"/>
                  </a:lnTo>
                  <a:lnTo>
                    <a:pt x="1968576" y="2755900"/>
                  </a:lnTo>
                  <a:lnTo>
                    <a:pt x="1970570" y="2768600"/>
                  </a:lnTo>
                  <a:lnTo>
                    <a:pt x="1976551" y="2768600"/>
                  </a:lnTo>
                  <a:lnTo>
                    <a:pt x="1982419" y="2781300"/>
                  </a:lnTo>
                  <a:lnTo>
                    <a:pt x="1979155" y="2794000"/>
                  </a:lnTo>
                  <a:lnTo>
                    <a:pt x="1976767" y="2806700"/>
                  </a:lnTo>
                  <a:lnTo>
                    <a:pt x="1976678" y="2819400"/>
                  </a:lnTo>
                  <a:lnTo>
                    <a:pt x="1980298" y="2832100"/>
                  </a:lnTo>
                  <a:lnTo>
                    <a:pt x="2002434" y="2857500"/>
                  </a:lnTo>
                  <a:lnTo>
                    <a:pt x="2008517" y="2870200"/>
                  </a:lnTo>
                  <a:lnTo>
                    <a:pt x="2006079" y="2882900"/>
                  </a:lnTo>
                  <a:lnTo>
                    <a:pt x="2002637" y="2895600"/>
                  </a:lnTo>
                  <a:lnTo>
                    <a:pt x="2002243" y="2895600"/>
                  </a:lnTo>
                  <a:lnTo>
                    <a:pt x="2006790" y="2908300"/>
                  </a:lnTo>
                  <a:lnTo>
                    <a:pt x="2011921" y="2908300"/>
                  </a:lnTo>
                  <a:lnTo>
                    <a:pt x="2018322" y="2921000"/>
                  </a:lnTo>
                  <a:lnTo>
                    <a:pt x="2037638" y="2921000"/>
                  </a:lnTo>
                  <a:lnTo>
                    <a:pt x="2046554" y="2933700"/>
                  </a:lnTo>
                  <a:lnTo>
                    <a:pt x="2059076" y="2933700"/>
                  </a:lnTo>
                  <a:lnTo>
                    <a:pt x="2056104" y="2921000"/>
                  </a:lnTo>
                  <a:lnTo>
                    <a:pt x="2049157" y="2921000"/>
                  </a:lnTo>
                  <a:lnTo>
                    <a:pt x="2044420" y="2908300"/>
                  </a:lnTo>
                  <a:lnTo>
                    <a:pt x="2018080" y="2908300"/>
                  </a:lnTo>
                  <a:lnTo>
                    <a:pt x="2013216" y="2882900"/>
                  </a:lnTo>
                  <a:lnTo>
                    <a:pt x="2017712" y="2882900"/>
                  </a:lnTo>
                  <a:lnTo>
                    <a:pt x="2018068" y="2870200"/>
                  </a:lnTo>
                  <a:lnTo>
                    <a:pt x="2000859" y="2844800"/>
                  </a:lnTo>
                  <a:lnTo>
                    <a:pt x="1994801" y="2832100"/>
                  </a:lnTo>
                  <a:lnTo>
                    <a:pt x="1989696" y="2819400"/>
                  </a:lnTo>
                  <a:lnTo>
                    <a:pt x="1986851" y="2819400"/>
                  </a:lnTo>
                  <a:lnTo>
                    <a:pt x="1987562" y="2806700"/>
                  </a:lnTo>
                  <a:lnTo>
                    <a:pt x="1990928" y="2781300"/>
                  </a:lnTo>
                  <a:lnTo>
                    <a:pt x="1992376" y="2781300"/>
                  </a:lnTo>
                  <a:lnTo>
                    <a:pt x="1989035" y="2768600"/>
                  </a:lnTo>
                  <a:lnTo>
                    <a:pt x="1978113" y="2768600"/>
                  </a:lnTo>
                  <a:lnTo>
                    <a:pt x="1976843" y="2743200"/>
                  </a:lnTo>
                  <a:lnTo>
                    <a:pt x="1980717" y="2730500"/>
                  </a:lnTo>
                  <a:lnTo>
                    <a:pt x="1991271" y="2717800"/>
                  </a:lnTo>
                  <a:lnTo>
                    <a:pt x="1998421" y="2717800"/>
                  </a:lnTo>
                  <a:lnTo>
                    <a:pt x="2002167" y="2705100"/>
                  </a:lnTo>
                  <a:lnTo>
                    <a:pt x="2005558" y="2692400"/>
                  </a:lnTo>
                  <a:lnTo>
                    <a:pt x="2017649" y="2692400"/>
                  </a:lnTo>
                  <a:lnTo>
                    <a:pt x="2009609" y="2679700"/>
                  </a:lnTo>
                  <a:lnTo>
                    <a:pt x="1999856" y="2679700"/>
                  </a:lnTo>
                  <a:lnTo>
                    <a:pt x="1989061" y="2667000"/>
                  </a:lnTo>
                  <a:lnTo>
                    <a:pt x="1977910" y="2667000"/>
                  </a:lnTo>
                  <a:lnTo>
                    <a:pt x="1980425" y="2616200"/>
                  </a:lnTo>
                  <a:lnTo>
                    <a:pt x="1979879" y="2603500"/>
                  </a:lnTo>
                  <a:lnTo>
                    <a:pt x="1974138" y="2590800"/>
                  </a:lnTo>
                  <a:lnTo>
                    <a:pt x="1961095" y="2590800"/>
                  </a:lnTo>
                  <a:lnTo>
                    <a:pt x="1963559" y="2578100"/>
                  </a:lnTo>
                  <a:lnTo>
                    <a:pt x="1965439" y="2565400"/>
                  </a:lnTo>
                  <a:lnTo>
                    <a:pt x="1968347" y="2552700"/>
                  </a:lnTo>
                  <a:lnTo>
                    <a:pt x="1973910" y="2540000"/>
                  </a:lnTo>
                  <a:lnTo>
                    <a:pt x="1981784" y="2527300"/>
                  </a:lnTo>
                  <a:lnTo>
                    <a:pt x="1989709" y="2527300"/>
                  </a:lnTo>
                  <a:lnTo>
                    <a:pt x="1997951" y="2514600"/>
                  </a:lnTo>
                  <a:lnTo>
                    <a:pt x="2006765" y="2501900"/>
                  </a:lnTo>
                  <a:lnTo>
                    <a:pt x="1993506" y="2501900"/>
                  </a:lnTo>
                  <a:lnTo>
                    <a:pt x="1983092" y="2514600"/>
                  </a:lnTo>
                  <a:lnTo>
                    <a:pt x="1972386" y="2527300"/>
                  </a:lnTo>
                  <a:lnTo>
                    <a:pt x="1963216" y="2540000"/>
                  </a:lnTo>
                  <a:lnTo>
                    <a:pt x="1957451" y="2552700"/>
                  </a:lnTo>
                  <a:lnTo>
                    <a:pt x="1953742" y="2578100"/>
                  </a:lnTo>
                  <a:lnTo>
                    <a:pt x="1949729" y="2590800"/>
                  </a:lnTo>
                  <a:lnTo>
                    <a:pt x="1942617" y="2603500"/>
                  </a:lnTo>
                  <a:lnTo>
                    <a:pt x="1929587" y="2603500"/>
                  </a:lnTo>
                  <a:lnTo>
                    <a:pt x="1857146" y="2565400"/>
                  </a:lnTo>
                  <a:lnTo>
                    <a:pt x="1833575" y="2552700"/>
                  </a:lnTo>
                  <a:lnTo>
                    <a:pt x="1813699" y="2552700"/>
                  </a:lnTo>
                  <a:lnTo>
                    <a:pt x="1795907" y="2578100"/>
                  </a:lnTo>
                  <a:lnTo>
                    <a:pt x="1779536" y="2603500"/>
                  </a:lnTo>
                  <a:lnTo>
                    <a:pt x="1763966" y="2628900"/>
                  </a:lnTo>
                  <a:lnTo>
                    <a:pt x="1749272" y="2628900"/>
                  </a:lnTo>
                  <a:lnTo>
                    <a:pt x="1743430" y="2616200"/>
                  </a:lnTo>
                  <a:lnTo>
                    <a:pt x="1706333" y="2616200"/>
                  </a:lnTo>
                  <a:lnTo>
                    <a:pt x="1677746" y="2603500"/>
                  </a:lnTo>
                  <a:lnTo>
                    <a:pt x="1664970" y="2590800"/>
                  </a:lnTo>
                  <a:lnTo>
                    <a:pt x="1645742" y="2590800"/>
                  </a:lnTo>
                  <a:lnTo>
                    <a:pt x="1630324" y="2603500"/>
                  </a:lnTo>
                  <a:lnTo>
                    <a:pt x="1605851" y="2603500"/>
                  </a:lnTo>
                  <a:lnTo>
                    <a:pt x="1604060" y="2616200"/>
                  </a:lnTo>
                  <a:lnTo>
                    <a:pt x="1604124" y="2628900"/>
                  </a:lnTo>
                  <a:lnTo>
                    <a:pt x="1538097" y="2628900"/>
                  </a:lnTo>
                  <a:lnTo>
                    <a:pt x="1532915" y="2616200"/>
                  </a:lnTo>
                  <a:lnTo>
                    <a:pt x="1491373" y="2616200"/>
                  </a:lnTo>
                  <a:lnTo>
                    <a:pt x="1485442" y="2603500"/>
                  </a:lnTo>
                  <a:lnTo>
                    <a:pt x="1453540" y="2603500"/>
                  </a:lnTo>
                  <a:lnTo>
                    <a:pt x="1448181" y="2590800"/>
                  </a:lnTo>
                  <a:lnTo>
                    <a:pt x="1412062" y="2590800"/>
                  </a:lnTo>
                  <a:lnTo>
                    <a:pt x="1406537" y="2578100"/>
                  </a:lnTo>
                  <a:lnTo>
                    <a:pt x="1403121" y="2552700"/>
                  </a:lnTo>
                  <a:lnTo>
                    <a:pt x="1467751" y="2552700"/>
                  </a:lnTo>
                  <a:lnTo>
                    <a:pt x="1476984" y="2540000"/>
                  </a:lnTo>
                  <a:lnTo>
                    <a:pt x="1478203" y="2527300"/>
                  </a:lnTo>
                  <a:lnTo>
                    <a:pt x="1478648" y="2514600"/>
                  </a:lnTo>
                  <a:lnTo>
                    <a:pt x="1477314" y="2489200"/>
                  </a:lnTo>
                  <a:lnTo>
                    <a:pt x="1473225" y="2476500"/>
                  </a:lnTo>
                  <a:lnTo>
                    <a:pt x="1459712" y="2451100"/>
                  </a:lnTo>
                  <a:lnTo>
                    <a:pt x="1455051" y="2451100"/>
                  </a:lnTo>
                  <a:lnTo>
                    <a:pt x="1455381" y="2438400"/>
                  </a:lnTo>
                  <a:lnTo>
                    <a:pt x="1456829" y="2400300"/>
                  </a:lnTo>
                  <a:lnTo>
                    <a:pt x="1458175" y="2362200"/>
                  </a:lnTo>
                  <a:lnTo>
                    <a:pt x="1460576" y="2324100"/>
                  </a:lnTo>
                  <a:lnTo>
                    <a:pt x="1463484" y="2286000"/>
                  </a:lnTo>
                  <a:lnTo>
                    <a:pt x="1466405" y="2235200"/>
                  </a:lnTo>
                  <a:lnTo>
                    <a:pt x="1488757" y="2222500"/>
                  </a:lnTo>
                  <a:lnTo>
                    <a:pt x="1493532" y="2222500"/>
                  </a:lnTo>
                  <a:lnTo>
                    <a:pt x="1487055" y="2197100"/>
                  </a:lnTo>
                  <a:lnTo>
                    <a:pt x="1475613" y="2184400"/>
                  </a:lnTo>
                  <a:lnTo>
                    <a:pt x="1494967" y="2159000"/>
                  </a:lnTo>
                  <a:lnTo>
                    <a:pt x="1494904" y="2133600"/>
                  </a:lnTo>
                  <a:lnTo>
                    <a:pt x="1487563" y="2120900"/>
                  </a:lnTo>
                  <a:lnTo>
                    <a:pt x="1485099" y="2108200"/>
                  </a:lnTo>
                  <a:lnTo>
                    <a:pt x="1485290" y="2108200"/>
                  </a:lnTo>
                  <a:lnTo>
                    <a:pt x="1490459" y="2095500"/>
                  </a:lnTo>
                  <a:lnTo>
                    <a:pt x="1496923" y="2082800"/>
                  </a:lnTo>
                  <a:lnTo>
                    <a:pt x="1504099" y="2082800"/>
                  </a:lnTo>
                  <a:lnTo>
                    <a:pt x="1512392" y="2095500"/>
                  </a:lnTo>
                  <a:lnTo>
                    <a:pt x="1534477" y="2095500"/>
                  </a:lnTo>
                  <a:lnTo>
                    <a:pt x="1539278" y="2082800"/>
                  </a:lnTo>
                  <a:lnTo>
                    <a:pt x="1561719" y="2082800"/>
                  </a:lnTo>
                  <a:lnTo>
                    <a:pt x="1558124" y="2070100"/>
                  </a:lnTo>
                  <a:lnTo>
                    <a:pt x="1546428" y="2070100"/>
                  </a:lnTo>
                  <a:lnTo>
                    <a:pt x="1538782" y="2082800"/>
                  </a:lnTo>
                  <a:lnTo>
                    <a:pt x="1517637" y="2082800"/>
                  </a:lnTo>
                  <a:lnTo>
                    <a:pt x="1503349" y="2070100"/>
                  </a:lnTo>
                  <a:lnTo>
                    <a:pt x="1488249" y="2070100"/>
                  </a:lnTo>
                  <a:lnTo>
                    <a:pt x="1482661" y="2082800"/>
                  </a:lnTo>
                  <a:lnTo>
                    <a:pt x="1480972" y="2095500"/>
                  </a:lnTo>
                  <a:lnTo>
                    <a:pt x="1476248" y="2095500"/>
                  </a:lnTo>
                  <a:lnTo>
                    <a:pt x="1474254" y="2108200"/>
                  </a:lnTo>
                  <a:lnTo>
                    <a:pt x="1474635" y="2108200"/>
                  </a:lnTo>
                  <a:lnTo>
                    <a:pt x="1476717" y="2120900"/>
                  </a:lnTo>
                  <a:lnTo>
                    <a:pt x="1479804" y="2120900"/>
                  </a:lnTo>
                  <a:lnTo>
                    <a:pt x="1484693" y="2146300"/>
                  </a:lnTo>
                  <a:lnTo>
                    <a:pt x="1482877" y="2159000"/>
                  </a:lnTo>
                  <a:lnTo>
                    <a:pt x="1476032" y="2159000"/>
                  </a:lnTo>
                  <a:lnTo>
                    <a:pt x="1465834" y="2171700"/>
                  </a:lnTo>
                  <a:lnTo>
                    <a:pt x="1401749" y="2171700"/>
                  </a:lnTo>
                  <a:lnTo>
                    <a:pt x="1384592" y="2184400"/>
                  </a:lnTo>
                  <a:lnTo>
                    <a:pt x="1371460" y="2184400"/>
                  </a:lnTo>
                  <a:lnTo>
                    <a:pt x="1357058" y="2197100"/>
                  </a:lnTo>
                  <a:lnTo>
                    <a:pt x="1342644" y="2197100"/>
                  </a:lnTo>
                  <a:lnTo>
                    <a:pt x="1329461" y="2209800"/>
                  </a:lnTo>
                  <a:lnTo>
                    <a:pt x="1300010" y="2222500"/>
                  </a:lnTo>
                  <a:lnTo>
                    <a:pt x="1278191" y="2247900"/>
                  </a:lnTo>
                  <a:lnTo>
                    <a:pt x="1258874" y="2273300"/>
                  </a:lnTo>
                  <a:lnTo>
                    <a:pt x="1236916" y="2286000"/>
                  </a:lnTo>
                  <a:lnTo>
                    <a:pt x="1137932" y="2235200"/>
                  </a:lnTo>
                  <a:lnTo>
                    <a:pt x="1136472" y="2209800"/>
                  </a:lnTo>
                  <a:lnTo>
                    <a:pt x="1132141" y="2197100"/>
                  </a:lnTo>
                  <a:lnTo>
                    <a:pt x="1123264" y="2197100"/>
                  </a:lnTo>
                  <a:lnTo>
                    <a:pt x="1108151" y="2184400"/>
                  </a:lnTo>
                  <a:lnTo>
                    <a:pt x="1107922" y="2171700"/>
                  </a:lnTo>
                  <a:lnTo>
                    <a:pt x="1106043" y="2159000"/>
                  </a:lnTo>
                  <a:lnTo>
                    <a:pt x="1100505" y="2159000"/>
                  </a:lnTo>
                  <a:lnTo>
                    <a:pt x="1089317" y="2146300"/>
                  </a:lnTo>
                  <a:lnTo>
                    <a:pt x="1064437" y="2133600"/>
                  </a:lnTo>
                  <a:lnTo>
                    <a:pt x="1042136" y="2120900"/>
                  </a:lnTo>
                  <a:lnTo>
                    <a:pt x="1023073" y="2120900"/>
                  </a:lnTo>
                  <a:lnTo>
                    <a:pt x="1007922" y="2108200"/>
                  </a:lnTo>
                  <a:lnTo>
                    <a:pt x="990917" y="2082800"/>
                  </a:lnTo>
                  <a:lnTo>
                    <a:pt x="978281" y="2070100"/>
                  </a:lnTo>
                  <a:lnTo>
                    <a:pt x="849299" y="2070100"/>
                  </a:lnTo>
                  <a:lnTo>
                    <a:pt x="827874" y="2082800"/>
                  </a:lnTo>
                  <a:lnTo>
                    <a:pt x="805713" y="2095500"/>
                  </a:lnTo>
                  <a:lnTo>
                    <a:pt x="781050" y="2108200"/>
                  </a:lnTo>
                  <a:lnTo>
                    <a:pt x="752119" y="2120900"/>
                  </a:lnTo>
                  <a:lnTo>
                    <a:pt x="737349" y="2095500"/>
                  </a:lnTo>
                  <a:lnTo>
                    <a:pt x="724636" y="2057400"/>
                  </a:lnTo>
                  <a:lnTo>
                    <a:pt x="713232" y="2019300"/>
                  </a:lnTo>
                  <a:lnTo>
                    <a:pt x="702462" y="1981200"/>
                  </a:lnTo>
                  <a:lnTo>
                    <a:pt x="727456" y="1981200"/>
                  </a:lnTo>
                  <a:lnTo>
                    <a:pt x="728637" y="1968500"/>
                  </a:lnTo>
                  <a:lnTo>
                    <a:pt x="727354" y="1944357"/>
                  </a:lnTo>
                  <a:lnTo>
                    <a:pt x="727278" y="1943100"/>
                  </a:lnTo>
                  <a:lnTo>
                    <a:pt x="723976" y="1930400"/>
                  </a:lnTo>
                  <a:lnTo>
                    <a:pt x="719315" y="1905000"/>
                  </a:lnTo>
                  <a:lnTo>
                    <a:pt x="749465" y="1905000"/>
                  </a:lnTo>
                  <a:lnTo>
                    <a:pt x="758875" y="1892300"/>
                  </a:lnTo>
                  <a:lnTo>
                    <a:pt x="772706" y="1892300"/>
                  </a:lnTo>
                  <a:lnTo>
                    <a:pt x="780237" y="1879600"/>
                  </a:lnTo>
                  <a:lnTo>
                    <a:pt x="784809" y="1879600"/>
                  </a:lnTo>
                  <a:lnTo>
                    <a:pt x="784898" y="1854200"/>
                  </a:lnTo>
                  <a:lnTo>
                    <a:pt x="784313" y="1816100"/>
                  </a:lnTo>
                  <a:lnTo>
                    <a:pt x="782447" y="1778000"/>
                  </a:lnTo>
                  <a:lnTo>
                    <a:pt x="760882" y="1727200"/>
                  </a:lnTo>
                  <a:lnTo>
                    <a:pt x="712800" y="1676400"/>
                  </a:lnTo>
                  <a:lnTo>
                    <a:pt x="682180" y="1638300"/>
                  </a:lnTo>
                  <a:lnTo>
                    <a:pt x="661390" y="1612900"/>
                  </a:lnTo>
                  <a:lnTo>
                    <a:pt x="621157" y="1574800"/>
                  </a:lnTo>
                  <a:lnTo>
                    <a:pt x="600583" y="1549400"/>
                  </a:lnTo>
                  <a:lnTo>
                    <a:pt x="587984" y="1536700"/>
                  </a:lnTo>
                  <a:lnTo>
                    <a:pt x="577850" y="1511300"/>
                  </a:lnTo>
                  <a:lnTo>
                    <a:pt x="569341" y="1485900"/>
                  </a:lnTo>
                  <a:lnTo>
                    <a:pt x="558241" y="1447800"/>
                  </a:lnTo>
                  <a:lnTo>
                    <a:pt x="535241" y="1447800"/>
                  </a:lnTo>
                  <a:lnTo>
                    <a:pt x="532104" y="1435100"/>
                  </a:lnTo>
                  <a:lnTo>
                    <a:pt x="527291" y="1422400"/>
                  </a:lnTo>
                  <a:lnTo>
                    <a:pt x="521804" y="1409700"/>
                  </a:lnTo>
                  <a:lnTo>
                    <a:pt x="486968" y="1409700"/>
                  </a:lnTo>
                  <a:lnTo>
                    <a:pt x="484251" y="1397000"/>
                  </a:lnTo>
                  <a:lnTo>
                    <a:pt x="477977" y="1397000"/>
                  </a:lnTo>
                  <a:lnTo>
                    <a:pt x="468553" y="1384300"/>
                  </a:lnTo>
                  <a:lnTo>
                    <a:pt x="468210" y="1371600"/>
                  </a:lnTo>
                  <a:lnTo>
                    <a:pt x="472071" y="1346200"/>
                  </a:lnTo>
                  <a:lnTo>
                    <a:pt x="475284" y="1320800"/>
                  </a:lnTo>
                  <a:lnTo>
                    <a:pt x="697814" y="1333500"/>
                  </a:lnTo>
                  <a:lnTo>
                    <a:pt x="699668" y="1333500"/>
                  </a:lnTo>
                  <a:lnTo>
                    <a:pt x="645375" y="1320800"/>
                  </a:lnTo>
                  <a:lnTo>
                    <a:pt x="534936" y="1320800"/>
                  </a:lnTo>
                  <a:lnTo>
                    <a:pt x="489699" y="1308100"/>
                  </a:lnTo>
                  <a:lnTo>
                    <a:pt x="477621" y="1308100"/>
                  </a:lnTo>
                  <a:lnTo>
                    <a:pt x="473113" y="1320800"/>
                  </a:lnTo>
                  <a:lnTo>
                    <a:pt x="456996" y="1320800"/>
                  </a:lnTo>
                  <a:lnTo>
                    <a:pt x="458139" y="1308100"/>
                  </a:lnTo>
                  <a:lnTo>
                    <a:pt x="461619" y="1282700"/>
                  </a:lnTo>
                  <a:lnTo>
                    <a:pt x="465747" y="1270000"/>
                  </a:lnTo>
                  <a:lnTo>
                    <a:pt x="468871" y="1257300"/>
                  </a:lnTo>
                  <a:lnTo>
                    <a:pt x="453136" y="1244600"/>
                  </a:lnTo>
                  <a:lnTo>
                    <a:pt x="437413" y="1231900"/>
                  </a:lnTo>
                  <a:lnTo>
                    <a:pt x="419785" y="1219200"/>
                  </a:lnTo>
                  <a:lnTo>
                    <a:pt x="405206" y="1219200"/>
                  </a:lnTo>
                  <a:lnTo>
                    <a:pt x="382727" y="1257300"/>
                  </a:lnTo>
                  <a:lnTo>
                    <a:pt x="345579" y="1257300"/>
                  </a:lnTo>
                  <a:lnTo>
                    <a:pt x="338340" y="1231900"/>
                  </a:lnTo>
                  <a:lnTo>
                    <a:pt x="325666" y="1231900"/>
                  </a:lnTo>
                  <a:lnTo>
                    <a:pt x="308952" y="1244600"/>
                  </a:lnTo>
                  <a:lnTo>
                    <a:pt x="293039" y="1257300"/>
                  </a:lnTo>
                  <a:lnTo>
                    <a:pt x="282778" y="1257300"/>
                  </a:lnTo>
                  <a:lnTo>
                    <a:pt x="290360" y="1282700"/>
                  </a:lnTo>
                  <a:lnTo>
                    <a:pt x="273608" y="1295400"/>
                  </a:lnTo>
                  <a:lnTo>
                    <a:pt x="264947" y="1295400"/>
                  </a:lnTo>
                  <a:lnTo>
                    <a:pt x="261035" y="1308100"/>
                  </a:lnTo>
                  <a:lnTo>
                    <a:pt x="258495" y="1333500"/>
                  </a:lnTo>
                  <a:lnTo>
                    <a:pt x="273304" y="1333500"/>
                  </a:lnTo>
                  <a:lnTo>
                    <a:pt x="272199" y="1346200"/>
                  </a:lnTo>
                  <a:lnTo>
                    <a:pt x="270637" y="1346200"/>
                  </a:lnTo>
                  <a:lnTo>
                    <a:pt x="268122" y="1358900"/>
                  </a:lnTo>
                  <a:lnTo>
                    <a:pt x="264147" y="1358900"/>
                  </a:lnTo>
                  <a:lnTo>
                    <a:pt x="258038" y="1371600"/>
                  </a:lnTo>
                  <a:lnTo>
                    <a:pt x="255574" y="1384300"/>
                  </a:lnTo>
                  <a:lnTo>
                    <a:pt x="252222" y="1384300"/>
                  </a:lnTo>
                  <a:lnTo>
                    <a:pt x="199351" y="1397000"/>
                  </a:lnTo>
                  <a:lnTo>
                    <a:pt x="204660" y="1384300"/>
                  </a:lnTo>
                  <a:lnTo>
                    <a:pt x="213918" y="1384300"/>
                  </a:lnTo>
                  <a:lnTo>
                    <a:pt x="224421" y="1371600"/>
                  </a:lnTo>
                  <a:lnTo>
                    <a:pt x="233464" y="1371600"/>
                  </a:lnTo>
                  <a:lnTo>
                    <a:pt x="231597" y="1358900"/>
                  </a:lnTo>
                  <a:lnTo>
                    <a:pt x="228257" y="1346200"/>
                  </a:lnTo>
                  <a:lnTo>
                    <a:pt x="223926" y="1333500"/>
                  </a:lnTo>
                  <a:lnTo>
                    <a:pt x="219100" y="1320800"/>
                  </a:lnTo>
                  <a:lnTo>
                    <a:pt x="206679" y="1320800"/>
                  </a:lnTo>
                  <a:lnTo>
                    <a:pt x="196646" y="1333500"/>
                  </a:lnTo>
                  <a:lnTo>
                    <a:pt x="176504" y="1333500"/>
                  </a:lnTo>
                  <a:lnTo>
                    <a:pt x="165544" y="1320800"/>
                  </a:lnTo>
                  <a:lnTo>
                    <a:pt x="156692" y="1320800"/>
                  </a:lnTo>
                  <a:lnTo>
                    <a:pt x="146977" y="1308100"/>
                  </a:lnTo>
                  <a:lnTo>
                    <a:pt x="133413" y="1308100"/>
                  </a:lnTo>
                  <a:lnTo>
                    <a:pt x="102222" y="1295400"/>
                  </a:lnTo>
                  <a:lnTo>
                    <a:pt x="90030" y="1270000"/>
                  </a:lnTo>
                  <a:lnTo>
                    <a:pt x="88671" y="1244600"/>
                  </a:lnTo>
                  <a:lnTo>
                    <a:pt x="90017" y="1231900"/>
                  </a:lnTo>
                  <a:lnTo>
                    <a:pt x="100812" y="1206500"/>
                  </a:lnTo>
                  <a:lnTo>
                    <a:pt x="126111" y="1181100"/>
                  </a:lnTo>
                  <a:lnTo>
                    <a:pt x="155244" y="1168400"/>
                  </a:lnTo>
                  <a:lnTo>
                    <a:pt x="177546" y="1155700"/>
                  </a:lnTo>
                  <a:lnTo>
                    <a:pt x="198488" y="1143000"/>
                  </a:lnTo>
                  <a:lnTo>
                    <a:pt x="212496" y="1117600"/>
                  </a:lnTo>
                  <a:lnTo>
                    <a:pt x="223735" y="1104900"/>
                  </a:lnTo>
                  <a:lnTo>
                    <a:pt x="236435" y="1092200"/>
                  </a:lnTo>
                  <a:lnTo>
                    <a:pt x="270141" y="1092200"/>
                  </a:lnTo>
                  <a:lnTo>
                    <a:pt x="270243" y="1041400"/>
                  </a:lnTo>
                  <a:lnTo>
                    <a:pt x="270306" y="1016000"/>
                  </a:lnTo>
                  <a:lnTo>
                    <a:pt x="247180" y="1003300"/>
                  </a:lnTo>
                  <a:lnTo>
                    <a:pt x="198577" y="1003300"/>
                  </a:lnTo>
                  <a:lnTo>
                    <a:pt x="194957" y="863600"/>
                  </a:lnTo>
                  <a:lnTo>
                    <a:pt x="159029" y="850900"/>
                  </a:lnTo>
                  <a:lnTo>
                    <a:pt x="169519" y="800100"/>
                  </a:lnTo>
                  <a:lnTo>
                    <a:pt x="120764" y="800100"/>
                  </a:lnTo>
                  <a:lnTo>
                    <a:pt x="121183" y="774700"/>
                  </a:lnTo>
                  <a:lnTo>
                    <a:pt x="124714" y="711200"/>
                  </a:lnTo>
                  <a:lnTo>
                    <a:pt x="125260" y="685800"/>
                  </a:lnTo>
                  <a:lnTo>
                    <a:pt x="124675" y="673100"/>
                  </a:lnTo>
                  <a:lnTo>
                    <a:pt x="124269" y="660400"/>
                  </a:lnTo>
                  <a:lnTo>
                    <a:pt x="125209" y="647700"/>
                  </a:lnTo>
                  <a:lnTo>
                    <a:pt x="128676" y="647700"/>
                  </a:lnTo>
                  <a:lnTo>
                    <a:pt x="147510" y="596900"/>
                  </a:lnTo>
                  <a:lnTo>
                    <a:pt x="167386" y="558800"/>
                  </a:lnTo>
                  <a:lnTo>
                    <a:pt x="187934" y="508000"/>
                  </a:lnTo>
                  <a:lnTo>
                    <a:pt x="208762" y="469900"/>
                  </a:lnTo>
                  <a:lnTo>
                    <a:pt x="229476" y="419100"/>
                  </a:lnTo>
                  <a:lnTo>
                    <a:pt x="249669" y="381000"/>
                  </a:lnTo>
                  <a:lnTo>
                    <a:pt x="268986" y="330200"/>
                  </a:lnTo>
                  <a:lnTo>
                    <a:pt x="287007" y="292100"/>
                  </a:lnTo>
                  <a:lnTo>
                    <a:pt x="303034" y="254000"/>
                  </a:lnTo>
                  <a:lnTo>
                    <a:pt x="325285" y="203200"/>
                  </a:lnTo>
                  <a:lnTo>
                    <a:pt x="346011" y="165100"/>
                  </a:lnTo>
                  <a:lnTo>
                    <a:pt x="357505" y="127000"/>
                  </a:lnTo>
                  <a:lnTo>
                    <a:pt x="511200" y="127000"/>
                  </a:lnTo>
                  <a:lnTo>
                    <a:pt x="514540" y="139700"/>
                  </a:lnTo>
                  <a:lnTo>
                    <a:pt x="514718" y="139700"/>
                  </a:lnTo>
                  <a:lnTo>
                    <a:pt x="516636" y="152400"/>
                  </a:lnTo>
                  <a:lnTo>
                    <a:pt x="525208" y="152400"/>
                  </a:lnTo>
                  <a:lnTo>
                    <a:pt x="533273" y="165100"/>
                  </a:lnTo>
                  <a:lnTo>
                    <a:pt x="564146" y="165100"/>
                  </a:lnTo>
                  <a:lnTo>
                    <a:pt x="571931" y="177800"/>
                  </a:lnTo>
                  <a:lnTo>
                    <a:pt x="596938" y="177800"/>
                  </a:lnTo>
                  <a:lnTo>
                    <a:pt x="614337" y="190500"/>
                  </a:lnTo>
                  <a:lnTo>
                    <a:pt x="624509" y="203200"/>
                  </a:lnTo>
                  <a:lnTo>
                    <a:pt x="627773" y="215900"/>
                  </a:lnTo>
                  <a:lnTo>
                    <a:pt x="617829" y="228600"/>
                  </a:lnTo>
                  <a:lnTo>
                    <a:pt x="606653" y="228600"/>
                  </a:lnTo>
                  <a:lnTo>
                    <a:pt x="595058" y="241300"/>
                  </a:lnTo>
                  <a:lnTo>
                    <a:pt x="583857" y="241300"/>
                  </a:lnTo>
                  <a:lnTo>
                    <a:pt x="582599" y="266700"/>
                  </a:lnTo>
                  <a:lnTo>
                    <a:pt x="580047" y="292100"/>
                  </a:lnTo>
                  <a:lnTo>
                    <a:pt x="577126" y="304800"/>
                  </a:lnTo>
                  <a:lnTo>
                    <a:pt x="574738" y="330200"/>
                  </a:lnTo>
                  <a:lnTo>
                    <a:pt x="560146" y="457200"/>
                  </a:lnTo>
                  <a:lnTo>
                    <a:pt x="562000" y="469900"/>
                  </a:lnTo>
                  <a:lnTo>
                    <a:pt x="566077" y="469900"/>
                  </a:lnTo>
                  <a:lnTo>
                    <a:pt x="570979" y="482600"/>
                  </a:lnTo>
                  <a:lnTo>
                    <a:pt x="575284" y="482600"/>
                  </a:lnTo>
                  <a:lnTo>
                    <a:pt x="577176" y="508000"/>
                  </a:lnTo>
                  <a:lnTo>
                    <a:pt x="572884" y="508000"/>
                  </a:lnTo>
                  <a:lnTo>
                    <a:pt x="574852" y="520700"/>
                  </a:lnTo>
                  <a:lnTo>
                    <a:pt x="595515" y="546100"/>
                  </a:lnTo>
                  <a:lnTo>
                    <a:pt x="614768" y="546100"/>
                  </a:lnTo>
                  <a:lnTo>
                    <a:pt x="631875" y="533400"/>
                  </a:lnTo>
                  <a:lnTo>
                    <a:pt x="649617" y="520700"/>
                  </a:lnTo>
                  <a:lnTo>
                    <a:pt x="670775" y="533400"/>
                  </a:lnTo>
                  <a:lnTo>
                    <a:pt x="681875" y="546100"/>
                  </a:lnTo>
                  <a:lnTo>
                    <a:pt x="700417" y="546100"/>
                  </a:lnTo>
                  <a:lnTo>
                    <a:pt x="715289" y="533400"/>
                  </a:lnTo>
                  <a:lnTo>
                    <a:pt x="763854" y="533400"/>
                  </a:lnTo>
                  <a:lnTo>
                    <a:pt x="815809" y="520700"/>
                  </a:lnTo>
                  <a:lnTo>
                    <a:pt x="868603" y="520700"/>
                  </a:lnTo>
                  <a:lnTo>
                    <a:pt x="919708" y="508000"/>
                  </a:lnTo>
                  <a:lnTo>
                    <a:pt x="966558" y="508000"/>
                  </a:lnTo>
                  <a:lnTo>
                    <a:pt x="992200" y="558800"/>
                  </a:lnTo>
                  <a:lnTo>
                    <a:pt x="1008278" y="584200"/>
                  </a:lnTo>
                  <a:lnTo>
                    <a:pt x="1013904" y="596900"/>
                  </a:lnTo>
                  <a:lnTo>
                    <a:pt x="1008227" y="609600"/>
                  </a:lnTo>
                  <a:lnTo>
                    <a:pt x="990396" y="635000"/>
                  </a:lnTo>
                  <a:lnTo>
                    <a:pt x="971384" y="660400"/>
                  </a:lnTo>
                  <a:lnTo>
                    <a:pt x="941120" y="711200"/>
                  </a:lnTo>
                  <a:lnTo>
                    <a:pt x="908431" y="762000"/>
                  </a:lnTo>
                  <a:lnTo>
                    <a:pt x="882091" y="812800"/>
                  </a:lnTo>
                  <a:lnTo>
                    <a:pt x="870953" y="825500"/>
                  </a:lnTo>
                  <a:lnTo>
                    <a:pt x="873709" y="850900"/>
                  </a:lnTo>
                  <a:lnTo>
                    <a:pt x="880618" y="876300"/>
                  </a:lnTo>
                  <a:lnTo>
                    <a:pt x="888263" y="914400"/>
                  </a:lnTo>
                  <a:lnTo>
                    <a:pt x="893229" y="939800"/>
                  </a:lnTo>
                  <a:lnTo>
                    <a:pt x="885596" y="927100"/>
                  </a:lnTo>
                  <a:lnTo>
                    <a:pt x="866775" y="927100"/>
                  </a:lnTo>
                  <a:lnTo>
                    <a:pt x="859015" y="939800"/>
                  </a:lnTo>
                  <a:lnTo>
                    <a:pt x="849693" y="965200"/>
                  </a:lnTo>
                  <a:lnTo>
                    <a:pt x="841209" y="977900"/>
                  </a:lnTo>
                  <a:lnTo>
                    <a:pt x="835939" y="990600"/>
                  </a:lnTo>
                  <a:lnTo>
                    <a:pt x="825411" y="990600"/>
                  </a:lnTo>
                  <a:lnTo>
                    <a:pt x="823442" y="977900"/>
                  </a:lnTo>
                  <a:lnTo>
                    <a:pt x="821804" y="977900"/>
                  </a:lnTo>
                  <a:lnTo>
                    <a:pt x="821105" y="965200"/>
                  </a:lnTo>
                  <a:lnTo>
                    <a:pt x="809129" y="965200"/>
                  </a:lnTo>
                  <a:lnTo>
                    <a:pt x="813765" y="977900"/>
                  </a:lnTo>
                  <a:lnTo>
                    <a:pt x="819315" y="990600"/>
                  </a:lnTo>
                  <a:lnTo>
                    <a:pt x="828852" y="1003300"/>
                  </a:lnTo>
                  <a:lnTo>
                    <a:pt x="845477" y="1003300"/>
                  </a:lnTo>
                  <a:lnTo>
                    <a:pt x="849007" y="990600"/>
                  </a:lnTo>
                  <a:lnTo>
                    <a:pt x="851281" y="990600"/>
                  </a:lnTo>
                  <a:lnTo>
                    <a:pt x="853478" y="977900"/>
                  </a:lnTo>
                  <a:lnTo>
                    <a:pt x="856729" y="965200"/>
                  </a:lnTo>
                  <a:lnTo>
                    <a:pt x="860132" y="952500"/>
                  </a:lnTo>
                  <a:lnTo>
                    <a:pt x="863371" y="952500"/>
                  </a:lnTo>
                  <a:lnTo>
                    <a:pt x="866495" y="939800"/>
                  </a:lnTo>
                  <a:lnTo>
                    <a:pt x="886637" y="939800"/>
                  </a:lnTo>
                  <a:lnTo>
                    <a:pt x="894638" y="952500"/>
                  </a:lnTo>
                  <a:lnTo>
                    <a:pt x="902131" y="939800"/>
                  </a:lnTo>
                  <a:lnTo>
                    <a:pt x="903833" y="939800"/>
                  </a:lnTo>
                  <a:lnTo>
                    <a:pt x="902881" y="927100"/>
                  </a:lnTo>
                  <a:lnTo>
                    <a:pt x="900874" y="927100"/>
                  </a:lnTo>
                  <a:lnTo>
                    <a:pt x="882827" y="838200"/>
                  </a:lnTo>
                  <a:lnTo>
                    <a:pt x="886180" y="825500"/>
                  </a:lnTo>
                  <a:lnTo>
                    <a:pt x="897864" y="800100"/>
                  </a:lnTo>
                  <a:lnTo>
                    <a:pt x="913041" y="774700"/>
                  </a:lnTo>
                  <a:lnTo>
                    <a:pt x="926896" y="762000"/>
                  </a:lnTo>
                  <a:lnTo>
                    <a:pt x="947623" y="723900"/>
                  </a:lnTo>
                  <a:lnTo>
                    <a:pt x="978484" y="673100"/>
                  </a:lnTo>
                  <a:lnTo>
                    <a:pt x="1008938" y="622300"/>
                  </a:lnTo>
                  <a:lnTo>
                    <a:pt x="1028458" y="596900"/>
                  </a:lnTo>
                  <a:lnTo>
                    <a:pt x="1017143" y="584200"/>
                  </a:lnTo>
                  <a:lnTo>
                    <a:pt x="1000594" y="546100"/>
                  </a:lnTo>
                  <a:lnTo>
                    <a:pt x="985786" y="520700"/>
                  </a:lnTo>
                  <a:lnTo>
                    <a:pt x="979703" y="508000"/>
                  </a:lnTo>
                  <a:lnTo>
                    <a:pt x="997508" y="508000"/>
                  </a:lnTo>
                  <a:lnTo>
                    <a:pt x="1015098" y="520700"/>
                  </a:lnTo>
                  <a:lnTo>
                    <a:pt x="1029360" y="533400"/>
                  </a:lnTo>
                  <a:lnTo>
                    <a:pt x="1037145" y="546100"/>
                  </a:lnTo>
                  <a:lnTo>
                    <a:pt x="1060538" y="609600"/>
                  </a:lnTo>
                  <a:lnTo>
                    <a:pt x="1156335" y="609600"/>
                  </a:lnTo>
                  <a:lnTo>
                    <a:pt x="1225029" y="622300"/>
                  </a:lnTo>
                  <a:lnTo>
                    <a:pt x="1462265" y="622300"/>
                  </a:lnTo>
                  <a:lnTo>
                    <a:pt x="1482394" y="635000"/>
                  </a:lnTo>
                  <a:lnTo>
                    <a:pt x="1492275" y="622300"/>
                  </a:lnTo>
                  <a:lnTo>
                    <a:pt x="1499133" y="622300"/>
                  </a:lnTo>
                  <a:lnTo>
                    <a:pt x="1510220" y="609600"/>
                  </a:lnTo>
                  <a:lnTo>
                    <a:pt x="1519186" y="596900"/>
                  </a:lnTo>
                  <a:lnTo>
                    <a:pt x="1527708" y="596900"/>
                  </a:lnTo>
                  <a:lnTo>
                    <a:pt x="1535811" y="584200"/>
                  </a:lnTo>
                  <a:lnTo>
                    <a:pt x="1543469" y="571500"/>
                  </a:lnTo>
                  <a:lnTo>
                    <a:pt x="1537017" y="571500"/>
                  </a:lnTo>
                  <a:lnTo>
                    <a:pt x="1534896" y="558800"/>
                  </a:lnTo>
                  <a:lnTo>
                    <a:pt x="1609128" y="495300"/>
                  </a:lnTo>
                  <a:lnTo>
                    <a:pt x="1636674" y="482600"/>
                  </a:lnTo>
                  <a:lnTo>
                    <a:pt x="1748104" y="482600"/>
                  </a:lnTo>
                  <a:lnTo>
                    <a:pt x="1802485" y="495300"/>
                  </a:lnTo>
                  <a:lnTo>
                    <a:pt x="2153259" y="495300"/>
                  </a:lnTo>
                  <a:lnTo>
                    <a:pt x="2178685" y="508000"/>
                  </a:lnTo>
                  <a:lnTo>
                    <a:pt x="2193328" y="508000"/>
                  </a:lnTo>
                  <a:lnTo>
                    <a:pt x="2181123" y="520700"/>
                  </a:lnTo>
                  <a:lnTo>
                    <a:pt x="2168080" y="533400"/>
                  </a:lnTo>
                  <a:lnTo>
                    <a:pt x="2159165" y="546100"/>
                  </a:lnTo>
                  <a:lnTo>
                    <a:pt x="2147201" y="558800"/>
                  </a:lnTo>
                  <a:lnTo>
                    <a:pt x="2143595" y="571500"/>
                  </a:lnTo>
                  <a:lnTo>
                    <a:pt x="2145271" y="596900"/>
                  </a:lnTo>
                  <a:lnTo>
                    <a:pt x="2149132" y="609600"/>
                  </a:lnTo>
                  <a:lnTo>
                    <a:pt x="2155748" y="647700"/>
                  </a:lnTo>
                  <a:lnTo>
                    <a:pt x="2156637" y="673100"/>
                  </a:lnTo>
                  <a:lnTo>
                    <a:pt x="2143976" y="698500"/>
                  </a:lnTo>
                  <a:lnTo>
                    <a:pt x="2110016" y="736600"/>
                  </a:lnTo>
                  <a:lnTo>
                    <a:pt x="2104732" y="736600"/>
                  </a:lnTo>
                  <a:lnTo>
                    <a:pt x="2100046" y="749300"/>
                  </a:lnTo>
                  <a:lnTo>
                    <a:pt x="2095385" y="749300"/>
                  </a:lnTo>
                  <a:lnTo>
                    <a:pt x="2090191" y="762000"/>
                  </a:lnTo>
                  <a:lnTo>
                    <a:pt x="2055291" y="762000"/>
                  </a:lnTo>
                  <a:lnTo>
                    <a:pt x="2047989" y="774700"/>
                  </a:lnTo>
                  <a:lnTo>
                    <a:pt x="2022043" y="774700"/>
                  </a:lnTo>
                  <a:lnTo>
                    <a:pt x="2005596" y="787400"/>
                  </a:lnTo>
                  <a:lnTo>
                    <a:pt x="1993099" y="800100"/>
                  </a:lnTo>
                  <a:lnTo>
                    <a:pt x="1979853" y="812800"/>
                  </a:lnTo>
                  <a:lnTo>
                    <a:pt x="1961134" y="850900"/>
                  </a:lnTo>
                  <a:lnTo>
                    <a:pt x="1949856" y="863600"/>
                  </a:lnTo>
                  <a:lnTo>
                    <a:pt x="1945246" y="876300"/>
                  </a:lnTo>
                  <a:lnTo>
                    <a:pt x="1948929" y="889000"/>
                  </a:lnTo>
                  <a:lnTo>
                    <a:pt x="1962569" y="901700"/>
                  </a:lnTo>
                  <a:lnTo>
                    <a:pt x="1953412" y="914400"/>
                  </a:lnTo>
                  <a:lnTo>
                    <a:pt x="1939467" y="927100"/>
                  </a:lnTo>
                  <a:lnTo>
                    <a:pt x="1924304" y="939800"/>
                  </a:lnTo>
                  <a:lnTo>
                    <a:pt x="1911515" y="952500"/>
                  </a:lnTo>
                  <a:lnTo>
                    <a:pt x="1903006" y="952500"/>
                  </a:lnTo>
                  <a:lnTo>
                    <a:pt x="1900694" y="965200"/>
                  </a:lnTo>
                  <a:lnTo>
                    <a:pt x="1872272" y="965200"/>
                  </a:lnTo>
                  <a:lnTo>
                    <a:pt x="1848434" y="977900"/>
                  </a:lnTo>
                  <a:lnTo>
                    <a:pt x="1850161" y="977900"/>
                  </a:lnTo>
                  <a:lnTo>
                    <a:pt x="1862416" y="1003300"/>
                  </a:lnTo>
                  <a:lnTo>
                    <a:pt x="1870151" y="1028700"/>
                  </a:lnTo>
                  <a:lnTo>
                    <a:pt x="1846338" y="1028700"/>
                  </a:lnTo>
                  <a:lnTo>
                    <a:pt x="1846199" y="1041400"/>
                  </a:lnTo>
                  <a:lnTo>
                    <a:pt x="1843151" y="1066800"/>
                  </a:lnTo>
                  <a:lnTo>
                    <a:pt x="1836547" y="1066800"/>
                  </a:lnTo>
                  <a:lnTo>
                    <a:pt x="1833676" y="1079500"/>
                  </a:lnTo>
                  <a:lnTo>
                    <a:pt x="1841842" y="1104900"/>
                  </a:lnTo>
                  <a:lnTo>
                    <a:pt x="1827911" y="1104900"/>
                  </a:lnTo>
                  <a:lnTo>
                    <a:pt x="1808937" y="1117600"/>
                  </a:lnTo>
                  <a:lnTo>
                    <a:pt x="1791042" y="1130300"/>
                  </a:lnTo>
                  <a:lnTo>
                    <a:pt x="1780425" y="1143000"/>
                  </a:lnTo>
                  <a:lnTo>
                    <a:pt x="1768195" y="1168400"/>
                  </a:lnTo>
                  <a:lnTo>
                    <a:pt x="1767281" y="1181100"/>
                  </a:lnTo>
                  <a:lnTo>
                    <a:pt x="1774558" y="1193800"/>
                  </a:lnTo>
                  <a:lnTo>
                    <a:pt x="1786877" y="1206500"/>
                  </a:lnTo>
                  <a:lnTo>
                    <a:pt x="1778292" y="1219200"/>
                  </a:lnTo>
                  <a:lnTo>
                    <a:pt x="1772373" y="1219200"/>
                  </a:lnTo>
                  <a:lnTo>
                    <a:pt x="1771230" y="1206500"/>
                  </a:lnTo>
                  <a:lnTo>
                    <a:pt x="1763928" y="1206500"/>
                  </a:lnTo>
                  <a:lnTo>
                    <a:pt x="1755101" y="1219200"/>
                  </a:lnTo>
                  <a:lnTo>
                    <a:pt x="1744281" y="1219200"/>
                  </a:lnTo>
                  <a:lnTo>
                    <a:pt x="1740560" y="1231900"/>
                  </a:lnTo>
                  <a:lnTo>
                    <a:pt x="1724698" y="1231900"/>
                  </a:lnTo>
                  <a:lnTo>
                    <a:pt x="1721129" y="1244600"/>
                  </a:lnTo>
                  <a:lnTo>
                    <a:pt x="1725536" y="1282700"/>
                  </a:lnTo>
                  <a:lnTo>
                    <a:pt x="1722653" y="1295400"/>
                  </a:lnTo>
                  <a:lnTo>
                    <a:pt x="1711528" y="1320800"/>
                  </a:lnTo>
                  <a:lnTo>
                    <a:pt x="1697367" y="1358900"/>
                  </a:lnTo>
                  <a:lnTo>
                    <a:pt x="1685391" y="1384300"/>
                  </a:lnTo>
                  <a:lnTo>
                    <a:pt x="1381213" y="1371600"/>
                  </a:lnTo>
                  <a:lnTo>
                    <a:pt x="1374508" y="1384300"/>
                  </a:lnTo>
                  <a:lnTo>
                    <a:pt x="1290688" y="1384300"/>
                  </a:lnTo>
                  <a:lnTo>
                    <a:pt x="1248943" y="1346200"/>
                  </a:lnTo>
                  <a:lnTo>
                    <a:pt x="1236040" y="1333500"/>
                  </a:lnTo>
                  <a:lnTo>
                    <a:pt x="1223759" y="1320800"/>
                  </a:lnTo>
                  <a:lnTo>
                    <a:pt x="1210602" y="1308100"/>
                  </a:lnTo>
                  <a:lnTo>
                    <a:pt x="1195070" y="1295400"/>
                  </a:lnTo>
                  <a:lnTo>
                    <a:pt x="1176578" y="1282700"/>
                  </a:lnTo>
                  <a:lnTo>
                    <a:pt x="1084097" y="1282700"/>
                  </a:lnTo>
                  <a:lnTo>
                    <a:pt x="958329" y="1270000"/>
                  </a:lnTo>
                  <a:lnTo>
                    <a:pt x="748931" y="1270000"/>
                  </a:lnTo>
                  <a:lnTo>
                    <a:pt x="729386" y="1244600"/>
                  </a:lnTo>
                  <a:lnTo>
                    <a:pt x="739635" y="1231900"/>
                  </a:lnTo>
                  <a:lnTo>
                    <a:pt x="753656" y="1219200"/>
                  </a:lnTo>
                  <a:lnTo>
                    <a:pt x="766165" y="1206500"/>
                  </a:lnTo>
                  <a:lnTo>
                    <a:pt x="771855" y="1193800"/>
                  </a:lnTo>
                  <a:lnTo>
                    <a:pt x="768413" y="1168400"/>
                  </a:lnTo>
                  <a:lnTo>
                    <a:pt x="760107" y="1155700"/>
                  </a:lnTo>
                  <a:lnTo>
                    <a:pt x="753389" y="1130300"/>
                  </a:lnTo>
                  <a:lnTo>
                    <a:pt x="754697" y="1117600"/>
                  </a:lnTo>
                  <a:lnTo>
                    <a:pt x="763866" y="1104900"/>
                  </a:lnTo>
                  <a:lnTo>
                    <a:pt x="775093" y="1079500"/>
                  </a:lnTo>
                  <a:lnTo>
                    <a:pt x="784098" y="1066800"/>
                  </a:lnTo>
                  <a:lnTo>
                    <a:pt x="786587" y="1054100"/>
                  </a:lnTo>
                  <a:lnTo>
                    <a:pt x="784098" y="1041400"/>
                  </a:lnTo>
                  <a:lnTo>
                    <a:pt x="780859" y="1028700"/>
                  </a:lnTo>
                  <a:lnTo>
                    <a:pt x="778827" y="1028700"/>
                  </a:lnTo>
                  <a:lnTo>
                    <a:pt x="780021" y="1016000"/>
                  </a:lnTo>
                  <a:lnTo>
                    <a:pt x="784923" y="1003300"/>
                  </a:lnTo>
                  <a:lnTo>
                    <a:pt x="786091" y="1003300"/>
                  </a:lnTo>
                  <a:lnTo>
                    <a:pt x="782815" y="990600"/>
                  </a:lnTo>
                  <a:lnTo>
                    <a:pt x="774344" y="977900"/>
                  </a:lnTo>
                  <a:lnTo>
                    <a:pt x="809129" y="965200"/>
                  </a:lnTo>
                  <a:lnTo>
                    <a:pt x="789139" y="965200"/>
                  </a:lnTo>
                  <a:lnTo>
                    <a:pt x="773912" y="977900"/>
                  </a:lnTo>
                  <a:lnTo>
                    <a:pt x="763701" y="977900"/>
                  </a:lnTo>
                  <a:lnTo>
                    <a:pt x="764794" y="990600"/>
                  </a:lnTo>
                  <a:lnTo>
                    <a:pt x="768350" y="990600"/>
                  </a:lnTo>
                  <a:lnTo>
                    <a:pt x="776097" y="1003300"/>
                  </a:lnTo>
                  <a:lnTo>
                    <a:pt x="773150" y="1003300"/>
                  </a:lnTo>
                  <a:lnTo>
                    <a:pt x="770369" y="1016000"/>
                  </a:lnTo>
                  <a:lnTo>
                    <a:pt x="768832" y="1016000"/>
                  </a:lnTo>
                  <a:lnTo>
                    <a:pt x="769607" y="1028700"/>
                  </a:lnTo>
                  <a:lnTo>
                    <a:pt x="772414" y="1041400"/>
                  </a:lnTo>
                  <a:lnTo>
                    <a:pt x="775144" y="1041400"/>
                  </a:lnTo>
                  <a:lnTo>
                    <a:pt x="776084" y="1054100"/>
                  </a:lnTo>
                  <a:lnTo>
                    <a:pt x="773544" y="1066800"/>
                  </a:lnTo>
                  <a:lnTo>
                    <a:pt x="765352" y="1079500"/>
                  </a:lnTo>
                  <a:lnTo>
                    <a:pt x="754684" y="1092200"/>
                  </a:lnTo>
                  <a:lnTo>
                    <a:pt x="745388" y="1104900"/>
                  </a:lnTo>
                  <a:lnTo>
                    <a:pt x="741299" y="1117600"/>
                  </a:lnTo>
                  <a:lnTo>
                    <a:pt x="744778" y="1143000"/>
                  </a:lnTo>
                  <a:lnTo>
                    <a:pt x="752462" y="1155700"/>
                  </a:lnTo>
                  <a:lnTo>
                    <a:pt x="759358" y="1181100"/>
                  </a:lnTo>
                  <a:lnTo>
                    <a:pt x="760463" y="1193800"/>
                  </a:lnTo>
                  <a:lnTo>
                    <a:pt x="754049" y="1206500"/>
                  </a:lnTo>
                  <a:lnTo>
                    <a:pt x="728433" y="1231900"/>
                  </a:lnTo>
                  <a:lnTo>
                    <a:pt x="718756" y="1244600"/>
                  </a:lnTo>
                  <a:lnTo>
                    <a:pt x="722083" y="1257300"/>
                  </a:lnTo>
                  <a:lnTo>
                    <a:pt x="726351" y="1257300"/>
                  </a:lnTo>
                  <a:lnTo>
                    <a:pt x="731354" y="1270000"/>
                  </a:lnTo>
                  <a:lnTo>
                    <a:pt x="736866" y="1270000"/>
                  </a:lnTo>
                  <a:lnTo>
                    <a:pt x="742556" y="1282700"/>
                  </a:lnTo>
                  <a:lnTo>
                    <a:pt x="743839" y="1282700"/>
                  </a:lnTo>
                  <a:lnTo>
                    <a:pt x="745401" y="1295400"/>
                  </a:lnTo>
                  <a:lnTo>
                    <a:pt x="751916" y="1295400"/>
                  </a:lnTo>
                  <a:lnTo>
                    <a:pt x="758774" y="1308100"/>
                  </a:lnTo>
                  <a:lnTo>
                    <a:pt x="766610" y="1308100"/>
                  </a:lnTo>
                  <a:lnTo>
                    <a:pt x="751725" y="1320800"/>
                  </a:lnTo>
                  <a:lnTo>
                    <a:pt x="751001" y="1320800"/>
                  </a:lnTo>
                  <a:lnTo>
                    <a:pt x="746099" y="1333500"/>
                  </a:lnTo>
                  <a:lnTo>
                    <a:pt x="717410" y="1333500"/>
                  </a:lnTo>
                  <a:lnTo>
                    <a:pt x="734669" y="1346200"/>
                  </a:lnTo>
                  <a:lnTo>
                    <a:pt x="748398" y="1333500"/>
                  </a:lnTo>
                  <a:lnTo>
                    <a:pt x="757377" y="1333500"/>
                  </a:lnTo>
                  <a:lnTo>
                    <a:pt x="761149" y="1320800"/>
                  </a:lnTo>
                  <a:lnTo>
                    <a:pt x="784847" y="1320800"/>
                  </a:lnTo>
                  <a:lnTo>
                    <a:pt x="775119" y="1308100"/>
                  </a:lnTo>
                  <a:lnTo>
                    <a:pt x="765073" y="1295400"/>
                  </a:lnTo>
                  <a:lnTo>
                    <a:pt x="756716" y="1295400"/>
                  </a:lnTo>
                  <a:lnTo>
                    <a:pt x="752094" y="1282700"/>
                  </a:lnTo>
                  <a:lnTo>
                    <a:pt x="1075474" y="1282700"/>
                  </a:lnTo>
                  <a:lnTo>
                    <a:pt x="1125537" y="1295400"/>
                  </a:lnTo>
                  <a:lnTo>
                    <a:pt x="1179995" y="1295400"/>
                  </a:lnTo>
                  <a:lnTo>
                    <a:pt x="1196987" y="1308100"/>
                  </a:lnTo>
                  <a:lnTo>
                    <a:pt x="1204582" y="1320800"/>
                  </a:lnTo>
                  <a:lnTo>
                    <a:pt x="1211834" y="1320800"/>
                  </a:lnTo>
                  <a:lnTo>
                    <a:pt x="1218717" y="1333500"/>
                  </a:lnTo>
                  <a:lnTo>
                    <a:pt x="1225219" y="1333500"/>
                  </a:lnTo>
                  <a:lnTo>
                    <a:pt x="1273975" y="1384300"/>
                  </a:lnTo>
                  <a:lnTo>
                    <a:pt x="1284706" y="1397000"/>
                  </a:lnTo>
                  <a:lnTo>
                    <a:pt x="1377911" y="1397000"/>
                  </a:lnTo>
                  <a:lnTo>
                    <a:pt x="1383576" y="1384300"/>
                  </a:lnTo>
                  <a:lnTo>
                    <a:pt x="1387525" y="1384300"/>
                  </a:lnTo>
                  <a:lnTo>
                    <a:pt x="1679524" y="1397000"/>
                  </a:lnTo>
                  <a:lnTo>
                    <a:pt x="1675828" y="1409700"/>
                  </a:lnTo>
                  <a:lnTo>
                    <a:pt x="1669948" y="1422400"/>
                  </a:lnTo>
                  <a:lnTo>
                    <a:pt x="1663522" y="1435100"/>
                  </a:lnTo>
                  <a:lnTo>
                    <a:pt x="1658188" y="1447800"/>
                  </a:lnTo>
                  <a:lnTo>
                    <a:pt x="1653870" y="1460500"/>
                  </a:lnTo>
                  <a:lnTo>
                    <a:pt x="1651596" y="1473200"/>
                  </a:lnTo>
                  <a:lnTo>
                    <a:pt x="1649514" y="1498600"/>
                  </a:lnTo>
                  <a:lnTo>
                    <a:pt x="1645754" y="1511300"/>
                  </a:lnTo>
                  <a:lnTo>
                    <a:pt x="1637690" y="1511300"/>
                  </a:lnTo>
                  <a:lnTo>
                    <a:pt x="1635912" y="1524000"/>
                  </a:lnTo>
                  <a:lnTo>
                    <a:pt x="1637601" y="1524000"/>
                  </a:lnTo>
                  <a:lnTo>
                    <a:pt x="1647825" y="1549400"/>
                  </a:lnTo>
                  <a:lnTo>
                    <a:pt x="1657337" y="1549400"/>
                  </a:lnTo>
                  <a:lnTo>
                    <a:pt x="1667014" y="1562100"/>
                  </a:lnTo>
                  <a:lnTo>
                    <a:pt x="1677695" y="1562100"/>
                  </a:lnTo>
                  <a:lnTo>
                    <a:pt x="1702727" y="1574800"/>
                  </a:lnTo>
                  <a:lnTo>
                    <a:pt x="1697456" y="1587500"/>
                  </a:lnTo>
                  <a:lnTo>
                    <a:pt x="1700250" y="1600200"/>
                  </a:lnTo>
                  <a:lnTo>
                    <a:pt x="1707311" y="1612900"/>
                  </a:lnTo>
                  <a:lnTo>
                    <a:pt x="1714830" y="1612900"/>
                  </a:lnTo>
                  <a:lnTo>
                    <a:pt x="1699793" y="1638300"/>
                  </a:lnTo>
                  <a:lnTo>
                    <a:pt x="1709051" y="1638300"/>
                  </a:lnTo>
                  <a:lnTo>
                    <a:pt x="1717598" y="1625600"/>
                  </a:lnTo>
                  <a:lnTo>
                    <a:pt x="1724152" y="1612900"/>
                  </a:lnTo>
                  <a:lnTo>
                    <a:pt x="1724748" y="1600200"/>
                  </a:lnTo>
                  <a:lnTo>
                    <a:pt x="1706918" y="1600200"/>
                  </a:lnTo>
                  <a:lnTo>
                    <a:pt x="1708518" y="1587500"/>
                  </a:lnTo>
                  <a:lnTo>
                    <a:pt x="1710677" y="1574800"/>
                  </a:lnTo>
                  <a:lnTo>
                    <a:pt x="1711871" y="1562100"/>
                  </a:lnTo>
                  <a:lnTo>
                    <a:pt x="1697240" y="1562100"/>
                  </a:lnTo>
                  <a:lnTo>
                    <a:pt x="1687055" y="1549400"/>
                  </a:lnTo>
                  <a:lnTo>
                    <a:pt x="1660004" y="1549400"/>
                  </a:lnTo>
                  <a:lnTo>
                    <a:pt x="1655572" y="1536700"/>
                  </a:lnTo>
                  <a:lnTo>
                    <a:pt x="1651596" y="1536700"/>
                  </a:lnTo>
                  <a:lnTo>
                    <a:pt x="1648358" y="1524000"/>
                  </a:lnTo>
                  <a:lnTo>
                    <a:pt x="1646135" y="1511300"/>
                  </a:lnTo>
                  <a:lnTo>
                    <a:pt x="1657845" y="1498600"/>
                  </a:lnTo>
                  <a:lnTo>
                    <a:pt x="1660118" y="1485900"/>
                  </a:lnTo>
                  <a:lnTo>
                    <a:pt x="1660474" y="1473200"/>
                  </a:lnTo>
                  <a:lnTo>
                    <a:pt x="1666405" y="1447800"/>
                  </a:lnTo>
                  <a:lnTo>
                    <a:pt x="1724761" y="1320800"/>
                  </a:lnTo>
                  <a:lnTo>
                    <a:pt x="1734134" y="1295400"/>
                  </a:lnTo>
                  <a:lnTo>
                    <a:pt x="1735188" y="1282700"/>
                  </a:lnTo>
                  <a:lnTo>
                    <a:pt x="1732610" y="1270000"/>
                  </a:lnTo>
                  <a:lnTo>
                    <a:pt x="1731098" y="1244600"/>
                  </a:lnTo>
                  <a:lnTo>
                    <a:pt x="1747456" y="1244600"/>
                  </a:lnTo>
                  <a:lnTo>
                    <a:pt x="1751584" y="1231900"/>
                  </a:lnTo>
                  <a:lnTo>
                    <a:pt x="1752942" y="1231900"/>
                  </a:lnTo>
                  <a:lnTo>
                    <a:pt x="1760969" y="1219200"/>
                  </a:lnTo>
                  <a:lnTo>
                    <a:pt x="1768741" y="1219200"/>
                  </a:lnTo>
                  <a:lnTo>
                    <a:pt x="1770824" y="1231900"/>
                  </a:lnTo>
                  <a:lnTo>
                    <a:pt x="1774672" y="1231900"/>
                  </a:lnTo>
                  <a:lnTo>
                    <a:pt x="1794344" y="1219200"/>
                  </a:lnTo>
                  <a:lnTo>
                    <a:pt x="1794217" y="1206500"/>
                  </a:lnTo>
                  <a:lnTo>
                    <a:pt x="1794103" y="1193800"/>
                  </a:lnTo>
                  <a:lnTo>
                    <a:pt x="1784362" y="1181100"/>
                  </a:lnTo>
                  <a:lnTo>
                    <a:pt x="1775510" y="1168400"/>
                  </a:lnTo>
                  <a:lnTo>
                    <a:pt x="1782483" y="1155700"/>
                  </a:lnTo>
                  <a:lnTo>
                    <a:pt x="1788490" y="1155700"/>
                  </a:lnTo>
                  <a:lnTo>
                    <a:pt x="1796072" y="1143000"/>
                  </a:lnTo>
                  <a:lnTo>
                    <a:pt x="1807781" y="1130300"/>
                  </a:lnTo>
                  <a:lnTo>
                    <a:pt x="1840382" y="1117600"/>
                  </a:lnTo>
                  <a:lnTo>
                    <a:pt x="1851152" y="1104900"/>
                  </a:lnTo>
                  <a:lnTo>
                    <a:pt x="1849018" y="1092200"/>
                  </a:lnTo>
                  <a:lnTo>
                    <a:pt x="1842897" y="1079500"/>
                  </a:lnTo>
                  <a:lnTo>
                    <a:pt x="1850047" y="1066800"/>
                  </a:lnTo>
                  <a:lnTo>
                    <a:pt x="1855304" y="1066800"/>
                  </a:lnTo>
                  <a:lnTo>
                    <a:pt x="1857489" y="1054100"/>
                  </a:lnTo>
                  <a:lnTo>
                    <a:pt x="1855381" y="1041400"/>
                  </a:lnTo>
                  <a:lnTo>
                    <a:pt x="1877885" y="1041400"/>
                  </a:lnTo>
                  <a:lnTo>
                    <a:pt x="1880730" y="1028700"/>
                  </a:lnTo>
                  <a:lnTo>
                    <a:pt x="1878507" y="1016000"/>
                  </a:lnTo>
                  <a:lnTo>
                    <a:pt x="1874596" y="1003300"/>
                  </a:lnTo>
                  <a:lnTo>
                    <a:pt x="1871040" y="990600"/>
                  </a:lnTo>
                  <a:lnTo>
                    <a:pt x="1866747" y="990600"/>
                  </a:lnTo>
                  <a:lnTo>
                    <a:pt x="1860677" y="977900"/>
                  </a:lnTo>
                  <a:lnTo>
                    <a:pt x="1904555" y="977900"/>
                  </a:lnTo>
                  <a:lnTo>
                    <a:pt x="1911946" y="965200"/>
                  </a:lnTo>
                  <a:lnTo>
                    <a:pt x="1918538" y="952500"/>
                  </a:lnTo>
                  <a:lnTo>
                    <a:pt x="1927860" y="952500"/>
                  </a:lnTo>
                  <a:lnTo>
                    <a:pt x="1943404" y="927100"/>
                  </a:lnTo>
                  <a:lnTo>
                    <a:pt x="1962327" y="914400"/>
                  </a:lnTo>
                  <a:lnTo>
                    <a:pt x="1971167" y="901700"/>
                  </a:lnTo>
                  <a:lnTo>
                    <a:pt x="1999411" y="901700"/>
                  </a:lnTo>
                  <a:lnTo>
                    <a:pt x="2003488" y="914400"/>
                  </a:lnTo>
                  <a:lnTo>
                    <a:pt x="2009813" y="927100"/>
                  </a:lnTo>
                  <a:lnTo>
                    <a:pt x="2017788" y="927100"/>
                  </a:lnTo>
                  <a:lnTo>
                    <a:pt x="2026894" y="939800"/>
                  </a:lnTo>
                  <a:lnTo>
                    <a:pt x="2023859" y="952500"/>
                  </a:lnTo>
                  <a:lnTo>
                    <a:pt x="2027859" y="952500"/>
                  </a:lnTo>
                  <a:lnTo>
                    <a:pt x="2034997" y="965200"/>
                  </a:lnTo>
                  <a:lnTo>
                    <a:pt x="2038261" y="965200"/>
                  </a:lnTo>
                  <a:lnTo>
                    <a:pt x="2040331" y="977900"/>
                  </a:lnTo>
                  <a:lnTo>
                    <a:pt x="2041791" y="990600"/>
                  </a:lnTo>
                  <a:lnTo>
                    <a:pt x="2020684" y="990600"/>
                  </a:lnTo>
                  <a:lnTo>
                    <a:pt x="2011616" y="1003300"/>
                  </a:lnTo>
                  <a:lnTo>
                    <a:pt x="2002078" y="1003300"/>
                  </a:lnTo>
                  <a:lnTo>
                    <a:pt x="2009203" y="1016000"/>
                  </a:lnTo>
                  <a:lnTo>
                    <a:pt x="2019960" y="1028700"/>
                  </a:lnTo>
                  <a:lnTo>
                    <a:pt x="2022817" y="1028700"/>
                  </a:lnTo>
                  <a:lnTo>
                    <a:pt x="2023122" y="1041400"/>
                  </a:lnTo>
                  <a:lnTo>
                    <a:pt x="2026196" y="1054100"/>
                  </a:lnTo>
                  <a:lnTo>
                    <a:pt x="2030945" y="1079500"/>
                  </a:lnTo>
                  <a:lnTo>
                    <a:pt x="2035835" y="1092200"/>
                  </a:lnTo>
                  <a:lnTo>
                    <a:pt x="2068715" y="1092200"/>
                  </a:lnTo>
                  <a:lnTo>
                    <a:pt x="2070061" y="1104900"/>
                  </a:lnTo>
                  <a:lnTo>
                    <a:pt x="2056180" y="1117600"/>
                  </a:lnTo>
                  <a:lnTo>
                    <a:pt x="2047824" y="1117600"/>
                  </a:lnTo>
                  <a:lnTo>
                    <a:pt x="2041207" y="1130300"/>
                  </a:lnTo>
                  <a:lnTo>
                    <a:pt x="2032571" y="1155700"/>
                  </a:lnTo>
                  <a:lnTo>
                    <a:pt x="2018144" y="1219200"/>
                  </a:lnTo>
                  <a:lnTo>
                    <a:pt x="2015045" y="1231900"/>
                  </a:lnTo>
                  <a:lnTo>
                    <a:pt x="2012302" y="1244600"/>
                  </a:lnTo>
                  <a:lnTo>
                    <a:pt x="2006917" y="1244600"/>
                  </a:lnTo>
                  <a:lnTo>
                    <a:pt x="1995868" y="1257300"/>
                  </a:lnTo>
                  <a:lnTo>
                    <a:pt x="1996363" y="1270000"/>
                  </a:lnTo>
                  <a:lnTo>
                    <a:pt x="1998065" y="1270000"/>
                  </a:lnTo>
                  <a:lnTo>
                    <a:pt x="2001786" y="1282700"/>
                  </a:lnTo>
                  <a:lnTo>
                    <a:pt x="2020582" y="1282700"/>
                  </a:lnTo>
                  <a:lnTo>
                    <a:pt x="2025878" y="1295400"/>
                  </a:lnTo>
                  <a:lnTo>
                    <a:pt x="2038502" y="1320800"/>
                  </a:lnTo>
                  <a:lnTo>
                    <a:pt x="2042883" y="1333500"/>
                  </a:lnTo>
                  <a:lnTo>
                    <a:pt x="2046325" y="1333500"/>
                  </a:lnTo>
                  <a:lnTo>
                    <a:pt x="2050948" y="1346200"/>
                  </a:lnTo>
                  <a:lnTo>
                    <a:pt x="2058911" y="1346200"/>
                  </a:lnTo>
                  <a:lnTo>
                    <a:pt x="2059203" y="1358900"/>
                  </a:lnTo>
                  <a:lnTo>
                    <a:pt x="2060155" y="1371600"/>
                  </a:lnTo>
                  <a:lnTo>
                    <a:pt x="2062302" y="1384300"/>
                  </a:lnTo>
                  <a:lnTo>
                    <a:pt x="2066201" y="1397000"/>
                  </a:lnTo>
                  <a:lnTo>
                    <a:pt x="2080729" y="1422400"/>
                  </a:lnTo>
                  <a:lnTo>
                    <a:pt x="2093290" y="1422400"/>
                  </a:lnTo>
                  <a:lnTo>
                    <a:pt x="2080552" y="1397000"/>
                  </a:lnTo>
                  <a:lnTo>
                    <a:pt x="2073579" y="1384300"/>
                  </a:lnTo>
                  <a:lnTo>
                    <a:pt x="2070049" y="1371600"/>
                  </a:lnTo>
                  <a:lnTo>
                    <a:pt x="2067648" y="1346200"/>
                  </a:lnTo>
                  <a:lnTo>
                    <a:pt x="2050059" y="1320800"/>
                  </a:lnTo>
                  <a:lnTo>
                    <a:pt x="2042502" y="1308100"/>
                  </a:lnTo>
                  <a:lnTo>
                    <a:pt x="2037029" y="1295400"/>
                  </a:lnTo>
                  <a:lnTo>
                    <a:pt x="2025726" y="1270000"/>
                  </a:lnTo>
                  <a:lnTo>
                    <a:pt x="2007933" y="1270000"/>
                  </a:lnTo>
                  <a:lnTo>
                    <a:pt x="2007095" y="1257300"/>
                  </a:lnTo>
                  <a:lnTo>
                    <a:pt x="2011540" y="1257300"/>
                  </a:lnTo>
                  <a:lnTo>
                    <a:pt x="2018207" y="1244600"/>
                  </a:lnTo>
                  <a:lnTo>
                    <a:pt x="2024049" y="1244600"/>
                  </a:lnTo>
                  <a:lnTo>
                    <a:pt x="2026208" y="1231900"/>
                  </a:lnTo>
                  <a:lnTo>
                    <a:pt x="2028177" y="1219200"/>
                  </a:lnTo>
                  <a:lnTo>
                    <a:pt x="2030095" y="1206500"/>
                  </a:lnTo>
                  <a:lnTo>
                    <a:pt x="2032165" y="1206500"/>
                  </a:lnTo>
                  <a:lnTo>
                    <a:pt x="2036330" y="1181100"/>
                  </a:lnTo>
                  <a:lnTo>
                    <a:pt x="2040509" y="1168400"/>
                  </a:lnTo>
                  <a:lnTo>
                    <a:pt x="2044928" y="1143000"/>
                  </a:lnTo>
                  <a:lnTo>
                    <a:pt x="2049792" y="1130300"/>
                  </a:lnTo>
                  <a:lnTo>
                    <a:pt x="2058479" y="1117600"/>
                  </a:lnTo>
                  <a:lnTo>
                    <a:pt x="2077415" y="1117600"/>
                  </a:lnTo>
                  <a:lnTo>
                    <a:pt x="2079637" y="1104900"/>
                  </a:lnTo>
                  <a:lnTo>
                    <a:pt x="2077580" y="1092200"/>
                  </a:lnTo>
                  <a:lnTo>
                    <a:pt x="2073478" y="1092200"/>
                  </a:lnTo>
                  <a:lnTo>
                    <a:pt x="2067306" y="1079500"/>
                  </a:lnTo>
                  <a:lnTo>
                    <a:pt x="2040686" y="1079500"/>
                  </a:lnTo>
                  <a:lnTo>
                    <a:pt x="2040280" y="1074420"/>
                  </a:lnTo>
                  <a:lnTo>
                    <a:pt x="2040331" y="1079500"/>
                  </a:lnTo>
                  <a:lnTo>
                    <a:pt x="2039683" y="1066800"/>
                  </a:lnTo>
                  <a:lnTo>
                    <a:pt x="2040280" y="1074420"/>
                  </a:lnTo>
                  <a:lnTo>
                    <a:pt x="2040216" y="1066800"/>
                  </a:lnTo>
                  <a:lnTo>
                    <a:pt x="2035378" y="1054100"/>
                  </a:lnTo>
                  <a:lnTo>
                    <a:pt x="2033485" y="1041400"/>
                  </a:lnTo>
                  <a:lnTo>
                    <a:pt x="2029256" y="1028700"/>
                  </a:lnTo>
                  <a:lnTo>
                    <a:pt x="2017369" y="1003300"/>
                  </a:lnTo>
                  <a:lnTo>
                    <a:pt x="2052320" y="1003300"/>
                  </a:lnTo>
                  <a:lnTo>
                    <a:pt x="2051354" y="977900"/>
                  </a:lnTo>
                  <a:lnTo>
                    <a:pt x="2045703" y="965200"/>
                  </a:lnTo>
                  <a:lnTo>
                    <a:pt x="2039378" y="952500"/>
                  </a:lnTo>
                  <a:lnTo>
                    <a:pt x="2036457" y="939800"/>
                  </a:lnTo>
                  <a:lnTo>
                    <a:pt x="2037867" y="927100"/>
                  </a:lnTo>
                  <a:lnTo>
                    <a:pt x="2029777" y="927100"/>
                  </a:lnTo>
                  <a:lnTo>
                    <a:pt x="2021878" y="914400"/>
                  </a:lnTo>
                  <a:lnTo>
                    <a:pt x="2015121" y="914400"/>
                  </a:lnTo>
                  <a:lnTo>
                    <a:pt x="2010435" y="901700"/>
                  </a:lnTo>
                  <a:lnTo>
                    <a:pt x="2007552" y="901700"/>
                  </a:lnTo>
                  <a:lnTo>
                    <a:pt x="2004796" y="889000"/>
                  </a:lnTo>
                  <a:lnTo>
                    <a:pt x="1964169" y="889000"/>
                  </a:lnTo>
                  <a:lnTo>
                    <a:pt x="1954923" y="876300"/>
                  </a:lnTo>
                  <a:lnTo>
                    <a:pt x="2011705" y="787400"/>
                  </a:lnTo>
                  <a:lnTo>
                    <a:pt x="2051608" y="787400"/>
                  </a:lnTo>
                  <a:lnTo>
                    <a:pt x="2053183" y="774700"/>
                  </a:lnTo>
                  <a:lnTo>
                    <a:pt x="2088553" y="774700"/>
                  </a:lnTo>
                  <a:lnTo>
                    <a:pt x="2100097" y="762000"/>
                  </a:lnTo>
                  <a:lnTo>
                    <a:pt x="2127948" y="736600"/>
                  </a:lnTo>
                  <a:lnTo>
                    <a:pt x="2142071" y="711200"/>
                  </a:lnTo>
                  <a:lnTo>
                    <a:pt x="2156371" y="698500"/>
                  </a:lnTo>
                  <a:lnTo>
                    <a:pt x="2164499" y="685800"/>
                  </a:lnTo>
                  <a:lnTo>
                    <a:pt x="2167280" y="685800"/>
                  </a:lnTo>
                  <a:lnTo>
                    <a:pt x="2166556" y="673100"/>
                  </a:lnTo>
                  <a:lnTo>
                    <a:pt x="2155837" y="596900"/>
                  </a:lnTo>
                  <a:lnTo>
                    <a:pt x="2153920" y="571500"/>
                  </a:lnTo>
                  <a:lnTo>
                    <a:pt x="2163508" y="558800"/>
                  </a:lnTo>
                  <a:lnTo>
                    <a:pt x="2189619" y="533400"/>
                  </a:lnTo>
                  <a:lnTo>
                    <a:pt x="2196427" y="520700"/>
                  </a:lnTo>
                  <a:lnTo>
                    <a:pt x="2202853" y="520700"/>
                  </a:lnTo>
                  <a:lnTo>
                    <a:pt x="2209469" y="508000"/>
                  </a:lnTo>
                  <a:lnTo>
                    <a:pt x="2216886" y="495300"/>
                  </a:lnTo>
                  <a:lnTo>
                    <a:pt x="2224443" y="495300"/>
                  </a:lnTo>
                  <a:lnTo>
                    <a:pt x="2231860" y="482600"/>
                  </a:lnTo>
                  <a:lnTo>
                    <a:pt x="2239378" y="482600"/>
                  </a:lnTo>
                  <a:lnTo>
                    <a:pt x="2247227" y="469900"/>
                  </a:lnTo>
                  <a:lnTo>
                    <a:pt x="2341181" y="393700"/>
                  </a:lnTo>
                  <a:lnTo>
                    <a:pt x="2349817" y="381000"/>
                  </a:lnTo>
                  <a:lnTo>
                    <a:pt x="2368766" y="381000"/>
                  </a:lnTo>
                  <a:lnTo>
                    <a:pt x="2379472" y="368300"/>
                  </a:lnTo>
                  <a:lnTo>
                    <a:pt x="2389543" y="368300"/>
                  </a:lnTo>
                  <a:lnTo>
                    <a:pt x="2399411" y="355600"/>
                  </a:lnTo>
                  <a:lnTo>
                    <a:pt x="2417686" y="355600"/>
                  </a:lnTo>
                  <a:lnTo>
                    <a:pt x="2452928" y="330200"/>
                  </a:lnTo>
                  <a:lnTo>
                    <a:pt x="2458262" y="317500"/>
                  </a:lnTo>
                  <a:lnTo>
                    <a:pt x="2455888" y="304800"/>
                  </a:lnTo>
                  <a:lnTo>
                    <a:pt x="2467991" y="279400"/>
                  </a:lnTo>
                  <a:lnTo>
                    <a:pt x="2472372" y="266700"/>
                  </a:lnTo>
                  <a:lnTo>
                    <a:pt x="2477744" y="266700"/>
                  </a:lnTo>
                  <a:lnTo>
                    <a:pt x="2482240" y="254000"/>
                  </a:lnTo>
                  <a:lnTo>
                    <a:pt x="2485961" y="254000"/>
                  </a:lnTo>
                  <a:lnTo>
                    <a:pt x="2489606" y="241300"/>
                  </a:lnTo>
                  <a:lnTo>
                    <a:pt x="2493480" y="241300"/>
                  </a:lnTo>
                  <a:lnTo>
                    <a:pt x="2497886" y="228600"/>
                  </a:lnTo>
                  <a:lnTo>
                    <a:pt x="2506827" y="228600"/>
                  </a:lnTo>
                  <a:lnTo>
                    <a:pt x="2517127" y="215900"/>
                  </a:lnTo>
                  <a:lnTo>
                    <a:pt x="2537612" y="203200"/>
                  </a:lnTo>
                  <a:lnTo>
                    <a:pt x="2551265" y="203200"/>
                  </a:lnTo>
                  <a:lnTo>
                    <a:pt x="2564536" y="190500"/>
                  </a:lnTo>
                  <a:lnTo>
                    <a:pt x="2601772" y="190500"/>
                  </a:lnTo>
                  <a:lnTo>
                    <a:pt x="2605671" y="177800"/>
                  </a:lnTo>
                  <a:lnTo>
                    <a:pt x="2609024" y="177800"/>
                  </a:lnTo>
                  <a:lnTo>
                    <a:pt x="2610980" y="165100"/>
                  </a:lnTo>
                  <a:lnTo>
                    <a:pt x="2610231" y="165100"/>
                  </a:lnTo>
                  <a:lnTo>
                    <a:pt x="2607881" y="152400"/>
                  </a:lnTo>
                  <a:lnTo>
                    <a:pt x="2606344" y="139700"/>
                  </a:lnTo>
                  <a:lnTo>
                    <a:pt x="2608046" y="139700"/>
                  </a:lnTo>
                  <a:lnTo>
                    <a:pt x="2632392" y="101600"/>
                  </a:lnTo>
                  <a:lnTo>
                    <a:pt x="2658783" y="63500"/>
                  </a:lnTo>
                  <a:lnTo>
                    <a:pt x="2683840" y="38100"/>
                  </a:lnTo>
                  <a:lnTo>
                    <a:pt x="2704173" y="25400"/>
                  </a:lnTo>
                  <a:lnTo>
                    <a:pt x="2735592" y="50800"/>
                  </a:lnTo>
                  <a:lnTo>
                    <a:pt x="2759113" y="88900"/>
                  </a:lnTo>
                  <a:lnTo>
                    <a:pt x="2771749" y="114300"/>
                  </a:lnTo>
                  <a:lnTo>
                    <a:pt x="2770543" y="127000"/>
                  </a:lnTo>
                  <a:lnTo>
                    <a:pt x="2664536" y="254000"/>
                  </a:lnTo>
                  <a:lnTo>
                    <a:pt x="2685758" y="292100"/>
                  </a:lnTo>
                  <a:lnTo>
                    <a:pt x="2719159" y="342900"/>
                  </a:lnTo>
                  <a:lnTo>
                    <a:pt x="2751594" y="381000"/>
                  </a:lnTo>
                  <a:lnTo>
                    <a:pt x="2769920" y="406400"/>
                  </a:lnTo>
                  <a:lnTo>
                    <a:pt x="2758389" y="419100"/>
                  </a:lnTo>
                  <a:lnTo>
                    <a:pt x="2740241" y="444500"/>
                  </a:lnTo>
                  <a:lnTo>
                    <a:pt x="2720390" y="457200"/>
                  </a:lnTo>
                  <a:lnTo>
                    <a:pt x="2697454" y="482600"/>
                  </a:lnTo>
                  <a:lnTo>
                    <a:pt x="2691244" y="495300"/>
                  </a:lnTo>
                  <a:lnTo>
                    <a:pt x="2685923" y="495300"/>
                  </a:lnTo>
                  <a:lnTo>
                    <a:pt x="2682303" y="508000"/>
                  </a:lnTo>
                  <a:lnTo>
                    <a:pt x="2701239" y="520700"/>
                  </a:lnTo>
                  <a:lnTo>
                    <a:pt x="2739987" y="546100"/>
                  </a:lnTo>
                  <a:lnTo>
                    <a:pt x="2790685" y="584200"/>
                  </a:lnTo>
                  <a:lnTo>
                    <a:pt x="2845524" y="622300"/>
                  </a:lnTo>
                  <a:lnTo>
                    <a:pt x="2896654" y="647700"/>
                  </a:lnTo>
                  <a:lnTo>
                    <a:pt x="2936252" y="673100"/>
                  </a:lnTo>
                  <a:lnTo>
                    <a:pt x="2956483" y="685800"/>
                  </a:lnTo>
                  <a:lnTo>
                    <a:pt x="2967456" y="1016000"/>
                  </a:lnTo>
                  <a:lnTo>
                    <a:pt x="3052762" y="1016000"/>
                  </a:lnTo>
                  <a:lnTo>
                    <a:pt x="3058884" y="1041400"/>
                  </a:lnTo>
                  <a:lnTo>
                    <a:pt x="3070999" y="1079500"/>
                  </a:lnTo>
                  <a:lnTo>
                    <a:pt x="3083687" y="1117600"/>
                  </a:lnTo>
                  <a:lnTo>
                    <a:pt x="3091548" y="1130300"/>
                  </a:lnTo>
                  <a:lnTo>
                    <a:pt x="3073946" y="1168400"/>
                  </a:lnTo>
                  <a:lnTo>
                    <a:pt x="3071799" y="1181100"/>
                  </a:lnTo>
                  <a:lnTo>
                    <a:pt x="3072892" y="1193800"/>
                  </a:lnTo>
                  <a:lnTo>
                    <a:pt x="3064992" y="1206500"/>
                  </a:lnTo>
                  <a:lnTo>
                    <a:pt x="3037700" y="1206500"/>
                  </a:lnTo>
                  <a:lnTo>
                    <a:pt x="3026994" y="1219200"/>
                  </a:lnTo>
                  <a:lnTo>
                    <a:pt x="3025724" y="1231900"/>
                  </a:lnTo>
                  <a:lnTo>
                    <a:pt x="3042120" y="1257300"/>
                  </a:lnTo>
                  <a:lnTo>
                    <a:pt x="3084411" y="1308100"/>
                  </a:lnTo>
                  <a:lnTo>
                    <a:pt x="3072206" y="1308100"/>
                  </a:lnTo>
                  <a:lnTo>
                    <a:pt x="3052661" y="1320800"/>
                  </a:lnTo>
                  <a:lnTo>
                    <a:pt x="3033420" y="1333500"/>
                  </a:lnTo>
                  <a:lnTo>
                    <a:pt x="3022117" y="1346200"/>
                  </a:lnTo>
                  <a:lnTo>
                    <a:pt x="3042970" y="1346200"/>
                  </a:lnTo>
                  <a:lnTo>
                    <a:pt x="3064548" y="1333500"/>
                  </a:lnTo>
                  <a:lnTo>
                    <a:pt x="3084944" y="1320800"/>
                  </a:lnTo>
                  <a:lnTo>
                    <a:pt x="3095841" y="1308100"/>
                  </a:lnTo>
                  <a:lnTo>
                    <a:pt x="3085871" y="1295400"/>
                  </a:lnTo>
                  <a:lnTo>
                    <a:pt x="3066262" y="1270000"/>
                  </a:lnTo>
                  <a:lnTo>
                    <a:pt x="3045815" y="1244600"/>
                  </a:lnTo>
                  <a:lnTo>
                    <a:pt x="3033357" y="1231900"/>
                  </a:lnTo>
                  <a:lnTo>
                    <a:pt x="3043555" y="1219200"/>
                  </a:lnTo>
                  <a:lnTo>
                    <a:pt x="3059480" y="1219200"/>
                  </a:lnTo>
                  <a:lnTo>
                    <a:pt x="3082442" y="1193800"/>
                  </a:lnTo>
                  <a:lnTo>
                    <a:pt x="3083572" y="1181100"/>
                  </a:lnTo>
                  <a:lnTo>
                    <a:pt x="3081540" y="1168400"/>
                  </a:lnTo>
                  <a:lnTo>
                    <a:pt x="3095079" y="1143000"/>
                  </a:lnTo>
                  <a:lnTo>
                    <a:pt x="3133191" y="1257300"/>
                  </a:lnTo>
                  <a:lnTo>
                    <a:pt x="3209302" y="1257300"/>
                  </a:lnTo>
                  <a:lnTo>
                    <a:pt x="3224085" y="1282700"/>
                  </a:lnTo>
                  <a:lnTo>
                    <a:pt x="3247707" y="1320800"/>
                  </a:lnTo>
                  <a:lnTo>
                    <a:pt x="3288055" y="1409700"/>
                  </a:lnTo>
                  <a:lnTo>
                    <a:pt x="3308286" y="1485900"/>
                  </a:lnTo>
                  <a:lnTo>
                    <a:pt x="3323259" y="1549400"/>
                  </a:lnTo>
                  <a:lnTo>
                    <a:pt x="3338195" y="1600200"/>
                  </a:lnTo>
                  <a:lnTo>
                    <a:pt x="3350628" y="1663700"/>
                  </a:lnTo>
                  <a:lnTo>
                    <a:pt x="3358121" y="1689100"/>
                  </a:lnTo>
                  <a:lnTo>
                    <a:pt x="3361093" y="1701800"/>
                  </a:lnTo>
                  <a:lnTo>
                    <a:pt x="3363518" y="1714500"/>
                  </a:lnTo>
                  <a:lnTo>
                    <a:pt x="3367417" y="1727200"/>
                  </a:lnTo>
                  <a:lnTo>
                    <a:pt x="3374796" y="1727200"/>
                  </a:lnTo>
                  <a:lnTo>
                    <a:pt x="3383864" y="1739900"/>
                  </a:lnTo>
                  <a:lnTo>
                    <a:pt x="3389846" y="1752600"/>
                  </a:lnTo>
                  <a:lnTo>
                    <a:pt x="3392030" y="1752600"/>
                  </a:lnTo>
                  <a:lnTo>
                    <a:pt x="3389757" y="1765300"/>
                  </a:lnTo>
                  <a:lnTo>
                    <a:pt x="3388080" y="1790700"/>
                  </a:lnTo>
                  <a:lnTo>
                    <a:pt x="3391027" y="1790700"/>
                  </a:lnTo>
                  <a:lnTo>
                    <a:pt x="3394722" y="1803400"/>
                  </a:lnTo>
                  <a:lnTo>
                    <a:pt x="3395307" y="1816100"/>
                  </a:lnTo>
                  <a:lnTo>
                    <a:pt x="3391484" y="1828800"/>
                  </a:lnTo>
                  <a:lnTo>
                    <a:pt x="3388753" y="1828800"/>
                  </a:lnTo>
                  <a:lnTo>
                    <a:pt x="3389896" y="1841500"/>
                  </a:lnTo>
                  <a:lnTo>
                    <a:pt x="3405098" y="1879600"/>
                  </a:lnTo>
                  <a:lnTo>
                    <a:pt x="3412388" y="1930400"/>
                  </a:lnTo>
                  <a:lnTo>
                    <a:pt x="3413760" y="1955800"/>
                  </a:lnTo>
                  <a:lnTo>
                    <a:pt x="3094990" y="1955800"/>
                  </a:lnTo>
                  <a:lnTo>
                    <a:pt x="3041078" y="1968500"/>
                  </a:lnTo>
                  <a:lnTo>
                    <a:pt x="3400221" y="1968500"/>
                  </a:lnTo>
                  <a:lnTo>
                    <a:pt x="3388639" y="1981200"/>
                  </a:lnTo>
                  <a:lnTo>
                    <a:pt x="3375799" y="1993900"/>
                  </a:lnTo>
                  <a:lnTo>
                    <a:pt x="3348647" y="2019300"/>
                  </a:lnTo>
                  <a:lnTo>
                    <a:pt x="3340366" y="2019300"/>
                  </a:lnTo>
                  <a:lnTo>
                    <a:pt x="3339604" y="2032000"/>
                  </a:lnTo>
                  <a:lnTo>
                    <a:pt x="3339515" y="2044700"/>
                  </a:lnTo>
                  <a:lnTo>
                    <a:pt x="3293211" y="2044700"/>
                  </a:lnTo>
                  <a:lnTo>
                    <a:pt x="3280892" y="2070100"/>
                  </a:lnTo>
                  <a:lnTo>
                    <a:pt x="3269538" y="2082800"/>
                  </a:lnTo>
                  <a:lnTo>
                    <a:pt x="3259010" y="2108200"/>
                  </a:lnTo>
                  <a:lnTo>
                    <a:pt x="3249155" y="2133600"/>
                  </a:lnTo>
                  <a:lnTo>
                    <a:pt x="3241433" y="2146300"/>
                  </a:lnTo>
                  <a:lnTo>
                    <a:pt x="3230689" y="2146300"/>
                  </a:lnTo>
                  <a:lnTo>
                    <a:pt x="3218434" y="2159000"/>
                  </a:lnTo>
                  <a:lnTo>
                    <a:pt x="3206153" y="2159000"/>
                  </a:lnTo>
                  <a:lnTo>
                    <a:pt x="3180778" y="2171700"/>
                  </a:lnTo>
                  <a:lnTo>
                    <a:pt x="3168256" y="2184400"/>
                  </a:lnTo>
                  <a:lnTo>
                    <a:pt x="3155175" y="2184400"/>
                  </a:lnTo>
                  <a:lnTo>
                    <a:pt x="3167761" y="2273300"/>
                  </a:lnTo>
                  <a:lnTo>
                    <a:pt x="3181629" y="2273300"/>
                  </a:lnTo>
                  <a:lnTo>
                    <a:pt x="3195866" y="2260600"/>
                  </a:lnTo>
                  <a:lnTo>
                    <a:pt x="3224492" y="2260600"/>
                  </a:lnTo>
                  <a:lnTo>
                    <a:pt x="3227209" y="2247900"/>
                  </a:lnTo>
                  <a:lnTo>
                    <a:pt x="3228314" y="2235200"/>
                  </a:lnTo>
                  <a:lnTo>
                    <a:pt x="3237928" y="2235200"/>
                  </a:lnTo>
                  <a:lnTo>
                    <a:pt x="3249612" y="2222500"/>
                  </a:lnTo>
                  <a:lnTo>
                    <a:pt x="3261474" y="2222500"/>
                  </a:lnTo>
                  <a:lnTo>
                    <a:pt x="3268916" y="2235200"/>
                  </a:lnTo>
                  <a:lnTo>
                    <a:pt x="3275761" y="2235200"/>
                  </a:lnTo>
                  <a:lnTo>
                    <a:pt x="3280918" y="2247900"/>
                  </a:lnTo>
                  <a:lnTo>
                    <a:pt x="3287699" y="2235200"/>
                  </a:lnTo>
                  <a:lnTo>
                    <a:pt x="3293757" y="2235200"/>
                  </a:lnTo>
                  <a:lnTo>
                    <a:pt x="3307816" y="2260600"/>
                  </a:lnTo>
                  <a:lnTo>
                    <a:pt x="3316186" y="2311400"/>
                  </a:lnTo>
                  <a:lnTo>
                    <a:pt x="3320326" y="2362200"/>
                  </a:lnTo>
                  <a:lnTo>
                    <a:pt x="3321647" y="2400300"/>
                  </a:lnTo>
                  <a:lnTo>
                    <a:pt x="3339452" y="2400300"/>
                  </a:lnTo>
                  <a:lnTo>
                    <a:pt x="3347720" y="2387600"/>
                  </a:lnTo>
                  <a:lnTo>
                    <a:pt x="3357181" y="2387600"/>
                  </a:lnTo>
                  <a:lnTo>
                    <a:pt x="3360877" y="2400300"/>
                  </a:lnTo>
                  <a:lnTo>
                    <a:pt x="3365233" y="2400300"/>
                  </a:lnTo>
                  <a:lnTo>
                    <a:pt x="3374580" y="2425700"/>
                  </a:lnTo>
                  <a:lnTo>
                    <a:pt x="3392957" y="2451100"/>
                  </a:lnTo>
                  <a:lnTo>
                    <a:pt x="3445840" y="2489200"/>
                  </a:lnTo>
                  <a:lnTo>
                    <a:pt x="3458743" y="2501900"/>
                  </a:lnTo>
                  <a:lnTo>
                    <a:pt x="3458743" y="2479306"/>
                  </a:lnTo>
                  <a:lnTo>
                    <a:pt x="3444354" y="2463800"/>
                  </a:lnTo>
                  <a:lnTo>
                    <a:pt x="3403346" y="2438400"/>
                  </a:lnTo>
                  <a:lnTo>
                    <a:pt x="3393325" y="2413000"/>
                  </a:lnTo>
                  <a:lnTo>
                    <a:pt x="3381705" y="2400300"/>
                  </a:lnTo>
                  <a:lnTo>
                    <a:pt x="3376638" y="2387600"/>
                  </a:lnTo>
                  <a:lnTo>
                    <a:pt x="3371570" y="2374900"/>
                  </a:lnTo>
                  <a:lnTo>
                    <a:pt x="3366033" y="2362200"/>
                  </a:lnTo>
                  <a:lnTo>
                    <a:pt x="3351987" y="2362200"/>
                  </a:lnTo>
                  <a:lnTo>
                    <a:pt x="3346691" y="2374900"/>
                  </a:lnTo>
                  <a:lnTo>
                    <a:pt x="3338931" y="2374900"/>
                  </a:lnTo>
                  <a:lnTo>
                    <a:pt x="3338588" y="2362200"/>
                  </a:lnTo>
                  <a:lnTo>
                    <a:pt x="3337776" y="2336800"/>
                  </a:lnTo>
                  <a:lnTo>
                    <a:pt x="3336798" y="2324100"/>
                  </a:lnTo>
                  <a:lnTo>
                    <a:pt x="3335972" y="2311400"/>
                  </a:lnTo>
                  <a:lnTo>
                    <a:pt x="3334689" y="2298700"/>
                  </a:lnTo>
                  <a:lnTo>
                    <a:pt x="3332835" y="2286000"/>
                  </a:lnTo>
                  <a:lnTo>
                    <a:pt x="3330270" y="2273300"/>
                  </a:lnTo>
                  <a:lnTo>
                    <a:pt x="3326879" y="2260600"/>
                  </a:lnTo>
                  <a:lnTo>
                    <a:pt x="3332670" y="2273300"/>
                  </a:lnTo>
                  <a:lnTo>
                    <a:pt x="3353993" y="2273300"/>
                  </a:lnTo>
                  <a:lnTo>
                    <a:pt x="3353574" y="2260600"/>
                  </a:lnTo>
                  <a:lnTo>
                    <a:pt x="3352381" y="2247900"/>
                  </a:lnTo>
                  <a:lnTo>
                    <a:pt x="3350476" y="2235200"/>
                  </a:lnTo>
                  <a:lnTo>
                    <a:pt x="3347961" y="2222500"/>
                  </a:lnTo>
                  <a:lnTo>
                    <a:pt x="3319538" y="2222500"/>
                  </a:lnTo>
                  <a:lnTo>
                    <a:pt x="3306013" y="2209800"/>
                  </a:lnTo>
                  <a:lnTo>
                    <a:pt x="3259658" y="2209800"/>
                  </a:lnTo>
                  <a:lnTo>
                    <a:pt x="3254603" y="2197100"/>
                  </a:lnTo>
                  <a:lnTo>
                    <a:pt x="3245053" y="2209800"/>
                  </a:lnTo>
                  <a:lnTo>
                    <a:pt x="3235655" y="2209800"/>
                  </a:lnTo>
                  <a:lnTo>
                    <a:pt x="3226181" y="2222500"/>
                  </a:lnTo>
                  <a:lnTo>
                    <a:pt x="3216376" y="2222500"/>
                  </a:lnTo>
                  <a:lnTo>
                    <a:pt x="3208388" y="2235200"/>
                  </a:lnTo>
                  <a:lnTo>
                    <a:pt x="3205340" y="2235200"/>
                  </a:lnTo>
                  <a:lnTo>
                    <a:pt x="3199307" y="2247900"/>
                  </a:lnTo>
                  <a:lnTo>
                    <a:pt x="3182328" y="2247900"/>
                  </a:lnTo>
                  <a:lnTo>
                    <a:pt x="3181388" y="2235200"/>
                  </a:lnTo>
                  <a:lnTo>
                    <a:pt x="3177248" y="2209800"/>
                  </a:lnTo>
                  <a:lnTo>
                    <a:pt x="3176308" y="2197100"/>
                  </a:lnTo>
                  <a:lnTo>
                    <a:pt x="3219361" y="2171700"/>
                  </a:lnTo>
                  <a:lnTo>
                    <a:pt x="3241827" y="2171700"/>
                  </a:lnTo>
                  <a:lnTo>
                    <a:pt x="3253498" y="2159000"/>
                  </a:lnTo>
                  <a:lnTo>
                    <a:pt x="3264204" y="2146300"/>
                  </a:lnTo>
                  <a:lnTo>
                    <a:pt x="3283724" y="2108200"/>
                  </a:lnTo>
                  <a:lnTo>
                    <a:pt x="3289185" y="2095500"/>
                  </a:lnTo>
                  <a:lnTo>
                    <a:pt x="3294443" y="2082800"/>
                  </a:lnTo>
                  <a:lnTo>
                    <a:pt x="3299853" y="2070100"/>
                  </a:lnTo>
                  <a:lnTo>
                    <a:pt x="3305797" y="2057400"/>
                  </a:lnTo>
                  <a:lnTo>
                    <a:pt x="3360001" y="2057400"/>
                  </a:lnTo>
                  <a:lnTo>
                    <a:pt x="3362426" y="2032000"/>
                  </a:lnTo>
                  <a:lnTo>
                    <a:pt x="3369945" y="2019300"/>
                  </a:lnTo>
                  <a:lnTo>
                    <a:pt x="3382835" y="2006600"/>
                  </a:lnTo>
                  <a:lnTo>
                    <a:pt x="3401441" y="1993900"/>
                  </a:lnTo>
                  <a:lnTo>
                    <a:pt x="3418598" y="1981200"/>
                  </a:lnTo>
                  <a:lnTo>
                    <a:pt x="3429127" y="1968500"/>
                  </a:lnTo>
                  <a:lnTo>
                    <a:pt x="3433318" y="1955800"/>
                  </a:lnTo>
                  <a:lnTo>
                    <a:pt x="3431451" y="1917700"/>
                  </a:lnTo>
                  <a:lnTo>
                    <a:pt x="3429990" y="1905000"/>
                  </a:lnTo>
                  <a:lnTo>
                    <a:pt x="3428504" y="1892300"/>
                  </a:lnTo>
                  <a:lnTo>
                    <a:pt x="3425964" y="1879600"/>
                  </a:lnTo>
                  <a:lnTo>
                    <a:pt x="3421392" y="1854200"/>
                  </a:lnTo>
                  <a:lnTo>
                    <a:pt x="3411220" y="1841500"/>
                  </a:lnTo>
                  <a:lnTo>
                    <a:pt x="3409912" y="1828800"/>
                  </a:lnTo>
                  <a:lnTo>
                    <a:pt x="3412934" y="1828800"/>
                  </a:lnTo>
                  <a:lnTo>
                    <a:pt x="3415779" y="1803400"/>
                  </a:lnTo>
                  <a:lnTo>
                    <a:pt x="3414941" y="1803400"/>
                  </a:lnTo>
                  <a:lnTo>
                    <a:pt x="3412515" y="1790700"/>
                  </a:lnTo>
                  <a:lnTo>
                    <a:pt x="3409581" y="1790700"/>
                  </a:lnTo>
                  <a:lnTo>
                    <a:pt x="3407245" y="1778000"/>
                  </a:lnTo>
                  <a:lnTo>
                    <a:pt x="3407537" y="1778000"/>
                  </a:lnTo>
                  <a:lnTo>
                    <a:pt x="3411156" y="1765300"/>
                  </a:lnTo>
                  <a:lnTo>
                    <a:pt x="3413671" y="1752600"/>
                  </a:lnTo>
                  <a:lnTo>
                    <a:pt x="3410699" y="1739900"/>
                  </a:lnTo>
                  <a:lnTo>
                    <a:pt x="3404819" y="1739900"/>
                  </a:lnTo>
                  <a:lnTo>
                    <a:pt x="3398266" y="1727200"/>
                  </a:lnTo>
                  <a:lnTo>
                    <a:pt x="3391674" y="1727200"/>
                  </a:lnTo>
                  <a:lnTo>
                    <a:pt x="3385705" y="1714500"/>
                  </a:lnTo>
                  <a:lnTo>
                    <a:pt x="3382226" y="1714500"/>
                  </a:lnTo>
                  <a:lnTo>
                    <a:pt x="3380232" y="1701800"/>
                  </a:lnTo>
                  <a:lnTo>
                    <a:pt x="3378873" y="1701800"/>
                  </a:lnTo>
                  <a:lnTo>
                    <a:pt x="3377323" y="1689100"/>
                  </a:lnTo>
                  <a:lnTo>
                    <a:pt x="3369500" y="1651000"/>
                  </a:lnTo>
                  <a:lnTo>
                    <a:pt x="3361093" y="1612900"/>
                  </a:lnTo>
                  <a:lnTo>
                    <a:pt x="3352254" y="1574800"/>
                  </a:lnTo>
                  <a:lnTo>
                    <a:pt x="3343148" y="1549400"/>
                  </a:lnTo>
                  <a:lnTo>
                    <a:pt x="3330346" y="1485900"/>
                  </a:lnTo>
                  <a:lnTo>
                    <a:pt x="3322586" y="1460500"/>
                  </a:lnTo>
                  <a:lnTo>
                    <a:pt x="3315055" y="1435100"/>
                  </a:lnTo>
                  <a:lnTo>
                    <a:pt x="3302914" y="1397000"/>
                  </a:lnTo>
                  <a:lnTo>
                    <a:pt x="3281362" y="1346200"/>
                  </a:lnTo>
                  <a:lnTo>
                    <a:pt x="3277628" y="1346200"/>
                  </a:lnTo>
                  <a:lnTo>
                    <a:pt x="3273272" y="1333500"/>
                  </a:lnTo>
                  <a:lnTo>
                    <a:pt x="3269589" y="1333500"/>
                  </a:lnTo>
                  <a:lnTo>
                    <a:pt x="3258172" y="1308100"/>
                  </a:lnTo>
                  <a:lnTo>
                    <a:pt x="3243580" y="1282700"/>
                  </a:lnTo>
                  <a:lnTo>
                    <a:pt x="3229978" y="1257300"/>
                  </a:lnTo>
                  <a:lnTo>
                    <a:pt x="3225723" y="1244600"/>
                  </a:lnTo>
                  <a:lnTo>
                    <a:pt x="3221482" y="1231900"/>
                  </a:lnTo>
                  <a:lnTo>
                    <a:pt x="3185236" y="1231900"/>
                  </a:lnTo>
                  <a:lnTo>
                    <a:pt x="3166668" y="1244600"/>
                  </a:lnTo>
                  <a:lnTo>
                    <a:pt x="3146196" y="1244600"/>
                  </a:lnTo>
                  <a:lnTo>
                    <a:pt x="3133877" y="1193800"/>
                  </a:lnTo>
                  <a:lnTo>
                    <a:pt x="3116415" y="1143000"/>
                  </a:lnTo>
                  <a:lnTo>
                    <a:pt x="3097263" y="1092200"/>
                  </a:lnTo>
                  <a:lnTo>
                    <a:pt x="3079927" y="1041400"/>
                  </a:lnTo>
                  <a:lnTo>
                    <a:pt x="3067888" y="1003300"/>
                  </a:lnTo>
                  <a:lnTo>
                    <a:pt x="3040367" y="1003300"/>
                  </a:lnTo>
                  <a:lnTo>
                    <a:pt x="3028696" y="990600"/>
                  </a:lnTo>
                  <a:lnTo>
                    <a:pt x="2986595" y="990600"/>
                  </a:lnTo>
                  <a:lnTo>
                    <a:pt x="2985897" y="952500"/>
                  </a:lnTo>
                  <a:lnTo>
                    <a:pt x="2984169" y="901700"/>
                  </a:lnTo>
                  <a:lnTo>
                    <a:pt x="2981947" y="850900"/>
                  </a:lnTo>
                  <a:lnTo>
                    <a:pt x="2979750" y="812800"/>
                  </a:lnTo>
                  <a:lnTo>
                    <a:pt x="2978124" y="762000"/>
                  </a:lnTo>
                  <a:lnTo>
                    <a:pt x="2977616" y="711200"/>
                  </a:lnTo>
                  <a:lnTo>
                    <a:pt x="2977921" y="698500"/>
                  </a:lnTo>
                  <a:lnTo>
                    <a:pt x="2977197" y="685800"/>
                  </a:lnTo>
                  <a:lnTo>
                    <a:pt x="2973019" y="685800"/>
                  </a:lnTo>
                  <a:lnTo>
                    <a:pt x="2964319" y="673100"/>
                  </a:lnTo>
                  <a:lnTo>
                    <a:pt x="2953410" y="660400"/>
                  </a:lnTo>
                  <a:lnTo>
                    <a:pt x="2942628" y="660400"/>
                  </a:lnTo>
                  <a:lnTo>
                    <a:pt x="2921101" y="647700"/>
                  </a:lnTo>
                  <a:lnTo>
                    <a:pt x="2880487" y="622300"/>
                  </a:lnTo>
                  <a:lnTo>
                    <a:pt x="2829890" y="584200"/>
                  </a:lnTo>
                  <a:lnTo>
                    <a:pt x="2778455" y="546100"/>
                  </a:lnTo>
                  <a:lnTo>
                    <a:pt x="2735300" y="520700"/>
                  </a:lnTo>
                  <a:lnTo>
                    <a:pt x="2709545" y="508000"/>
                  </a:lnTo>
                  <a:lnTo>
                    <a:pt x="2717977" y="495300"/>
                  </a:lnTo>
                  <a:lnTo>
                    <a:pt x="2729153" y="482600"/>
                  </a:lnTo>
                  <a:lnTo>
                    <a:pt x="2740876" y="469900"/>
                  </a:lnTo>
                  <a:lnTo>
                    <a:pt x="2750947" y="457200"/>
                  </a:lnTo>
                  <a:lnTo>
                    <a:pt x="2767698" y="444500"/>
                  </a:lnTo>
                  <a:lnTo>
                    <a:pt x="2777909" y="431800"/>
                  </a:lnTo>
                  <a:lnTo>
                    <a:pt x="2779547" y="431800"/>
                  </a:lnTo>
                  <a:lnTo>
                    <a:pt x="2783814" y="419100"/>
                  </a:lnTo>
                  <a:lnTo>
                    <a:pt x="2792285" y="406400"/>
                  </a:lnTo>
                  <a:lnTo>
                    <a:pt x="2788132" y="393700"/>
                  </a:lnTo>
                  <a:lnTo>
                    <a:pt x="2743238" y="330200"/>
                  </a:lnTo>
                  <a:lnTo>
                    <a:pt x="2729941" y="317500"/>
                  </a:lnTo>
                  <a:lnTo>
                    <a:pt x="2712199" y="292100"/>
                  </a:lnTo>
                  <a:lnTo>
                    <a:pt x="2696387" y="266700"/>
                  </a:lnTo>
                  <a:lnTo>
                    <a:pt x="2688894" y="254000"/>
                  </a:lnTo>
                  <a:lnTo>
                    <a:pt x="2709532" y="241300"/>
                  </a:lnTo>
                  <a:lnTo>
                    <a:pt x="2741231" y="190500"/>
                  </a:lnTo>
                  <a:lnTo>
                    <a:pt x="2772359" y="152400"/>
                  </a:lnTo>
                  <a:lnTo>
                    <a:pt x="2791307" y="127000"/>
                  </a:lnTo>
                  <a:lnTo>
                    <a:pt x="2793149" y="127000"/>
                  </a:lnTo>
                  <a:lnTo>
                    <a:pt x="2788628" y="101600"/>
                  </a:lnTo>
                  <a:lnTo>
                    <a:pt x="2779890" y="88900"/>
                  </a:lnTo>
                  <a:lnTo>
                    <a:pt x="2769108" y="63500"/>
                  </a:lnTo>
                  <a:lnTo>
                    <a:pt x="2731300" y="25400"/>
                  </a:lnTo>
                  <a:lnTo>
                    <a:pt x="2706090" y="0"/>
                  </a:lnTo>
                  <a:lnTo>
                    <a:pt x="2684195" y="0"/>
                  </a:lnTo>
                  <a:lnTo>
                    <a:pt x="2661335" y="25400"/>
                  </a:lnTo>
                  <a:lnTo>
                    <a:pt x="2637205" y="63500"/>
                  </a:lnTo>
                  <a:lnTo>
                    <a:pt x="2611539" y="101600"/>
                  </a:lnTo>
                  <a:lnTo>
                    <a:pt x="2594254" y="127000"/>
                  </a:lnTo>
                  <a:lnTo>
                    <a:pt x="2591397" y="127000"/>
                  </a:lnTo>
                  <a:lnTo>
                    <a:pt x="2592705" y="139700"/>
                  </a:lnTo>
                  <a:lnTo>
                    <a:pt x="2587904" y="177800"/>
                  </a:lnTo>
                  <a:lnTo>
                    <a:pt x="2539390" y="177800"/>
                  </a:lnTo>
                  <a:lnTo>
                    <a:pt x="2518689" y="190500"/>
                  </a:lnTo>
                  <a:lnTo>
                    <a:pt x="2485834" y="215900"/>
                  </a:lnTo>
                  <a:lnTo>
                    <a:pt x="2461209" y="254000"/>
                  </a:lnTo>
                  <a:lnTo>
                    <a:pt x="2452878" y="266700"/>
                  </a:lnTo>
                  <a:lnTo>
                    <a:pt x="2442184" y="279400"/>
                  </a:lnTo>
                  <a:lnTo>
                    <a:pt x="2437092" y="279400"/>
                  </a:lnTo>
                  <a:lnTo>
                    <a:pt x="2435555" y="304800"/>
                  </a:lnTo>
                  <a:lnTo>
                    <a:pt x="2435504" y="317500"/>
                  </a:lnTo>
                  <a:lnTo>
                    <a:pt x="2395118" y="342900"/>
                  </a:lnTo>
                  <a:lnTo>
                    <a:pt x="2371991" y="355600"/>
                  </a:lnTo>
                  <a:lnTo>
                    <a:pt x="2355164" y="368300"/>
                  </a:lnTo>
                  <a:lnTo>
                    <a:pt x="2333663" y="381000"/>
                  </a:lnTo>
                  <a:lnTo>
                    <a:pt x="2296528" y="406400"/>
                  </a:lnTo>
                  <a:lnTo>
                    <a:pt x="2276259" y="419100"/>
                  </a:lnTo>
                  <a:lnTo>
                    <a:pt x="2256015" y="444500"/>
                  </a:lnTo>
                  <a:lnTo>
                    <a:pt x="2236025" y="457200"/>
                  </a:lnTo>
                  <a:lnTo>
                    <a:pt x="2216518" y="482600"/>
                  </a:lnTo>
                  <a:lnTo>
                    <a:pt x="2004771" y="482600"/>
                  </a:lnTo>
                  <a:lnTo>
                    <a:pt x="1790230" y="469900"/>
                  </a:lnTo>
                  <a:lnTo>
                    <a:pt x="1605241" y="469900"/>
                  </a:lnTo>
                  <a:lnTo>
                    <a:pt x="1589709" y="482600"/>
                  </a:lnTo>
                  <a:lnTo>
                    <a:pt x="1524673" y="533400"/>
                  </a:lnTo>
                  <a:lnTo>
                    <a:pt x="1518780" y="546100"/>
                  </a:lnTo>
                  <a:lnTo>
                    <a:pt x="1507985" y="546100"/>
                  </a:lnTo>
                  <a:lnTo>
                    <a:pt x="1512531" y="558800"/>
                  </a:lnTo>
                  <a:lnTo>
                    <a:pt x="1514741" y="558800"/>
                  </a:lnTo>
                  <a:lnTo>
                    <a:pt x="1520024" y="571500"/>
                  </a:lnTo>
                  <a:lnTo>
                    <a:pt x="1514589" y="584200"/>
                  </a:lnTo>
                  <a:lnTo>
                    <a:pt x="1506385" y="584200"/>
                  </a:lnTo>
                  <a:lnTo>
                    <a:pt x="1497711" y="596900"/>
                  </a:lnTo>
                  <a:lnTo>
                    <a:pt x="1490891" y="609600"/>
                  </a:lnTo>
                  <a:lnTo>
                    <a:pt x="1375384" y="609600"/>
                  </a:lnTo>
                  <a:lnTo>
                    <a:pt x="1139774" y="596900"/>
                  </a:lnTo>
                  <a:lnTo>
                    <a:pt x="1077341" y="596900"/>
                  </a:lnTo>
                  <a:lnTo>
                    <a:pt x="1075194" y="584200"/>
                  </a:lnTo>
                  <a:lnTo>
                    <a:pt x="1072794" y="584200"/>
                  </a:lnTo>
                  <a:lnTo>
                    <a:pt x="1070114" y="571500"/>
                  </a:lnTo>
                  <a:lnTo>
                    <a:pt x="1067193" y="558800"/>
                  </a:lnTo>
                  <a:lnTo>
                    <a:pt x="1057897" y="546100"/>
                  </a:lnTo>
                  <a:lnTo>
                    <a:pt x="1048524" y="520700"/>
                  </a:lnTo>
                  <a:lnTo>
                    <a:pt x="1034910" y="508000"/>
                  </a:lnTo>
                  <a:lnTo>
                    <a:pt x="1012913" y="495300"/>
                  </a:lnTo>
                  <a:lnTo>
                    <a:pt x="1005814" y="482600"/>
                  </a:lnTo>
                  <a:lnTo>
                    <a:pt x="986167" y="482600"/>
                  </a:lnTo>
                  <a:lnTo>
                    <a:pt x="874344" y="495300"/>
                  </a:lnTo>
                  <a:lnTo>
                    <a:pt x="834872" y="508000"/>
                  </a:lnTo>
                  <a:lnTo>
                    <a:pt x="777455" y="508000"/>
                  </a:lnTo>
                  <a:lnTo>
                    <a:pt x="722210" y="520700"/>
                  </a:lnTo>
                  <a:lnTo>
                    <a:pt x="675944" y="520700"/>
                  </a:lnTo>
                  <a:lnTo>
                    <a:pt x="662178" y="508000"/>
                  </a:lnTo>
                  <a:lnTo>
                    <a:pt x="626745" y="508000"/>
                  </a:lnTo>
                  <a:lnTo>
                    <a:pt x="620433" y="520700"/>
                  </a:lnTo>
                  <a:lnTo>
                    <a:pt x="606310" y="520700"/>
                  </a:lnTo>
                  <a:lnTo>
                    <a:pt x="598538" y="533400"/>
                  </a:lnTo>
                  <a:lnTo>
                    <a:pt x="594436" y="520700"/>
                  </a:lnTo>
                  <a:lnTo>
                    <a:pt x="596328" y="508000"/>
                  </a:lnTo>
                  <a:lnTo>
                    <a:pt x="599757" y="508000"/>
                  </a:lnTo>
                  <a:lnTo>
                    <a:pt x="600290" y="495300"/>
                  </a:lnTo>
                  <a:lnTo>
                    <a:pt x="597281" y="482600"/>
                  </a:lnTo>
                  <a:lnTo>
                    <a:pt x="591616" y="482600"/>
                  </a:lnTo>
                  <a:lnTo>
                    <a:pt x="585685" y="469900"/>
                  </a:lnTo>
                  <a:lnTo>
                    <a:pt x="581888" y="457200"/>
                  </a:lnTo>
                  <a:lnTo>
                    <a:pt x="581748" y="444500"/>
                  </a:lnTo>
                  <a:lnTo>
                    <a:pt x="584288" y="419100"/>
                  </a:lnTo>
                  <a:lnTo>
                    <a:pt x="587654" y="393700"/>
                  </a:lnTo>
                  <a:lnTo>
                    <a:pt x="590029" y="368300"/>
                  </a:lnTo>
                  <a:lnTo>
                    <a:pt x="592747" y="342900"/>
                  </a:lnTo>
                  <a:lnTo>
                    <a:pt x="595884" y="317500"/>
                  </a:lnTo>
                  <a:lnTo>
                    <a:pt x="598868" y="304800"/>
                  </a:lnTo>
                  <a:lnTo>
                    <a:pt x="602564" y="266700"/>
                  </a:lnTo>
                  <a:lnTo>
                    <a:pt x="605040" y="254000"/>
                  </a:lnTo>
                  <a:lnTo>
                    <a:pt x="610489" y="254000"/>
                  </a:lnTo>
                  <a:lnTo>
                    <a:pt x="620788" y="241300"/>
                  </a:lnTo>
                  <a:lnTo>
                    <a:pt x="628421" y="241300"/>
                  </a:lnTo>
                  <a:lnTo>
                    <a:pt x="636524" y="228600"/>
                  </a:lnTo>
                  <a:lnTo>
                    <a:pt x="652741" y="228600"/>
                  </a:lnTo>
                  <a:lnTo>
                    <a:pt x="651929" y="215900"/>
                  </a:lnTo>
                  <a:lnTo>
                    <a:pt x="649757" y="203200"/>
                  </a:lnTo>
                  <a:lnTo>
                    <a:pt x="646645" y="203200"/>
                  </a:lnTo>
                  <a:lnTo>
                    <a:pt x="643013" y="190500"/>
                  </a:lnTo>
                  <a:lnTo>
                    <a:pt x="632866" y="177800"/>
                  </a:lnTo>
                  <a:lnTo>
                    <a:pt x="617829" y="165100"/>
                  </a:lnTo>
                  <a:lnTo>
                    <a:pt x="600760" y="165100"/>
                  </a:lnTo>
                  <a:lnTo>
                    <a:pt x="584555" y="152400"/>
                  </a:lnTo>
                  <a:lnTo>
                    <a:pt x="576122" y="152400"/>
                  </a:lnTo>
                  <a:lnTo>
                    <a:pt x="573214" y="139700"/>
                  </a:lnTo>
                  <a:lnTo>
                    <a:pt x="567474" y="139700"/>
                  </a:lnTo>
                  <a:lnTo>
                    <a:pt x="565404" y="127000"/>
                  </a:lnTo>
                  <a:lnTo>
                    <a:pt x="545782" y="127000"/>
                  </a:lnTo>
                  <a:lnTo>
                    <a:pt x="535292" y="139700"/>
                  </a:lnTo>
                  <a:lnTo>
                    <a:pt x="537210" y="127000"/>
                  </a:lnTo>
                  <a:lnTo>
                    <a:pt x="537400" y="114300"/>
                  </a:lnTo>
                  <a:lnTo>
                    <a:pt x="354609" y="114300"/>
                  </a:lnTo>
                  <a:lnTo>
                    <a:pt x="354609" y="127000"/>
                  </a:lnTo>
                  <a:lnTo>
                    <a:pt x="338518" y="127000"/>
                  </a:lnTo>
                  <a:lnTo>
                    <a:pt x="334213" y="139700"/>
                  </a:lnTo>
                  <a:lnTo>
                    <a:pt x="328777" y="152400"/>
                  </a:lnTo>
                  <a:lnTo>
                    <a:pt x="310972" y="190500"/>
                  </a:lnTo>
                  <a:lnTo>
                    <a:pt x="291973" y="228600"/>
                  </a:lnTo>
                  <a:lnTo>
                    <a:pt x="273088" y="279400"/>
                  </a:lnTo>
                  <a:lnTo>
                    <a:pt x="255651" y="317500"/>
                  </a:lnTo>
                  <a:lnTo>
                    <a:pt x="234810" y="368300"/>
                  </a:lnTo>
                  <a:lnTo>
                    <a:pt x="210464" y="419100"/>
                  </a:lnTo>
                  <a:lnTo>
                    <a:pt x="185508" y="469900"/>
                  </a:lnTo>
                  <a:lnTo>
                    <a:pt x="162864" y="520700"/>
                  </a:lnTo>
                  <a:lnTo>
                    <a:pt x="158216" y="533400"/>
                  </a:lnTo>
                  <a:lnTo>
                    <a:pt x="153987" y="533400"/>
                  </a:lnTo>
                  <a:lnTo>
                    <a:pt x="149872" y="546100"/>
                  </a:lnTo>
                  <a:lnTo>
                    <a:pt x="145554" y="558800"/>
                  </a:lnTo>
                  <a:lnTo>
                    <a:pt x="108521" y="635000"/>
                  </a:lnTo>
                  <a:lnTo>
                    <a:pt x="103530" y="660400"/>
                  </a:lnTo>
                  <a:lnTo>
                    <a:pt x="103466" y="673100"/>
                  </a:lnTo>
                  <a:lnTo>
                    <a:pt x="103365" y="698500"/>
                  </a:lnTo>
                  <a:lnTo>
                    <a:pt x="104698" y="723900"/>
                  </a:lnTo>
                  <a:lnTo>
                    <a:pt x="104216" y="749300"/>
                  </a:lnTo>
                  <a:lnTo>
                    <a:pt x="102641" y="762000"/>
                  </a:lnTo>
                  <a:lnTo>
                    <a:pt x="100812" y="787400"/>
                  </a:lnTo>
                  <a:lnTo>
                    <a:pt x="99275" y="800100"/>
                  </a:lnTo>
                  <a:lnTo>
                    <a:pt x="98640" y="812800"/>
                  </a:lnTo>
                  <a:lnTo>
                    <a:pt x="135001" y="812800"/>
                  </a:lnTo>
                  <a:lnTo>
                    <a:pt x="146824" y="825500"/>
                  </a:lnTo>
                  <a:lnTo>
                    <a:pt x="143814" y="825500"/>
                  </a:lnTo>
                  <a:lnTo>
                    <a:pt x="140893" y="838200"/>
                  </a:lnTo>
                  <a:lnTo>
                    <a:pt x="138671" y="850900"/>
                  </a:lnTo>
                  <a:lnTo>
                    <a:pt x="137795" y="863600"/>
                  </a:lnTo>
                  <a:lnTo>
                    <a:pt x="176796" y="876300"/>
                  </a:lnTo>
                  <a:lnTo>
                    <a:pt x="176834" y="889000"/>
                  </a:lnTo>
                  <a:lnTo>
                    <a:pt x="176936" y="952500"/>
                  </a:lnTo>
                  <a:lnTo>
                    <a:pt x="177355" y="977900"/>
                  </a:lnTo>
                  <a:lnTo>
                    <a:pt x="179463" y="1016000"/>
                  </a:lnTo>
                  <a:lnTo>
                    <a:pt x="179946" y="1028700"/>
                  </a:lnTo>
                  <a:lnTo>
                    <a:pt x="205943" y="1028700"/>
                  </a:lnTo>
                  <a:lnTo>
                    <a:pt x="214388" y="1016000"/>
                  </a:lnTo>
                  <a:lnTo>
                    <a:pt x="238582" y="1016000"/>
                  </a:lnTo>
                  <a:lnTo>
                    <a:pt x="249212" y="1028700"/>
                  </a:lnTo>
                  <a:lnTo>
                    <a:pt x="250545" y="1041400"/>
                  </a:lnTo>
                  <a:lnTo>
                    <a:pt x="251993" y="1066800"/>
                  </a:lnTo>
                  <a:lnTo>
                    <a:pt x="249720" y="1066800"/>
                  </a:lnTo>
                  <a:lnTo>
                    <a:pt x="239890" y="1079500"/>
                  </a:lnTo>
                  <a:lnTo>
                    <a:pt x="214693" y="1079500"/>
                  </a:lnTo>
                  <a:lnTo>
                    <a:pt x="207200" y="1092200"/>
                  </a:lnTo>
                  <a:lnTo>
                    <a:pt x="200380" y="1104900"/>
                  </a:lnTo>
                  <a:lnTo>
                    <a:pt x="193738" y="1117600"/>
                  </a:lnTo>
                  <a:lnTo>
                    <a:pt x="183324" y="1130300"/>
                  </a:lnTo>
                  <a:lnTo>
                    <a:pt x="172046" y="1130300"/>
                  </a:lnTo>
                  <a:lnTo>
                    <a:pt x="159854" y="1143000"/>
                  </a:lnTo>
                  <a:lnTo>
                    <a:pt x="146697" y="1155700"/>
                  </a:lnTo>
                  <a:lnTo>
                    <a:pt x="132956" y="1155700"/>
                  </a:lnTo>
                  <a:lnTo>
                    <a:pt x="120065" y="1168400"/>
                  </a:lnTo>
                  <a:lnTo>
                    <a:pt x="107899" y="1168400"/>
                  </a:lnTo>
                  <a:lnTo>
                    <a:pt x="96367" y="1181100"/>
                  </a:lnTo>
                  <a:lnTo>
                    <a:pt x="82550" y="1193800"/>
                  </a:lnTo>
                  <a:lnTo>
                    <a:pt x="75069" y="1206500"/>
                  </a:lnTo>
                  <a:lnTo>
                    <a:pt x="72021" y="1219200"/>
                  </a:lnTo>
                  <a:lnTo>
                    <a:pt x="71526" y="1244600"/>
                  </a:lnTo>
                  <a:lnTo>
                    <a:pt x="70840" y="1270000"/>
                  </a:lnTo>
                  <a:lnTo>
                    <a:pt x="71234" y="1282700"/>
                  </a:lnTo>
                  <a:lnTo>
                    <a:pt x="76822" y="1295400"/>
                  </a:lnTo>
                  <a:lnTo>
                    <a:pt x="91744" y="1308100"/>
                  </a:lnTo>
                  <a:lnTo>
                    <a:pt x="115506" y="1320800"/>
                  </a:lnTo>
                  <a:lnTo>
                    <a:pt x="126326" y="1333500"/>
                  </a:lnTo>
                  <a:lnTo>
                    <a:pt x="149034" y="1333500"/>
                  </a:lnTo>
                  <a:lnTo>
                    <a:pt x="165557" y="1346200"/>
                  </a:lnTo>
                  <a:lnTo>
                    <a:pt x="207048" y="1346200"/>
                  </a:lnTo>
                  <a:lnTo>
                    <a:pt x="208699" y="1358900"/>
                  </a:lnTo>
                  <a:lnTo>
                    <a:pt x="210058" y="1358900"/>
                  </a:lnTo>
                  <a:lnTo>
                    <a:pt x="200850" y="1371600"/>
                  </a:lnTo>
                  <a:lnTo>
                    <a:pt x="187020" y="1371600"/>
                  </a:lnTo>
                  <a:lnTo>
                    <a:pt x="176936" y="1384300"/>
                  </a:lnTo>
                  <a:lnTo>
                    <a:pt x="176936" y="1422400"/>
                  </a:lnTo>
                  <a:lnTo>
                    <a:pt x="202806" y="1422400"/>
                  </a:lnTo>
                  <a:lnTo>
                    <a:pt x="214325" y="1409700"/>
                  </a:lnTo>
                  <a:lnTo>
                    <a:pt x="279323" y="1409700"/>
                  </a:lnTo>
                  <a:lnTo>
                    <a:pt x="279323" y="1397000"/>
                  </a:lnTo>
                  <a:lnTo>
                    <a:pt x="276606" y="1384300"/>
                  </a:lnTo>
                  <a:lnTo>
                    <a:pt x="277012" y="1384300"/>
                  </a:lnTo>
                  <a:lnTo>
                    <a:pt x="277964" y="1371600"/>
                  </a:lnTo>
                  <a:lnTo>
                    <a:pt x="286435" y="1371600"/>
                  </a:lnTo>
                  <a:lnTo>
                    <a:pt x="289941" y="1358900"/>
                  </a:lnTo>
                  <a:lnTo>
                    <a:pt x="292417" y="1346200"/>
                  </a:lnTo>
                  <a:lnTo>
                    <a:pt x="293890" y="1333500"/>
                  </a:lnTo>
                  <a:lnTo>
                    <a:pt x="294386" y="1320800"/>
                  </a:lnTo>
                  <a:lnTo>
                    <a:pt x="282448" y="1320800"/>
                  </a:lnTo>
                  <a:lnTo>
                    <a:pt x="282333" y="1308100"/>
                  </a:lnTo>
                  <a:lnTo>
                    <a:pt x="290677" y="1308100"/>
                  </a:lnTo>
                  <a:lnTo>
                    <a:pt x="299859" y="1295400"/>
                  </a:lnTo>
                  <a:lnTo>
                    <a:pt x="315468" y="1295400"/>
                  </a:lnTo>
                  <a:lnTo>
                    <a:pt x="314248" y="1282700"/>
                  </a:lnTo>
                  <a:lnTo>
                    <a:pt x="312204" y="1282700"/>
                  </a:lnTo>
                  <a:lnTo>
                    <a:pt x="309524" y="1270000"/>
                  </a:lnTo>
                  <a:lnTo>
                    <a:pt x="306425" y="1270000"/>
                  </a:lnTo>
                  <a:lnTo>
                    <a:pt x="324434" y="1257300"/>
                  </a:lnTo>
                  <a:lnTo>
                    <a:pt x="326834" y="1257300"/>
                  </a:lnTo>
                  <a:lnTo>
                    <a:pt x="327507" y="1270000"/>
                  </a:lnTo>
                  <a:lnTo>
                    <a:pt x="397040" y="1270000"/>
                  </a:lnTo>
                  <a:lnTo>
                    <a:pt x="405536" y="1257300"/>
                  </a:lnTo>
                  <a:lnTo>
                    <a:pt x="408813" y="1244600"/>
                  </a:lnTo>
                  <a:lnTo>
                    <a:pt x="421297" y="1244600"/>
                  </a:lnTo>
                  <a:lnTo>
                    <a:pt x="436562" y="1257300"/>
                  </a:lnTo>
                  <a:lnTo>
                    <a:pt x="447954" y="1257300"/>
                  </a:lnTo>
                  <a:lnTo>
                    <a:pt x="438962" y="1295400"/>
                  </a:lnTo>
                  <a:lnTo>
                    <a:pt x="434835" y="1320800"/>
                  </a:lnTo>
                  <a:lnTo>
                    <a:pt x="432904" y="1333500"/>
                  </a:lnTo>
                  <a:lnTo>
                    <a:pt x="453986" y="1333500"/>
                  </a:lnTo>
                  <a:lnTo>
                    <a:pt x="452869" y="1346200"/>
                  </a:lnTo>
                  <a:lnTo>
                    <a:pt x="450507" y="1371600"/>
                  </a:lnTo>
                  <a:lnTo>
                    <a:pt x="447611" y="1384300"/>
                  </a:lnTo>
                  <a:lnTo>
                    <a:pt x="444944" y="1397000"/>
                  </a:lnTo>
                  <a:lnTo>
                    <a:pt x="456438" y="1397000"/>
                  </a:lnTo>
                  <a:lnTo>
                    <a:pt x="465023" y="1409700"/>
                  </a:lnTo>
                  <a:lnTo>
                    <a:pt x="470750" y="1409700"/>
                  </a:lnTo>
                  <a:lnTo>
                    <a:pt x="475043" y="1422400"/>
                  </a:lnTo>
                  <a:lnTo>
                    <a:pt x="478713" y="1422400"/>
                  </a:lnTo>
                  <a:lnTo>
                    <a:pt x="481088" y="1435100"/>
                  </a:lnTo>
                  <a:lnTo>
                    <a:pt x="494296" y="1435100"/>
                  </a:lnTo>
                  <a:lnTo>
                    <a:pt x="501027" y="1422400"/>
                  </a:lnTo>
                  <a:lnTo>
                    <a:pt x="508190" y="1422400"/>
                  </a:lnTo>
                  <a:lnTo>
                    <a:pt x="509816" y="1435100"/>
                  </a:lnTo>
                  <a:lnTo>
                    <a:pt x="512965" y="1447800"/>
                  </a:lnTo>
                  <a:lnTo>
                    <a:pt x="516712" y="1447800"/>
                  </a:lnTo>
                  <a:lnTo>
                    <a:pt x="520166" y="1460500"/>
                  </a:lnTo>
                  <a:lnTo>
                    <a:pt x="537692" y="1460500"/>
                  </a:lnTo>
                  <a:lnTo>
                    <a:pt x="543255" y="1473200"/>
                  </a:lnTo>
                  <a:lnTo>
                    <a:pt x="546277" y="1485900"/>
                  </a:lnTo>
                  <a:lnTo>
                    <a:pt x="548982" y="1485900"/>
                  </a:lnTo>
                  <a:lnTo>
                    <a:pt x="559473" y="1524000"/>
                  </a:lnTo>
                  <a:lnTo>
                    <a:pt x="584238" y="1562100"/>
                  </a:lnTo>
                  <a:lnTo>
                    <a:pt x="669620" y="1651000"/>
                  </a:lnTo>
                  <a:lnTo>
                    <a:pt x="702119" y="1689100"/>
                  </a:lnTo>
                  <a:lnTo>
                    <a:pt x="732955" y="1714500"/>
                  </a:lnTo>
                  <a:lnTo>
                    <a:pt x="752195" y="1752600"/>
                  </a:lnTo>
                  <a:lnTo>
                    <a:pt x="762190" y="1778000"/>
                  </a:lnTo>
                  <a:lnTo>
                    <a:pt x="765403" y="1803400"/>
                  </a:lnTo>
                  <a:lnTo>
                    <a:pt x="764997" y="1841500"/>
                  </a:lnTo>
                  <a:lnTo>
                    <a:pt x="764159" y="1866900"/>
                  </a:lnTo>
                  <a:lnTo>
                    <a:pt x="754049" y="1879600"/>
                  </a:lnTo>
                  <a:lnTo>
                    <a:pt x="716089" y="1879600"/>
                  </a:lnTo>
                  <a:lnTo>
                    <a:pt x="707694" y="1892300"/>
                  </a:lnTo>
                  <a:lnTo>
                    <a:pt x="700532" y="1905000"/>
                  </a:lnTo>
                  <a:lnTo>
                    <a:pt x="694905" y="1905000"/>
                  </a:lnTo>
                  <a:lnTo>
                    <a:pt x="697420" y="1917700"/>
                  </a:lnTo>
                  <a:lnTo>
                    <a:pt x="703275" y="1917700"/>
                  </a:lnTo>
                  <a:lnTo>
                    <a:pt x="705827" y="1930400"/>
                  </a:lnTo>
                  <a:lnTo>
                    <a:pt x="706996" y="1943100"/>
                  </a:lnTo>
                  <a:lnTo>
                    <a:pt x="707275" y="1943100"/>
                  </a:lnTo>
                  <a:lnTo>
                    <a:pt x="706945" y="1968500"/>
                  </a:lnTo>
                  <a:lnTo>
                    <a:pt x="660311" y="1968500"/>
                  </a:lnTo>
                  <a:lnTo>
                    <a:pt x="654405" y="1955800"/>
                  </a:lnTo>
                  <a:lnTo>
                    <a:pt x="611390" y="1955800"/>
                  </a:lnTo>
                  <a:lnTo>
                    <a:pt x="609790" y="1968500"/>
                  </a:lnTo>
                  <a:lnTo>
                    <a:pt x="610577" y="1993900"/>
                  </a:lnTo>
                  <a:lnTo>
                    <a:pt x="598995" y="2006600"/>
                  </a:lnTo>
                  <a:lnTo>
                    <a:pt x="587756" y="2006600"/>
                  </a:lnTo>
                  <a:lnTo>
                    <a:pt x="576795" y="1993900"/>
                  </a:lnTo>
                  <a:lnTo>
                    <a:pt x="566051" y="1981200"/>
                  </a:lnTo>
                  <a:lnTo>
                    <a:pt x="467677" y="1981200"/>
                  </a:lnTo>
                  <a:lnTo>
                    <a:pt x="460819" y="1968500"/>
                  </a:lnTo>
                  <a:lnTo>
                    <a:pt x="457479" y="1955800"/>
                  </a:lnTo>
                  <a:lnTo>
                    <a:pt x="453885" y="1955800"/>
                  </a:lnTo>
                  <a:lnTo>
                    <a:pt x="445312" y="1943100"/>
                  </a:lnTo>
                  <a:lnTo>
                    <a:pt x="419074" y="1943100"/>
                  </a:lnTo>
                  <a:lnTo>
                    <a:pt x="396773" y="1930400"/>
                  </a:lnTo>
                  <a:lnTo>
                    <a:pt x="397256" y="1955800"/>
                  </a:lnTo>
                  <a:lnTo>
                    <a:pt x="399046" y="1968500"/>
                  </a:lnTo>
                  <a:lnTo>
                    <a:pt x="402653" y="1981200"/>
                  </a:lnTo>
                  <a:lnTo>
                    <a:pt x="408609" y="1993900"/>
                  </a:lnTo>
                  <a:lnTo>
                    <a:pt x="422122" y="1993900"/>
                  </a:lnTo>
                  <a:lnTo>
                    <a:pt x="437019" y="2006600"/>
                  </a:lnTo>
                  <a:lnTo>
                    <a:pt x="438531" y="2006600"/>
                  </a:lnTo>
                  <a:lnTo>
                    <a:pt x="447954" y="2019300"/>
                  </a:lnTo>
                  <a:lnTo>
                    <a:pt x="442760" y="2044700"/>
                  </a:lnTo>
                  <a:lnTo>
                    <a:pt x="436397" y="2070100"/>
                  </a:lnTo>
                  <a:lnTo>
                    <a:pt x="429387" y="2095500"/>
                  </a:lnTo>
                  <a:lnTo>
                    <a:pt x="422236" y="2120900"/>
                  </a:lnTo>
                  <a:lnTo>
                    <a:pt x="416369" y="2120900"/>
                  </a:lnTo>
                  <a:lnTo>
                    <a:pt x="408241" y="2133600"/>
                  </a:lnTo>
                  <a:lnTo>
                    <a:pt x="399097" y="2133600"/>
                  </a:lnTo>
                  <a:lnTo>
                    <a:pt x="390182" y="2146300"/>
                  </a:lnTo>
                  <a:lnTo>
                    <a:pt x="383400" y="2146300"/>
                  </a:lnTo>
                  <a:lnTo>
                    <a:pt x="376186" y="2159000"/>
                  </a:lnTo>
                  <a:lnTo>
                    <a:pt x="369341" y="2171700"/>
                  </a:lnTo>
                  <a:lnTo>
                    <a:pt x="363639" y="2184400"/>
                  </a:lnTo>
                  <a:lnTo>
                    <a:pt x="354190" y="2171700"/>
                  </a:lnTo>
                  <a:lnTo>
                    <a:pt x="268478" y="2171700"/>
                  </a:lnTo>
                  <a:lnTo>
                    <a:pt x="248259" y="2197100"/>
                  </a:lnTo>
                  <a:lnTo>
                    <a:pt x="233934" y="2197100"/>
                  </a:lnTo>
                  <a:lnTo>
                    <a:pt x="227850" y="2209800"/>
                  </a:lnTo>
                  <a:lnTo>
                    <a:pt x="222110" y="2222500"/>
                  </a:lnTo>
                  <a:lnTo>
                    <a:pt x="252120" y="2222500"/>
                  </a:lnTo>
                  <a:lnTo>
                    <a:pt x="264007" y="2235200"/>
                  </a:lnTo>
                  <a:lnTo>
                    <a:pt x="271386" y="2235200"/>
                  </a:lnTo>
                  <a:lnTo>
                    <a:pt x="278180" y="2222500"/>
                  </a:lnTo>
                  <a:lnTo>
                    <a:pt x="288353" y="2222500"/>
                  </a:lnTo>
                  <a:lnTo>
                    <a:pt x="290512" y="2235200"/>
                  </a:lnTo>
                  <a:lnTo>
                    <a:pt x="295935" y="2247900"/>
                  </a:lnTo>
                  <a:lnTo>
                    <a:pt x="310172" y="2247900"/>
                  </a:lnTo>
                  <a:lnTo>
                    <a:pt x="310083" y="2260600"/>
                  </a:lnTo>
                  <a:lnTo>
                    <a:pt x="311277" y="2260600"/>
                  </a:lnTo>
                  <a:lnTo>
                    <a:pt x="318503" y="2273300"/>
                  </a:lnTo>
                  <a:lnTo>
                    <a:pt x="336537" y="2273300"/>
                  </a:lnTo>
                  <a:lnTo>
                    <a:pt x="334848" y="2286000"/>
                  </a:lnTo>
                  <a:lnTo>
                    <a:pt x="332867" y="2298700"/>
                  </a:lnTo>
                  <a:lnTo>
                    <a:pt x="331203" y="2324100"/>
                  </a:lnTo>
                  <a:lnTo>
                    <a:pt x="330517" y="2336800"/>
                  </a:lnTo>
                  <a:lnTo>
                    <a:pt x="290322" y="2336800"/>
                  </a:lnTo>
                  <a:lnTo>
                    <a:pt x="238099" y="2374900"/>
                  </a:lnTo>
                  <a:lnTo>
                    <a:pt x="232257" y="2387600"/>
                  </a:lnTo>
                  <a:lnTo>
                    <a:pt x="230835" y="2387600"/>
                  </a:lnTo>
                  <a:lnTo>
                    <a:pt x="218122" y="2400300"/>
                  </a:lnTo>
                  <a:lnTo>
                    <a:pt x="213067" y="2400300"/>
                  </a:lnTo>
                  <a:lnTo>
                    <a:pt x="218897" y="2413000"/>
                  </a:lnTo>
                  <a:lnTo>
                    <a:pt x="225399" y="2413000"/>
                  </a:lnTo>
                  <a:lnTo>
                    <a:pt x="232321" y="2425700"/>
                  </a:lnTo>
                  <a:lnTo>
                    <a:pt x="239420" y="2425700"/>
                  </a:lnTo>
                  <a:lnTo>
                    <a:pt x="246151" y="2438400"/>
                  </a:lnTo>
                  <a:lnTo>
                    <a:pt x="250215" y="2438400"/>
                  </a:lnTo>
                  <a:lnTo>
                    <a:pt x="266750" y="2451100"/>
                  </a:lnTo>
                  <a:lnTo>
                    <a:pt x="262826" y="2438400"/>
                  </a:lnTo>
                  <a:lnTo>
                    <a:pt x="267271" y="2451100"/>
                  </a:lnTo>
                  <a:lnTo>
                    <a:pt x="265163" y="2476500"/>
                  </a:lnTo>
                  <a:lnTo>
                    <a:pt x="262877" y="2489200"/>
                  </a:lnTo>
                  <a:lnTo>
                    <a:pt x="266484" y="2501900"/>
                  </a:lnTo>
                  <a:lnTo>
                    <a:pt x="282054" y="2527300"/>
                  </a:lnTo>
                  <a:lnTo>
                    <a:pt x="287096" y="2540000"/>
                  </a:lnTo>
                  <a:lnTo>
                    <a:pt x="298577" y="2540000"/>
                  </a:lnTo>
                  <a:lnTo>
                    <a:pt x="304457" y="2552700"/>
                  </a:lnTo>
                  <a:lnTo>
                    <a:pt x="312610" y="2565400"/>
                  </a:lnTo>
                  <a:lnTo>
                    <a:pt x="318287" y="2578100"/>
                  </a:lnTo>
                  <a:lnTo>
                    <a:pt x="316750" y="2590800"/>
                  </a:lnTo>
                  <a:lnTo>
                    <a:pt x="298513" y="2628900"/>
                  </a:lnTo>
                  <a:lnTo>
                    <a:pt x="280390" y="2667000"/>
                  </a:lnTo>
                  <a:lnTo>
                    <a:pt x="262064" y="2705100"/>
                  </a:lnTo>
                  <a:lnTo>
                    <a:pt x="243179" y="2743200"/>
                  </a:lnTo>
                  <a:lnTo>
                    <a:pt x="44437" y="2743200"/>
                  </a:lnTo>
                  <a:lnTo>
                    <a:pt x="44348" y="2755900"/>
                  </a:lnTo>
                  <a:lnTo>
                    <a:pt x="44272" y="2768600"/>
                  </a:lnTo>
                  <a:lnTo>
                    <a:pt x="44183" y="2781300"/>
                  </a:lnTo>
                  <a:lnTo>
                    <a:pt x="46596" y="2806700"/>
                  </a:lnTo>
                  <a:lnTo>
                    <a:pt x="56413" y="2819400"/>
                  </a:lnTo>
                  <a:lnTo>
                    <a:pt x="176999" y="2819400"/>
                  </a:lnTo>
                  <a:lnTo>
                    <a:pt x="205994" y="2806700"/>
                  </a:lnTo>
                  <a:lnTo>
                    <a:pt x="210248" y="2806700"/>
                  </a:lnTo>
                  <a:lnTo>
                    <a:pt x="219976" y="2819400"/>
                  </a:lnTo>
                  <a:lnTo>
                    <a:pt x="229590" y="2819400"/>
                  </a:lnTo>
                  <a:lnTo>
                    <a:pt x="233565" y="2832100"/>
                  </a:lnTo>
                  <a:lnTo>
                    <a:pt x="205422" y="2832100"/>
                  </a:lnTo>
                  <a:lnTo>
                    <a:pt x="195910" y="2844800"/>
                  </a:lnTo>
                  <a:lnTo>
                    <a:pt x="190055" y="2844800"/>
                  </a:lnTo>
                  <a:lnTo>
                    <a:pt x="183540" y="2857500"/>
                  </a:lnTo>
                  <a:lnTo>
                    <a:pt x="157441" y="2857500"/>
                  </a:lnTo>
                  <a:lnTo>
                    <a:pt x="153352" y="2844800"/>
                  </a:lnTo>
                  <a:lnTo>
                    <a:pt x="149098" y="2832100"/>
                  </a:lnTo>
                  <a:lnTo>
                    <a:pt x="122377" y="2832100"/>
                  </a:lnTo>
                  <a:lnTo>
                    <a:pt x="103492" y="2844800"/>
                  </a:lnTo>
                  <a:lnTo>
                    <a:pt x="80581" y="2844800"/>
                  </a:lnTo>
                  <a:lnTo>
                    <a:pt x="83934" y="2857500"/>
                  </a:lnTo>
                  <a:lnTo>
                    <a:pt x="85293" y="2857500"/>
                  </a:lnTo>
                  <a:lnTo>
                    <a:pt x="88773" y="2870200"/>
                  </a:lnTo>
                  <a:lnTo>
                    <a:pt x="94373" y="2895600"/>
                  </a:lnTo>
                  <a:lnTo>
                    <a:pt x="89204" y="2895600"/>
                  </a:lnTo>
                  <a:lnTo>
                    <a:pt x="79629" y="2908300"/>
                  </a:lnTo>
                  <a:lnTo>
                    <a:pt x="72021" y="2921000"/>
                  </a:lnTo>
                  <a:lnTo>
                    <a:pt x="71958" y="2933700"/>
                  </a:lnTo>
                  <a:lnTo>
                    <a:pt x="71882" y="2946400"/>
                  </a:lnTo>
                  <a:lnTo>
                    <a:pt x="74968" y="2971800"/>
                  </a:lnTo>
                  <a:lnTo>
                    <a:pt x="80746" y="3009900"/>
                  </a:lnTo>
                  <a:lnTo>
                    <a:pt x="88722" y="3022600"/>
                  </a:lnTo>
                  <a:lnTo>
                    <a:pt x="127622" y="3048000"/>
                  </a:lnTo>
                  <a:lnTo>
                    <a:pt x="174866" y="3048000"/>
                  </a:lnTo>
                  <a:lnTo>
                    <a:pt x="190995" y="3073400"/>
                  </a:lnTo>
                  <a:lnTo>
                    <a:pt x="191617" y="3086100"/>
                  </a:lnTo>
                  <a:lnTo>
                    <a:pt x="182867" y="3111500"/>
                  </a:lnTo>
                  <a:lnTo>
                    <a:pt x="170929" y="3124200"/>
                  </a:lnTo>
                  <a:lnTo>
                    <a:pt x="165773" y="3136900"/>
                  </a:lnTo>
                  <a:lnTo>
                    <a:pt x="159435" y="3149600"/>
                  </a:lnTo>
                  <a:lnTo>
                    <a:pt x="153568" y="3149600"/>
                  </a:lnTo>
                  <a:lnTo>
                    <a:pt x="149834" y="3162300"/>
                  </a:lnTo>
                  <a:lnTo>
                    <a:pt x="96100" y="3162300"/>
                  </a:lnTo>
                  <a:lnTo>
                    <a:pt x="71983" y="3175000"/>
                  </a:lnTo>
                  <a:lnTo>
                    <a:pt x="55930" y="3187700"/>
                  </a:lnTo>
                  <a:lnTo>
                    <a:pt x="26365" y="3225800"/>
                  </a:lnTo>
                  <a:lnTo>
                    <a:pt x="20840" y="3225800"/>
                  </a:lnTo>
                  <a:lnTo>
                    <a:pt x="4521" y="3251200"/>
                  </a:lnTo>
                  <a:lnTo>
                    <a:pt x="0" y="3263900"/>
                  </a:lnTo>
                  <a:lnTo>
                    <a:pt x="4559" y="3289300"/>
                  </a:lnTo>
                  <a:lnTo>
                    <a:pt x="15468" y="3314700"/>
                  </a:lnTo>
                  <a:lnTo>
                    <a:pt x="21691" y="3327400"/>
                  </a:lnTo>
                  <a:lnTo>
                    <a:pt x="23304" y="3340100"/>
                  </a:lnTo>
                  <a:lnTo>
                    <a:pt x="21869" y="3340100"/>
                  </a:lnTo>
                  <a:lnTo>
                    <a:pt x="18910" y="3352800"/>
                  </a:lnTo>
                  <a:lnTo>
                    <a:pt x="18211" y="3365500"/>
                  </a:lnTo>
                  <a:lnTo>
                    <a:pt x="20345" y="3365500"/>
                  </a:lnTo>
                  <a:lnTo>
                    <a:pt x="17818" y="3378200"/>
                  </a:lnTo>
                  <a:lnTo>
                    <a:pt x="8851" y="3378200"/>
                  </a:lnTo>
                  <a:lnTo>
                    <a:pt x="5283" y="3390900"/>
                  </a:lnTo>
                  <a:lnTo>
                    <a:pt x="19240" y="3403600"/>
                  </a:lnTo>
                  <a:lnTo>
                    <a:pt x="68732" y="3429000"/>
                  </a:lnTo>
                  <a:lnTo>
                    <a:pt x="83578" y="3441700"/>
                  </a:lnTo>
                  <a:lnTo>
                    <a:pt x="102285" y="3429000"/>
                  </a:lnTo>
                  <a:lnTo>
                    <a:pt x="119697" y="3416300"/>
                  </a:lnTo>
                  <a:lnTo>
                    <a:pt x="138607" y="3403600"/>
                  </a:lnTo>
                  <a:lnTo>
                    <a:pt x="204038" y="3403600"/>
                  </a:lnTo>
                  <a:lnTo>
                    <a:pt x="203835" y="3416300"/>
                  </a:lnTo>
                  <a:lnTo>
                    <a:pt x="204838" y="3429000"/>
                  </a:lnTo>
                  <a:lnTo>
                    <a:pt x="209461" y="3441700"/>
                  </a:lnTo>
                  <a:lnTo>
                    <a:pt x="220103" y="3454400"/>
                  </a:lnTo>
                  <a:lnTo>
                    <a:pt x="226174" y="3467100"/>
                  </a:lnTo>
                  <a:lnTo>
                    <a:pt x="233184" y="3479800"/>
                  </a:lnTo>
                  <a:lnTo>
                    <a:pt x="240068" y="3492500"/>
                  </a:lnTo>
                  <a:lnTo>
                    <a:pt x="245770" y="3505200"/>
                  </a:lnTo>
                  <a:lnTo>
                    <a:pt x="247129" y="3517900"/>
                  </a:lnTo>
                  <a:lnTo>
                    <a:pt x="266865" y="3517900"/>
                  </a:lnTo>
                  <a:lnTo>
                    <a:pt x="267055" y="3530600"/>
                  </a:lnTo>
                  <a:lnTo>
                    <a:pt x="267131" y="3556000"/>
                  </a:lnTo>
                  <a:lnTo>
                    <a:pt x="267271" y="3568700"/>
                  </a:lnTo>
                  <a:lnTo>
                    <a:pt x="275501" y="3581400"/>
                  </a:lnTo>
                  <a:lnTo>
                    <a:pt x="291680" y="3581400"/>
                  </a:lnTo>
                  <a:lnTo>
                    <a:pt x="300405" y="3594100"/>
                  </a:lnTo>
                  <a:lnTo>
                    <a:pt x="300113" y="3606800"/>
                  </a:lnTo>
                  <a:lnTo>
                    <a:pt x="300355" y="3619500"/>
                  </a:lnTo>
                  <a:lnTo>
                    <a:pt x="301421" y="3632200"/>
                  </a:lnTo>
                  <a:lnTo>
                    <a:pt x="304292" y="3644900"/>
                  </a:lnTo>
                  <a:lnTo>
                    <a:pt x="309232" y="3657600"/>
                  </a:lnTo>
                  <a:lnTo>
                    <a:pt x="315290" y="3657600"/>
                  </a:lnTo>
                  <a:lnTo>
                    <a:pt x="321487" y="3670300"/>
                  </a:lnTo>
                  <a:lnTo>
                    <a:pt x="314413" y="3670300"/>
                  </a:lnTo>
                  <a:lnTo>
                    <a:pt x="313042" y="3683000"/>
                  </a:lnTo>
                  <a:lnTo>
                    <a:pt x="312204" y="3683000"/>
                  </a:lnTo>
                  <a:lnTo>
                    <a:pt x="312572" y="3708400"/>
                  </a:lnTo>
                  <a:lnTo>
                    <a:pt x="314096" y="3733800"/>
                  </a:lnTo>
                  <a:lnTo>
                    <a:pt x="310426" y="3746500"/>
                  </a:lnTo>
                  <a:lnTo>
                    <a:pt x="295211" y="3784600"/>
                  </a:lnTo>
                  <a:lnTo>
                    <a:pt x="292557" y="3797300"/>
                  </a:lnTo>
                  <a:lnTo>
                    <a:pt x="290487" y="3797300"/>
                  </a:lnTo>
                  <a:lnTo>
                    <a:pt x="289483" y="3810000"/>
                  </a:lnTo>
                  <a:lnTo>
                    <a:pt x="290068" y="3810000"/>
                  </a:lnTo>
                  <a:lnTo>
                    <a:pt x="293814" y="3822700"/>
                  </a:lnTo>
                  <a:lnTo>
                    <a:pt x="299173" y="3835400"/>
                  </a:lnTo>
                  <a:lnTo>
                    <a:pt x="305562" y="3848100"/>
                  </a:lnTo>
                  <a:lnTo>
                    <a:pt x="312445" y="3860800"/>
                  </a:lnTo>
                  <a:lnTo>
                    <a:pt x="309003" y="3873500"/>
                  </a:lnTo>
                  <a:lnTo>
                    <a:pt x="314286" y="3911600"/>
                  </a:lnTo>
                  <a:lnTo>
                    <a:pt x="326644" y="3937000"/>
                  </a:lnTo>
                  <a:lnTo>
                    <a:pt x="332486" y="3949700"/>
                  </a:lnTo>
                  <a:lnTo>
                    <a:pt x="336334" y="3962400"/>
                  </a:lnTo>
                  <a:lnTo>
                    <a:pt x="339115" y="3975100"/>
                  </a:lnTo>
                  <a:lnTo>
                    <a:pt x="344398" y="3987800"/>
                  </a:lnTo>
                  <a:lnTo>
                    <a:pt x="351447" y="4000500"/>
                  </a:lnTo>
                  <a:lnTo>
                    <a:pt x="359549" y="4013200"/>
                  </a:lnTo>
                  <a:lnTo>
                    <a:pt x="389166" y="4013200"/>
                  </a:lnTo>
                  <a:lnTo>
                    <a:pt x="408774" y="4025900"/>
                  </a:lnTo>
                  <a:lnTo>
                    <a:pt x="423875" y="4025900"/>
                  </a:lnTo>
                  <a:lnTo>
                    <a:pt x="434162" y="4038600"/>
                  </a:lnTo>
                  <a:lnTo>
                    <a:pt x="441604" y="4038600"/>
                  </a:lnTo>
                  <a:lnTo>
                    <a:pt x="441947" y="4051300"/>
                  </a:lnTo>
                  <a:lnTo>
                    <a:pt x="455028" y="4051300"/>
                  </a:lnTo>
                  <a:lnTo>
                    <a:pt x="459397" y="4064000"/>
                  </a:lnTo>
                  <a:lnTo>
                    <a:pt x="466026" y="4064000"/>
                  </a:lnTo>
                  <a:lnTo>
                    <a:pt x="466598" y="4074122"/>
                  </a:lnTo>
                  <a:lnTo>
                    <a:pt x="466699" y="4089400"/>
                  </a:lnTo>
                  <a:lnTo>
                    <a:pt x="405803" y="4089400"/>
                  </a:lnTo>
                  <a:lnTo>
                    <a:pt x="399948" y="4152900"/>
                  </a:lnTo>
                  <a:lnTo>
                    <a:pt x="397891" y="4191000"/>
                  </a:lnTo>
                  <a:lnTo>
                    <a:pt x="395884" y="4216400"/>
                  </a:lnTo>
                  <a:lnTo>
                    <a:pt x="394360" y="4241800"/>
                  </a:lnTo>
                  <a:lnTo>
                    <a:pt x="393763" y="4267200"/>
                  </a:lnTo>
                  <a:lnTo>
                    <a:pt x="408813" y="4267200"/>
                  </a:lnTo>
                  <a:lnTo>
                    <a:pt x="408813" y="4318000"/>
                  </a:lnTo>
                  <a:lnTo>
                    <a:pt x="426783" y="4318000"/>
                  </a:lnTo>
                  <a:lnTo>
                    <a:pt x="426885" y="4343400"/>
                  </a:lnTo>
                  <a:lnTo>
                    <a:pt x="408914" y="4356100"/>
                  </a:lnTo>
                  <a:lnTo>
                    <a:pt x="409143" y="4368800"/>
                  </a:lnTo>
                  <a:lnTo>
                    <a:pt x="409854" y="4381500"/>
                  </a:lnTo>
                  <a:lnTo>
                    <a:pt x="411835" y="4394200"/>
                  </a:lnTo>
                  <a:lnTo>
                    <a:pt x="375691" y="4394200"/>
                  </a:lnTo>
                  <a:lnTo>
                    <a:pt x="373443" y="4381500"/>
                  </a:lnTo>
                  <a:lnTo>
                    <a:pt x="361657" y="4368800"/>
                  </a:lnTo>
                  <a:lnTo>
                    <a:pt x="279323" y="4368800"/>
                  </a:lnTo>
                  <a:lnTo>
                    <a:pt x="279793" y="4394200"/>
                  </a:lnTo>
                  <a:lnTo>
                    <a:pt x="281863" y="4432300"/>
                  </a:lnTo>
                  <a:lnTo>
                    <a:pt x="282333" y="4445000"/>
                  </a:lnTo>
                  <a:lnTo>
                    <a:pt x="291731" y="4445000"/>
                  </a:lnTo>
                  <a:lnTo>
                    <a:pt x="305320" y="4457700"/>
                  </a:lnTo>
                  <a:lnTo>
                    <a:pt x="327507" y="4457700"/>
                  </a:lnTo>
                  <a:lnTo>
                    <a:pt x="328002" y="4483239"/>
                  </a:lnTo>
                  <a:lnTo>
                    <a:pt x="330047" y="4495800"/>
                  </a:lnTo>
                  <a:lnTo>
                    <a:pt x="330517" y="4508500"/>
                  </a:lnTo>
                  <a:lnTo>
                    <a:pt x="327317" y="4521200"/>
                  </a:lnTo>
                  <a:lnTo>
                    <a:pt x="323748" y="4521200"/>
                  </a:lnTo>
                  <a:lnTo>
                    <a:pt x="320929" y="4533900"/>
                  </a:lnTo>
                  <a:lnTo>
                    <a:pt x="319938" y="4546600"/>
                  </a:lnTo>
                  <a:lnTo>
                    <a:pt x="320154" y="4546600"/>
                  </a:lnTo>
                  <a:lnTo>
                    <a:pt x="322173" y="4559300"/>
                  </a:lnTo>
                  <a:lnTo>
                    <a:pt x="342569" y="4559300"/>
                  </a:lnTo>
                  <a:lnTo>
                    <a:pt x="342569" y="4572000"/>
                  </a:lnTo>
                  <a:lnTo>
                    <a:pt x="357619" y="4572000"/>
                  </a:lnTo>
                  <a:lnTo>
                    <a:pt x="357162" y="4597400"/>
                  </a:lnTo>
                  <a:lnTo>
                    <a:pt x="357365" y="4610100"/>
                  </a:lnTo>
                  <a:lnTo>
                    <a:pt x="360578" y="4622800"/>
                  </a:lnTo>
                  <a:lnTo>
                    <a:pt x="369163" y="4622800"/>
                  </a:lnTo>
                  <a:lnTo>
                    <a:pt x="375259" y="4635500"/>
                  </a:lnTo>
                  <a:lnTo>
                    <a:pt x="384759" y="4648200"/>
                  </a:lnTo>
                  <a:lnTo>
                    <a:pt x="394119" y="4660900"/>
                  </a:lnTo>
                  <a:lnTo>
                    <a:pt x="399783" y="4660900"/>
                  </a:lnTo>
                  <a:lnTo>
                    <a:pt x="409892" y="4648200"/>
                  </a:lnTo>
                  <a:lnTo>
                    <a:pt x="418617" y="4648200"/>
                  </a:lnTo>
                  <a:lnTo>
                    <a:pt x="426783" y="4635500"/>
                  </a:lnTo>
                  <a:lnTo>
                    <a:pt x="435216" y="4622800"/>
                  </a:lnTo>
                  <a:lnTo>
                    <a:pt x="446443" y="4610100"/>
                  </a:lnTo>
                  <a:lnTo>
                    <a:pt x="453059" y="4597400"/>
                  </a:lnTo>
                  <a:lnTo>
                    <a:pt x="456196" y="4584700"/>
                  </a:lnTo>
                  <a:lnTo>
                    <a:pt x="456996" y="4559300"/>
                  </a:lnTo>
                  <a:lnTo>
                    <a:pt x="469519" y="4572000"/>
                  </a:lnTo>
                  <a:lnTo>
                    <a:pt x="509600" y="4572000"/>
                  </a:lnTo>
                  <a:lnTo>
                    <a:pt x="511200" y="4584700"/>
                  </a:lnTo>
                  <a:lnTo>
                    <a:pt x="554609" y="4584700"/>
                  </a:lnTo>
                  <a:lnTo>
                    <a:pt x="568426" y="4597400"/>
                  </a:lnTo>
                  <a:lnTo>
                    <a:pt x="572071" y="4648200"/>
                  </a:lnTo>
                  <a:lnTo>
                    <a:pt x="594271" y="4648200"/>
                  </a:lnTo>
                  <a:lnTo>
                    <a:pt x="631075" y="4635500"/>
                  </a:lnTo>
                  <a:lnTo>
                    <a:pt x="740067" y="4635500"/>
                  </a:lnTo>
                  <a:lnTo>
                    <a:pt x="744715" y="4622800"/>
                  </a:lnTo>
                  <a:lnTo>
                    <a:pt x="750112" y="4610100"/>
                  </a:lnTo>
                  <a:lnTo>
                    <a:pt x="749973" y="4597400"/>
                  </a:lnTo>
                  <a:lnTo>
                    <a:pt x="738009" y="4572000"/>
                  </a:lnTo>
                  <a:lnTo>
                    <a:pt x="733704" y="4559300"/>
                  </a:lnTo>
                  <a:lnTo>
                    <a:pt x="737628" y="4533900"/>
                  </a:lnTo>
                  <a:lnTo>
                    <a:pt x="744512" y="4521200"/>
                  </a:lnTo>
                  <a:lnTo>
                    <a:pt x="749109" y="4495800"/>
                  </a:lnTo>
                  <a:lnTo>
                    <a:pt x="764413" y="4495800"/>
                  </a:lnTo>
                  <a:lnTo>
                    <a:pt x="769937" y="4508500"/>
                  </a:lnTo>
                  <a:lnTo>
                    <a:pt x="776617" y="4508500"/>
                  </a:lnTo>
                  <a:lnTo>
                    <a:pt x="819391" y="4521200"/>
                  </a:lnTo>
                  <a:lnTo>
                    <a:pt x="836676" y="4533900"/>
                  </a:lnTo>
                  <a:lnTo>
                    <a:pt x="844804" y="4521200"/>
                  </a:lnTo>
                  <a:lnTo>
                    <a:pt x="860145" y="4521200"/>
                  </a:lnTo>
                  <a:lnTo>
                    <a:pt x="870699" y="4533900"/>
                  </a:lnTo>
                  <a:lnTo>
                    <a:pt x="882840" y="4533900"/>
                  </a:lnTo>
                  <a:lnTo>
                    <a:pt x="904519" y="4559300"/>
                  </a:lnTo>
                  <a:lnTo>
                    <a:pt x="916000" y="4559300"/>
                  </a:lnTo>
                  <a:lnTo>
                    <a:pt x="917790" y="4572000"/>
                  </a:lnTo>
                  <a:lnTo>
                    <a:pt x="922274" y="4584700"/>
                  </a:lnTo>
                  <a:lnTo>
                    <a:pt x="941832" y="4597400"/>
                  </a:lnTo>
                  <a:lnTo>
                    <a:pt x="941743" y="4610100"/>
                  </a:lnTo>
                  <a:lnTo>
                    <a:pt x="943508" y="4610100"/>
                  </a:lnTo>
                  <a:lnTo>
                    <a:pt x="950137" y="4622800"/>
                  </a:lnTo>
                  <a:lnTo>
                    <a:pt x="964653" y="4622800"/>
                  </a:lnTo>
                  <a:lnTo>
                    <a:pt x="974890" y="4635500"/>
                  </a:lnTo>
                  <a:lnTo>
                    <a:pt x="985507" y="4635500"/>
                  </a:lnTo>
                  <a:lnTo>
                    <a:pt x="996543" y="4648200"/>
                  </a:lnTo>
                  <a:lnTo>
                    <a:pt x="1008087" y="4648200"/>
                  </a:lnTo>
                  <a:lnTo>
                    <a:pt x="1010881" y="4635500"/>
                  </a:lnTo>
                  <a:lnTo>
                    <a:pt x="1014336" y="4622800"/>
                  </a:lnTo>
                  <a:lnTo>
                    <a:pt x="1018146" y="4622800"/>
                  </a:lnTo>
                  <a:lnTo>
                    <a:pt x="1021981" y="4610100"/>
                  </a:lnTo>
                  <a:lnTo>
                    <a:pt x="1026121" y="4597400"/>
                  </a:lnTo>
                  <a:lnTo>
                    <a:pt x="1030325" y="4584700"/>
                  </a:lnTo>
                  <a:lnTo>
                    <a:pt x="1033665" y="4572000"/>
                  </a:lnTo>
                  <a:lnTo>
                    <a:pt x="1035189" y="4559300"/>
                  </a:lnTo>
                  <a:lnTo>
                    <a:pt x="1018032" y="4559300"/>
                  </a:lnTo>
                  <a:lnTo>
                    <a:pt x="1011885" y="4556023"/>
                  </a:lnTo>
                  <a:lnTo>
                    <a:pt x="1011885" y="4572000"/>
                  </a:lnTo>
                  <a:lnTo>
                    <a:pt x="1009561" y="4584700"/>
                  </a:lnTo>
                  <a:lnTo>
                    <a:pt x="1005332" y="4597400"/>
                  </a:lnTo>
                  <a:lnTo>
                    <a:pt x="1000277" y="4610100"/>
                  </a:lnTo>
                  <a:lnTo>
                    <a:pt x="995514" y="4622800"/>
                  </a:lnTo>
                  <a:lnTo>
                    <a:pt x="971918" y="4610100"/>
                  </a:lnTo>
                  <a:lnTo>
                    <a:pt x="962558" y="4610100"/>
                  </a:lnTo>
                  <a:lnTo>
                    <a:pt x="961377" y="4597400"/>
                  </a:lnTo>
                  <a:lnTo>
                    <a:pt x="962291" y="4584700"/>
                  </a:lnTo>
                  <a:lnTo>
                    <a:pt x="945515" y="4572000"/>
                  </a:lnTo>
                  <a:lnTo>
                    <a:pt x="939965" y="4572000"/>
                  </a:lnTo>
                  <a:lnTo>
                    <a:pt x="939088" y="4559300"/>
                  </a:lnTo>
                  <a:lnTo>
                    <a:pt x="936358" y="4546600"/>
                  </a:lnTo>
                  <a:lnTo>
                    <a:pt x="954938" y="4559300"/>
                  </a:lnTo>
                  <a:lnTo>
                    <a:pt x="974026" y="4559300"/>
                  </a:lnTo>
                  <a:lnTo>
                    <a:pt x="993165" y="4572000"/>
                  </a:lnTo>
                  <a:lnTo>
                    <a:pt x="1011885" y="4572000"/>
                  </a:lnTo>
                  <a:lnTo>
                    <a:pt x="1011885" y="4556023"/>
                  </a:lnTo>
                  <a:lnTo>
                    <a:pt x="994295" y="4546600"/>
                  </a:lnTo>
                  <a:lnTo>
                    <a:pt x="970673" y="4546600"/>
                  </a:lnTo>
                  <a:lnTo>
                    <a:pt x="953884" y="4533900"/>
                  </a:lnTo>
                  <a:lnTo>
                    <a:pt x="965644" y="4508500"/>
                  </a:lnTo>
                  <a:lnTo>
                    <a:pt x="978458" y="4483239"/>
                  </a:lnTo>
                  <a:lnTo>
                    <a:pt x="981748" y="4470400"/>
                  </a:lnTo>
                  <a:lnTo>
                    <a:pt x="984973" y="4457700"/>
                  </a:lnTo>
                  <a:lnTo>
                    <a:pt x="977404" y="4445000"/>
                  </a:lnTo>
                  <a:lnTo>
                    <a:pt x="968794" y="4432300"/>
                  </a:lnTo>
                  <a:lnTo>
                    <a:pt x="958837" y="4419600"/>
                  </a:lnTo>
                  <a:lnTo>
                    <a:pt x="949452" y="4406900"/>
                  </a:lnTo>
                  <a:lnTo>
                    <a:pt x="942606" y="4394200"/>
                  </a:lnTo>
                  <a:lnTo>
                    <a:pt x="989685" y="4394200"/>
                  </a:lnTo>
                  <a:lnTo>
                    <a:pt x="1000658" y="4406900"/>
                  </a:lnTo>
                  <a:lnTo>
                    <a:pt x="1010246" y="4406900"/>
                  </a:lnTo>
                  <a:lnTo>
                    <a:pt x="1019098" y="4419600"/>
                  </a:lnTo>
                  <a:lnTo>
                    <a:pt x="1027874" y="4419600"/>
                  </a:lnTo>
                  <a:lnTo>
                    <a:pt x="1046048" y="4432300"/>
                  </a:lnTo>
                  <a:lnTo>
                    <a:pt x="1053338" y="4445000"/>
                  </a:lnTo>
                  <a:lnTo>
                    <a:pt x="1055090" y="4457700"/>
                  </a:lnTo>
                  <a:lnTo>
                    <a:pt x="1056716" y="4483239"/>
                  </a:lnTo>
                  <a:lnTo>
                    <a:pt x="1057579" y="4483239"/>
                  </a:lnTo>
                  <a:lnTo>
                    <a:pt x="1058405" y="4495800"/>
                  </a:lnTo>
                  <a:lnTo>
                    <a:pt x="1059027" y="4495800"/>
                  </a:lnTo>
                  <a:lnTo>
                    <a:pt x="1059281" y="4508500"/>
                  </a:lnTo>
                  <a:lnTo>
                    <a:pt x="1075143" y="4508500"/>
                  </a:lnTo>
                  <a:lnTo>
                    <a:pt x="1083373" y="4521200"/>
                  </a:lnTo>
                  <a:lnTo>
                    <a:pt x="1080947" y="4533900"/>
                  </a:lnTo>
                  <a:lnTo>
                    <a:pt x="1075410" y="4546600"/>
                  </a:lnTo>
                  <a:lnTo>
                    <a:pt x="1068590" y="4559300"/>
                  </a:lnTo>
                  <a:lnTo>
                    <a:pt x="1062291" y="4572000"/>
                  </a:lnTo>
                  <a:lnTo>
                    <a:pt x="1089291" y="4597400"/>
                  </a:lnTo>
                  <a:lnTo>
                    <a:pt x="1110869" y="4610100"/>
                  </a:lnTo>
                  <a:lnTo>
                    <a:pt x="1133602" y="4622800"/>
                  </a:lnTo>
                  <a:lnTo>
                    <a:pt x="1175194" y="4622800"/>
                  </a:lnTo>
                  <a:lnTo>
                    <a:pt x="1184948" y="4635500"/>
                  </a:lnTo>
                  <a:lnTo>
                    <a:pt x="1191945" y="4635500"/>
                  </a:lnTo>
                  <a:lnTo>
                    <a:pt x="1194790" y="4648200"/>
                  </a:lnTo>
                  <a:lnTo>
                    <a:pt x="1184046" y="4648200"/>
                  </a:lnTo>
                  <a:lnTo>
                    <a:pt x="1173683" y="4635500"/>
                  </a:lnTo>
                  <a:lnTo>
                    <a:pt x="1152639" y="4635500"/>
                  </a:lnTo>
                  <a:lnTo>
                    <a:pt x="1149261" y="4648200"/>
                  </a:lnTo>
                  <a:lnTo>
                    <a:pt x="1109738" y="4648200"/>
                  </a:lnTo>
                  <a:lnTo>
                    <a:pt x="1105192" y="4660900"/>
                  </a:lnTo>
                  <a:lnTo>
                    <a:pt x="1101585" y="4673600"/>
                  </a:lnTo>
                  <a:lnTo>
                    <a:pt x="1100658" y="4686300"/>
                  </a:lnTo>
                  <a:lnTo>
                    <a:pt x="1104760" y="4686300"/>
                  </a:lnTo>
                  <a:lnTo>
                    <a:pt x="1110030" y="4699000"/>
                  </a:lnTo>
                  <a:lnTo>
                    <a:pt x="1114564" y="4699000"/>
                  </a:lnTo>
                  <a:lnTo>
                    <a:pt x="1116495" y="4724400"/>
                  </a:lnTo>
                  <a:lnTo>
                    <a:pt x="1136243" y="4737100"/>
                  </a:lnTo>
                  <a:lnTo>
                    <a:pt x="1139812" y="4749800"/>
                  </a:lnTo>
                  <a:lnTo>
                    <a:pt x="1131138" y="4775200"/>
                  </a:lnTo>
                  <a:lnTo>
                    <a:pt x="1114221" y="4813300"/>
                  </a:lnTo>
                  <a:lnTo>
                    <a:pt x="1111694" y="4826000"/>
                  </a:lnTo>
                  <a:lnTo>
                    <a:pt x="1114640" y="4826000"/>
                  </a:lnTo>
                  <a:lnTo>
                    <a:pt x="1121130" y="4838700"/>
                  </a:lnTo>
                  <a:lnTo>
                    <a:pt x="1129233" y="4851400"/>
                  </a:lnTo>
                  <a:lnTo>
                    <a:pt x="1144270" y="4864100"/>
                  </a:lnTo>
                  <a:lnTo>
                    <a:pt x="1157363" y="4876800"/>
                  </a:lnTo>
                  <a:lnTo>
                    <a:pt x="1204633" y="4876800"/>
                  </a:lnTo>
                  <a:lnTo>
                    <a:pt x="1207897" y="4864100"/>
                  </a:lnTo>
                  <a:lnTo>
                    <a:pt x="1211059" y="4851400"/>
                  </a:lnTo>
                  <a:lnTo>
                    <a:pt x="1214577" y="4838700"/>
                  </a:lnTo>
                  <a:lnTo>
                    <a:pt x="1218488" y="4838700"/>
                  </a:lnTo>
                  <a:lnTo>
                    <a:pt x="1222057" y="4826000"/>
                  </a:lnTo>
                  <a:lnTo>
                    <a:pt x="1225219" y="4813300"/>
                  </a:lnTo>
                  <a:lnTo>
                    <a:pt x="1227924" y="4800600"/>
                  </a:lnTo>
                  <a:lnTo>
                    <a:pt x="1248308" y="4813300"/>
                  </a:lnTo>
                  <a:lnTo>
                    <a:pt x="1309103" y="4838700"/>
                  </a:lnTo>
                  <a:lnTo>
                    <a:pt x="1330312" y="4851400"/>
                  </a:lnTo>
                  <a:lnTo>
                    <a:pt x="1336065" y="4826000"/>
                  </a:lnTo>
                  <a:lnTo>
                    <a:pt x="1338948" y="4813300"/>
                  </a:lnTo>
                  <a:lnTo>
                    <a:pt x="1342910" y="4800600"/>
                  </a:lnTo>
                  <a:lnTo>
                    <a:pt x="1339951" y="4775200"/>
                  </a:lnTo>
                  <a:lnTo>
                    <a:pt x="1327759" y="4749800"/>
                  </a:lnTo>
                  <a:lnTo>
                    <a:pt x="1316977" y="4724400"/>
                  </a:lnTo>
                  <a:lnTo>
                    <a:pt x="1305204" y="4724400"/>
                  </a:lnTo>
                  <a:lnTo>
                    <a:pt x="1289621" y="4711700"/>
                  </a:lnTo>
                  <a:lnTo>
                    <a:pt x="1239964" y="4711700"/>
                  </a:lnTo>
                  <a:lnTo>
                    <a:pt x="1241958" y="4699000"/>
                  </a:lnTo>
                  <a:lnTo>
                    <a:pt x="1245933" y="4686300"/>
                  </a:lnTo>
                  <a:lnTo>
                    <a:pt x="1250594" y="4673600"/>
                  </a:lnTo>
                  <a:lnTo>
                    <a:pt x="1254645" y="4660900"/>
                  </a:lnTo>
                  <a:lnTo>
                    <a:pt x="1278077" y="4648200"/>
                  </a:lnTo>
                  <a:lnTo>
                    <a:pt x="1332204" y="4648200"/>
                  </a:lnTo>
                  <a:lnTo>
                    <a:pt x="1360678" y="4660900"/>
                  </a:lnTo>
                  <a:lnTo>
                    <a:pt x="1396060" y="4660900"/>
                  </a:lnTo>
                  <a:lnTo>
                    <a:pt x="1402588" y="4673600"/>
                  </a:lnTo>
                  <a:lnTo>
                    <a:pt x="1480870" y="4673600"/>
                  </a:lnTo>
                  <a:lnTo>
                    <a:pt x="1482572" y="4686300"/>
                  </a:lnTo>
                  <a:lnTo>
                    <a:pt x="1483474" y="4699000"/>
                  </a:lnTo>
                  <a:lnTo>
                    <a:pt x="1483829" y="4711700"/>
                  </a:lnTo>
                  <a:lnTo>
                    <a:pt x="1483893" y="4724400"/>
                  </a:lnTo>
                  <a:lnTo>
                    <a:pt x="1516557" y="4737100"/>
                  </a:lnTo>
                  <a:lnTo>
                    <a:pt x="1530324" y="4749800"/>
                  </a:lnTo>
                  <a:lnTo>
                    <a:pt x="1532928" y="4762500"/>
                  </a:lnTo>
                  <a:lnTo>
                    <a:pt x="1532077" y="4787900"/>
                  </a:lnTo>
                  <a:lnTo>
                    <a:pt x="1557820" y="4800600"/>
                  </a:lnTo>
                  <a:lnTo>
                    <a:pt x="1611820" y="4826000"/>
                  </a:lnTo>
                  <a:lnTo>
                    <a:pt x="1638503" y="4826000"/>
                  </a:lnTo>
                  <a:lnTo>
                    <a:pt x="1664944" y="4838700"/>
                  </a:lnTo>
                  <a:lnTo>
                    <a:pt x="1760270" y="4838700"/>
                  </a:lnTo>
                  <a:lnTo>
                    <a:pt x="1760943" y="4826000"/>
                  </a:lnTo>
                  <a:lnTo>
                    <a:pt x="1775942" y="4826000"/>
                  </a:lnTo>
                  <a:lnTo>
                    <a:pt x="1783372" y="4838700"/>
                  </a:lnTo>
                  <a:lnTo>
                    <a:pt x="1810321" y="4838700"/>
                  </a:lnTo>
                  <a:lnTo>
                    <a:pt x="1821357" y="4851400"/>
                  </a:lnTo>
                  <a:lnTo>
                    <a:pt x="1833219" y="4851400"/>
                  </a:lnTo>
                  <a:lnTo>
                    <a:pt x="1832279" y="4826000"/>
                  </a:lnTo>
                  <a:lnTo>
                    <a:pt x="1828126" y="4800600"/>
                  </a:lnTo>
                  <a:lnTo>
                    <a:pt x="1827187" y="4787900"/>
                  </a:lnTo>
                  <a:lnTo>
                    <a:pt x="1840484" y="4775200"/>
                  </a:lnTo>
                  <a:lnTo>
                    <a:pt x="1855571" y="4775200"/>
                  </a:lnTo>
                  <a:lnTo>
                    <a:pt x="1866341" y="4787900"/>
                  </a:lnTo>
                  <a:lnTo>
                    <a:pt x="1874761" y="4775200"/>
                  </a:lnTo>
                  <a:lnTo>
                    <a:pt x="1882216" y="4775200"/>
                  </a:lnTo>
                  <a:lnTo>
                    <a:pt x="1889150" y="4762500"/>
                  </a:lnTo>
                  <a:lnTo>
                    <a:pt x="1896008" y="4749800"/>
                  </a:lnTo>
                  <a:lnTo>
                    <a:pt x="1905723" y="4749800"/>
                  </a:lnTo>
                  <a:lnTo>
                    <a:pt x="1911324" y="4737100"/>
                  </a:lnTo>
                  <a:lnTo>
                    <a:pt x="1913890" y="4737100"/>
                  </a:lnTo>
                  <a:lnTo>
                    <a:pt x="1914512" y="4711700"/>
                  </a:lnTo>
                  <a:lnTo>
                    <a:pt x="1927872" y="4711700"/>
                  </a:lnTo>
                  <a:lnTo>
                    <a:pt x="1931504" y="4724400"/>
                  </a:lnTo>
                  <a:lnTo>
                    <a:pt x="1949691" y="4724400"/>
                  </a:lnTo>
                  <a:lnTo>
                    <a:pt x="1956689" y="4737100"/>
                  </a:lnTo>
                  <a:lnTo>
                    <a:pt x="1949488" y="4762500"/>
                  </a:lnTo>
                  <a:lnTo>
                    <a:pt x="1942477" y="4813300"/>
                  </a:lnTo>
                  <a:lnTo>
                    <a:pt x="1936064" y="4851400"/>
                  </a:lnTo>
                  <a:lnTo>
                    <a:pt x="1930679" y="4889500"/>
                  </a:lnTo>
                  <a:lnTo>
                    <a:pt x="1928126" y="4902200"/>
                  </a:lnTo>
                  <a:lnTo>
                    <a:pt x="1924227" y="4914900"/>
                  </a:lnTo>
                  <a:lnTo>
                    <a:pt x="1917077" y="4914900"/>
                  </a:lnTo>
                  <a:lnTo>
                    <a:pt x="1904771" y="4902200"/>
                  </a:lnTo>
                  <a:lnTo>
                    <a:pt x="1766963" y="4902200"/>
                  </a:lnTo>
                  <a:lnTo>
                    <a:pt x="1765846" y="4914900"/>
                  </a:lnTo>
                  <a:lnTo>
                    <a:pt x="1763445" y="4914900"/>
                  </a:lnTo>
                  <a:lnTo>
                    <a:pt x="1757870" y="4940300"/>
                  </a:lnTo>
                  <a:lnTo>
                    <a:pt x="1754657" y="4953000"/>
                  </a:lnTo>
                  <a:lnTo>
                    <a:pt x="1753806" y="4965700"/>
                  </a:lnTo>
                  <a:lnTo>
                    <a:pt x="1755000" y="4965700"/>
                  </a:lnTo>
                  <a:lnTo>
                    <a:pt x="1757934" y="4978400"/>
                  </a:lnTo>
                  <a:lnTo>
                    <a:pt x="1750174" y="4978400"/>
                  </a:lnTo>
                  <a:lnTo>
                    <a:pt x="1743392" y="4991100"/>
                  </a:lnTo>
                  <a:lnTo>
                    <a:pt x="1714284" y="4991100"/>
                  </a:lnTo>
                  <a:lnTo>
                    <a:pt x="1707235" y="5003800"/>
                  </a:lnTo>
                  <a:lnTo>
                    <a:pt x="1700720" y="5003800"/>
                  </a:lnTo>
                  <a:lnTo>
                    <a:pt x="1705635" y="5029200"/>
                  </a:lnTo>
                  <a:lnTo>
                    <a:pt x="1700936" y="5054600"/>
                  </a:lnTo>
                  <a:lnTo>
                    <a:pt x="1693100" y="5080000"/>
                  </a:lnTo>
                  <a:lnTo>
                    <a:pt x="1688668" y="5105400"/>
                  </a:lnTo>
                  <a:lnTo>
                    <a:pt x="1674279" y="5105400"/>
                  </a:lnTo>
                  <a:lnTo>
                    <a:pt x="1661414" y="5118100"/>
                  </a:lnTo>
                  <a:lnTo>
                    <a:pt x="1634464" y="5118100"/>
                  </a:lnTo>
                  <a:lnTo>
                    <a:pt x="1634464" y="5156200"/>
                  </a:lnTo>
                  <a:lnTo>
                    <a:pt x="1649514" y="5156200"/>
                  </a:lnTo>
                  <a:lnTo>
                    <a:pt x="1648231" y="5181600"/>
                  </a:lnTo>
                  <a:lnTo>
                    <a:pt x="1645094" y="5194300"/>
                  </a:lnTo>
                  <a:lnTo>
                    <a:pt x="1641157" y="5207000"/>
                  </a:lnTo>
                  <a:lnTo>
                    <a:pt x="1637474" y="5232400"/>
                  </a:lnTo>
                  <a:lnTo>
                    <a:pt x="1654949" y="5232400"/>
                  </a:lnTo>
                  <a:lnTo>
                    <a:pt x="1673034" y="5245100"/>
                  </a:lnTo>
                  <a:lnTo>
                    <a:pt x="1689366" y="5245100"/>
                  </a:lnTo>
                  <a:lnTo>
                    <a:pt x="1701571" y="5257800"/>
                  </a:lnTo>
                  <a:lnTo>
                    <a:pt x="1706499" y="5270500"/>
                  </a:lnTo>
                  <a:lnTo>
                    <a:pt x="1712302" y="5270500"/>
                  </a:lnTo>
                  <a:lnTo>
                    <a:pt x="1718551" y="5283200"/>
                  </a:lnTo>
                  <a:lnTo>
                    <a:pt x="1724812" y="5283200"/>
                  </a:lnTo>
                  <a:lnTo>
                    <a:pt x="1721548" y="5295900"/>
                  </a:lnTo>
                  <a:lnTo>
                    <a:pt x="1709991" y="5321300"/>
                  </a:lnTo>
                  <a:lnTo>
                    <a:pt x="1706740" y="5334000"/>
                  </a:lnTo>
                  <a:lnTo>
                    <a:pt x="1723326" y="5346700"/>
                  </a:lnTo>
                  <a:lnTo>
                    <a:pt x="1741297" y="5359400"/>
                  </a:lnTo>
                  <a:lnTo>
                    <a:pt x="1758556" y="5372100"/>
                  </a:lnTo>
                  <a:lnTo>
                    <a:pt x="1785454" y="5372100"/>
                  </a:lnTo>
                  <a:lnTo>
                    <a:pt x="1804466" y="5359400"/>
                  </a:lnTo>
                  <a:lnTo>
                    <a:pt x="1822602" y="5334000"/>
                  </a:lnTo>
                  <a:lnTo>
                    <a:pt x="1832457" y="5321300"/>
                  </a:lnTo>
                  <a:lnTo>
                    <a:pt x="1852815" y="5308600"/>
                  </a:lnTo>
                  <a:lnTo>
                    <a:pt x="1866049" y="5295900"/>
                  </a:lnTo>
                  <a:lnTo>
                    <a:pt x="1873224" y="5283200"/>
                  </a:lnTo>
                  <a:lnTo>
                    <a:pt x="1875383" y="5257800"/>
                  </a:lnTo>
                  <a:lnTo>
                    <a:pt x="1886712" y="5257800"/>
                  </a:lnTo>
                  <a:lnTo>
                    <a:pt x="1896618" y="5245100"/>
                  </a:lnTo>
                  <a:lnTo>
                    <a:pt x="1910473" y="5245100"/>
                  </a:lnTo>
                  <a:lnTo>
                    <a:pt x="1915998" y="5219700"/>
                  </a:lnTo>
                  <a:lnTo>
                    <a:pt x="1920557" y="5194300"/>
                  </a:lnTo>
                  <a:lnTo>
                    <a:pt x="1963902" y="5194300"/>
                  </a:lnTo>
                  <a:lnTo>
                    <a:pt x="1977212" y="5207000"/>
                  </a:lnTo>
                  <a:lnTo>
                    <a:pt x="1987194" y="5219700"/>
                  </a:lnTo>
                  <a:lnTo>
                    <a:pt x="1996808" y="5219700"/>
                  </a:lnTo>
                  <a:lnTo>
                    <a:pt x="2006549" y="5232400"/>
                  </a:lnTo>
                  <a:lnTo>
                    <a:pt x="2016912" y="5232400"/>
                  </a:lnTo>
                  <a:lnTo>
                    <a:pt x="2032584" y="5207000"/>
                  </a:lnTo>
                  <a:lnTo>
                    <a:pt x="2040432" y="5194300"/>
                  </a:lnTo>
                  <a:lnTo>
                    <a:pt x="2046846" y="5181600"/>
                  </a:lnTo>
                  <a:lnTo>
                    <a:pt x="2053158" y="5181600"/>
                  </a:lnTo>
                  <a:lnTo>
                    <a:pt x="2059266" y="5168900"/>
                  </a:lnTo>
                  <a:lnTo>
                    <a:pt x="2065096" y="5156200"/>
                  </a:lnTo>
                  <a:lnTo>
                    <a:pt x="2081339" y="5156200"/>
                  </a:lnTo>
                  <a:lnTo>
                    <a:pt x="2108860" y="5168900"/>
                  </a:lnTo>
                  <a:lnTo>
                    <a:pt x="2149411" y="5168900"/>
                  </a:lnTo>
                  <a:lnTo>
                    <a:pt x="2150859" y="5181600"/>
                  </a:lnTo>
                  <a:lnTo>
                    <a:pt x="2150694" y="5194300"/>
                  </a:lnTo>
                  <a:lnTo>
                    <a:pt x="2149894" y="5219700"/>
                  </a:lnTo>
                  <a:lnTo>
                    <a:pt x="2149411" y="5232400"/>
                  </a:lnTo>
                  <a:lnTo>
                    <a:pt x="2157857" y="5232400"/>
                  </a:lnTo>
                  <a:lnTo>
                    <a:pt x="2167077" y="5245100"/>
                  </a:lnTo>
                  <a:lnTo>
                    <a:pt x="2194382" y="5245100"/>
                  </a:lnTo>
                  <a:lnTo>
                    <a:pt x="2203793" y="5257800"/>
                  </a:lnTo>
                  <a:lnTo>
                    <a:pt x="2224697" y="5257800"/>
                  </a:lnTo>
                  <a:lnTo>
                    <a:pt x="2226627" y="5245100"/>
                  </a:lnTo>
                  <a:lnTo>
                    <a:pt x="2229878" y="5232400"/>
                  </a:lnTo>
                  <a:lnTo>
                    <a:pt x="2233549" y="5232400"/>
                  </a:lnTo>
                  <a:lnTo>
                    <a:pt x="2236736" y="5219700"/>
                  </a:lnTo>
                  <a:lnTo>
                    <a:pt x="2256853" y="5219700"/>
                  </a:lnTo>
                  <a:lnTo>
                    <a:pt x="2260104" y="5232400"/>
                  </a:lnTo>
                  <a:lnTo>
                    <a:pt x="2260841" y="5245100"/>
                  </a:lnTo>
                  <a:lnTo>
                    <a:pt x="2284933" y="5245100"/>
                  </a:lnTo>
                  <a:lnTo>
                    <a:pt x="2284463" y="5257800"/>
                  </a:lnTo>
                  <a:lnTo>
                    <a:pt x="2283422" y="5270500"/>
                  </a:lnTo>
                  <a:lnTo>
                    <a:pt x="2282380" y="5270500"/>
                  </a:lnTo>
                  <a:lnTo>
                    <a:pt x="2281910" y="5283200"/>
                  </a:lnTo>
                  <a:lnTo>
                    <a:pt x="2303005" y="5283200"/>
                  </a:lnTo>
                  <a:lnTo>
                    <a:pt x="2299436" y="5321300"/>
                  </a:lnTo>
                  <a:lnTo>
                    <a:pt x="2317229" y="5321300"/>
                  </a:lnTo>
                  <a:lnTo>
                    <a:pt x="2355037" y="5346700"/>
                  </a:lnTo>
                  <a:lnTo>
                    <a:pt x="2372258" y="5359400"/>
                  </a:lnTo>
                  <a:lnTo>
                    <a:pt x="2391549" y="5334000"/>
                  </a:lnTo>
                  <a:lnTo>
                    <a:pt x="2412555" y="5295900"/>
                  </a:lnTo>
                  <a:lnTo>
                    <a:pt x="2429980" y="5257800"/>
                  </a:lnTo>
                  <a:lnTo>
                    <a:pt x="2438514" y="5219700"/>
                  </a:lnTo>
                  <a:lnTo>
                    <a:pt x="2414422" y="5219700"/>
                  </a:lnTo>
                  <a:lnTo>
                    <a:pt x="2414422" y="5194300"/>
                  </a:lnTo>
                  <a:lnTo>
                    <a:pt x="2402370" y="5194300"/>
                  </a:lnTo>
                  <a:lnTo>
                    <a:pt x="2405608" y="5168900"/>
                  </a:lnTo>
                  <a:lnTo>
                    <a:pt x="2408517" y="5156200"/>
                  </a:lnTo>
                  <a:lnTo>
                    <a:pt x="2410612" y="5130800"/>
                  </a:lnTo>
                  <a:lnTo>
                    <a:pt x="2411412" y="5118100"/>
                  </a:lnTo>
                  <a:lnTo>
                    <a:pt x="2468029" y="5130800"/>
                  </a:lnTo>
                  <a:lnTo>
                    <a:pt x="2498890" y="5143500"/>
                  </a:lnTo>
                  <a:lnTo>
                    <a:pt x="2522829" y="5143500"/>
                  </a:lnTo>
                  <a:lnTo>
                    <a:pt x="2525966" y="5118100"/>
                  </a:lnTo>
                  <a:lnTo>
                    <a:pt x="2532138" y="5092700"/>
                  </a:lnTo>
                  <a:lnTo>
                    <a:pt x="2538184" y="5067300"/>
                  </a:lnTo>
                  <a:lnTo>
                    <a:pt x="2540901" y="5041900"/>
                  </a:lnTo>
                  <a:lnTo>
                    <a:pt x="2601125" y="5041900"/>
                  </a:lnTo>
                  <a:lnTo>
                    <a:pt x="2607729" y="5029200"/>
                  </a:lnTo>
                  <a:lnTo>
                    <a:pt x="2613406" y="5003800"/>
                  </a:lnTo>
                  <a:lnTo>
                    <a:pt x="2617457" y="4991100"/>
                  </a:lnTo>
                  <a:lnTo>
                    <a:pt x="2619197" y="4965700"/>
                  </a:lnTo>
                  <a:lnTo>
                    <a:pt x="2722359" y="4965700"/>
                  </a:lnTo>
                  <a:lnTo>
                    <a:pt x="2736519" y="4978400"/>
                  </a:lnTo>
                  <a:lnTo>
                    <a:pt x="2750032" y="4991100"/>
                  </a:lnTo>
                  <a:lnTo>
                    <a:pt x="2763748" y="5003800"/>
                  </a:lnTo>
                  <a:lnTo>
                    <a:pt x="2799384" y="4978400"/>
                  </a:lnTo>
                  <a:lnTo>
                    <a:pt x="2843301" y="4940300"/>
                  </a:lnTo>
                  <a:lnTo>
                    <a:pt x="2888208" y="4889500"/>
                  </a:lnTo>
                  <a:lnTo>
                    <a:pt x="2926804" y="4864100"/>
                  </a:lnTo>
                  <a:lnTo>
                    <a:pt x="2966123" y="4826000"/>
                  </a:lnTo>
                  <a:lnTo>
                    <a:pt x="2981414" y="4813300"/>
                  </a:lnTo>
                  <a:lnTo>
                    <a:pt x="3012922" y="4813300"/>
                  </a:lnTo>
                  <a:lnTo>
                    <a:pt x="3024746" y="4800600"/>
                  </a:lnTo>
                  <a:lnTo>
                    <a:pt x="3031604" y="4787900"/>
                  </a:lnTo>
                  <a:lnTo>
                    <a:pt x="3031058" y="4775200"/>
                  </a:lnTo>
                  <a:lnTo>
                    <a:pt x="3025343" y="4775200"/>
                  </a:lnTo>
                  <a:lnTo>
                    <a:pt x="3016707" y="4762500"/>
                  </a:lnTo>
                  <a:lnTo>
                    <a:pt x="3012516" y="4749800"/>
                  </a:lnTo>
                  <a:lnTo>
                    <a:pt x="3008680" y="4749800"/>
                  </a:lnTo>
                  <a:lnTo>
                    <a:pt x="3004782" y="4737100"/>
                  </a:lnTo>
                  <a:lnTo>
                    <a:pt x="3000375" y="4737100"/>
                  </a:lnTo>
                  <a:lnTo>
                    <a:pt x="2995968" y="4724400"/>
                  </a:lnTo>
                  <a:lnTo>
                    <a:pt x="2987484" y="4724400"/>
                  </a:lnTo>
                  <a:lnTo>
                    <a:pt x="2983585" y="4711700"/>
                  </a:lnTo>
                  <a:lnTo>
                    <a:pt x="2997746" y="4699000"/>
                  </a:lnTo>
                  <a:lnTo>
                    <a:pt x="3020060" y="4686300"/>
                  </a:lnTo>
                  <a:lnTo>
                    <a:pt x="3043707" y="4673600"/>
                  </a:lnTo>
                  <a:lnTo>
                    <a:pt x="3061868" y="4660900"/>
                  </a:lnTo>
                  <a:lnTo>
                    <a:pt x="3098012" y="4673600"/>
                  </a:lnTo>
                  <a:lnTo>
                    <a:pt x="3165818" y="4648200"/>
                  </a:lnTo>
                  <a:lnTo>
                    <a:pt x="3179318" y="4648200"/>
                  </a:lnTo>
                  <a:lnTo>
                    <a:pt x="3177616" y="4622800"/>
                  </a:lnTo>
                  <a:lnTo>
                    <a:pt x="3173526" y="4597400"/>
                  </a:lnTo>
                  <a:lnTo>
                    <a:pt x="3164243" y="4546600"/>
                  </a:lnTo>
                  <a:lnTo>
                    <a:pt x="3161982" y="4508500"/>
                  </a:lnTo>
                  <a:lnTo>
                    <a:pt x="3160064" y="4432300"/>
                  </a:lnTo>
                  <a:lnTo>
                    <a:pt x="3158731" y="4368800"/>
                  </a:lnTo>
                  <a:lnTo>
                    <a:pt x="3158604" y="4356100"/>
                  </a:lnTo>
                  <a:lnTo>
                    <a:pt x="3158477" y="4343400"/>
                  </a:lnTo>
                  <a:lnTo>
                    <a:pt x="3158363" y="4330700"/>
                  </a:lnTo>
                  <a:lnTo>
                    <a:pt x="3158236" y="4318000"/>
                  </a:lnTo>
                  <a:lnTo>
                    <a:pt x="3158185" y="4267200"/>
                  </a:lnTo>
                  <a:lnTo>
                    <a:pt x="3158617" y="4241800"/>
                  </a:lnTo>
                  <a:lnTo>
                    <a:pt x="3160750" y="4216400"/>
                  </a:lnTo>
                  <a:lnTo>
                    <a:pt x="3161131" y="4206481"/>
                  </a:lnTo>
                  <a:lnTo>
                    <a:pt x="3161246" y="4203700"/>
                  </a:lnTo>
                  <a:lnTo>
                    <a:pt x="3233521" y="4203700"/>
                  </a:lnTo>
                  <a:lnTo>
                    <a:pt x="3233521" y="4191000"/>
                  </a:lnTo>
                  <a:lnTo>
                    <a:pt x="3233521" y="4152900"/>
                  </a:lnTo>
                  <a:lnTo>
                    <a:pt x="3240684" y="4140200"/>
                  </a:lnTo>
                  <a:lnTo>
                    <a:pt x="3251593" y="4140200"/>
                  </a:lnTo>
                  <a:lnTo>
                    <a:pt x="3248012" y="4127500"/>
                  </a:lnTo>
                  <a:lnTo>
                    <a:pt x="3241878" y="4114800"/>
                  </a:lnTo>
                  <a:lnTo>
                    <a:pt x="3236087" y="4102100"/>
                  </a:lnTo>
                  <a:lnTo>
                    <a:pt x="3233521" y="4076700"/>
                  </a:lnTo>
                  <a:lnTo>
                    <a:pt x="3221812" y="4076700"/>
                  </a:lnTo>
                  <a:lnTo>
                    <a:pt x="3215932" y="4064000"/>
                  </a:lnTo>
                  <a:lnTo>
                    <a:pt x="3213087" y="4064000"/>
                  </a:lnTo>
                  <a:lnTo>
                    <a:pt x="3217659" y="4051300"/>
                  </a:lnTo>
                  <a:lnTo>
                    <a:pt x="3221888" y="4038600"/>
                  </a:lnTo>
                  <a:lnTo>
                    <a:pt x="3224492" y="4025900"/>
                  </a:lnTo>
                  <a:lnTo>
                    <a:pt x="3164268" y="4025900"/>
                  </a:lnTo>
                  <a:lnTo>
                    <a:pt x="3160738" y="4051300"/>
                  </a:lnTo>
                  <a:lnTo>
                    <a:pt x="3146196" y="4051300"/>
                  </a:lnTo>
                  <a:lnTo>
                    <a:pt x="3144913" y="4025900"/>
                  </a:lnTo>
                  <a:lnTo>
                    <a:pt x="3141408" y="4013200"/>
                  </a:lnTo>
                  <a:lnTo>
                    <a:pt x="3136227" y="3987800"/>
                  </a:lnTo>
                  <a:lnTo>
                    <a:pt x="3129889" y="3962400"/>
                  </a:lnTo>
                  <a:lnTo>
                    <a:pt x="3122244" y="3937000"/>
                  </a:lnTo>
                  <a:lnTo>
                    <a:pt x="3117608" y="3924300"/>
                  </a:lnTo>
                  <a:lnTo>
                    <a:pt x="3111944" y="3911600"/>
                  </a:lnTo>
                  <a:lnTo>
                    <a:pt x="3092335" y="3911600"/>
                  </a:lnTo>
                  <a:lnTo>
                    <a:pt x="3082772" y="3898900"/>
                  </a:lnTo>
                  <a:lnTo>
                    <a:pt x="3063583" y="3898900"/>
                  </a:lnTo>
                  <a:lnTo>
                    <a:pt x="3054362" y="3911600"/>
                  </a:lnTo>
                  <a:lnTo>
                    <a:pt x="3037776" y="3911600"/>
                  </a:lnTo>
                  <a:lnTo>
                    <a:pt x="3021355" y="3886200"/>
                  </a:lnTo>
                  <a:lnTo>
                    <a:pt x="3019793" y="3860800"/>
                  </a:lnTo>
                  <a:lnTo>
                    <a:pt x="3029470" y="3848100"/>
                  </a:lnTo>
                  <a:lnTo>
                    <a:pt x="3046819" y="3822700"/>
                  </a:lnTo>
                  <a:lnTo>
                    <a:pt x="2926372" y="3822700"/>
                  </a:lnTo>
                  <a:lnTo>
                    <a:pt x="2927972" y="3810000"/>
                  </a:lnTo>
                  <a:lnTo>
                    <a:pt x="2930448" y="3797300"/>
                  </a:lnTo>
                  <a:lnTo>
                    <a:pt x="2933192" y="3784600"/>
                  </a:lnTo>
                  <a:lnTo>
                    <a:pt x="2935643" y="3771900"/>
                  </a:lnTo>
                  <a:lnTo>
                    <a:pt x="2937421" y="3771900"/>
                  </a:lnTo>
                  <a:lnTo>
                    <a:pt x="2937040" y="3759200"/>
                  </a:lnTo>
                  <a:lnTo>
                    <a:pt x="2948190" y="3759200"/>
                  </a:lnTo>
                  <a:lnTo>
                    <a:pt x="2959570" y="3746500"/>
                  </a:lnTo>
                  <a:lnTo>
                    <a:pt x="2965513" y="3746500"/>
                  </a:lnTo>
                  <a:lnTo>
                    <a:pt x="2963811" y="3733800"/>
                  </a:lnTo>
                  <a:lnTo>
                    <a:pt x="2960103" y="3721100"/>
                  </a:lnTo>
                  <a:lnTo>
                    <a:pt x="2950832" y="3683000"/>
                  </a:lnTo>
                  <a:lnTo>
                    <a:pt x="2944203" y="3670300"/>
                  </a:lnTo>
                  <a:lnTo>
                    <a:pt x="2938576" y="3657600"/>
                  </a:lnTo>
                  <a:lnTo>
                    <a:pt x="2911310" y="3657600"/>
                  </a:lnTo>
                  <a:lnTo>
                    <a:pt x="2911310" y="3606800"/>
                  </a:lnTo>
                  <a:lnTo>
                    <a:pt x="2884208" y="3606800"/>
                  </a:lnTo>
                  <a:lnTo>
                    <a:pt x="2884157" y="3594100"/>
                  </a:lnTo>
                  <a:lnTo>
                    <a:pt x="2881185" y="3594100"/>
                  </a:lnTo>
                  <a:lnTo>
                    <a:pt x="2886214" y="3581400"/>
                  </a:lnTo>
                  <a:lnTo>
                    <a:pt x="2899257" y="3581400"/>
                  </a:lnTo>
                  <a:lnTo>
                    <a:pt x="2896539" y="3568700"/>
                  </a:lnTo>
                  <a:lnTo>
                    <a:pt x="2892018" y="3556000"/>
                  </a:lnTo>
                  <a:lnTo>
                    <a:pt x="2887383" y="3556000"/>
                  </a:lnTo>
                  <a:lnTo>
                    <a:pt x="2884309" y="3543300"/>
                  </a:lnTo>
                  <a:lnTo>
                    <a:pt x="2884271" y="3530600"/>
                  </a:lnTo>
                  <a:lnTo>
                    <a:pt x="2886316" y="3517900"/>
                  </a:lnTo>
                  <a:lnTo>
                    <a:pt x="2888577" y="3505200"/>
                  </a:lnTo>
                  <a:lnTo>
                    <a:pt x="2889173" y="3492500"/>
                  </a:lnTo>
                  <a:lnTo>
                    <a:pt x="2886811" y="3492500"/>
                  </a:lnTo>
                  <a:lnTo>
                    <a:pt x="2881782" y="3479800"/>
                  </a:lnTo>
                  <a:lnTo>
                    <a:pt x="2876194" y="3467100"/>
                  </a:lnTo>
                  <a:lnTo>
                    <a:pt x="2872194" y="3467100"/>
                  </a:lnTo>
                  <a:lnTo>
                    <a:pt x="2867368" y="3454400"/>
                  </a:lnTo>
                  <a:lnTo>
                    <a:pt x="2861970" y="3441700"/>
                  </a:lnTo>
                  <a:lnTo>
                    <a:pt x="2842044" y="3441700"/>
                  </a:lnTo>
                  <a:lnTo>
                    <a:pt x="2842044" y="3416300"/>
                  </a:lnTo>
                  <a:lnTo>
                    <a:pt x="2829953" y="3403600"/>
                  </a:lnTo>
                  <a:lnTo>
                    <a:pt x="2824772" y="3403600"/>
                  </a:lnTo>
                  <a:lnTo>
                    <a:pt x="2823705" y="3390900"/>
                  </a:lnTo>
                  <a:lnTo>
                    <a:pt x="2823972" y="3365500"/>
                  </a:lnTo>
                  <a:lnTo>
                    <a:pt x="2802725" y="3365500"/>
                  </a:lnTo>
                  <a:lnTo>
                    <a:pt x="2791968" y="3352800"/>
                  </a:lnTo>
                  <a:lnTo>
                    <a:pt x="2781808" y="3352800"/>
                  </a:lnTo>
                  <a:lnTo>
                    <a:pt x="2827667" y="3302000"/>
                  </a:lnTo>
                  <a:lnTo>
                    <a:pt x="2825013" y="3302000"/>
                  </a:lnTo>
                  <a:lnTo>
                    <a:pt x="2821838" y="3289300"/>
                  </a:lnTo>
                  <a:lnTo>
                    <a:pt x="2818396" y="3276600"/>
                  </a:lnTo>
                  <a:lnTo>
                    <a:pt x="2814942" y="3276600"/>
                  </a:lnTo>
                  <a:lnTo>
                    <a:pt x="2833230" y="3263900"/>
                  </a:lnTo>
                  <a:lnTo>
                    <a:pt x="2858312" y="3251200"/>
                  </a:lnTo>
                  <a:lnTo>
                    <a:pt x="2881528" y="3225800"/>
                  </a:lnTo>
                  <a:lnTo>
                    <a:pt x="2894241" y="3213100"/>
                  </a:lnTo>
                  <a:lnTo>
                    <a:pt x="2897035" y="3213100"/>
                  </a:lnTo>
                  <a:lnTo>
                    <a:pt x="2899613" y="3200400"/>
                  </a:lnTo>
                  <a:lnTo>
                    <a:pt x="2901518" y="3187700"/>
                  </a:lnTo>
                  <a:lnTo>
                    <a:pt x="2902267" y="3175000"/>
                  </a:lnTo>
                  <a:lnTo>
                    <a:pt x="2884652" y="3175000"/>
                  </a:lnTo>
                  <a:lnTo>
                    <a:pt x="2877578" y="3162300"/>
                  </a:lnTo>
                  <a:lnTo>
                    <a:pt x="2854833" y="3162300"/>
                  </a:lnTo>
                  <a:lnTo>
                    <a:pt x="2843619" y="3175000"/>
                  </a:lnTo>
                  <a:lnTo>
                    <a:pt x="2820962" y="3175000"/>
                  </a:lnTo>
                  <a:lnTo>
                    <a:pt x="2819311" y="3149600"/>
                  </a:lnTo>
                  <a:lnTo>
                    <a:pt x="2815501" y="3149600"/>
                  </a:lnTo>
                  <a:lnTo>
                    <a:pt x="2809900" y="3136900"/>
                  </a:lnTo>
                  <a:lnTo>
                    <a:pt x="2802890" y="3136900"/>
                  </a:lnTo>
                  <a:lnTo>
                    <a:pt x="2809278" y="3124200"/>
                  </a:lnTo>
                  <a:lnTo>
                    <a:pt x="2829991" y="3124200"/>
                  </a:lnTo>
                  <a:lnTo>
                    <a:pt x="2828861" y="3111500"/>
                  </a:lnTo>
                  <a:lnTo>
                    <a:pt x="2827947" y="3111500"/>
                  </a:lnTo>
                  <a:lnTo>
                    <a:pt x="2829915" y="3098800"/>
                  </a:lnTo>
                  <a:lnTo>
                    <a:pt x="2843428" y="3098800"/>
                  </a:lnTo>
                  <a:lnTo>
                    <a:pt x="2848508" y="3086100"/>
                  </a:lnTo>
                  <a:lnTo>
                    <a:pt x="2852978" y="3086100"/>
                  </a:lnTo>
                  <a:lnTo>
                    <a:pt x="2857093" y="3073400"/>
                  </a:lnTo>
                  <a:lnTo>
                    <a:pt x="2850807" y="3073400"/>
                  </a:lnTo>
                  <a:lnTo>
                    <a:pt x="2843809" y="3060700"/>
                  </a:lnTo>
                  <a:lnTo>
                    <a:pt x="2832011" y="3060700"/>
                  </a:lnTo>
                  <a:lnTo>
                    <a:pt x="2808935" y="3035300"/>
                  </a:lnTo>
                  <a:lnTo>
                    <a:pt x="2796870" y="3022600"/>
                  </a:lnTo>
                  <a:lnTo>
                    <a:pt x="2799016" y="3022600"/>
                  </a:lnTo>
                  <a:lnTo>
                    <a:pt x="2801239" y="3009900"/>
                  </a:lnTo>
                  <a:lnTo>
                    <a:pt x="2792933" y="3009900"/>
                  </a:lnTo>
                  <a:lnTo>
                    <a:pt x="2786049" y="2997200"/>
                  </a:lnTo>
                  <a:lnTo>
                    <a:pt x="2773997" y="2997200"/>
                  </a:lnTo>
                  <a:lnTo>
                    <a:pt x="2766758" y="2984500"/>
                  </a:lnTo>
                  <a:lnTo>
                    <a:pt x="2802318" y="2984500"/>
                  </a:lnTo>
                  <a:lnTo>
                    <a:pt x="2815336" y="2997200"/>
                  </a:lnTo>
                  <a:lnTo>
                    <a:pt x="2837586" y="2997200"/>
                  </a:lnTo>
                  <a:lnTo>
                    <a:pt x="2864472" y="2984500"/>
                  </a:lnTo>
                  <a:lnTo>
                    <a:pt x="2914688" y="2984500"/>
                  </a:lnTo>
                  <a:lnTo>
                    <a:pt x="2928175" y="2971800"/>
                  </a:lnTo>
                  <a:lnTo>
                    <a:pt x="2930893" y="2959100"/>
                  </a:lnTo>
                  <a:lnTo>
                    <a:pt x="2928429" y="2933700"/>
                  </a:lnTo>
                  <a:lnTo>
                    <a:pt x="2926372" y="2882900"/>
                  </a:lnTo>
                  <a:lnTo>
                    <a:pt x="2918371" y="2895600"/>
                  </a:lnTo>
                  <a:lnTo>
                    <a:pt x="2905290" y="2895600"/>
                  </a:lnTo>
                  <a:lnTo>
                    <a:pt x="2897759" y="2882900"/>
                  </a:lnTo>
                  <a:lnTo>
                    <a:pt x="2888932" y="2882900"/>
                  </a:lnTo>
                  <a:lnTo>
                    <a:pt x="2879991" y="2870200"/>
                  </a:lnTo>
                  <a:lnTo>
                    <a:pt x="2872155" y="2857500"/>
                  </a:lnTo>
                  <a:lnTo>
                    <a:pt x="2874124" y="2857500"/>
                  </a:lnTo>
                  <a:lnTo>
                    <a:pt x="2876346" y="2844800"/>
                  </a:lnTo>
                  <a:lnTo>
                    <a:pt x="2878836" y="2844800"/>
                  </a:lnTo>
                  <a:lnTo>
                    <a:pt x="2881617" y="2832100"/>
                  </a:lnTo>
                  <a:lnTo>
                    <a:pt x="2883789" y="2832100"/>
                  </a:lnTo>
                  <a:lnTo>
                    <a:pt x="2886786" y="2819400"/>
                  </a:lnTo>
                  <a:lnTo>
                    <a:pt x="2889872" y="2806700"/>
                  </a:lnTo>
                  <a:lnTo>
                    <a:pt x="2892310" y="2806700"/>
                  </a:lnTo>
                  <a:lnTo>
                    <a:pt x="2896641" y="2794000"/>
                  </a:lnTo>
                  <a:lnTo>
                    <a:pt x="2892856" y="2806700"/>
                  </a:lnTo>
                  <a:lnTo>
                    <a:pt x="2906928" y="2794000"/>
                  </a:lnTo>
                  <a:lnTo>
                    <a:pt x="2924632" y="2794000"/>
                  </a:lnTo>
                  <a:lnTo>
                    <a:pt x="2929979" y="2781300"/>
                  </a:lnTo>
                  <a:lnTo>
                    <a:pt x="2940735" y="2781300"/>
                  </a:lnTo>
                  <a:lnTo>
                    <a:pt x="2985236" y="2730500"/>
                  </a:lnTo>
                  <a:lnTo>
                    <a:pt x="2993593" y="2717800"/>
                  </a:lnTo>
                  <a:lnTo>
                    <a:pt x="2999676" y="2705100"/>
                  </a:lnTo>
                  <a:lnTo>
                    <a:pt x="3003397" y="2705100"/>
                  </a:lnTo>
                  <a:lnTo>
                    <a:pt x="3004655" y="2692400"/>
                  </a:lnTo>
                  <a:lnTo>
                    <a:pt x="3013214" y="2679700"/>
                  </a:lnTo>
                  <a:lnTo>
                    <a:pt x="3037776" y="2679700"/>
                  </a:lnTo>
                  <a:lnTo>
                    <a:pt x="3038043" y="2667000"/>
                  </a:lnTo>
                  <a:lnTo>
                    <a:pt x="3067139" y="2667000"/>
                  </a:lnTo>
                  <a:lnTo>
                    <a:pt x="3077146" y="2654300"/>
                  </a:lnTo>
                  <a:lnTo>
                    <a:pt x="3088271" y="2654300"/>
                  </a:lnTo>
                  <a:lnTo>
                    <a:pt x="3095815" y="2641600"/>
                  </a:lnTo>
                  <a:lnTo>
                    <a:pt x="3096107" y="2641600"/>
                  </a:lnTo>
                  <a:lnTo>
                    <a:pt x="3097733" y="2628900"/>
                  </a:lnTo>
                  <a:lnTo>
                    <a:pt x="3109290" y="2616200"/>
                  </a:lnTo>
                  <a:lnTo>
                    <a:pt x="3116580" y="2603500"/>
                  </a:lnTo>
                  <a:lnTo>
                    <a:pt x="3121482" y="2603500"/>
                  </a:lnTo>
                  <a:lnTo>
                    <a:pt x="3124250" y="2590800"/>
                  </a:lnTo>
                  <a:lnTo>
                    <a:pt x="3125114" y="2578100"/>
                  </a:lnTo>
                  <a:lnTo>
                    <a:pt x="3150412" y="2578100"/>
                  </a:lnTo>
                  <a:lnTo>
                    <a:pt x="3192640" y="2590800"/>
                  </a:lnTo>
                  <a:lnTo>
                    <a:pt x="3234093" y="2590800"/>
                  </a:lnTo>
                  <a:lnTo>
                    <a:pt x="3257067" y="2578100"/>
                  </a:lnTo>
                  <a:lnTo>
                    <a:pt x="3262757" y="2578100"/>
                  </a:lnTo>
                  <a:lnTo>
                    <a:pt x="3267100" y="2565400"/>
                  </a:lnTo>
                  <a:lnTo>
                    <a:pt x="3271774" y="2552700"/>
                  </a:lnTo>
                  <a:lnTo>
                    <a:pt x="3275914" y="2540000"/>
                  </a:lnTo>
                  <a:lnTo>
                    <a:pt x="3344951" y="2540000"/>
                  </a:lnTo>
                  <a:lnTo>
                    <a:pt x="3346158" y="2552700"/>
                  </a:lnTo>
                  <a:lnTo>
                    <a:pt x="3349752" y="2565400"/>
                  </a:lnTo>
                  <a:lnTo>
                    <a:pt x="3350971" y="2578100"/>
                  </a:lnTo>
                  <a:lnTo>
                    <a:pt x="3357676" y="2565400"/>
                  </a:lnTo>
                  <a:lnTo>
                    <a:pt x="3369449" y="2565400"/>
                  </a:lnTo>
                  <a:lnTo>
                    <a:pt x="3375482" y="2552700"/>
                  </a:lnTo>
                  <a:lnTo>
                    <a:pt x="3387509" y="2552700"/>
                  </a:lnTo>
                  <a:lnTo>
                    <a:pt x="3394316" y="2540000"/>
                  </a:lnTo>
                  <a:lnTo>
                    <a:pt x="3413506" y="2540000"/>
                  </a:lnTo>
                  <a:lnTo>
                    <a:pt x="3436988" y="2527300"/>
                  </a:lnTo>
                  <a:lnTo>
                    <a:pt x="3474428" y="2527300"/>
                  </a:lnTo>
                  <a:lnTo>
                    <a:pt x="3476968" y="25019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0120" y="4005839"/>
              <a:ext cx="920115" cy="824865"/>
            </a:xfrm>
            <a:custGeom>
              <a:avLst/>
              <a:gdLst/>
              <a:ahLst/>
              <a:cxnLst/>
              <a:rect l="l" t="t" r="r" b="b"/>
              <a:pathLst>
                <a:path w="920114" h="824864">
                  <a:moveTo>
                    <a:pt x="271267" y="0"/>
                  </a:moveTo>
                  <a:lnTo>
                    <a:pt x="263763" y="13023"/>
                  </a:lnTo>
                  <a:lnTo>
                    <a:pt x="252490" y="35199"/>
                  </a:lnTo>
                  <a:lnTo>
                    <a:pt x="241417" y="58416"/>
                  </a:lnTo>
                  <a:lnTo>
                    <a:pt x="234513" y="74561"/>
                  </a:lnTo>
                  <a:lnTo>
                    <a:pt x="44318" y="74472"/>
                  </a:lnTo>
                  <a:lnTo>
                    <a:pt x="46261" y="109042"/>
                  </a:lnTo>
                  <a:lnTo>
                    <a:pt x="73372" y="120203"/>
                  </a:lnTo>
                  <a:lnTo>
                    <a:pt x="98051" y="122153"/>
                  </a:lnTo>
                  <a:lnTo>
                    <a:pt x="123788" y="118252"/>
                  </a:lnTo>
                  <a:lnTo>
                    <a:pt x="175389" y="107250"/>
                  </a:lnTo>
                  <a:lnTo>
                    <a:pt x="186366" y="105363"/>
                  </a:lnTo>
                  <a:lnTo>
                    <a:pt x="193435" y="107523"/>
                  </a:lnTo>
                  <a:lnTo>
                    <a:pt x="203030" y="115049"/>
                  </a:lnTo>
                  <a:lnTo>
                    <a:pt x="212275" y="121975"/>
                  </a:lnTo>
                  <a:lnTo>
                    <a:pt x="221727" y="128689"/>
                  </a:lnTo>
                  <a:lnTo>
                    <a:pt x="230451" y="135812"/>
                  </a:lnTo>
                  <a:lnTo>
                    <a:pt x="237510" y="143967"/>
                  </a:lnTo>
                  <a:lnTo>
                    <a:pt x="230728" y="146291"/>
                  </a:lnTo>
                  <a:lnTo>
                    <a:pt x="215463" y="148767"/>
                  </a:lnTo>
                  <a:lnTo>
                    <a:pt x="210078" y="149148"/>
                  </a:lnTo>
                  <a:lnTo>
                    <a:pt x="195926" y="150976"/>
                  </a:lnTo>
                  <a:lnTo>
                    <a:pt x="190349" y="152482"/>
                  </a:lnTo>
                  <a:lnTo>
                    <a:pt x="185581" y="155598"/>
                  </a:lnTo>
                  <a:lnTo>
                    <a:pt x="179649" y="161531"/>
                  </a:lnTo>
                  <a:lnTo>
                    <a:pt x="167637" y="174429"/>
                  </a:lnTo>
                  <a:lnTo>
                    <a:pt x="159835" y="179516"/>
                  </a:lnTo>
                  <a:lnTo>
                    <a:pt x="148650" y="180156"/>
                  </a:lnTo>
                  <a:lnTo>
                    <a:pt x="126487" y="179717"/>
                  </a:lnTo>
                  <a:lnTo>
                    <a:pt x="119794" y="162331"/>
                  </a:lnTo>
                  <a:lnTo>
                    <a:pt x="102401" y="165393"/>
                  </a:lnTo>
                  <a:lnTo>
                    <a:pt x="94126" y="167633"/>
                  </a:lnTo>
                  <a:lnTo>
                    <a:pt x="86799" y="171284"/>
                  </a:lnTo>
                  <a:lnTo>
                    <a:pt x="98140" y="203860"/>
                  </a:lnTo>
                  <a:lnTo>
                    <a:pt x="87858" y="214671"/>
                  </a:lnTo>
                  <a:lnTo>
                    <a:pt x="78252" y="225805"/>
                  </a:lnTo>
                  <a:lnTo>
                    <a:pt x="73431" y="232875"/>
                  </a:lnTo>
                  <a:lnTo>
                    <a:pt x="71334" y="239350"/>
                  </a:lnTo>
                  <a:lnTo>
                    <a:pt x="71051" y="247215"/>
                  </a:lnTo>
                  <a:lnTo>
                    <a:pt x="73728" y="290261"/>
                  </a:lnTo>
                  <a:lnTo>
                    <a:pt x="78185" y="312540"/>
                  </a:lnTo>
                  <a:lnTo>
                    <a:pt x="88886" y="327723"/>
                  </a:lnTo>
                  <a:lnTo>
                    <a:pt x="109672" y="338239"/>
                  </a:lnTo>
                  <a:lnTo>
                    <a:pt x="118304" y="339592"/>
                  </a:lnTo>
                  <a:lnTo>
                    <a:pt x="126104" y="338534"/>
                  </a:lnTo>
                  <a:lnTo>
                    <a:pt x="133673" y="336613"/>
                  </a:lnTo>
                  <a:lnTo>
                    <a:pt x="141612" y="335381"/>
                  </a:lnTo>
                  <a:lnTo>
                    <a:pt x="153965" y="337200"/>
                  </a:lnTo>
                  <a:lnTo>
                    <a:pt x="163509" y="343277"/>
                  </a:lnTo>
                  <a:lnTo>
                    <a:pt x="173922" y="352512"/>
                  </a:lnTo>
                  <a:lnTo>
                    <a:pt x="188882" y="363804"/>
                  </a:lnTo>
                  <a:lnTo>
                    <a:pt x="190584" y="375260"/>
                  </a:lnTo>
                  <a:lnTo>
                    <a:pt x="192401" y="384592"/>
                  </a:lnTo>
                  <a:lnTo>
                    <a:pt x="192316" y="393845"/>
                  </a:lnTo>
                  <a:lnTo>
                    <a:pt x="188310" y="405066"/>
                  </a:lnTo>
                  <a:lnTo>
                    <a:pt x="137307" y="495833"/>
                  </a:lnTo>
                  <a:lnTo>
                    <a:pt x="58999" y="496277"/>
                  </a:lnTo>
                  <a:lnTo>
                    <a:pt x="52593" y="505929"/>
                  </a:lnTo>
                  <a:lnTo>
                    <a:pt x="43672" y="517369"/>
                  </a:lnTo>
                  <a:lnTo>
                    <a:pt x="5860" y="563569"/>
                  </a:lnTo>
                  <a:lnTo>
                    <a:pt x="0" y="577511"/>
                  </a:lnTo>
                  <a:lnTo>
                    <a:pt x="5919" y="597528"/>
                  </a:lnTo>
                  <a:lnTo>
                    <a:pt x="20670" y="640956"/>
                  </a:lnTo>
                  <a:lnTo>
                    <a:pt x="23466" y="653451"/>
                  </a:lnTo>
                  <a:lnTo>
                    <a:pt x="22567" y="658849"/>
                  </a:lnTo>
                  <a:lnTo>
                    <a:pt x="20133" y="662825"/>
                  </a:lnTo>
                  <a:lnTo>
                    <a:pt x="18321" y="671055"/>
                  </a:lnTo>
                  <a:lnTo>
                    <a:pt x="18646" y="678405"/>
                  </a:lnTo>
                  <a:lnTo>
                    <a:pt x="19683" y="681094"/>
                  </a:lnTo>
                  <a:lnTo>
                    <a:pt x="19267" y="685517"/>
                  </a:lnTo>
                  <a:lnTo>
                    <a:pt x="15235" y="698068"/>
                  </a:lnTo>
                  <a:lnTo>
                    <a:pt x="42647" y="719940"/>
                  </a:lnTo>
                  <a:lnTo>
                    <a:pt x="58685" y="727648"/>
                  </a:lnTo>
                  <a:lnTo>
                    <a:pt x="69031" y="725509"/>
                  </a:lnTo>
                  <a:lnTo>
                    <a:pt x="79370" y="717842"/>
                  </a:lnTo>
                  <a:lnTo>
                    <a:pt x="100024" y="701912"/>
                  </a:lnTo>
                  <a:lnTo>
                    <a:pt x="112904" y="693989"/>
                  </a:lnTo>
                  <a:lnTo>
                    <a:pt x="129708" y="691065"/>
                  </a:lnTo>
                  <a:lnTo>
                    <a:pt x="162136" y="690130"/>
                  </a:lnTo>
                  <a:lnTo>
                    <a:pt x="190402" y="692621"/>
                  </a:lnTo>
                  <a:lnTo>
                    <a:pt x="199369" y="702714"/>
                  </a:lnTo>
                  <a:lnTo>
                    <a:pt x="202187" y="721654"/>
                  </a:lnTo>
                  <a:lnTo>
                    <a:pt x="212009" y="750684"/>
                  </a:lnTo>
                  <a:lnTo>
                    <a:pt x="247708" y="823848"/>
                  </a:lnTo>
                  <a:lnTo>
                    <a:pt x="247365" y="815733"/>
                  </a:lnTo>
                  <a:lnTo>
                    <a:pt x="246629" y="824547"/>
                  </a:lnTo>
                  <a:lnTo>
                    <a:pt x="254388" y="824547"/>
                  </a:lnTo>
                  <a:lnTo>
                    <a:pt x="281742" y="819382"/>
                  </a:lnTo>
                  <a:lnTo>
                    <a:pt x="301335" y="815497"/>
                  </a:lnTo>
                  <a:lnTo>
                    <a:pt x="313416" y="814019"/>
                  </a:lnTo>
                  <a:lnTo>
                    <a:pt x="325610" y="813036"/>
                  </a:lnTo>
                  <a:lnTo>
                    <a:pt x="336748" y="812482"/>
                  </a:lnTo>
                  <a:lnTo>
                    <a:pt x="339925" y="789090"/>
                  </a:lnTo>
                  <a:lnTo>
                    <a:pt x="341382" y="776261"/>
                  </a:lnTo>
                  <a:lnTo>
                    <a:pt x="341625" y="767270"/>
                  </a:lnTo>
                  <a:lnTo>
                    <a:pt x="338518" y="758951"/>
                  </a:lnTo>
                  <a:lnTo>
                    <a:pt x="328500" y="746312"/>
                  </a:lnTo>
                  <a:lnTo>
                    <a:pt x="327515" y="741514"/>
                  </a:lnTo>
                  <a:lnTo>
                    <a:pt x="328363" y="733935"/>
                  </a:lnTo>
                  <a:lnTo>
                    <a:pt x="329439" y="731032"/>
                  </a:lnTo>
                  <a:lnTo>
                    <a:pt x="339136" y="724407"/>
                  </a:lnTo>
                  <a:lnTo>
                    <a:pt x="348584" y="716800"/>
                  </a:lnTo>
                  <a:lnTo>
                    <a:pt x="346133" y="717461"/>
                  </a:lnTo>
                  <a:lnTo>
                    <a:pt x="356115" y="712889"/>
                  </a:lnTo>
                  <a:lnTo>
                    <a:pt x="371726" y="725324"/>
                  </a:lnTo>
                  <a:lnTo>
                    <a:pt x="377134" y="730021"/>
                  </a:lnTo>
                  <a:lnTo>
                    <a:pt x="386400" y="738993"/>
                  </a:lnTo>
                  <a:lnTo>
                    <a:pt x="391491" y="742951"/>
                  </a:lnTo>
                  <a:lnTo>
                    <a:pt x="397924" y="746213"/>
                  </a:lnTo>
                  <a:lnTo>
                    <a:pt x="410812" y="731969"/>
                  </a:lnTo>
                  <a:lnTo>
                    <a:pt x="429696" y="713074"/>
                  </a:lnTo>
                  <a:lnTo>
                    <a:pt x="449023" y="695516"/>
                  </a:lnTo>
                  <a:lnTo>
                    <a:pt x="463240" y="685279"/>
                  </a:lnTo>
                  <a:lnTo>
                    <a:pt x="473564" y="688237"/>
                  </a:lnTo>
                  <a:lnTo>
                    <a:pt x="477669" y="691853"/>
                  </a:lnTo>
                  <a:lnTo>
                    <a:pt x="483033" y="694271"/>
                  </a:lnTo>
                  <a:lnTo>
                    <a:pt x="497136" y="693635"/>
                  </a:lnTo>
                  <a:lnTo>
                    <a:pt x="522948" y="685879"/>
                  </a:lnTo>
                  <a:lnTo>
                    <a:pt x="545611" y="676625"/>
                  </a:lnTo>
                  <a:lnTo>
                    <a:pt x="566089" y="675899"/>
                  </a:lnTo>
                  <a:lnTo>
                    <a:pt x="585350" y="693724"/>
                  </a:lnTo>
                  <a:lnTo>
                    <a:pt x="588757" y="701784"/>
                  </a:lnTo>
                  <a:lnTo>
                    <a:pt x="588299" y="712836"/>
                  </a:lnTo>
                  <a:lnTo>
                    <a:pt x="592285" y="722388"/>
                  </a:lnTo>
                  <a:lnTo>
                    <a:pt x="609016" y="737067"/>
                  </a:lnTo>
                  <a:lnTo>
                    <a:pt x="627507" y="739995"/>
                  </a:lnTo>
                  <a:lnTo>
                    <a:pt x="645575" y="746864"/>
                  </a:lnTo>
                  <a:lnTo>
                    <a:pt x="661042" y="773366"/>
                  </a:lnTo>
                  <a:lnTo>
                    <a:pt x="680319" y="777690"/>
                  </a:lnTo>
                  <a:lnTo>
                    <a:pt x="690697" y="782219"/>
                  </a:lnTo>
                  <a:lnTo>
                    <a:pt x="697008" y="791066"/>
                  </a:lnTo>
                  <a:lnTo>
                    <a:pt x="704083" y="808342"/>
                  </a:lnTo>
                  <a:lnTo>
                    <a:pt x="770402" y="798055"/>
                  </a:lnTo>
                  <a:lnTo>
                    <a:pt x="771926" y="793241"/>
                  </a:lnTo>
                  <a:lnTo>
                    <a:pt x="774427" y="780316"/>
                  </a:lnTo>
                  <a:lnTo>
                    <a:pt x="774304" y="777932"/>
                  </a:lnTo>
                  <a:lnTo>
                    <a:pt x="775577" y="776700"/>
                  </a:lnTo>
                  <a:lnTo>
                    <a:pt x="782264" y="767232"/>
                  </a:lnTo>
                  <a:lnTo>
                    <a:pt x="787192" y="757821"/>
                  </a:lnTo>
                  <a:lnTo>
                    <a:pt x="783763" y="760412"/>
                  </a:lnTo>
                  <a:lnTo>
                    <a:pt x="788474" y="752906"/>
                  </a:lnTo>
                  <a:lnTo>
                    <a:pt x="804864" y="748996"/>
                  </a:lnTo>
                  <a:lnTo>
                    <a:pt x="824310" y="748210"/>
                  </a:lnTo>
                  <a:lnTo>
                    <a:pt x="844524" y="748706"/>
                  </a:lnTo>
                  <a:lnTo>
                    <a:pt x="863214" y="748639"/>
                  </a:lnTo>
                  <a:lnTo>
                    <a:pt x="861671" y="735654"/>
                  </a:lnTo>
                  <a:lnTo>
                    <a:pt x="860566" y="724242"/>
                  </a:lnTo>
                  <a:lnTo>
                    <a:pt x="862071" y="714288"/>
                  </a:lnTo>
                  <a:lnTo>
                    <a:pt x="868357" y="705675"/>
                  </a:lnTo>
                  <a:lnTo>
                    <a:pt x="875388" y="700069"/>
                  </a:lnTo>
                  <a:lnTo>
                    <a:pt x="889915" y="689203"/>
                  </a:lnTo>
                  <a:lnTo>
                    <a:pt x="897339" y="683018"/>
                  </a:lnTo>
                  <a:lnTo>
                    <a:pt x="891244" y="660050"/>
                  </a:lnTo>
                  <a:lnTo>
                    <a:pt x="893983" y="650939"/>
                  </a:lnTo>
                  <a:lnTo>
                    <a:pt x="906686" y="641464"/>
                  </a:lnTo>
                  <a:lnTo>
                    <a:pt x="918344" y="634834"/>
                  </a:lnTo>
                  <a:lnTo>
                    <a:pt x="914417" y="612695"/>
                  </a:lnTo>
                  <a:lnTo>
                    <a:pt x="916044" y="608703"/>
                  </a:lnTo>
                  <a:lnTo>
                    <a:pt x="919107" y="607736"/>
                  </a:lnTo>
                  <a:lnTo>
                    <a:pt x="919487" y="594677"/>
                  </a:lnTo>
                  <a:lnTo>
                    <a:pt x="911817" y="547674"/>
                  </a:lnTo>
                  <a:lnTo>
                    <a:pt x="894383" y="505967"/>
                  </a:lnTo>
                  <a:lnTo>
                    <a:pt x="884363" y="496100"/>
                  </a:lnTo>
                  <a:lnTo>
                    <a:pt x="875253" y="481253"/>
                  </a:lnTo>
                  <a:lnTo>
                    <a:pt x="880803" y="473251"/>
                  </a:lnTo>
                  <a:lnTo>
                    <a:pt x="887048" y="468888"/>
                  </a:lnTo>
                  <a:lnTo>
                    <a:pt x="894156" y="464685"/>
                  </a:lnTo>
                  <a:lnTo>
                    <a:pt x="902292" y="457161"/>
                  </a:lnTo>
                  <a:lnTo>
                    <a:pt x="893199" y="444999"/>
                  </a:lnTo>
                  <a:lnTo>
                    <a:pt x="883178" y="432835"/>
                  </a:lnTo>
                  <a:lnTo>
                    <a:pt x="876110" y="420803"/>
                  </a:lnTo>
                  <a:lnTo>
                    <a:pt x="875876" y="409041"/>
                  </a:lnTo>
                  <a:lnTo>
                    <a:pt x="882179" y="394679"/>
                  </a:lnTo>
                  <a:lnTo>
                    <a:pt x="883285" y="388270"/>
                  </a:lnTo>
                  <a:lnTo>
                    <a:pt x="878806" y="376766"/>
                  </a:lnTo>
                  <a:lnTo>
                    <a:pt x="868357" y="347116"/>
                  </a:lnTo>
                  <a:lnTo>
                    <a:pt x="845064" y="342274"/>
                  </a:lnTo>
                  <a:lnTo>
                    <a:pt x="839523" y="337050"/>
                  </a:lnTo>
                  <a:lnTo>
                    <a:pt x="834258" y="323964"/>
                  </a:lnTo>
                  <a:lnTo>
                    <a:pt x="823680" y="291374"/>
                  </a:lnTo>
                  <a:lnTo>
                    <a:pt x="820097" y="281177"/>
                  </a:lnTo>
                  <a:lnTo>
                    <a:pt x="806285" y="278994"/>
                  </a:lnTo>
                  <a:lnTo>
                    <a:pt x="792530" y="279550"/>
                  </a:lnTo>
                  <a:lnTo>
                    <a:pt x="779555" y="282905"/>
                  </a:lnTo>
                  <a:lnTo>
                    <a:pt x="768078" y="289115"/>
                  </a:lnTo>
                  <a:lnTo>
                    <a:pt x="756196" y="293163"/>
                  </a:lnTo>
                  <a:lnTo>
                    <a:pt x="741668" y="292514"/>
                  </a:lnTo>
                  <a:lnTo>
                    <a:pt x="728770" y="287952"/>
                  </a:lnTo>
                  <a:lnTo>
                    <a:pt x="721774" y="280263"/>
                  </a:lnTo>
                  <a:lnTo>
                    <a:pt x="719564" y="207327"/>
                  </a:lnTo>
                  <a:lnTo>
                    <a:pt x="696902" y="207273"/>
                  </a:lnTo>
                  <a:lnTo>
                    <a:pt x="667710" y="206260"/>
                  </a:lnTo>
                  <a:lnTo>
                    <a:pt x="662376" y="205638"/>
                  </a:lnTo>
                  <a:lnTo>
                    <a:pt x="655683" y="205333"/>
                  </a:lnTo>
                  <a:lnTo>
                    <a:pt x="640279" y="206493"/>
                  </a:lnTo>
                  <a:lnTo>
                    <a:pt x="632593" y="209219"/>
                  </a:lnTo>
                  <a:lnTo>
                    <a:pt x="624095" y="209355"/>
                  </a:lnTo>
                  <a:lnTo>
                    <a:pt x="606255" y="202742"/>
                  </a:lnTo>
                  <a:lnTo>
                    <a:pt x="594648" y="194608"/>
                  </a:lnTo>
                  <a:lnTo>
                    <a:pt x="588789" y="184340"/>
                  </a:lnTo>
                  <a:lnTo>
                    <a:pt x="582859" y="170995"/>
                  </a:lnTo>
                  <a:lnTo>
                    <a:pt x="571038" y="153631"/>
                  </a:lnTo>
                  <a:lnTo>
                    <a:pt x="564333" y="136083"/>
                  </a:lnTo>
                  <a:lnTo>
                    <a:pt x="565184" y="111885"/>
                  </a:lnTo>
                  <a:lnTo>
                    <a:pt x="569039" y="81246"/>
                  </a:lnTo>
                  <a:lnTo>
                    <a:pt x="571342" y="44373"/>
                  </a:lnTo>
                  <a:lnTo>
                    <a:pt x="539719" y="46367"/>
                  </a:lnTo>
                  <a:lnTo>
                    <a:pt x="538025" y="60137"/>
                  </a:lnTo>
                  <a:lnTo>
                    <a:pt x="535909" y="66787"/>
                  </a:lnTo>
                  <a:lnTo>
                    <a:pt x="524907" y="67968"/>
                  </a:lnTo>
                  <a:lnTo>
                    <a:pt x="496552" y="65328"/>
                  </a:lnTo>
                  <a:lnTo>
                    <a:pt x="476915" y="64164"/>
                  </a:lnTo>
                  <a:lnTo>
                    <a:pt x="464804" y="62428"/>
                  </a:lnTo>
                  <a:lnTo>
                    <a:pt x="458181" y="55493"/>
                  </a:lnTo>
                  <a:lnTo>
                    <a:pt x="455010" y="38734"/>
                  </a:lnTo>
                  <a:lnTo>
                    <a:pt x="431156" y="35006"/>
                  </a:lnTo>
                  <a:lnTo>
                    <a:pt x="407977" y="29249"/>
                  </a:lnTo>
                  <a:lnTo>
                    <a:pt x="386068" y="22381"/>
                  </a:lnTo>
                  <a:lnTo>
                    <a:pt x="366021" y="15316"/>
                  </a:lnTo>
                  <a:lnTo>
                    <a:pt x="342449" y="9958"/>
                  </a:lnTo>
                  <a:lnTo>
                    <a:pt x="314153" y="6619"/>
                  </a:lnTo>
                  <a:lnTo>
                    <a:pt x="288103" y="3800"/>
                  </a:lnTo>
                  <a:lnTo>
                    <a:pt x="27126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35499"/>
              <a:ext cx="6519253" cy="2222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9498" y="5345123"/>
              <a:ext cx="662940" cy="603250"/>
            </a:xfrm>
            <a:custGeom>
              <a:avLst/>
              <a:gdLst/>
              <a:ahLst/>
              <a:cxnLst/>
              <a:rect l="l" t="t" r="r" b="b"/>
              <a:pathLst>
                <a:path w="662939" h="603250">
                  <a:moveTo>
                    <a:pt x="139476" y="527264"/>
                  </a:moveTo>
                  <a:lnTo>
                    <a:pt x="73088" y="527264"/>
                  </a:lnTo>
                  <a:lnTo>
                    <a:pt x="78397" y="530223"/>
                  </a:lnTo>
                  <a:lnTo>
                    <a:pt x="78377" y="531353"/>
                  </a:lnTo>
                  <a:lnTo>
                    <a:pt x="78251" y="538427"/>
                  </a:lnTo>
                  <a:lnTo>
                    <a:pt x="78147" y="544286"/>
                  </a:lnTo>
                  <a:lnTo>
                    <a:pt x="78039" y="550346"/>
                  </a:lnTo>
                  <a:lnTo>
                    <a:pt x="77987" y="553273"/>
                  </a:lnTo>
                  <a:lnTo>
                    <a:pt x="77887" y="571684"/>
                  </a:lnTo>
                  <a:lnTo>
                    <a:pt x="83328" y="587578"/>
                  </a:lnTo>
                  <a:lnTo>
                    <a:pt x="99542" y="602905"/>
                  </a:lnTo>
                  <a:lnTo>
                    <a:pt x="107725" y="596807"/>
                  </a:lnTo>
                  <a:lnTo>
                    <a:pt x="137311" y="557852"/>
                  </a:lnTo>
                  <a:lnTo>
                    <a:pt x="139075" y="531353"/>
                  </a:lnTo>
                  <a:lnTo>
                    <a:pt x="139421" y="527823"/>
                  </a:lnTo>
                  <a:lnTo>
                    <a:pt x="139476" y="527264"/>
                  </a:lnTo>
                  <a:close/>
                </a:path>
                <a:path w="662939" h="603250">
                  <a:moveTo>
                    <a:pt x="415762" y="516431"/>
                  </a:moveTo>
                  <a:lnTo>
                    <a:pt x="140538" y="516431"/>
                  </a:lnTo>
                  <a:lnTo>
                    <a:pt x="223431" y="521600"/>
                  </a:lnTo>
                  <a:lnTo>
                    <a:pt x="228942" y="536649"/>
                  </a:lnTo>
                  <a:lnTo>
                    <a:pt x="267611" y="544286"/>
                  </a:lnTo>
                  <a:lnTo>
                    <a:pt x="283486" y="550346"/>
                  </a:lnTo>
                  <a:lnTo>
                    <a:pt x="287268" y="564207"/>
                  </a:lnTo>
                  <a:lnTo>
                    <a:pt x="287364" y="564560"/>
                  </a:lnTo>
                  <a:lnTo>
                    <a:pt x="290042" y="596657"/>
                  </a:lnTo>
                  <a:lnTo>
                    <a:pt x="425119" y="590865"/>
                  </a:lnTo>
                  <a:lnTo>
                    <a:pt x="429247" y="578210"/>
                  </a:lnTo>
                  <a:lnTo>
                    <a:pt x="431444" y="570922"/>
                  </a:lnTo>
                  <a:lnTo>
                    <a:pt x="429997" y="564560"/>
                  </a:lnTo>
                  <a:lnTo>
                    <a:pt x="429916" y="564207"/>
                  </a:lnTo>
                  <a:lnTo>
                    <a:pt x="422871" y="553273"/>
                  </a:lnTo>
                  <a:lnTo>
                    <a:pt x="416381" y="544654"/>
                  </a:lnTo>
                  <a:lnTo>
                    <a:pt x="412611" y="538427"/>
                  </a:lnTo>
                  <a:lnTo>
                    <a:pt x="412031" y="532567"/>
                  </a:lnTo>
                  <a:lnTo>
                    <a:pt x="411911" y="531353"/>
                  </a:lnTo>
                  <a:lnTo>
                    <a:pt x="414629" y="520190"/>
                  </a:lnTo>
                  <a:lnTo>
                    <a:pt x="415762" y="516431"/>
                  </a:lnTo>
                  <a:close/>
                </a:path>
                <a:path w="662939" h="603250">
                  <a:moveTo>
                    <a:pt x="53886" y="362431"/>
                  </a:moveTo>
                  <a:lnTo>
                    <a:pt x="0" y="362786"/>
                  </a:lnTo>
                  <a:lnTo>
                    <a:pt x="1054" y="403413"/>
                  </a:lnTo>
                  <a:lnTo>
                    <a:pt x="10385" y="407606"/>
                  </a:lnTo>
                  <a:lnTo>
                    <a:pt x="22336" y="412062"/>
                  </a:lnTo>
                  <a:lnTo>
                    <a:pt x="34615" y="416147"/>
                  </a:lnTo>
                  <a:lnTo>
                    <a:pt x="44932" y="419225"/>
                  </a:lnTo>
                  <a:lnTo>
                    <a:pt x="49911" y="470888"/>
                  </a:lnTo>
                  <a:lnTo>
                    <a:pt x="48733" y="490967"/>
                  </a:lnTo>
                  <a:lnTo>
                    <a:pt x="48674" y="491983"/>
                  </a:lnTo>
                  <a:lnTo>
                    <a:pt x="44048" y="499181"/>
                  </a:lnTo>
                  <a:lnTo>
                    <a:pt x="38862" y="509154"/>
                  </a:lnTo>
                  <a:lnTo>
                    <a:pt x="43916" y="512075"/>
                  </a:lnTo>
                  <a:lnTo>
                    <a:pt x="45948" y="512456"/>
                  </a:lnTo>
                  <a:lnTo>
                    <a:pt x="59994" y="513014"/>
                  </a:lnTo>
                  <a:lnTo>
                    <a:pt x="61506" y="526667"/>
                  </a:lnTo>
                  <a:lnTo>
                    <a:pt x="69507" y="527823"/>
                  </a:lnTo>
                  <a:lnTo>
                    <a:pt x="73088" y="527264"/>
                  </a:lnTo>
                  <a:lnTo>
                    <a:pt x="139476" y="527264"/>
                  </a:lnTo>
                  <a:lnTo>
                    <a:pt x="140538" y="516431"/>
                  </a:lnTo>
                  <a:lnTo>
                    <a:pt x="415762" y="516431"/>
                  </a:lnTo>
                  <a:lnTo>
                    <a:pt x="426966" y="479264"/>
                  </a:lnTo>
                  <a:lnTo>
                    <a:pt x="434133" y="457243"/>
                  </a:lnTo>
                  <a:lnTo>
                    <a:pt x="439826" y="443711"/>
                  </a:lnTo>
                  <a:lnTo>
                    <a:pt x="660117" y="443711"/>
                  </a:lnTo>
                  <a:lnTo>
                    <a:pt x="662493" y="436225"/>
                  </a:lnTo>
                  <a:lnTo>
                    <a:pt x="661187" y="423530"/>
                  </a:lnTo>
                  <a:lnTo>
                    <a:pt x="650925" y="410518"/>
                  </a:lnTo>
                  <a:lnTo>
                    <a:pt x="630362" y="387005"/>
                  </a:lnTo>
                  <a:lnTo>
                    <a:pt x="129667" y="387005"/>
                  </a:lnTo>
                  <a:lnTo>
                    <a:pt x="54902" y="386103"/>
                  </a:lnTo>
                  <a:lnTo>
                    <a:pt x="53901" y="362786"/>
                  </a:lnTo>
                  <a:lnTo>
                    <a:pt x="53886" y="362431"/>
                  </a:lnTo>
                  <a:close/>
                </a:path>
                <a:path w="662939" h="603250">
                  <a:moveTo>
                    <a:pt x="645972" y="478304"/>
                  </a:moveTo>
                  <a:lnTo>
                    <a:pt x="565824" y="478304"/>
                  </a:lnTo>
                  <a:lnTo>
                    <a:pt x="573745" y="481225"/>
                  </a:lnTo>
                  <a:lnTo>
                    <a:pt x="587616" y="490967"/>
                  </a:lnTo>
                  <a:lnTo>
                    <a:pt x="607040" y="505502"/>
                  </a:lnTo>
                  <a:lnTo>
                    <a:pt x="617541" y="512784"/>
                  </a:lnTo>
                  <a:lnTo>
                    <a:pt x="626541" y="517980"/>
                  </a:lnTo>
                  <a:lnTo>
                    <a:pt x="630570" y="512784"/>
                  </a:lnTo>
                  <a:lnTo>
                    <a:pt x="630765" y="512456"/>
                  </a:lnTo>
                  <a:lnTo>
                    <a:pt x="633707" y="506887"/>
                  </a:lnTo>
                  <a:lnTo>
                    <a:pt x="636257" y="500678"/>
                  </a:lnTo>
                  <a:lnTo>
                    <a:pt x="638797" y="494193"/>
                  </a:lnTo>
                  <a:lnTo>
                    <a:pt x="645972" y="478304"/>
                  </a:lnTo>
                  <a:close/>
                </a:path>
                <a:path w="662939" h="603250">
                  <a:moveTo>
                    <a:pt x="660117" y="443711"/>
                  </a:moveTo>
                  <a:lnTo>
                    <a:pt x="439826" y="443711"/>
                  </a:lnTo>
                  <a:lnTo>
                    <a:pt x="461115" y="451975"/>
                  </a:lnTo>
                  <a:lnTo>
                    <a:pt x="490124" y="464248"/>
                  </a:lnTo>
                  <a:lnTo>
                    <a:pt x="518829" y="475352"/>
                  </a:lnTo>
                  <a:lnTo>
                    <a:pt x="539203" y="480109"/>
                  </a:lnTo>
                  <a:lnTo>
                    <a:pt x="556696" y="479000"/>
                  </a:lnTo>
                  <a:lnTo>
                    <a:pt x="565824" y="478304"/>
                  </a:lnTo>
                  <a:lnTo>
                    <a:pt x="645972" y="478304"/>
                  </a:lnTo>
                  <a:lnTo>
                    <a:pt x="656783" y="454213"/>
                  </a:lnTo>
                  <a:lnTo>
                    <a:pt x="660117" y="443711"/>
                  </a:lnTo>
                  <a:close/>
                </a:path>
                <a:path w="662939" h="603250">
                  <a:moveTo>
                    <a:pt x="628769" y="275893"/>
                  </a:moveTo>
                  <a:lnTo>
                    <a:pt x="144043" y="275893"/>
                  </a:lnTo>
                  <a:lnTo>
                    <a:pt x="146456" y="283386"/>
                  </a:lnTo>
                  <a:lnTo>
                    <a:pt x="146385" y="320811"/>
                  </a:lnTo>
                  <a:lnTo>
                    <a:pt x="144819" y="327985"/>
                  </a:lnTo>
                  <a:lnTo>
                    <a:pt x="139741" y="331658"/>
                  </a:lnTo>
                  <a:lnTo>
                    <a:pt x="129120" y="337513"/>
                  </a:lnTo>
                  <a:lnTo>
                    <a:pt x="129191" y="343939"/>
                  </a:lnTo>
                  <a:lnTo>
                    <a:pt x="129316" y="355263"/>
                  </a:lnTo>
                  <a:lnTo>
                    <a:pt x="129435" y="366063"/>
                  </a:lnTo>
                  <a:lnTo>
                    <a:pt x="129557" y="377074"/>
                  </a:lnTo>
                  <a:lnTo>
                    <a:pt x="129667" y="387005"/>
                  </a:lnTo>
                  <a:lnTo>
                    <a:pt x="630362" y="387005"/>
                  </a:lnTo>
                  <a:lnTo>
                    <a:pt x="621625" y="377074"/>
                  </a:lnTo>
                  <a:lnTo>
                    <a:pt x="612749" y="366063"/>
                  </a:lnTo>
                  <a:lnTo>
                    <a:pt x="609361" y="359557"/>
                  </a:lnTo>
                  <a:lnTo>
                    <a:pt x="609377" y="355263"/>
                  </a:lnTo>
                  <a:lnTo>
                    <a:pt x="611670" y="350838"/>
                  </a:lnTo>
                  <a:lnTo>
                    <a:pt x="615111" y="343939"/>
                  </a:lnTo>
                  <a:lnTo>
                    <a:pt x="648478" y="343939"/>
                  </a:lnTo>
                  <a:lnTo>
                    <a:pt x="631452" y="337088"/>
                  </a:lnTo>
                  <a:lnTo>
                    <a:pt x="624595" y="327228"/>
                  </a:lnTo>
                  <a:lnTo>
                    <a:pt x="626401" y="312788"/>
                  </a:lnTo>
                  <a:lnTo>
                    <a:pt x="630631" y="290295"/>
                  </a:lnTo>
                  <a:lnTo>
                    <a:pt x="630493" y="283386"/>
                  </a:lnTo>
                  <a:lnTo>
                    <a:pt x="630427" y="280098"/>
                  </a:lnTo>
                  <a:lnTo>
                    <a:pt x="628769" y="275893"/>
                  </a:lnTo>
                  <a:close/>
                </a:path>
                <a:path w="662939" h="603250">
                  <a:moveTo>
                    <a:pt x="648478" y="343939"/>
                  </a:moveTo>
                  <a:lnTo>
                    <a:pt x="615111" y="343939"/>
                  </a:lnTo>
                  <a:lnTo>
                    <a:pt x="653211" y="345844"/>
                  </a:lnTo>
                  <a:lnTo>
                    <a:pt x="648478" y="343939"/>
                  </a:lnTo>
                  <a:close/>
                </a:path>
                <a:path w="662939" h="603250">
                  <a:moveTo>
                    <a:pt x="630892" y="225601"/>
                  </a:moveTo>
                  <a:lnTo>
                    <a:pt x="122097" y="225601"/>
                  </a:lnTo>
                  <a:lnTo>
                    <a:pt x="128689" y="229563"/>
                  </a:lnTo>
                  <a:lnTo>
                    <a:pt x="128762" y="246699"/>
                  </a:lnTo>
                  <a:lnTo>
                    <a:pt x="128867" y="271468"/>
                  </a:lnTo>
                  <a:lnTo>
                    <a:pt x="129187" y="271468"/>
                  </a:lnTo>
                  <a:lnTo>
                    <a:pt x="136469" y="273923"/>
                  </a:lnTo>
                  <a:lnTo>
                    <a:pt x="143840" y="276883"/>
                  </a:lnTo>
                  <a:lnTo>
                    <a:pt x="144043" y="275893"/>
                  </a:lnTo>
                  <a:lnTo>
                    <a:pt x="628769" y="275893"/>
                  </a:lnTo>
                  <a:lnTo>
                    <a:pt x="627992" y="273923"/>
                  </a:lnTo>
                  <a:lnTo>
                    <a:pt x="625448" y="268669"/>
                  </a:lnTo>
                  <a:lnTo>
                    <a:pt x="624916" y="261237"/>
                  </a:lnTo>
                  <a:lnTo>
                    <a:pt x="626633" y="254693"/>
                  </a:lnTo>
                  <a:lnTo>
                    <a:pt x="629691" y="246699"/>
                  </a:lnTo>
                  <a:lnTo>
                    <a:pt x="633006" y="237938"/>
                  </a:lnTo>
                  <a:lnTo>
                    <a:pt x="635495" y="229093"/>
                  </a:lnTo>
                  <a:lnTo>
                    <a:pt x="630892" y="225601"/>
                  </a:lnTo>
                  <a:close/>
                </a:path>
                <a:path w="662939" h="603250">
                  <a:moveTo>
                    <a:pt x="127289" y="270832"/>
                  </a:moveTo>
                  <a:lnTo>
                    <a:pt x="130065" y="272970"/>
                  </a:lnTo>
                  <a:lnTo>
                    <a:pt x="134095" y="274896"/>
                  </a:lnTo>
                  <a:lnTo>
                    <a:pt x="129187" y="271468"/>
                  </a:lnTo>
                  <a:lnTo>
                    <a:pt x="127289" y="270832"/>
                  </a:lnTo>
                  <a:close/>
                </a:path>
                <a:path w="662939" h="603250">
                  <a:moveTo>
                    <a:pt x="118567" y="148359"/>
                  </a:moveTo>
                  <a:lnTo>
                    <a:pt x="114108" y="221630"/>
                  </a:lnTo>
                  <a:lnTo>
                    <a:pt x="114020" y="223073"/>
                  </a:lnTo>
                  <a:lnTo>
                    <a:pt x="121615" y="227633"/>
                  </a:lnTo>
                  <a:lnTo>
                    <a:pt x="122097" y="225601"/>
                  </a:lnTo>
                  <a:lnTo>
                    <a:pt x="630892" y="225601"/>
                  </a:lnTo>
                  <a:lnTo>
                    <a:pt x="613133" y="212239"/>
                  </a:lnTo>
                  <a:lnTo>
                    <a:pt x="601841" y="203188"/>
                  </a:lnTo>
                  <a:lnTo>
                    <a:pt x="595706" y="196746"/>
                  </a:lnTo>
                  <a:lnTo>
                    <a:pt x="592340" y="190117"/>
                  </a:lnTo>
                  <a:lnTo>
                    <a:pt x="593625" y="190117"/>
                  </a:lnTo>
                  <a:lnTo>
                    <a:pt x="590981" y="181699"/>
                  </a:lnTo>
                  <a:lnTo>
                    <a:pt x="590410" y="180846"/>
                  </a:lnTo>
                  <a:lnTo>
                    <a:pt x="571680" y="180846"/>
                  </a:lnTo>
                  <a:lnTo>
                    <a:pt x="549867" y="180274"/>
                  </a:lnTo>
                  <a:lnTo>
                    <a:pt x="529318" y="178038"/>
                  </a:lnTo>
                  <a:lnTo>
                    <a:pt x="519643" y="174875"/>
                  </a:lnTo>
                  <a:lnTo>
                    <a:pt x="254061" y="174875"/>
                  </a:lnTo>
                  <a:lnTo>
                    <a:pt x="233616" y="173569"/>
                  </a:lnTo>
                  <a:lnTo>
                    <a:pt x="174805" y="158959"/>
                  </a:lnTo>
                  <a:lnTo>
                    <a:pt x="142740" y="151882"/>
                  </a:lnTo>
                  <a:lnTo>
                    <a:pt x="118567" y="148359"/>
                  </a:lnTo>
                  <a:close/>
                </a:path>
                <a:path w="662939" h="603250">
                  <a:moveTo>
                    <a:pt x="593625" y="190117"/>
                  </a:moveTo>
                  <a:lnTo>
                    <a:pt x="592340" y="190117"/>
                  </a:lnTo>
                  <a:lnTo>
                    <a:pt x="594982" y="194435"/>
                  </a:lnTo>
                  <a:lnTo>
                    <a:pt x="593625" y="190117"/>
                  </a:lnTo>
                  <a:close/>
                </a:path>
                <a:path w="662939" h="603250">
                  <a:moveTo>
                    <a:pt x="590799" y="180846"/>
                  </a:moveTo>
                  <a:lnTo>
                    <a:pt x="590981" y="181699"/>
                  </a:lnTo>
                  <a:lnTo>
                    <a:pt x="593572" y="185570"/>
                  </a:lnTo>
                  <a:lnTo>
                    <a:pt x="590799" y="180846"/>
                  </a:lnTo>
                  <a:close/>
                </a:path>
                <a:path w="662939" h="603250">
                  <a:moveTo>
                    <a:pt x="395537" y="0"/>
                  </a:moveTo>
                  <a:lnTo>
                    <a:pt x="385826" y="0"/>
                  </a:lnTo>
                  <a:lnTo>
                    <a:pt x="380115" y="1786"/>
                  </a:lnTo>
                  <a:lnTo>
                    <a:pt x="373900" y="6577"/>
                  </a:lnTo>
                  <a:lnTo>
                    <a:pt x="342410" y="42909"/>
                  </a:lnTo>
                  <a:lnTo>
                    <a:pt x="334879" y="66619"/>
                  </a:lnTo>
                  <a:lnTo>
                    <a:pt x="340675" y="82875"/>
                  </a:lnTo>
                  <a:lnTo>
                    <a:pt x="349161" y="96848"/>
                  </a:lnTo>
                  <a:lnTo>
                    <a:pt x="349074" y="107350"/>
                  </a:lnTo>
                  <a:lnTo>
                    <a:pt x="341604" y="116274"/>
                  </a:lnTo>
                  <a:lnTo>
                    <a:pt x="330705" y="123953"/>
                  </a:lnTo>
                  <a:lnTo>
                    <a:pt x="320332" y="130719"/>
                  </a:lnTo>
                  <a:lnTo>
                    <a:pt x="291679" y="152788"/>
                  </a:lnTo>
                  <a:lnTo>
                    <a:pt x="271502" y="167727"/>
                  </a:lnTo>
                  <a:lnTo>
                    <a:pt x="254061" y="174875"/>
                  </a:lnTo>
                  <a:lnTo>
                    <a:pt x="519643" y="174875"/>
                  </a:lnTo>
                  <a:lnTo>
                    <a:pt x="490452" y="138208"/>
                  </a:lnTo>
                  <a:lnTo>
                    <a:pt x="485876" y="119759"/>
                  </a:lnTo>
                  <a:lnTo>
                    <a:pt x="475794" y="89252"/>
                  </a:lnTo>
                  <a:lnTo>
                    <a:pt x="463345" y="59877"/>
                  </a:lnTo>
                  <a:lnTo>
                    <a:pt x="450473" y="30785"/>
                  </a:lnTo>
                  <a:lnTo>
                    <a:pt x="439127" y="1128"/>
                  </a:lnTo>
                  <a:lnTo>
                    <a:pt x="430286" y="504"/>
                  </a:lnTo>
                  <a:lnTo>
                    <a:pt x="421411" y="285"/>
                  </a:lnTo>
                  <a:lnTo>
                    <a:pt x="404685" y="285"/>
                  </a:lnTo>
                  <a:lnTo>
                    <a:pt x="39553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6929" y="4763274"/>
              <a:ext cx="1807210" cy="1910714"/>
            </a:xfrm>
            <a:custGeom>
              <a:avLst/>
              <a:gdLst/>
              <a:ahLst/>
              <a:cxnLst/>
              <a:rect l="l" t="t" r="r" b="b"/>
              <a:pathLst>
                <a:path w="1807210" h="1910715">
                  <a:moveTo>
                    <a:pt x="49009" y="140195"/>
                  </a:moveTo>
                  <a:lnTo>
                    <a:pt x="46951" y="143751"/>
                  </a:lnTo>
                  <a:lnTo>
                    <a:pt x="48361" y="141884"/>
                  </a:lnTo>
                  <a:lnTo>
                    <a:pt x="49009" y="140195"/>
                  </a:lnTo>
                  <a:close/>
                </a:path>
                <a:path w="1807210" h="1910715">
                  <a:moveTo>
                    <a:pt x="458685" y="253885"/>
                  </a:moveTo>
                  <a:lnTo>
                    <a:pt x="458571" y="253415"/>
                  </a:lnTo>
                  <a:lnTo>
                    <a:pt x="445973" y="199745"/>
                  </a:lnTo>
                  <a:lnTo>
                    <a:pt x="445096" y="174307"/>
                  </a:lnTo>
                  <a:lnTo>
                    <a:pt x="445008" y="171958"/>
                  </a:lnTo>
                  <a:lnTo>
                    <a:pt x="447751" y="153860"/>
                  </a:lnTo>
                  <a:lnTo>
                    <a:pt x="446443" y="133616"/>
                  </a:lnTo>
                  <a:lnTo>
                    <a:pt x="446341" y="131965"/>
                  </a:lnTo>
                  <a:lnTo>
                    <a:pt x="446239" y="130390"/>
                  </a:lnTo>
                  <a:lnTo>
                    <a:pt x="446138" y="128816"/>
                  </a:lnTo>
                  <a:lnTo>
                    <a:pt x="431546" y="125730"/>
                  </a:lnTo>
                  <a:lnTo>
                    <a:pt x="414845" y="127012"/>
                  </a:lnTo>
                  <a:lnTo>
                    <a:pt x="381520" y="133616"/>
                  </a:lnTo>
                  <a:lnTo>
                    <a:pt x="355295" y="131965"/>
                  </a:lnTo>
                  <a:lnTo>
                    <a:pt x="340588" y="120840"/>
                  </a:lnTo>
                  <a:lnTo>
                    <a:pt x="327507" y="107810"/>
                  </a:lnTo>
                  <a:lnTo>
                    <a:pt x="288658" y="94348"/>
                  </a:lnTo>
                  <a:lnTo>
                    <a:pt x="288810" y="79171"/>
                  </a:lnTo>
                  <a:lnTo>
                    <a:pt x="292328" y="52806"/>
                  </a:lnTo>
                  <a:lnTo>
                    <a:pt x="284924" y="13157"/>
                  </a:lnTo>
                  <a:lnTo>
                    <a:pt x="259461" y="12534"/>
                  </a:lnTo>
                  <a:lnTo>
                    <a:pt x="250571" y="11214"/>
                  </a:lnTo>
                  <a:lnTo>
                    <a:pt x="247738" y="8445"/>
                  </a:lnTo>
                  <a:lnTo>
                    <a:pt x="240512" y="3492"/>
                  </a:lnTo>
                  <a:lnTo>
                    <a:pt x="229450" y="596"/>
                  </a:lnTo>
                  <a:lnTo>
                    <a:pt x="215849" y="0"/>
                  </a:lnTo>
                  <a:lnTo>
                    <a:pt x="199440" y="596"/>
                  </a:lnTo>
                  <a:lnTo>
                    <a:pt x="188760" y="939"/>
                  </a:lnTo>
                  <a:lnTo>
                    <a:pt x="174129" y="939"/>
                  </a:lnTo>
                  <a:lnTo>
                    <a:pt x="169506" y="1955"/>
                  </a:lnTo>
                  <a:lnTo>
                    <a:pt x="167563" y="6451"/>
                  </a:lnTo>
                  <a:lnTo>
                    <a:pt x="162433" y="16573"/>
                  </a:lnTo>
                  <a:lnTo>
                    <a:pt x="158826" y="21437"/>
                  </a:lnTo>
                  <a:lnTo>
                    <a:pt x="157543" y="22555"/>
                  </a:lnTo>
                  <a:lnTo>
                    <a:pt x="157073" y="24333"/>
                  </a:lnTo>
                  <a:lnTo>
                    <a:pt x="155854" y="31165"/>
                  </a:lnTo>
                  <a:lnTo>
                    <a:pt x="155346" y="36588"/>
                  </a:lnTo>
                  <a:lnTo>
                    <a:pt x="155740" y="38925"/>
                  </a:lnTo>
                  <a:lnTo>
                    <a:pt x="155308" y="41008"/>
                  </a:lnTo>
                  <a:lnTo>
                    <a:pt x="152336" y="45631"/>
                  </a:lnTo>
                  <a:lnTo>
                    <a:pt x="138633" y="52489"/>
                  </a:lnTo>
                  <a:lnTo>
                    <a:pt x="120230" y="55714"/>
                  </a:lnTo>
                  <a:lnTo>
                    <a:pt x="100634" y="57632"/>
                  </a:lnTo>
                  <a:lnTo>
                    <a:pt x="83362" y="60540"/>
                  </a:lnTo>
                  <a:lnTo>
                    <a:pt x="77444" y="72440"/>
                  </a:lnTo>
                  <a:lnTo>
                    <a:pt x="69723" y="95364"/>
                  </a:lnTo>
                  <a:lnTo>
                    <a:pt x="62026" y="119087"/>
                  </a:lnTo>
                  <a:lnTo>
                    <a:pt x="56197" y="133362"/>
                  </a:lnTo>
                  <a:lnTo>
                    <a:pt x="54381" y="135978"/>
                  </a:lnTo>
                  <a:lnTo>
                    <a:pt x="50152" y="139496"/>
                  </a:lnTo>
                  <a:lnTo>
                    <a:pt x="48361" y="141884"/>
                  </a:lnTo>
                  <a:lnTo>
                    <a:pt x="46037" y="147916"/>
                  </a:lnTo>
                  <a:lnTo>
                    <a:pt x="41846" y="157162"/>
                  </a:lnTo>
                  <a:lnTo>
                    <a:pt x="39344" y="159600"/>
                  </a:lnTo>
                  <a:lnTo>
                    <a:pt x="37007" y="160451"/>
                  </a:lnTo>
                  <a:lnTo>
                    <a:pt x="33286" y="164934"/>
                  </a:lnTo>
                  <a:lnTo>
                    <a:pt x="32740" y="165849"/>
                  </a:lnTo>
                  <a:lnTo>
                    <a:pt x="29984" y="174307"/>
                  </a:lnTo>
                  <a:lnTo>
                    <a:pt x="27990" y="179819"/>
                  </a:lnTo>
                  <a:lnTo>
                    <a:pt x="27825" y="180898"/>
                  </a:lnTo>
                  <a:lnTo>
                    <a:pt x="1473" y="181495"/>
                  </a:lnTo>
                  <a:lnTo>
                    <a:pt x="5435" y="195884"/>
                  </a:lnTo>
                  <a:lnTo>
                    <a:pt x="10693" y="210870"/>
                  </a:lnTo>
                  <a:lnTo>
                    <a:pt x="15252" y="224688"/>
                  </a:lnTo>
                  <a:lnTo>
                    <a:pt x="17094" y="235635"/>
                  </a:lnTo>
                  <a:lnTo>
                    <a:pt x="16065" y="244246"/>
                  </a:lnTo>
                  <a:lnTo>
                    <a:pt x="14884" y="249097"/>
                  </a:lnTo>
                  <a:lnTo>
                    <a:pt x="15557" y="253415"/>
                  </a:lnTo>
                  <a:lnTo>
                    <a:pt x="15633" y="253885"/>
                  </a:lnTo>
                  <a:lnTo>
                    <a:pt x="20408" y="262343"/>
                  </a:lnTo>
                  <a:lnTo>
                    <a:pt x="24434" y="268376"/>
                  </a:lnTo>
                  <a:lnTo>
                    <a:pt x="26543" y="272288"/>
                  </a:lnTo>
                  <a:lnTo>
                    <a:pt x="27368" y="276974"/>
                  </a:lnTo>
                  <a:lnTo>
                    <a:pt x="27470" y="280885"/>
                  </a:lnTo>
                  <a:lnTo>
                    <a:pt x="27571" y="285318"/>
                  </a:lnTo>
                  <a:lnTo>
                    <a:pt x="21920" y="289598"/>
                  </a:lnTo>
                  <a:lnTo>
                    <a:pt x="16281" y="292557"/>
                  </a:lnTo>
                  <a:lnTo>
                    <a:pt x="10337" y="295059"/>
                  </a:lnTo>
                  <a:lnTo>
                    <a:pt x="3771" y="297929"/>
                  </a:lnTo>
                  <a:lnTo>
                    <a:pt x="635" y="309029"/>
                  </a:lnTo>
                  <a:lnTo>
                    <a:pt x="0" y="318833"/>
                  </a:lnTo>
                  <a:lnTo>
                    <a:pt x="4483" y="325653"/>
                  </a:lnTo>
                  <a:lnTo>
                    <a:pt x="16738" y="327812"/>
                  </a:lnTo>
                  <a:lnTo>
                    <a:pt x="28117" y="323265"/>
                  </a:lnTo>
                  <a:lnTo>
                    <a:pt x="42075" y="316534"/>
                  </a:lnTo>
                  <a:lnTo>
                    <a:pt x="55689" y="316534"/>
                  </a:lnTo>
                  <a:lnTo>
                    <a:pt x="65214" y="332574"/>
                  </a:lnTo>
                  <a:lnTo>
                    <a:pt x="66903" y="339661"/>
                  </a:lnTo>
                  <a:lnTo>
                    <a:pt x="67360" y="348919"/>
                  </a:lnTo>
                  <a:lnTo>
                    <a:pt x="67551" y="357479"/>
                  </a:lnTo>
                  <a:lnTo>
                    <a:pt x="80238" y="362242"/>
                  </a:lnTo>
                  <a:lnTo>
                    <a:pt x="82359" y="372376"/>
                  </a:lnTo>
                  <a:lnTo>
                    <a:pt x="85001" y="383336"/>
                  </a:lnTo>
                  <a:lnTo>
                    <a:pt x="86969" y="392938"/>
                  </a:lnTo>
                  <a:lnTo>
                    <a:pt x="87071" y="399021"/>
                  </a:lnTo>
                  <a:lnTo>
                    <a:pt x="82867" y="405803"/>
                  </a:lnTo>
                  <a:lnTo>
                    <a:pt x="76885" y="411251"/>
                  </a:lnTo>
                  <a:lnTo>
                    <a:pt x="70726" y="417195"/>
                  </a:lnTo>
                  <a:lnTo>
                    <a:pt x="65976" y="425475"/>
                  </a:lnTo>
                  <a:lnTo>
                    <a:pt x="71678" y="431927"/>
                  </a:lnTo>
                  <a:lnTo>
                    <a:pt x="74777" y="432689"/>
                  </a:lnTo>
                  <a:lnTo>
                    <a:pt x="78663" y="430974"/>
                  </a:lnTo>
                  <a:lnTo>
                    <a:pt x="86766" y="430047"/>
                  </a:lnTo>
                  <a:lnTo>
                    <a:pt x="98209" y="438404"/>
                  </a:lnTo>
                  <a:lnTo>
                    <a:pt x="99072" y="456882"/>
                  </a:lnTo>
                  <a:lnTo>
                    <a:pt x="98679" y="474459"/>
                  </a:lnTo>
                  <a:lnTo>
                    <a:pt x="98590" y="478434"/>
                  </a:lnTo>
                  <a:lnTo>
                    <a:pt x="106032" y="496036"/>
                  </a:lnTo>
                  <a:lnTo>
                    <a:pt x="117271" y="504012"/>
                  </a:lnTo>
                  <a:lnTo>
                    <a:pt x="126695" y="510374"/>
                  </a:lnTo>
                  <a:lnTo>
                    <a:pt x="130937" y="519239"/>
                  </a:lnTo>
                  <a:lnTo>
                    <a:pt x="114122" y="559092"/>
                  </a:lnTo>
                  <a:lnTo>
                    <a:pt x="100050" y="579056"/>
                  </a:lnTo>
                  <a:lnTo>
                    <a:pt x="111734" y="608203"/>
                  </a:lnTo>
                  <a:lnTo>
                    <a:pt x="124637" y="637425"/>
                  </a:lnTo>
                  <a:lnTo>
                    <a:pt x="136969" y="666775"/>
                  </a:lnTo>
                  <a:lnTo>
                    <a:pt x="146926" y="696277"/>
                  </a:lnTo>
                  <a:lnTo>
                    <a:pt x="156629" y="730008"/>
                  </a:lnTo>
                  <a:lnTo>
                    <a:pt x="168897" y="745959"/>
                  </a:lnTo>
                  <a:lnTo>
                    <a:pt x="195694" y="751395"/>
                  </a:lnTo>
                  <a:lnTo>
                    <a:pt x="249034" y="753592"/>
                  </a:lnTo>
                  <a:lnTo>
                    <a:pt x="251447" y="746887"/>
                  </a:lnTo>
                  <a:lnTo>
                    <a:pt x="256159" y="734148"/>
                  </a:lnTo>
                  <a:lnTo>
                    <a:pt x="258635" y="727329"/>
                  </a:lnTo>
                  <a:lnTo>
                    <a:pt x="262750" y="715162"/>
                  </a:lnTo>
                  <a:lnTo>
                    <a:pt x="266852" y="707491"/>
                  </a:lnTo>
                  <a:lnTo>
                    <a:pt x="273951" y="704430"/>
                  </a:lnTo>
                  <a:lnTo>
                    <a:pt x="287070" y="706107"/>
                  </a:lnTo>
                  <a:lnTo>
                    <a:pt x="299415" y="709320"/>
                  </a:lnTo>
                  <a:lnTo>
                    <a:pt x="312572" y="712876"/>
                  </a:lnTo>
                  <a:lnTo>
                    <a:pt x="325501" y="716051"/>
                  </a:lnTo>
                  <a:lnTo>
                    <a:pt x="337172" y="718121"/>
                  </a:lnTo>
                  <a:lnTo>
                    <a:pt x="340779" y="710958"/>
                  </a:lnTo>
                  <a:lnTo>
                    <a:pt x="345033" y="704430"/>
                  </a:lnTo>
                  <a:lnTo>
                    <a:pt x="349859" y="697433"/>
                  </a:lnTo>
                  <a:lnTo>
                    <a:pt x="354126" y="690486"/>
                  </a:lnTo>
                  <a:lnTo>
                    <a:pt x="344119" y="674065"/>
                  </a:lnTo>
                  <a:lnTo>
                    <a:pt x="342290" y="665988"/>
                  </a:lnTo>
                  <a:lnTo>
                    <a:pt x="341185" y="661327"/>
                  </a:lnTo>
                  <a:lnTo>
                    <a:pt x="333349" y="655142"/>
                  </a:lnTo>
                  <a:lnTo>
                    <a:pt x="339242" y="641565"/>
                  </a:lnTo>
                  <a:lnTo>
                    <a:pt x="346798" y="626186"/>
                  </a:lnTo>
                  <a:lnTo>
                    <a:pt x="353669" y="611416"/>
                  </a:lnTo>
                  <a:lnTo>
                    <a:pt x="357492" y="599630"/>
                  </a:lnTo>
                  <a:lnTo>
                    <a:pt x="356806" y="579259"/>
                  </a:lnTo>
                  <a:lnTo>
                    <a:pt x="349935" y="564388"/>
                  </a:lnTo>
                  <a:lnTo>
                    <a:pt x="340969" y="553593"/>
                  </a:lnTo>
                  <a:lnTo>
                    <a:pt x="333971" y="545426"/>
                  </a:lnTo>
                  <a:lnTo>
                    <a:pt x="340868" y="534733"/>
                  </a:lnTo>
                  <a:lnTo>
                    <a:pt x="343649" y="532066"/>
                  </a:lnTo>
                  <a:lnTo>
                    <a:pt x="344474" y="530936"/>
                  </a:lnTo>
                  <a:lnTo>
                    <a:pt x="345478" y="524852"/>
                  </a:lnTo>
                  <a:lnTo>
                    <a:pt x="334391" y="522173"/>
                  </a:lnTo>
                  <a:lnTo>
                    <a:pt x="333463" y="521944"/>
                  </a:lnTo>
                  <a:lnTo>
                    <a:pt x="320713" y="522173"/>
                  </a:lnTo>
                  <a:lnTo>
                    <a:pt x="309422" y="520319"/>
                  </a:lnTo>
                  <a:lnTo>
                    <a:pt x="301777" y="511162"/>
                  </a:lnTo>
                  <a:lnTo>
                    <a:pt x="300850" y="502081"/>
                  </a:lnTo>
                  <a:lnTo>
                    <a:pt x="303491" y="495274"/>
                  </a:lnTo>
                  <a:lnTo>
                    <a:pt x="307162" y="490855"/>
                  </a:lnTo>
                  <a:lnTo>
                    <a:pt x="309283" y="488873"/>
                  </a:lnTo>
                  <a:lnTo>
                    <a:pt x="315048" y="474459"/>
                  </a:lnTo>
                  <a:lnTo>
                    <a:pt x="330123" y="430047"/>
                  </a:lnTo>
                  <a:lnTo>
                    <a:pt x="354291" y="422440"/>
                  </a:lnTo>
                  <a:lnTo>
                    <a:pt x="361835" y="420204"/>
                  </a:lnTo>
                  <a:lnTo>
                    <a:pt x="365074" y="408774"/>
                  </a:lnTo>
                  <a:lnTo>
                    <a:pt x="364070" y="383603"/>
                  </a:lnTo>
                  <a:lnTo>
                    <a:pt x="370459" y="374523"/>
                  </a:lnTo>
                  <a:lnTo>
                    <a:pt x="389686" y="349338"/>
                  </a:lnTo>
                  <a:lnTo>
                    <a:pt x="399897" y="326644"/>
                  </a:lnTo>
                  <a:lnTo>
                    <a:pt x="401231" y="316534"/>
                  </a:lnTo>
                  <a:lnTo>
                    <a:pt x="402132" y="309803"/>
                  </a:lnTo>
                  <a:lnTo>
                    <a:pt x="409765" y="299351"/>
                  </a:lnTo>
                  <a:lnTo>
                    <a:pt x="436168" y="295859"/>
                  </a:lnTo>
                  <a:lnTo>
                    <a:pt x="437515" y="288759"/>
                  </a:lnTo>
                  <a:lnTo>
                    <a:pt x="449491" y="253415"/>
                  </a:lnTo>
                  <a:lnTo>
                    <a:pt x="453809" y="254342"/>
                  </a:lnTo>
                  <a:lnTo>
                    <a:pt x="458050" y="253885"/>
                  </a:lnTo>
                  <a:lnTo>
                    <a:pt x="458685" y="253885"/>
                  </a:lnTo>
                  <a:close/>
                </a:path>
                <a:path w="1807210" h="1910715">
                  <a:moveTo>
                    <a:pt x="1010970" y="1682496"/>
                  </a:moveTo>
                  <a:lnTo>
                    <a:pt x="1007757" y="1686369"/>
                  </a:lnTo>
                  <a:lnTo>
                    <a:pt x="1009396" y="1685683"/>
                  </a:lnTo>
                  <a:lnTo>
                    <a:pt x="1010970" y="1682496"/>
                  </a:lnTo>
                  <a:close/>
                </a:path>
                <a:path w="1807210" h="1910715">
                  <a:moveTo>
                    <a:pt x="1807070" y="1473479"/>
                  </a:moveTo>
                  <a:lnTo>
                    <a:pt x="1803730" y="1466049"/>
                  </a:lnTo>
                  <a:lnTo>
                    <a:pt x="1799640" y="1464729"/>
                  </a:lnTo>
                  <a:lnTo>
                    <a:pt x="1795868" y="1456309"/>
                  </a:lnTo>
                  <a:lnTo>
                    <a:pt x="1793468" y="1427556"/>
                  </a:lnTo>
                  <a:lnTo>
                    <a:pt x="1724710" y="1410195"/>
                  </a:lnTo>
                  <a:lnTo>
                    <a:pt x="1729727" y="1397622"/>
                  </a:lnTo>
                  <a:lnTo>
                    <a:pt x="1738617" y="1385290"/>
                  </a:lnTo>
                  <a:lnTo>
                    <a:pt x="1748675" y="1373365"/>
                  </a:lnTo>
                  <a:lnTo>
                    <a:pt x="1753616" y="1366761"/>
                  </a:lnTo>
                  <a:lnTo>
                    <a:pt x="1757172" y="1362024"/>
                  </a:lnTo>
                  <a:lnTo>
                    <a:pt x="1752117" y="1357147"/>
                  </a:lnTo>
                  <a:lnTo>
                    <a:pt x="1746300" y="1351521"/>
                  </a:lnTo>
                  <a:lnTo>
                    <a:pt x="1733448" y="1349171"/>
                  </a:lnTo>
                  <a:lnTo>
                    <a:pt x="1711604" y="1346403"/>
                  </a:lnTo>
                  <a:lnTo>
                    <a:pt x="1660042" y="1330274"/>
                  </a:lnTo>
                  <a:lnTo>
                    <a:pt x="1650072" y="1329105"/>
                  </a:lnTo>
                  <a:lnTo>
                    <a:pt x="1623402" y="1329105"/>
                  </a:lnTo>
                  <a:lnTo>
                    <a:pt x="1609801" y="1327429"/>
                  </a:lnTo>
                  <a:lnTo>
                    <a:pt x="1598637" y="1325181"/>
                  </a:lnTo>
                  <a:lnTo>
                    <a:pt x="1587779" y="1323848"/>
                  </a:lnTo>
                  <a:lnTo>
                    <a:pt x="1575562" y="1325181"/>
                  </a:lnTo>
                  <a:lnTo>
                    <a:pt x="1576260" y="1325181"/>
                  </a:lnTo>
                  <a:lnTo>
                    <a:pt x="1564513" y="1332433"/>
                  </a:lnTo>
                  <a:lnTo>
                    <a:pt x="1536992" y="1357147"/>
                  </a:lnTo>
                  <a:lnTo>
                    <a:pt x="1523796" y="1356499"/>
                  </a:lnTo>
                  <a:lnTo>
                    <a:pt x="1511452" y="1354264"/>
                  </a:lnTo>
                  <a:lnTo>
                    <a:pt x="1500974" y="1350441"/>
                  </a:lnTo>
                  <a:lnTo>
                    <a:pt x="1490586" y="1347444"/>
                  </a:lnTo>
                  <a:lnTo>
                    <a:pt x="1481353" y="1348765"/>
                  </a:lnTo>
                  <a:lnTo>
                    <a:pt x="1460487" y="1356956"/>
                  </a:lnTo>
                  <a:lnTo>
                    <a:pt x="1450759" y="1360068"/>
                  </a:lnTo>
                  <a:lnTo>
                    <a:pt x="1439748" y="1363294"/>
                  </a:lnTo>
                  <a:lnTo>
                    <a:pt x="1428673" y="1365808"/>
                  </a:lnTo>
                  <a:lnTo>
                    <a:pt x="1418767" y="1366761"/>
                  </a:lnTo>
                  <a:lnTo>
                    <a:pt x="1418653" y="1360068"/>
                  </a:lnTo>
                  <a:lnTo>
                    <a:pt x="1418526" y="1352524"/>
                  </a:lnTo>
                  <a:lnTo>
                    <a:pt x="1418463" y="1348765"/>
                  </a:lnTo>
                  <a:lnTo>
                    <a:pt x="1420545" y="1330274"/>
                  </a:lnTo>
                  <a:lnTo>
                    <a:pt x="1422298" y="1310932"/>
                  </a:lnTo>
                  <a:lnTo>
                    <a:pt x="1420545" y="1294777"/>
                  </a:lnTo>
                  <a:lnTo>
                    <a:pt x="1328826" y="1279499"/>
                  </a:lnTo>
                  <a:lnTo>
                    <a:pt x="1320914" y="1325181"/>
                  </a:lnTo>
                  <a:lnTo>
                    <a:pt x="1311744" y="1387754"/>
                  </a:lnTo>
                  <a:lnTo>
                    <a:pt x="1302461" y="1445983"/>
                  </a:lnTo>
                  <a:lnTo>
                    <a:pt x="1293939" y="1480477"/>
                  </a:lnTo>
                  <a:lnTo>
                    <a:pt x="1134160" y="1472819"/>
                  </a:lnTo>
                  <a:lnTo>
                    <a:pt x="1132446" y="1482763"/>
                  </a:lnTo>
                  <a:lnTo>
                    <a:pt x="1129893" y="1492618"/>
                  </a:lnTo>
                  <a:lnTo>
                    <a:pt x="1127404" y="1501990"/>
                  </a:lnTo>
                  <a:lnTo>
                    <a:pt x="1125943" y="1510436"/>
                  </a:lnTo>
                  <a:lnTo>
                    <a:pt x="1126553" y="1519809"/>
                  </a:lnTo>
                  <a:lnTo>
                    <a:pt x="1129182" y="1526565"/>
                  </a:lnTo>
                  <a:lnTo>
                    <a:pt x="1132154" y="1533512"/>
                  </a:lnTo>
                  <a:lnTo>
                    <a:pt x="1133792" y="1543443"/>
                  </a:lnTo>
                  <a:lnTo>
                    <a:pt x="1104671" y="1553489"/>
                  </a:lnTo>
                  <a:lnTo>
                    <a:pt x="1089304" y="1560372"/>
                  </a:lnTo>
                  <a:lnTo>
                    <a:pt x="1081163" y="1567649"/>
                  </a:lnTo>
                  <a:lnTo>
                    <a:pt x="1055649" y="1674723"/>
                  </a:lnTo>
                  <a:lnTo>
                    <a:pt x="1015860" y="1682991"/>
                  </a:lnTo>
                  <a:lnTo>
                    <a:pt x="1009396" y="1685683"/>
                  </a:lnTo>
                  <a:lnTo>
                    <a:pt x="1007148" y="1690268"/>
                  </a:lnTo>
                  <a:lnTo>
                    <a:pt x="1010742" y="1695792"/>
                  </a:lnTo>
                  <a:lnTo>
                    <a:pt x="1014603" y="1697913"/>
                  </a:lnTo>
                  <a:lnTo>
                    <a:pt x="1019187" y="1699196"/>
                  </a:lnTo>
                  <a:lnTo>
                    <a:pt x="1024966" y="1702269"/>
                  </a:lnTo>
                  <a:lnTo>
                    <a:pt x="1011707" y="1767916"/>
                  </a:lnTo>
                  <a:lnTo>
                    <a:pt x="1023010" y="1774418"/>
                  </a:lnTo>
                  <a:lnTo>
                    <a:pt x="1036320" y="1780882"/>
                  </a:lnTo>
                  <a:lnTo>
                    <a:pt x="1049807" y="1787144"/>
                  </a:lnTo>
                  <a:lnTo>
                    <a:pt x="1069086" y="1796719"/>
                  </a:lnTo>
                  <a:lnTo>
                    <a:pt x="1070152" y="1797227"/>
                  </a:lnTo>
                  <a:lnTo>
                    <a:pt x="1069428" y="1798434"/>
                  </a:lnTo>
                  <a:lnTo>
                    <a:pt x="1071524" y="1804200"/>
                  </a:lnTo>
                  <a:lnTo>
                    <a:pt x="1079461" y="1814741"/>
                  </a:lnTo>
                  <a:lnTo>
                    <a:pt x="1087805" y="1821053"/>
                  </a:lnTo>
                  <a:lnTo>
                    <a:pt x="1094943" y="1825586"/>
                  </a:lnTo>
                  <a:lnTo>
                    <a:pt x="1099273" y="1830730"/>
                  </a:lnTo>
                  <a:lnTo>
                    <a:pt x="1097153" y="1841385"/>
                  </a:lnTo>
                  <a:lnTo>
                    <a:pt x="1091819" y="1853565"/>
                  </a:lnTo>
                  <a:lnTo>
                    <a:pt x="1085951" y="1866849"/>
                  </a:lnTo>
                  <a:lnTo>
                    <a:pt x="1083398" y="1876526"/>
                  </a:lnTo>
                  <a:lnTo>
                    <a:pt x="1082344" y="1880857"/>
                  </a:lnTo>
                  <a:lnTo>
                    <a:pt x="1125308" y="1910143"/>
                  </a:lnTo>
                  <a:lnTo>
                    <a:pt x="1166164" y="1871002"/>
                  </a:lnTo>
                  <a:lnTo>
                    <a:pt x="1191387" y="1849361"/>
                  </a:lnTo>
                  <a:lnTo>
                    <a:pt x="1204836" y="1828203"/>
                  </a:lnTo>
                  <a:lnTo>
                    <a:pt x="1210348" y="1790446"/>
                  </a:lnTo>
                  <a:lnTo>
                    <a:pt x="1246124" y="1783956"/>
                  </a:lnTo>
                  <a:lnTo>
                    <a:pt x="1247914" y="1772881"/>
                  </a:lnTo>
                  <a:lnTo>
                    <a:pt x="1251762" y="1755648"/>
                  </a:lnTo>
                  <a:lnTo>
                    <a:pt x="1257223" y="1739366"/>
                  </a:lnTo>
                  <a:lnTo>
                    <a:pt x="1263726" y="1731251"/>
                  </a:lnTo>
                  <a:lnTo>
                    <a:pt x="1263840" y="1731098"/>
                  </a:lnTo>
                  <a:lnTo>
                    <a:pt x="1311275" y="1731251"/>
                  </a:lnTo>
                  <a:lnTo>
                    <a:pt x="1343444" y="1747469"/>
                  </a:lnTo>
                  <a:lnTo>
                    <a:pt x="1353007" y="1754289"/>
                  </a:lnTo>
                  <a:lnTo>
                    <a:pt x="1364005" y="1760347"/>
                  </a:lnTo>
                  <a:lnTo>
                    <a:pt x="1384427" y="1730298"/>
                  </a:lnTo>
                  <a:lnTo>
                    <a:pt x="1411490" y="1690497"/>
                  </a:lnTo>
                  <a:lnTo>
                    <a:pt x="1522552" y="1709978"/>
                  </a:lnTo>
                  <a:lnTo>
                    <a:pt x="1521434" y="1754289"/>
                  </a:lnTo>
                  <a:lnTo>
                    <a:pt x="1521396" y="1755648"/>
                  </a:lnTo>
                  <a:lnTo>
                    <a:pt x="1521294" y="1759572"/>
                  </a:lnTo>
                  <a:lnTo>
                    <a:pt x="1521180" y="1764334"/>
                  </a:lnTo>
                  <a:lnTo>
                    <a:pt x="1521091" y="1767916"/>
                  </a:lnTo>
                  <a:lnTo>
                    <a:pt x="1520964" y="1772881"/>
                  </a:lnTo>
                  <a:lnTo>
                    <a:pt x="1520939" y="1773974"/>
                  </a:lnTo>
                  <a:lnTo>
                    <a:pt x="1563344" y="1786128"/>
                  </a:lnTo>
                  <a:lnTo>
                    <a:pt x="1578051" y="1745068"/>
                  </a:lnTo>
                  <a:lnTo>
                    <a:pt x="1633931" y="1760347"/>
                  </a:lnTo>
                  <a:lnTo>
                    <a:pt x="1633613" y="1760347"/>
                  </a:lnTo>
                  <a:lnTo>
                    <a:pt x="1635544" y="1779892"/>
                  </a:lnTo>
                  <a:lnTo>
                    <a:pt x="1658658" y="1786890"/>
                  </a:lnTo>
                  <a:lnTo>
                    <a:pt x="1655292" y="1819757"/>
                  </a:lnTo>
                  <a:lnTo>
                    <a:pt x="1676717" y="1820252"/>
                  </a:lnTo>
                  <a:lnTo>
                    <a:pt x="1673352" y="1855889"/>
                  </a:lnTo>
                  <a:lnTo>
                    <a:pt x="1682673" y="1863420"/>
                  </a:lnTo>
                  <a:lnTo>
                    <a:pt x="1695183" y="1872538"/>
                  </a:lnTo>
                  <a:lnTo>
                    <a:pt x="1708086" y="1880857"/>
                  </a:lnTo>
                  <a:lnTo>
                    <a:pt x="1718564" y="1885988"/>
                  </a:lnTo>
                  <a:lnTo>
                    <a:pt x="1723644" y="1881162"/>
                  </a:lnTo>
                  <a:lnTo>
                    <a:pt x="1742795" y="1848192"/>
                  </a:lnTo>
                  <a:lnTo>
                    <a:pt x="1759686" y="1810397"/>
                  </a:lnTo>
                  <a:lnTo>
                    <a:pt x="1764538" y="1793976"/>
                  </a:lnTo>
                  <a:lnTo>
                    <a:pt x="1765020" y="1792351"/>
                  </a:lnTo>
                  <a:lnTo>
                    <a:pt x="1754098" y="1792351"/>
                  </a:lnTo>
                  <a:lnTo>
                    <a:pt x="1753247" y="1793976"/>
                  </a:lnTo>
                  <a:lnTo>
                    <a:pt x="1746123" y="1789645"/>
                  </a:lnTo>
                  <a:lnTo>
                    <a:pt x="1745551" y="1767916"/>
                  </a:lnTo>
                  <a:lnTo>
                    <a:pt x="1745500" y="1765566"/>
                  </a:lnTo>
                  <a:lnTo>
                    <a:pt x="1743163" y="1764334"/>
                  </a:lnTo>
                  <a:lnTo>
                    <a:pt x="1738566" y="1761909"/>
                  </a:lnTo>
                  <a:lnTo>
                    <a:pt x="1739823" y="1764334"/>
                  </a:lnTo>
                  <a:lnTo>
                    <a:pt x="1734375" y="1759572"/>
                  </a:lnTo>
                  <a:lnTo>
                    <a:pt x="1735950" y="1745068"/>
                  </a:lnTo>
                  <a:lnTo>
                    <a:pt x="1741893" y="1690497"/>
                  </a:lnTo>
                  <a:lnTo>
                    <a:pt x="1746504" y="1648282"/>
                  </a:lnTo>
                  <a:lnTo>
                    <a:pt x="1765617" y="1650072"/>
                  </a:lnTo>
                  <a:lnTo>
                    <a:pt x="1765554" y="1648282"/>
                  </a:lnTo>
                  <a:lnTo>
                    <a:pt x="1765388" y="1642364"/>
                  </a:lnTo>
                  <a:lnTo>
                    <a:pt x="1767674" y="1633651"/>
                  </a:lnTo>
                  <a:lnTo>
                    <a:pt x="1770786" y="1624495"/>
                  </a:lnTo>
                  <a:lnTo>
                    <a:pt x="1773072" y="1615414"/>
                  </a:lnTo>
                  <a:lnTo>
                    <a:pt x="1772208" y="1605343"/>
                  </a:lnTo>
                  <a:lnTo>
                    <a:pt x="1767687" y="1602016"/>
                  </a:lnTo>
                  <a:lnTo>
                    <a:pt x="1765223" y="1586661"/>
                  </a:lnTo>
                  <a:lnTo>
                    <a:pt x="1770507" y="1540510"/>
                  </a:lnTo>
                  <a:lnTo>
                    <a:pt x="1793430" y="1523352"/>
                  </a:lnTo>
                  <a:lnTo>
                    <a:pt x="1793773" y="1523733"/>
                  </a:lnTo>
                  <a:lnTo>
                    <a:pt x="1794230" y="1523580"/>
                  </a:lnTo>
                  <a:lnTo>
                    <a:pt x="1794649" y="1523352"/>
                  </a:lnTo>
                  <a:lnTo>
                    <a:pt x="1797888" y="1521637"/>
                  </a:lnTo>
                  <a:lnTo>
                    <a:pt x="1800047" y="1512303"/>
                  </a:lnTo>
                  <a:lnTo>
                    <a:pt x="1803273" y="1496872"/>
                  </a:lnTo>
                  <a:lnTo>
                    <a:pt x="1806117" y="1481772"/>
                  </a:lnTo>
                  <a:lnTo>
                    <a:pt x="1806257" y="1480477"/>
                  </a:lnTo>
                  <a:lnTo>
                    <a:pt x="1807070" y="1473479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7217" y="4947133"/>
              <a:ext cx="518795" cy="438150"/>
            </a:xfrm>
            <a:custGeom>
              <a:avLst/>
              <a:gdLst/>
              <a:ahLst/>
              <a:cxnLst/>
              <a:rect l="l" t="t" r="r" b="b"/>
              <a:pathLst>
                <a:path w="518795" h="438150">
                  <a:moveTo>
                    <a:pt x="453663" y="0"/>
                  </a:moveTo>
                  <a:lnTo>
                    <a:pt x="448506" y="15100"/>
                  </a:lnTo>
                  <a:lnTo>
                    <a:pt x="444651" y="17416"/>
                  </a:lnTo>
                  <a:lnTo>
                    <a:pt x="434778" y="20904"/>
                  </a:lnTo>
                  <a:lnTo>
                    <a:pt x="426854" y="24903"/>
                  </a:lnTo>
                  <a:lnTo>
                    <a:pt x="424062" y="28660"/>
                  </a:lnTo>
                  <a:lnTo>
                    <a:pt x="422065" y="33041"/>
                  </a:lnTo>
                  <a:lnTo>
                    <a:pt x="416528" y="38912"/>
                  </a:lnTo>
                  <a:lnTo>
                    <a:pt x="401440" y="47086"/>
                  </a:lnTo>
                  <a:lnTo>
                    <a:pt x="392047" y="44530"/>
                  </a:lnTo>
                  <a:lnTo>
                    <a:pt x="382404" y="37868"/>
                  </a:lnTo>
                  <a:lnTo>
                    <a:pt x="366566" y="33718"/>
                  </a:lnTo>
                  <a:lnTo>
                    <a:pt x="336559" y="35812"/>
                  </a:lnTo>
                  <a:lnTo>
                    <a:pt x="327153" y="41167"/>
                  </a:lnTo>
                  <a:lnTo>
                    <a:pt x="323512" y="43959"/>
                  </a:lnTo>
                  <a:lnTo>
                    <a:pt x="310800" y="38366"/>
                  </a:lnTo>
                  <a:lnTo>
                    <a:pt x="299022" y="36708"/>
                  </a:lnTo>
                  <a:lnTo>
                    <a:pt x="283713" y="39511"/>
                  </a:lnTo>
                  <a:lnTo>
                    <a:pt x="254082" y="47790"/>
                  </a:lnTo>
                  <a:lnTo>
                    <a:pt x="248330" y="66362"/>
                  </a:lnTo>
                  <a:lnTo>
                    <a:pt x="240056" y="73585"/>
                  </a:lnTo>
                  <a:lnTo>
                    <a:pt x="225795" y="74666"/>
                  </a:lnTo>
                  <a:lnTo>
                    <a:pt x="202076" y="74815"/>
                  </a:lnTo>
                  <a:lnTo>
                    <a:pt x="173351" y="75313"/>
                  </a:lnTo>
                  <a:lnTo>
                    <a:pt x="156140" y="76181"/>
                  </a:lnTo>
                  <a:lnTo>
                    <a:pt x="154200" y="76473"/>
                  </a:lnTo>
                  <a:lnTo>
                    <a:pt x="153274" y="77841"/>
                  </a:lnTo>
                  <a:lnTo>
                    <a:pt x="148139" y="81521"/>
                  </a:lnTo>
                  <a:lnTo>
                    <a:pt x="140862" y="85026"/>
                  </a:lnTo>
                  <a:lnTo>
                    <a:pt x="137980" y="106310"/>
                  </a:lnTo>
                  <a:lnTo>
                    <a:pt x="134192" y="117365"/>
                  </a:lnTo>
                  <a:lnTo>
                    <a:pt x="124411" y="121236"/>
                  </a:lnTo>
                  <a:lnTo>
                    <a:pt x="103549" y="120967"/>
                  </a:lnTo>
                  <a:lnTo>
                    <a:pt x="99927" y="141439"/>
                  </a:lnTo>
                  <a:lnTo>
                    <a:pt x="95854" y="155428"/>
                  </a:lnTo>
                  <a:lnTo>
                    <a:pt x="89660" y="167151"/>
                  </a:lnTo>
                  <a:lnTo>
                    <a:pt x="79673" y="180822"/>
                  </a:lnTo>
                  <a:lnTo>
                    <a:pt x="65787" y="201650"/>
                  </a:lnTo>
                  <a:lnTo>
                    <a:pt x="63285" y="213386"/>
                  </a:lnTo>
                  <a:lnTo>
                    <a:pt x="64576" y="225469"/>
                  </a:lnTo>
                  <a:lnTo>
                    <a:pt x="62071" y="247332"/>
                  </a:lnTo>
                  <a:lnTo>
                    <a:pt x="28833" y="252495"/>
                  </a:lnTo>
                  <a:lnTo>
                    <a:pt x="18362" y="263091"/>
                  </a:lnTo>
                  <a:lnTo>
                    <a:pt x="17013" y="280238"/>
                  </a:lnTo>
                  <a:lnTo>
                    <a:pt x="11144" y="305054"/>
                  </a:lnTo>
                  <a:lnTo>
                    <a:pt x="6375" y="312229"/>
                  </a:lnTo>
                  <a:lnTo>
                    <a:pt x="2254" y="315175"/>
                  </a:lnTo>
                  <a:lnTo>
                    <a:pt x="0" y="318284"/>
                  </a:lnTo>
                  <a:lnTo>
                    <a:pt x="831" y="325945"/>
                  </a:lnTo>
                  <a:lnTo>
                    <a:pt x="5797" y="328383"/>
                  </a:lnTo>
                  <a:lnTo>
                    <a:pt x="8261" y="328625"/>
                  </a:lnTo>
                  <a:lnTo>
                    <a:pt x="31780" y="328993"/>
                  </a:lnTo>
                  <a:lnTo>
                    <a:pt x="40201" y="330766"/>
                  </a:lnTo>
                  <a:lnTo>
                    <a:pt x="44546" y="337885"/>
                  </a:lnTo>
                  <a:lnTo>
                    <a:pt x="47136" y="354037"/>
                  </a:lnTo>
                  <a:lnTo>
                    <a:pt x="42576" y="358114"/>
                  </a:lnTo>
                  <a:lnTo>
                    <a:pt x="42068" y="358127"/>
                  </a:lnTo>
                  <a:lnTo>
                    <a:pt x="36531" y="362064"/>
                  </a:lnTo>
                  <a:lnTo>
                    <a:pt x="43987" y="369296"/>
                  </a:lnTo>
                  <a:lnTo>
                    <a:pt x="50403" y="377771"/>
                  </a:lnTo>
                  <a:lnTo>
                    <a:pt x="55251" y="390432"/>
                  </a:lnTo>
                  <a:lnTo>
                    <a:pt x="58007" y="410222"/>
                  </a:lnTo>
                  <a:lnTo>
                    <a:pt x="57589" y="417494"/>
                  </a:lnTo>
                  <a:lnTo>
                    <a:pt x="56764" y="421379"/>
                  </a:lnTo>
                  <a:lnTo>
                    <a:pt x="58026" y="424445"/>
                  </a:lnTo>
                  <a:lnTo>
                    <a:pt x="63874" y="429260"/>
                  </a:lnTo>
                  <a:lnTo>
                    <a:pt x="87462" y="438052"/>
                  </a:lnTo>
                  <a:lnTo>
                    <a:pt x="96589" y="424235"/>
                  </a:lnTo>
                  <a:lnTo>
                    <a:pt x="103183" y="403644"/>
                  </a:lnTo>
                  <a:lnTo>
                    <a:pt x="119170" y="392112"/>
                  </a:lnTo>
                  <a:lnTo>
                    <a:pt x="121306" y="376566"/>
                  </a:lnTo>
                  <a:lnTo>
                    <a:pt x="128001" y="370125"/>
                  </a:lnTo>
                  <a:lnTo>
                    <a:pt x="140085" y="368538"/>
                  </a:lnTo>
                  <a:lnTo>
                    <a:pt x="158388" y="367550"/>
                  </a:lnTo>
                  <a:lnTo>
                    <a:pt x="199391" y="363293"/>
                  </a:lnTo>
                  <a:lnTo>
                    <a:pt x="213188" y="362280"/>
                  </a:lnTo>
                  <a:lnTo>
                    <a:pt x="217411" y="348993"/>
                  </a:lnTo>
                  <a:lnTo>
                    <a:pt x="225485" y="343895"/>
                  </a:lnTo>
                  <a:lnTo>
                    <a:pt x="237373" y="343718"/>
                  </a:lnTo>
                  <a:lnTo>
                    <a:pt x="253041" y="345198"/>
                  </a:lnTo>
                  <a:lnTo>
                    <a:pt x="270325" y="345961"/>
                  </a:lnTo>
                  <a:lnTo>
                    <a:pt x="279815" y="347351"/>
                  </a:lnTo>
                  <a:lnTo>
                    <a:pt x="285091" y="352617"/>
                  </a:lnTo>
                  <a:lnTo>
                    <a:pt x="289731" y="365010"/>
                  </a:lnTo>
                  <a:lnTo>
                    <a:pt x="308467" y="367468"/>
                  </a:lnTo>
                  <a:lnTo>
                    <a:pt x="315242" y="370570"/>
                  </a:lnTo>
                  <a:lnTo>
                    <a:pt x="318688" y="373876"/>
                  </a:lnTo>
                  <a:lnTo>
                    <a:pt x="327437" y="376948"/>
                  </a:lnTo>
                  <a:lnTo>
                    <a:pt x="336239" y="378032"/>
                  </a:lnTo>
                  <a:lnTo>
                    <a:pt x="369335" y="379780"/>
                  </a:lnTo>
                  <a:lnTo>
                    <a:pt x="369754" y="379120"/>
                  </a:lnTo>
                  <a:lnTo>
                    <a:pt x="370122" y="377596"/>
                  </a:lnTo>
                  <a:lnTo>
                    <a:pt x="372471" y="370979"/>
                  </a:lnTo>
                  <a:lnTo>
                    <a:pt x="373395" y="367568"/>
                  </a:lnTo>
                  <a:lnTo>
                    <a:pt x="372729" y="366909"/>
                  </a:lnTo>
                  <a:lnTo>
                    <a:pt x="377424" y="363982"/>
                  </a:lnTo>
                  <a:lnTo>
                    <a:pt x="392665" y="360941"/>
                  </a:lnTo>
                  <a:lnTo>
                    <a:pt x="409089" y="365455"/>
                  </a:lnTo>
                  <a:lnTo>
                    <a:pt x="423098" y="372454"/>
                  </a:lnTo>
                  <a:lnTo>
                    <a:pt x="431095" y="376872"/>
                  </a:lnTo>
                  <a:lnTo>
                    <a:pt x="438334" y="366750"/>
                  </a:lnTo>
                  <a:lnTo>
                    <a:pt x="443363" y="366674"/>
                  </a:lnTo>
                  <a:lnTo>
                    <a:pt x="452298" y="355857"/>
                  </a:lnTo>
                  <a:lnTo>
                    <a:pt x="452862" y="354466"/>
                  </a:lnTo>
                  <a:lnTo>
                    <a:pt x="452094" y="353118"/>
                  </a:lnTo>
                  <a:lnTo>
                    <a:pt x="451580" y="348996"/>
                  </a:lnTo>
                  <a:lnTo>
                    <a:pt x="455208" y="333654"/>
                  </a:lnTo>
                  <a:lnTo>
                    <a:pt x="466220" y="323492"/>
                  </a:lnTo>
                  <a:lnTo>
                    <a:pt x="486095" y="313786"/>
                  </a:lnTo>
                  <a:lnTo>
                    <a:pt x="516312" y="299808"/>
                  </a:lnTo>
                  <a:lnTo>
                    <a:pt x="518674" y="246367"/>
                  </a:lnTo>
                  <a:lnTo>
                    <a:pt x="507044" y="241412"/>
                  </a:lnTo>
                  <a:lnTo>
                    <a:pt x="496855" y="234159"/>
                  </a:lnTo>
                  <a:lnTo>
                    <a:pt x="489610" y="224339"/>
                  </a:lnTo>
                  <a:lnTo>
                    <a:pt x="486810" y="211683"/>
                  </a:lnTo>
                  <a:lnTo>
                    <a:pt x="488936" y="150133"/>
                  </a:lnTo>
                  <a:lnTo>
                    <a:pt x="494417" y="121000"/>
                  </a:lnTo>
                  <a:lnTo>
                    <a:pt x="500536" y="108529"/>
                  </a:lnTo>
                  <a:lnTo>
                    <a:pt x="504577" y="96964"/>
                  </a:lnTo>
                  <a:lnTo>
                    <a:pt x="505075" y="82180"/>
                  </a:lnTo>
                  <a:lnTo>
                    <a:pt x="503135" y="69402"/>
                  </a:lnTo>
                  <a:lnTo>
                    <a:pt x="496474" y="43040"/>
                  </a:lnTo>
                  <a:lnTo>
                    <a:pt x="487852" y="43205"/>
                  </a:lnTo>
                  <a:lnTo>
                    <a:pt x="482690" y="43035"/>
                  </a:lnTo>
                  <a:lnTo>
                    <a:pt x="478417" y="41506"/>
                  </a:lnTo>
                  <a:lnTo>
                    <a:pt x="472459" y="37592"/>
                  </a:lnTo>
                  <a:lnTo>
                    <a:pt x="478047" y="11887"/>
                  </a:lnTo>
                  <a:lnTo>
                    <a:pt x="453663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0666" y="5897168"/>
              <a:ext cx="2788" cy="90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0054" y="5595048"/>
              <a:ext cx="43434" cy="32194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КОНКУРЕНТНЫЕ</a:t>
            </a:r>
            <a:r>
              <a:rPr spc="100" dirty="0"/>
              <a:t> </a:t>
            </a:r>
            <a:r>
              <a:rPr spc="55" dirty="0"/>
              <a:t>ПРЕИМУЩЕСТВА</a:t>
            </a:r>
            <a:r>
              <a:rPr spc="105" dirty="0"/>
              <a:t> </a:t>
            </a:r>
            <a:r>
              <a:rPr spc="50" dirty="0"/>
              <a:t>РЕГИОНА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32559" y="3029748"/>
            <a:ext cx="41338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2239" y="2111980"/>
            <a:ext cx="2921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8227" y="2249333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Усть-Ишимский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76437" y="2906980"/>
            <a:ext cx="4362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6036" y="2374200"/>
            <a:ext cx="214629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7321" y="3731098"/>
            <a:ext cx="36766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9525" y="4750607"/>
            <a:ext cx="2019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95335" y="4626790"/>
            <a:ext cx="2825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3064" y="4476950"/>
            <a:ext cx="3435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18812" y="4947297"/>
            <a:ext cx="323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11005" y="5088795"/>
            <a:ext cx="3587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97877" y="5288582"/>
            <a:ext cx="4445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1659" y="4579940"/>
            <a:ext cx="3600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65915" y="5219905"/>
            <a:ext cx="3746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1785" y="5010779"/>
            <a:ext cx="35687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58924" y="5170008"/>
            <a:ext cx="3606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8852" y="5632014"/>
            <a:ext cx="2984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3625" y="5700691"/>
            <a:ext cx="29591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2119" y="6281432"/>
            <a:ext cx="39179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9195" y="5072482"/>
            <a:ext cx="58356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4576" y="6194549"/>
            <a:ext cx="63246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15941" y="4694680"/>
            <a:ext cx="589280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8989" y="3606376"/>
            <a:ext cx="434975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6364" marR="5080" indent="-11430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39019" y="4448490"/>
            <a:ext cx="34480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1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7114" y="5829421"/>
            <a:ext cx="258445" cy="147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8272" y="2173466"/>
            <a:ext cx="13779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804003" y="2001673"/>
            <a:ext cx="3086100" cy="4479290"/>
            <a:chOff x="1804003" y="2001673"/>
            <a:chExt cx="3086100" cy="4479290"/>
          </a:xfrm>
        </p:grpSpPr>
        <p:sp>
          <p:nvSpPr>
            <p:cNvPr id="43" name="object 43"/>
            <p:cNvSpPr/>
            <p:nvPr/>
          </p:nvSpPr>
          <p:spPr>
            <a:xfrm>
              <a:off x="1928070" y="4138199"/>
              <a:ext cx="2945130" cy="979805"/>
            </a:xfrm>
            <a:custGeom>
              <a:avLst/>
              <a:gdLst/>
              <a:ahLst/>
              <a:cxnLst/>
              <a:rect l="l" t="t" r="r" b="b"/>
              <a:pathLst>
                <a:path w="2945129" h="979804">
                  <a:moveTo>
                    <a:pt x="0" y="0"/>
                  </a:moveTo>
                  <a:lnTo>
                    <a:pt x="1741855" y="979792"/>
                  </a:lnTo>
                  <a:lnTo>
                    <a:pt x="2945117" y="670394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68179" y="5112267"/>
              <a:ext cx="1694180" cy="6350"/>
            </a:xfrm>
            <a:custGeom>
              <a:avLst/>
              <a:gdLst/>
              <a:ahLst/>
              <a:cxnLst/>
              <a:rect l="l" t="t" r="r" b="b"/>
              <a:pathLst>
                <a:path w="1694179" h="6350">
                  <a:moveTo>
                    <a:pt x="0" y="5727"/>
                  </a:moveTo>
                  <a:lnTo>
                    <a:pt x="1694103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1650" y="5145210"/>
              <a:ext cx="371475" cy="824865"/>
            </a:xfrm>
            <a:custGeom>
              <a:avLst/>
              <a:gdLst/>
              <a:ahLst/>
              <a:cxnLst/>
              <a:rect l="l" t="t" r="r" b="b"/>
              <a:pathLst>
                <a:path w="371475" h="824864">
                  <a:moveTo>
                    <a:pt x="370979" y="0"/>
                  </a:moveTo>
                  <a:lnTo>
                    <a:pt x="333398" y="28961"/>
                  </a:lnTo>
                  <a:lnTo>
                    <a:pt x="298345" y="59814"/>
                  </a:lnTo>
                  <a:lnTo>
                    <a:pt x="272574" y="93855"/>
                  </a:lnTo>
                  <a:lnTo>
                    <a:pt x="247078" y="139743"/>
                  </a:lnTo>
                  <a:lnTo>
                    <a:pt x="235750" y="158267"/>
                  </a:lnTo>
                  <a:lnTo>
                    <a:pt x="202196" y="191662"/>
                  </a:lnTo>
                  <a:lnTo>
                    <a:pt x="172651" y="202535"/>
                  </a:lnTo>
                  <a:lnTo>
                    <a:pt x="159207" y="209677"/>
                  </a:lnTo>
                  <a:lnTo>
                    <a:pt x="127996" y="236888"/>
                  </a:lnTo>
                  <a:lnTo>
                    <a:pt x="91047" y="276942"/>
                  </a:lnTo>
                  <a:lnTo>
                    <a:pt x="60864" y="320044"/>
                  </a:lnTo>
                  <a:lnTo>
                    <a:pt x="49949" y="356400"/>
                  </a:lnTo>
                  <a:lnTo>
                    <a:pt x="61236" y="432229"/>
                  </a:lnTo>
                  <a:lnTo>
                    <a:pt x="73572" y="479355"/>
                  </a:lnTo>
                  <a:lnTo>
                    <a:pt x="81901" y="507926"/>
                  </a:lnTo>
                  <a:lnTo>
                    <a:pt x="81165" y="528091"/>
                  </a:lnTo>
                  <a:lnTo>
                    <a:pt x="77642" y="578010"/>
                  </a:lnTo>
                  <a:lnTo>
                    <a:pt x="94921" y="613603"/>
                  </a:lnTo>
                  <a:lnTo>
                    <a:pt x="111564" y="639219"/>
                  </a:lnTo>
                  <a:lnTo>
                    <a:pt x="106133" y="659206"/>
                  </a:lnTo>
                  <a:lnTo>
                    <a:pt x="78261" y="693955"/>
                  </a:lnTo>
                  <a:lnTo>
                    <a:pt x="43032" y="749838"/>
                  </a:lnTo>
                  <a:lnTo>
                    <a:pt x="12820" y="801765"/>
                  </a:lnTo>
                  <a:lnTo>
                    <a:pt x="0" y="824649"/>
                  </a:lnTo>
                </a:path>
              </a:pathLst>
            </a:custGeom>
            <a:ln w="8127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73245" y="5166271"/>
              <a:ext cx="347980" cy="1310640"/>
            </a:xfrm>
            <a:custGeom>
              <a:avLst/>
              <a:gdLst/>
              <a:ahLst/>
              <a:cxnLst/>
              <a:rect l="l" t="t" r="r" b="b"/>
              <a:pathLst>
                <a:path w="347979" h="1310639">
                  <a:moveTo>
                    <a:pt x="0" y="0"/>
                  </a:moveTo>
                  <a:lnTo>
                    <a:pt x="4727" y="70199"/>
                  </a:lnTo>
                  <a:lnTo>
                    <a:pt x="7862" y="110253"/>
                  </a:lnTo>
                  <a:lnTo>
                    <a:pt x="14973" y="159880"/>
                  </a:lnTo>
                  <a:lnTo>
                    <a:pt x="23232" y="202140"/>
                  </a:lnTo>
                  <a:lnTo>
                    <a:pt x="34567" y="252812"/>
                  </a:lnTo>
                  <a:lnTo>
                    <a:pt x="47974" y="305978"/>
                  </a:lnTo>
                  <a:lnTo>
                    <a:pt x="62449" y="355718"/>
                  </a:lnTo>
                  <a:lnTo>
                    <a:pt x="76987" y="396113"/>
                  </a:lnTo>
                  <a:lnTo>
                    <a:pt x="99996" y="439975"/>
                  </a:lnTo>
                  <a:lnTo>
                    <a:pt x="131794" y="490856"/>
                  </a:lnTo>
                  <a:lnTo>
                    <a:pt x="164430" y="541340"/>
                  </a:lnTo>
                  <a:lnTo>
                    <a:pt x="189953" y="584009"/>
                  </a:lnTo>
                  <a:lnTo>
                    <a:pt x="208193" y="620197"/>
                  </a:lnTo>
                  <a:lnTo>
                    <a:pt x="229142" y="664413"/>
                  </a:lnTo>
                  <a:lnTo>
                    <a:pt x="249439" y="708942"/>
                  </a:lnTo>
                  <a:lnTo>
                    <a:pt x="265722" y="746074"/>
                  </a:lnTo>
                  <a:lnTo>
                    <a:pt x="277291" y="772440"/>
                  </a:lnTo>
                  <a:lnTo>
                    <a:pt x="291057" y="804389"/>
                  </a:lnTo>
                  <a:lnTo>
                    <a:pt x="303582" y="836714"/>
                  </a:lnTo>
                  <a:lnTo>
                    <a:pt x="311429" y="864209"/>
                  </a:lnTo>
                  <a:lnTo>
                    <a:pt x="313969" y="893746"/>
                  </a:lnTo>
                  <a:lnTo>
                    <a:pt x="313686" y="929701"/>
                  </a:lnTo>
                  <a:lnTo>
                    <a:pt x="312275" y="965759"/>
                  </a:lnTo>
                  <a:lnTo>
                    <a:pt x="311429" y="995603"/>
                  </a:lnTo>
                  <a:lnTo>
                    <a:pt x="314124" y="1019039"/>
                  </a:lnTo>
                  <a:lnTo>
                    <a:pt x="320862" y="1066806"/>
                  </a:lnTo>
                  <a:lnTo>
                    <a:pt x="329622" y="1129366"/>
                  </a:lnTo>
                  <a:lnTo>
                    <a:pt x="338381" y="1197180"/>
                  </a:lnTo>
                  <a:lnTo>
                    <a:pt x="345119" y="1260708"/>
                  </a:lnTo>
                  <a:lnTo>
                    <a:pt x="347814" y="1310411"/>
                  </a:lnTo>
                </a:path>
              </a:pathLst>
            </a:custGeom>
            <a:ln w="8128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5715" y="4273635"/>
              <a:ext cx="171894" cy="17189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89311" y="5826401"/>
              <a:ext cx="172085" cy="172085"/>
            </a:xfrm>
            <a:custGeom>
              <a:avLst/>
              <a:gdLst/>
              <a:ahLst/>
              <a:cxnLst/>
              <a:rect l="l" t="t" r="r" b="b"/>
              <a:pathLst>
                <a:path w="172085" h="172085">
                  <a:moveTo>
                    <a:pt x="85953" y="0"/>
                  </a:moveTo>
                  <a:lnTo>
                    <a:pt x="52495" y="6754"/>
                  </a:lnTo>
                  <a:lnTo>
                    <a:pt x="25174" y="25174"/>
                  </a:lnTo>
                  <a:lnTo>
                    <a:pt x="6754" y="52495"/>
                  </a:lnTo>
                  <a:lnTo>
                    <a:pt x="0" y="85953"/>
                  </a:lnTo>
                  <a:lnTo>
                    <a:pt x="6754" y="119398"/>
                  </a:lnTo>
                  <a:lnTo>
                    <a:pt x="25174" y="146716"/>
                  </a:lnTo>
                  <a:lnTo>
                    <a:pt x="52495" y="165138"/>
                  </a:lnTo>
                  <a:lnTo>
                    <a:pt x="85953" y="171894"/>
                  </a:lnTo>
                  <a:lnTo>
                    <a:pt x="119393" y="165138"/>
                  </a:lnTo>
                  <a:lnTo>
                    <a:pt x="146711" y="146716"/>
                  </a:lnTo>
                  <a:lnTo>
                    <a:pt x="165136" y="119398"/>
                  </a:lnTo>
                  <a:lnTo>
                    <a:pt x="171894" y="85953"/>
                  </a:lnTo>
                  <a:lnTo>
                    <a:pt x="165136" y="52495"/>
                  </a:lnTo>
                  <a:lnTo>
                    <a:pt x="146711" y="25174"/>
                  </a:lnTo>
                  <a:lnTo>
                    <a:pt x="119393" y="6754"/>
                  </a:lnTo>
                  <a:lnTo>
                    <a:pt x="859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50828" y="509698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100" y="0"/>
                  </a:moveTo>
                  <a:lnTo>
                    <a:pt x="11663" y="1502"/>
                  </a:lnTo>
                  <a:lnTo>
                    <a:pt x="5592" y="5597"/>
                  </a:lnTo>
                  <a:lnTo>
                    <a:pt x="1500" y="11669"/>
                  </a:lnTo>
                  <a:lnTo>
                    <a:pt x="0" y="19100"/>
                  </a:lnTo>
                  <a:lnTo>
                    <a:pt x="1500" y="26537"/>
                  </a:lnTo>
                  <a:lnTo>
                    <a:pt x="5592" y="32608"/>
                  </a:lnTo>
                  <a:lnTo>
                    <a:pt x="11663" y="36701"/>
                  </a:lnTo>
                  <a:lnTo>
                    <a:pt x="19100" y="38201"/>
                  </a:lnTo>
                  <a:lnTo>
                    <a:pt x="26537" y="36701"/>
                  </a:lnTo>
                  <a:lnTo>
                    <a:pt x="32608" y="32608"/>
                  </a:lnTo>
                  <a:lnTo>
                    <a:pt x="36701" y="26537"/>
                  </a:lnTo>
                  <a:lnTo>
                    <a:pt x="38201" y="19100"/>
                  </a:lnTo>
                  <a:lnTo>
                    <a:pt x="36701" y="11669"/>
                  </a:lnTo>
                  <a:lnTo>
                    <a:pt x="32608" y="5597"/>
                  </a:lnTo>
                  <a:lnTo>
                    <a:pt x="26537" y="1502"/>
                  </a:lnTo>
                  <a:lnTo>
                    <a:pt x="1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003" y="4054531"/>
              <a:ext cx="144139" cy="10584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46135" y="3666185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388" y="25781"/>
                  </a:moveTo>
                  <a:lnTo>
                    <a:pt x="57708" y="21107"/>
                  </a:lnTo>
                  <a:lnTo>
                    <a:pt x="58686" y="0"/>
                  </a:lnTo>
                  <a:lnTo>
                    <a:pt x="0" y="37592"/>
                  </a:lnTo>
                  <a:lnTo>
                    <a:pt x="55003" y="80352"/>
                  </a:lnTo>
                  <a:lnTo>
                    <a:pt x="55968" y="59258"/>
                  </a:lnTo>
                  <a:lnTo>
                    <a:pt x="158635" y="63931"/>
                  </a:lnTo>
                  <a:lnTo>
                    <a:pt x="160388" y="25781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19163" y="5874960"/>
              <a:ext cx="120014" cy="83185"/>
            </a:xfrm>
            <a:custGeom>
              <a:avLst/>
              <a:gdLst/>
              <a:ahLst/>
              <a:cxnLst/>
              <a:rect l="l" t="t" r="r" b="b"/>
              <a:pathLst>
                <a:path w="120014" h="83185">
                  <a:moveTo>
                    <a:pt x="30670" y="59677"/>
                  </a:moveTo>
                  <a:lnTo>
                    <a:pt x="15110" y="67906"/>
                  </a:lnTo>
                  <a:lnTo>
                    <a:pt x="14998" y="68110"/>
                  </a:lnTo>
                  <a:lnTo>
                    <a:pt x="14893" y="72770"/>
                  </a:lnTo>
                  <a:lnTo>
                    <a:pt x="14782" y="77673"/>
                  </a:lnTo>
                  <a:lnTo>
                    <a:pt x="20617" y="82562"/>
                  </a:lnTo>
                  <a:lnTo>
                    <a:pt x="20359" y="82562"/>
                  </a:lnTo>
                  <a:lnTo>
                    <a:pt x="32035" y="81254"/>
                  </a:lnTo>
                  <a:lnTo>
                    <a:pt x="32759" y="81254"/>
                  </a:lnTo>
                  <a:lnTo>
                    <a:pt x="34326" y="79273"/>
                  </a:lnTo>
                  <a:lnTo>
                    <a:pt x="27855" y="79273"/>
                  </a:lnTo>
                  <a:lnTo>
                    <a:pt x="17538" y="74548"/>
                  </a:lnTo>
                  <a:lnTo>
                    <a:pt x="17866" y="70878"/>
                  </a:lnTo>
                  <a:lnTo>
                    <a:pt x="17951" y="69938"/>
                  </a:lnTo>
                  <a:lnTo>
                    <a:pt x="18060" y="68719"/>
                  </a:lnTo>
                  <a:lnTo>
                    <a:pt x="18177" y="67411"/>
                  </a:lnTo>
                  <a:lnTo>
                    <a:pt x="18274" y="66319"/>
                  </a:lnTo>
                  <a:lnTo>
                    <a:pt x="18313" y="65887"/>
                  </a:lnTo>
                  <a:lnTo>
                    <a:pt x="28130" y="64325"/>
                  </a:lnTo>
                  <a:lnTo>
                    <a:pt x="35945" y="64325"/>
                  </a:lnTo>
                  <a:lnTo>
                    <a:pt x="30670" y="59677"/>
                  </a:lnTo>
                  <a:close/>
                </a:path>
                <a:path w="120014" h="83185">
                  <a:moveTo>
                    <a:pt x="99746" y="59677"/>
                  </a:moveTo>
                  <a:lnTo>
                    <a:pt x="98854" y="59677"/>
                  </a:lnTo>
                  <a:lnTo>
                    <a:pt x="87896" y="61290"/>
                  </a:lnTo>
                  <a:lnTo>
                    <a:pt x="84399" y="64477"/>
                  </a:lnTo>
                  <a:lnTo>
                    <a:pt x="84017" y="64884"/>
                  </a:lnTo>
                  <a:lnTo>
                    <a:pt x="83280" y="72770"/>
                  </a:lnTo>
                  <a:lnTo>
                    <a:pt x="83164" y="74028"/>
                  </a:lnTo>
                  <a:lnTo>
                    <a:pt x="83069" y="75056"/>
                  </a:lnTo>
                  <a:lnTo>
                    <a:pt x="82964" y="76199"/>
                  </a:lnTo>
                  <a:lnTo>
                    <a:pt x="82842" y="77533"/>
                  </a:lnTo>
                  <a:lnTo>
                    <a:pt x="89255" y="82562"/>
                  </a:lnTo>
                  <a:lnTo>
                    <a:pt x="100482" y="81254"/>
                  </a:lnTo>
                  <a:lnTo>
                    <a:pt x="102569" y="79273"/>
                  </a:lnTo>
                  <a:lnTo>
                    <a:pt x="96316" y="79273"/>
                  </a:lnTo>
                  <a:lnTo>
                    <a:pt x="89662" y="76199"/>
                  </a:lnTo>
                  <a:lnTo>
                    <a:pt x="87998" y="74028"/>
                  </a:lnTo>
                  <a:lnTo>
                    <a:pt x="87720" y="70878"/>
                  </a:lnTo>
                  <a:lnTo>
                    <a:pt x="87594" y="69443"/>
                  </a:lnTo>
                  <a:lnTo>
                    <a:pt x="87476" y="68110"/>
                  </a:lnTo>
                  <a:lnTo>
                    <a:pt x="87458" y="67906"/>
                  </a:lnTo>
                  <a:lnTo>
                    <a:pt x="87915" y="67411"/>
                  </a:lnTo>
                  <a:lnTo>
                    <a:pt x="90220" y="65328"/>
                  </a:lnTo>
                  <a:lnTo>
                    <a:pt x="96989" y="64325"/>
                  </a:lnTo>
                  <a:lnTo>
                    <a:pt x="104439" y="64325"/>
                  </a:lnTo>
                  <a:lnTo>
                    <a:pt x="99746" y="59677"/>
                  </a:lnTo>
                  <a:close/>
                </a:path>
                <a:path w="120014" h="83185">
                  <a:moveTo>
                    <a:pt x="35814" y="64325"/>
                  </a:moveTo>
                  <a:lnTo>
                    <a:pt x="28955" y="64325"/>
                  </a:lnTo>
                  <a:lnTo>
                    <a:pt x="31838" y="67221"/>
                  </a:lnTo>
                  <a:lnTo>
                    <a:pt x="32320" y="72770"/>
                  </a:lnTo>
                  <a:lnTo>
                    <a:pt x="32429" y="74028"/>
                  </a:lnTo>
                  <a:lnTo>
                    <a:pt x="32550" y="75412"/>
                  </a:lnTo>
                  <a:lnTo>
                    <a:pt x="27502" y="79273"/>
                  </a:lnTo>
                  <a:lnTo>
                    <a:pt x="34326" y="79273"/>
                  </a:lnTo>
                  <a:lnTo>
                    <a:pt x="37007" y="75882"/>
                  </a:lnTo>
                  <a:lnTo>
                    <a:pt x="36491" y="70878"/>
                  </a:lnTo>
                  <a:lnTo>
                    <a:pt x="36394" y="69938"/>
                  </a:lnTo>
                  <a:lnTo>
                    <a:pt x="36268" y="68719"/>
                  </a:lnTo>
                  <a:lnTo>
                    <a:pt x="36184" y="67906"/>
                  </a:lnTo>
                  <a:lnTo>
                    <a:pt x="36113" y="67221"/>
                  </a:lnTo>
                  <a:lnTo>
                    <a:pt x="36020" y="66319"/>
                  </a:lnTo>
                  <a:lnTo>
                    <a:pt x="35918" y="65328"/>
                  </a:lnTo>
                  <a:lnTo>
                    <a:pt x="35814" y="64325"/>
                  </a:lnTo>
                  <a:close/>
                </a:path>
                <a:path w="120014" h="83185">
                  <a:moveTo>
                    <a:pt x="104439" y="64325"/>
                  </a:moveTo>
                  <a:lnTo>
                    <a:pt x="96989" y="64325"/>
                  </a:lnTo>
                  <a:lnTo>
                    <a:pt x="100088" y="66560"/>
                  </a:lnTo>
                  <a:lnTo>
                    <a:pt x="101026" y="72770"/>
                  </a:lnTo>
                  <a:lnTo>
                    <a:pt x="101133" y="73482"/>
                  </a:lnTo>
                  <a:lnTo>
                    <a:pt x="101216" y="74028"/>
                  </a:lnTo>
                  <a:lnTo>
                    <a:pt x="101294" y="74548"/>
                  </a:lnTo>
                  <a:lnTo>
                    <a:pt x="101371" y="75056"/>
                  </a:lnTo>
                  <a:lnTo>
                    <a:pt x="96316" y="79273"/>
                  </a:lnTo>
                  <a:lnTo>
                    <a:pt x="102569" y="79273"/>
                  </a:lnTo>
                  <a:lnTo>
                    <a:pt x="104963" y="77000"/>
                  </a:lnTo>
                  <a:lnTo>
                    <a:pt x="104990" y="64884"/>
                  </a:lnTo>
                  <a:lnTo>
                    <a:pt x="104439" y="64325"/>
                  </a:lnTo>
                  <a:close/>
                </a:path>
                <a:path w="120014" h="83185">
                  <a:moveTo>
                    <a:pt x="28583" y="68719"/>
                  </a:moveTo>
                  <a:lnTo>
                    <a:pt x="27941" y="68719"/>
                  </a:lnTo>
                  <a:lnTo>
                    <a:pt x="21801" y="69443"/>
                  </a:lnTo>
                  <a:lnTo>
                    <a:pt x="22570" y="69443"/>
                  </a:lnTo>
                  <a:lnTo>
                    <a:pt x="23145" y="72770"/>
                  </a:lnTo>
                  <a:lnTo>
                    <a:pt x="23268" y="73482"/>
                  </a:lnTo>
                  <a:lnTo>
                    <a:pt x="28313" y="73482"/>
                  </a:lnTo>
                  <a:lnTo>
                    <a:pt x="28354" y="72770"/>
                  </a:lnTo>
                  <a:lnTo>
                    <a:pt x="28461" y="70878"/>
                  </a:lnTo>
                  <a:lnTo>
                    <a:pt x="28583" y="68719"/>
                  </a:lnTo>
                  <a:close/>
                </a:path>
                <a:path w="120014" h="83185">
                  <a:moveTo>
                    <a:pt x="96481" y="68300"/>
                  </a:moveTo>
                  <a:lnTo>
                    <a:pt x="92513" y="69443"/>
                  </a:lnTo>
                  <a:lnTo>
                    <a:pt x="92138" y="70205"/>
                  </a:lnTo>
                  <a:lnTo>
                    <a:pt x="91898" y="72770"/>
                  </a:lnTo>
                  <a:lnTo>
                    <a:pt x="91871" y="73063"/>
                  </a:lnTo>
                  <a:lnTo>
                    <a:pt x="93611" y="73482"/>
                  </a:lnTo>
                  <a:lnTo>
                    <a:pt x="97409" y="72770"/>
                  </a:lnTo>
                  <a:lnTo>
                    <a:pt x="97016" y="70878"/>
                  </a:lnTo>
                  <a:lnTo>
                    <a:pt x="96908" y="70357"/>
                  </a:lnTo>
                  <a:lnTo>
                    <a:pt x="96821" y="69938"/>
                  </a:lnTo>
                  <a:lnTo>
                    <a:pt x="96718" y="69443"/>
                  </a:lnTo>
                  <a:lnTo>
                    <a:pt x="96629" y="69011"/>
                  </a:lnTo>
                  <a:lnTo>
                    <a:pt x="96518" y="68478"/>
                  </a:lnTo>
                  <a:lnTo>
                    <a:pt x="96481" y="68300"/>
                  </a:lnTo>
                  <a:close/>
                </a:path>
                <a:path w="120014" h="83185">
                  <a:moveTo>
                    <a:pt x="119467" y="68478"/>
                  </a:moveTo>
                  <a:lnTo>
                    <a:pt x="112636" y="68478"/>
                  </a:lnTo>
                  <a:lnTo>
                    <a:pt x="118681" y="70357"/>
                  </a:lnTo>
                  <a:lnTo>
                    <a:pt x="119063" y="69443"/>
                  </a:lnTo>
                  <a:lnTo>
                    <a:pt x="119185" y="69151"/>
                  </a:lnTo>
                  <a:lnTo>
                    <a:pt x="119244" y="69011"/>
                  </a:lnTo>
                  <a:lnTo>
                    <a:pt x="119366" y="68719"/>
                  </a:lnTo>
                  <a:lnTo>
                    <a:pt x="119467" y="68478"/>
                  </a:lnTo>
                  <a:close/>
                </a:path>
                <a:path w="120014" h="83185">
                  <a:moveTo>
                    <a:pt x="15164" y="60502"/>
                  </a:moveTo>
                  <a:lnTo>
                    <a:pt x="4254" y="60502"/>
                  </a:lnTo>
                  <a:lnTo>
                    <a:pt x="4377" y="61531"/>
                  </a:lnTo>
                  <a:lnTo>
                    <a:pt x="4576" y="62699"/>
                  </a:lnTo>
                  <a:lnTo>
                    <a:pt x="4637" y="63055"/>
                  </a:lnTo>
                  <a:lnTo>
                    <a:pt x="4757" y="63804"/>
                  </a:lnTo>
                  <a:lnTo>
                    <a:pt x="3136" y="67906"/>
                  </a:lnTo>
                  <a:lnTo>
                    <a:pt x="6858" y="69443"/>
                  </a:lnTo>
                  <a:lnTo>
                    <a:pt x="8839" y="68719"/>
                  </a:lnTo>
                  <a:lnTo>
                    <a:pt x="10973" y="68719"/>
                  </a:lnTo>
                  <a:lnTo>
                    <a:pt x="11079" y="67906"/>
                  </a:lnTo>
                  <a:lnTo>
                    <a:pt x="11169" y="67221"/>
                  </a:lnTo>
                  <a:lnTo>
                    <a:pt x="11288" y="66319"/>
                  </a:lnTo>
                  <a:lnTo>
                    <a:pt x="11373" y="65671"/>
                  </a:lnTo>
                  <a:lnTo>
                    <a:pt x="11418" y="65328"/>
                  </a:lnTo>
                  <a:lnTo>
                    <a:pt x="11570" y="65023"/>
                  </a:lnTo>
                  <a:lnTo>
                    <a:pt x="13081" y="62699"/>
                  </a:lnTo>
                  <a:lnTo>
                    <a:pt x="15164" y="60502"/>
                  </a:lnTo>
                  <a:close/>
                </a:path>
                <a:path w="120014" h="83185">
                  <a:moveTo>
                    <a:pt x="10973" y="68719"/>
                  </a:moveTo>
                  <a:lnTo>
                    <a:pt x="8839" y="68719"/>
                  </a:lnTo>
                  <a:lnTo>
                    <a:pt x="10934" y="69011"/>
                  </a:lnTo>
                  <a:lnTo>
                    <a:pt x="10973" y="68719"/>
                  </a:lnTo>
                  <a:close/>
                </a:path>
                <a:path w="120014" h="83185">
                  <a:moveTo>
                    <a:pt x="37873" y="60502"/>
                  </a:moveTo>
                  <a:lnTo>
                    <a:pt x="36372" y="60502"/>
                  </a:lnTo>
                  <a:lnTo>
                    <a:pt x="38201" y="62699"/>
                  </a:lnTo>
                  <a:lnTo>
                    <a:pt x="39741" y="64884"/>
                  </a:lnTo>
                  <a:lnTo>
                    <a:pt x="39840" y="65023"/>
                  </a:lnTo>
                  <a:lnTo>
                    <a:pt x="40004" y="65328"/>
                  </a:lnTo>
                  <a:lnTo>
                    <a:pt x="40051" y="65671"/>
                  </a:lnTo>
                  <a:lnTo>
                    <a:pt x="40141" y="66319"/>
                  </a:lnTo>
                  <a:lnTo>
                    <a:pt x="40265" y="67221"/>
                  </a:lnTo>
                  <a:lnTo>
                    <a:pt x="40388" y="68110"/>
                  </a:lnTo>
                  <a:lnTo>
                    <a:pt x="40513" y="69011"/>
                  </a:lnTo>
                  <a:lnTo>
                    <a:pt x="47167" y="69011"/>
                  </a:lnTo>
                  <a:lnTo>
                    <a:pt x="47167" y="60667"/>
                  </a:lnTo>
                  <a:lnTo>
                    <a:pt x="39636" y="60667"/>
                  </a:lnTo>
                  <a:lnTo>
                    <a:pt x="37873" y="60502"/>
                  </a:lnTo>
                  <a:close/>
                </a:path>
                <a:path w="120014" h="83185">
                  <a:moveTo>
                    <a:pt x="66357" y="60502"/>
                  </a:moveTo>
                  <a:lnTo>
                    <a:pt x="51558" y="60502"/>
                  </a:lnTo>
                  <a:lnTo>
                    <a:pt x="51447" y="69011"/>
                  </a:lnTo>
                  <a:lnTo>
                    <a:pt x="66357" y="69011"/>
                  </a:lnTo>
                  <a:lnTo>
                    <a:pt x="66357" y="60502"/>
                  </a:lnTo>
                  <a:close/>
                </a:path>
                <a:path w="120014" h="83185">
                  <a:moveTo>
                    <a:pt x="83417" y="60502"/>
                  </a:moveTo>
                  <a:lnTo>
                    <a:pt x="70624" y="60502"/>
                  </a:lnTo>
                  <a:lnTo>
                    <a:pt x="70624" y="69011"/>
                  </a:lnTo>
                  <a:lnTo>
                    <a:pt x="79425" y="69011"/>
                  </a:lnTo>
                  <a:lnTo>
                    <a:pt x="79539" y="68300"/>
                  </a:lnTo>
                  <a:lnTo>
                    <a:pt x="79603" y="67906"/>
                  </a:lnTo>
                  <a:lnTo>
                    <a:pt x="79712" y="67221"/>
                  </a:lnTo>
                  <a:lnTo>
                    <a:pt x="83502" y="61074"/>
                  </a:lnTo>
                  <a:lnTo>
                    <a:pt x="83417" y="60502"/>
                  </a:lnTo>
                  <a:close/>
                </a:path>
                <a:path w="120014" h="83185">
                  <a:moveTo>
                    <a:pt x="119913" y="55689"/>
                  </a:moveTo>
                  <a:lnTo>
                    <a:pt x="98628" y="55689"/>
                  </a:lnTo>
                  <a:lnTo>
                    <a:pt x="106187" y="61290"/>
                  </a:lnTo>
                  <a:lnTo>
                    <a:pt x="108095" y="64325"/>
                  </a:lnTo>
                  <a:lnTo>
                    <a:pt x="108191" y="64477"/>
                  </a:lnTo>
                  <a:lnTo>
                    <a:pt x="108263" y="64884"/>
                  </a:lnTo>
                  <a:lnTo>
                    <a:pt x="108341" y="65328"/>
                  </a:lnTo>
                  <a:lnTo>
                    <a:pt x="108440" y="65887"/>
                  </a:lnTo>
                  <a:lnTo>
                    <a:pt x="108558" y="66560"/>
                  </a:lnTo>
                  <a:lnTo>
                    <a:pt x="108675" y="67221"/>
                  </a:lnTo>
                  <a:lnTo>
                    <a:pt x="108796" y="67906"/>
                  </a:lnTo>
                  <a:lnTo>
                    <a:pt x="108865" y="68300"/>
                  </a:lnTo>
                  <a:lnTo>
                    <a:pt x="108991" y="69011"/>
                  </a:lnTo>
                  <a:lnTo>
                    <a:pt x="112636" y="68478"/>
                  </a:lnTo>
                  <a:lnTo>
                    <a:pt x="119467" y="68478"/>
                  </a:lnTo>
                  <a:lnTo>
                    <a:pt x="119913" y="67411"/>
                  </a:lnTo>
                  <a:lnTo>
                    <a:pt x="119913" y="55689"/>
                  </a:lnTo>
                  <a:close/>
                </a:path>
                <a:path w="120014" h="83185">
                  <a:moveTo>
                    <a:pt x="47167" y="60502"/>
                  </a:moveTo>
                  <a:lnTo>
                    <a:pt x="41963" y="60502"/>
                  </a:lnTo>
                  <a:lnTo>
                    <a:pt x="39636" y="60667"/>
                  </a:lnTo>
                  <a:lnTo>
                    <a:pt x="47167" y="60667"/>
                  </a:lnTo>
                  <a:lnTo>
                    <a:pt x="47167" y="60502"/>
                  </a:lnTo>
                  <a:close/>
                </a:path>
                <a:path w="120014" h="83185">
                  <a:moveTo>
                    <a:pt x="4330" y="0"/>
                  </a:moveTo>
                  <a:lnTo>
                    <a:pt x="787" y="723"/>
                  </a:lnTo>
                  <a:lnTo>
                    <a:pt x="558" y="1066"/>
                  </a:lnTo>
                  <a:lnTo>
                    <a:pt x="0" y="2120"/>
                  </a:lnTo>
                  <a:lnTo>
                    <a:pt x="0" y="56222"/>
                  </a:lnTo>
                  <a:lnTo>
                    <a:pt x="79146" y="56222"/>
                  </a:lnTo>
                  <a:lnTo>
                    <a:pt x="79244" y="47080"/>
                  </a:lnTo>
                  <a:lnTo>
                    <a:pt x="79286" y="4102"/>
                  </a:lnTo>
                  <a:lnTo>
                    <a:pt x="79429" y="2120"/>
                  </a:lnTo>
                  <a:lnTo>
                    <a:pt x="79476" y="1473"/>
                  </a:lnTo>
                  <a:lnTo>
                    <a:pt x="77894" y="520"/>
                  </a:lnTo>
                  <a:lnTo>
                    <a:pt x="7962" y="520"/>
                  </a:lnTo>
                  <a:lnTo>
                    <a:pt x="4330" y="0"/>
                  </a:lnTo>
                  <a:close/>
                </a:path>
                <a:path w="120014" h="83185">
                  <a:moveTo>
                    <a:pt x="89535" y="19532"/>
                  </a:moveTo>
                  <a:lnTo>
                    <a:pt x="85845" y="19850"/>
                  </a:lnTo>
                  <a:lnTo>
                    <a:pt x="83679" y="19850"/>
                  </a:lnTo>
                  <a:lnTo>
                    <a:pt x="83666" y="22771"/>
                  </a:lnTo>
                  <a:lnTo>
                    <a:pt x="83540" y="56222"/>
                  </a:lnTo>
                  <a:lnTo>
                    <a:pt x="91592" y="56057"/>
                  </a:lnTo>
                  <a:lnTo>
                    <a:pt x="98628" y="55689"/>
                  </a:lnTo>
                  <a:lnTo>
                    <a:pt x="119913" y="55689"/>
                  </a:lnTo>
                  <a:lnTo>
                    <a:pt x="119913" y="48615"/>
                  </a:lnTo>
                  <a:lnTo>
                    <a:pt x="94081" y="48615"/>
                  </a:lnTo>
                  <a:lnTo>
                    <a:pt x="91376" y="40157"/>
                  </a:lnTo>
                  <a:lnTo>
                    <a:pt x="92075" y="35661"/>
                  </a:lnTo>
                  <a:lnTo>
                    <a:pt x="92075" y="19850"/>
                  </a:lnTo>
                  <a:lnTo>
                    <a:pt x="89535" y="19532"/>
                  </a:lnTo>
                  <a:close/>
                </a:path>
                <a:path w="120014" h="83185">
                  <a:moveTo>
                    <a:pt x="119913" y="47548"/>
                  </a:moveTo>
                  <a:lnTo>
                    <a:pt x="100863" y="47548"/>
                  </a:lnTo>
                  <a:lnTo>
                    <a:pt x="94081" y="48615"/>
                  </a:lnTo>
                  <a:lnTo>
                    <a:pt x="119913" y="48615"/>
                  </a:lnTo>
                  <a:lnTo>
                    <a:pt x="119913" y="47548"/>
                  </a:lnTo>
                  <a:close/>
                </a:path>
                <a:path w="120014" h="83185">
                  <a:moveTo>
                    <a:pt x="97429" y="19850"/>
                  </a:moveTo>
                  <a:lnTo>
                    <a:pt x="96475" y="19850"/>
                  </a:lnTo>
                  <a:lnTo>
                    <a:pt x="96456" y="20256"/>
                  </a:lnTo>
                  <a:lnTo>
                    <a:pt x="96337" y="22771"/>
                  </a:lnTo>
                  <a:lnTo>
                    <a:pt x="96255" y="40157"/>
                  </a:lnTo>
                  <a:lnTo>
                    <a:pt x="96113" y="41757"/>
                  </a:lnTo>
                  <a:lnTo>
                    <a:pt x="97701" y="43573"/>
                  </a:lnTo>
                  <a:lnTo>
                    <a:pt x="100342" y="43294"/>
                  </a:lnTo>
                  <a:lnTo>
                    <a:pt x="119913" y="43294"/>
                  </a:lnTo>
                  <a:lnTo>
                    <a:pt x="119913" y="37972"/>
                  </a:lnTo>
                  <a:lnTo>
                    <a:pt x="116382" y="33388"/>
                  </a:lnTo>
                  <a:lnTo>
                    <a:pt x="111823" y="28651"/>
                  </a:lnTo>
                  <a:lnTo>
                    <a:pt x="106616" y="22771"/>
                  </a:lnTo>
                  <a:lnTo>
                    <a:pt x="104978" y="20256"/>
                  </a:lnTo>
                  <a:lnTo>
                    <a:pt x="104172" y="20027"/>
                  </a:lnTo>
                  <a:lnTo>
                    <a:pt x="98755" y="20027"/>
                  </a:lnTo>
                  <a:lnTo>
                    <a:pt x="97429" y="19850"/>
                  </a:lnTo>
                  <a:close/>
                </a:path>
                <a:path w="120014" h="83185">
                  <a:moveTo>
                    <a:pt x="101396" y="19240"/>
                  </a:moveTo>
                  <a:lnTo>
                    <a:pt x="98755" y="20027"/>
                  </a:lnTo>
                  <a:lnTo>
                    <a:pt x="104172" y="20027"/>
                  </a:lnTo>
                  <a:lnTo>
                    <a:pt x="101396" y="19240"/>
                  </a:lnTo>
                  <a:close/>
                </a:path>
                <a:path w="120014" h="83185">
                  <a:moveTo>
                    <a:pt x="77029" y="0"/>
                  </a:moveTo>
                  <a:lnTo>
                    <a:pt x="76738" y="0"/>
                  </a:lnTo>
                  <a:lnTo>
                    <a:pt x="71628" y="520"/>
                  </a:lnTo>
                  <a:lnTo>
                    <a:pt x="77894" y="520"/>
                  </a:lnTo>
                  <a:lnTo>
                    <a:pt x="77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5797" y="2001673"/>
              <a:ext cx="171894" cy="171881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625462" y="2798745"/>
            <a:ext cx="3035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10557" y="3905911"/>
            <a:ext cx="448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31812" y="3647837"/>
            <a:ext cx="321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07908" y="372065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86653" y="3947516"/>
            <a:ext cx="3308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10985" y="423470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06305" y="4671741"/>
            <a:ext cx="3130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70771" y="5569531"/>
            <a:ext cx="3225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65276" y="5516488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67995" y="5775561"/>
            <a:ext cx="24955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67460" y="6296903"/>
            <a:ext cx="450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Русско-Полянский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76957" y="5884843"/>
            <a:ext cx="37846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211569" y="4770593"/>
            <a:ext cx="3689350" cy="1294130"/>
            <a:chOff x="1211569" y="4770593"/>
            <a:chExt cx="3689350" cy="1294130"/>
          </a:xfrm>
        </p:grpSpPr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2469" y="4770593"/>
              <a:ext cx="158219" cy="869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849602" y="5079402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045" y="56984"/>
                  </a:moveTo>
                  <a:lnTo>
                    <a:pt x="159194" y="18796"/>
                  </a:lnTo>
                  <a:lnTo>
                    <a:pt x="56451" y="21132"/>
                  </a:lnTo>
                  <a:lnTo>
                    <a:pt x="55981" y="0"/>
                  </a:lnTo>
                  <a:lnTo>
                    <a:pt x="0" y="41490"/>
                  </a:lnTo>
                  <a:lnTo>
                    <a:pt x="57785" y="80416"/>
                  </a:lnTo>
                  <a:lnTo>
                    <a:pt x="57302" y="59321"/>
                  </a:lnTo>
                  <a:lnTo>
                    <a:pt x="160045" y="56984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28958" y="5725213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12484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28079" y="5497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9302" y="5826078"/>
              <a:ext cx="111259" cy="11442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315498" y="6008357"/>
              <a:ext cx="131445" cy="56515"/>
            </a:xfrm>
            <a:custGeom>
              <a:avLst/>
              <a:gdLst/>
              <a:ahLst/>
              <a:cxnLst/>
              <a:rect l="l" t="t" r="r" b="b"/>
              <a:pathLst>
                <a:path w="131445" h="56514">
                  <a:moveTo>
                    <a:pt x="131114" y="0"/>
                  </a:moveTo>
                  <a:lnTo>
                    <a:pt x="0" y="0"/>
                  </a:lnTo>
                  <a:lnTo>
                    <a:pt x="0" y="56184"/>
                  </a:lnTo>
                  <a:lnTo>
                    <a:pt x="131114" y="56184"/>
                  </a:lnTo>
                  <a:lnTo>
                    <a:pt x="131114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398035" y="3182575"/>
            <a:ext cx="142875" cy="984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25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97897" y="4997998"/>
            <a:ext cx="1460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39207" y="5440188"/>
            <a:ext cx="620395" cy="5695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6695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6040">
              <a:lnSpc>
                <a:spcPts val="670"/>
              </a:lnSpc>
              <a:spcBef>
                <a:spcPts val="459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53494" y="5987848"/>
            <a:ext cx="4235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191971" y="4978340"/>
            <a:ext cx="2636520" cy="1537335"/>
            <a:chOff x="2191971" y="4978340"/>
            <a:chExt cx="2636520" cy="1537335"/>
          </a:xfrm>
        </p:grpSpPr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2755" y="5921087"/>
              <a:ext cx="82818" cy="8518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83808" y="6429924"/>
              <a:ext cx="82819" cy="8518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5494" y="6152088"/>
              <a:ext cx="82825" cy="8519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91971" y="4978340"/>
              <a:ext cx="82824" cy="85196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85" name="object 8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3432" y="2176840"/>
            <a:ext cx="145541" cy="213995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658049" y="2368930"/>
            <a:ext cx="501356" cy="309245"/>
          </a:xfrm>
          <a:custGeom>
            <a:avLst/>
            <a:gdLst/>
            <a:ahLst/>
            <a:cxnLst/>
            <a:rect l="l" t="t" r="r" b="b"/>
            <a:pathLst>
              <a:path w="495934" h="309244">
                <a:moveTo>
                  <a:pt x="159435" y="108369"/>
                </a:moveTo>
                <a:lnTo>
                  <a:pt x="143395" y="76517"/>
                </a:lnTo>
                <a:lnTo>
                  <a:pt x="143395" y="114236"/>
                </a:lnTo>
                <a:lnTo>
                  <a:pt x="138823" y="128574"/>
                </a:lnTo>
                <a:lnTo>
                  <a:pt x="128435" y="139026"/>
                </a:lnTo>
                <a:lnTo>
                  <a:pt x="114388" y="143929"/>
                </a:lnTo>
                <a:lnTo>
                  <a:pt x="98806" y="141617"/>
                </a:lnTo>
                <a:lnTo>
                  <a:pt x="89433" y="135293"/>
                </a:lnTo>
                <a:lnTo>
                  <a:pt x="82219" y="125158"/>
                </a:lnTo>
                <a:lnTo>
                  <a:pt x="79184" y="112407"/>
                </a:lnTo>
                <a:lnTo>
                  <a:pt x="82270" y="98653"/>
                </a:lnTo>
                <a:lnTo>
                  <a:pt x="82372" y="98196"/>
                </a:lnTo>
                <a:lnTo>
                  <a:pt x="86893" y="91516"/>
                </a:lnTo>
                <a:lnTo>
                  <a:pt x="93764" y="85534"/>
                </a:lnTo>
                <a:lnTo>
                  <a:pt x="102565" y="81394"/>
                </a:lnTo>
                <a:lnTo>
                  <a:pt x="112890" y="80200"/>
                </a:lnTo>
                <a:lnTo>
                  <a:pt x="125298" y="83286"/>
                </a:lnTo>
                <a:lnTo>
                  <a:pt x="135229" y="90436"/>
                </a:lnTo>
                <a:lnTo>
                  <a:pt x="141617" y="100990"/>
                </a:lnTo>
                <a:lnTo>
                  <a:pt x="143395" y="114236"/>
                </a:lnTo>
                <a:lnTo>
                  <a:pt x="143395" y="76517"/>
                </a:lnTo>
                <a:lnTo>
                  <a:pt x="140589" y="73939"/>
                </a:lnTo>
                <a:lnTo>
                  <a:pt x="134150" y="69621"/>
                </a:lnTo>
                <a:lnTo>
                  <a:pt x="126746" y="66484"/>
                </a:lnTo>
                <a:lnTo>
                  <a:pt x="126961" y="66484"/>
                </a:lnTo>
                <a:lnTo>
                  <a:pt x="117576" y="64554"/>
                </a:lnTo>
                <a:lnTo>
                  <a:pt x="96202" y="66484"/>
                </a:lnTo>
                <a:lnTo>
                  <a:pt x="78943" y="76073"/>
                </a:lnTo>
                <a:lnTo>
                  <a:pt x="67398" y="91732"/>
                </a:lnTo>
                <a:lnTo>
                  <a:pt x="63195" y="111887"/>
                </a:lnTo>
                <a:lnTo>
                  <a:pt x="66852" y="130251"/>
                </a:lnTo>
                <a:lnTo>
                  <a:pt x="66903" y="130543"/>
                </a:lnTo>
                <a:lnTo>
                  <a:pt x="76771" y="145440"/>
                </a:lnTo>
                <a:lnTo>
                  <a:pt x="90893" y="155587"/>
                </a:lnTo>
                <a:lnTo>
                  <a:pt x="107403" y="160007"/>
                </a:lnTo>
                <a:lnTo>
                  <a:pt x="127571" y="157314"/>
                </a:lnTo>
                <a:lnTo>
                  <a:pt x="144665" y="146977"/>
                </a:lnTo>
                <a:lnTo>
                  <a:pt x="146748" y="143929"/>
                </a:lnTo>
                <a:lnTo>
                  <a:pt x="156133" y="130251"/>
                </a:lnTo>
                <a:lnTo>
                  <a:pt x="159435" y="108369"/>
                </a:lnTo>
                <a:close/>
              </a:path>
              <a:path w="495934" h="309244">
                <a:moveTo>
                  <a:pt x="223189" y="109702"/>
                </a:moveTo>
                <a:lnTo>
                  <a:pt x="214807" y="68516"/>
                </a:lnTo>
                <a:lnTo>
                  <a:pt x="207556" y="54610"/>
                </a:lnTo>
                <a:lnTo>
                  <a:pt x="207556" y="112293"/>
                </a:lnTo>
                <a:lnTo>
                  <a:pt x="205892" y="126111"/>
                </a:lnTo>
                <a:lnTo>
                  <a:pt x="191122" y="162369"/>
                </a:lnTo>
                <a:lnTo>
                  <a:pt x="153631" y="225869"/>
                </a:lnTo>
                <a:lnTo>
                  <a:pt x="110934" y="282854"/>
                </a:lnTo>
                <a:lnTo>
                  <a:pt x="90043" y="254825"/>
                </a:lnTo>
                <a:lnTo>
                  <a:pt x="49707" y="195973"/>
                </a:lnTo>
                <a:lnTo>
                  <a:pt x="26403" y="153085"/>
                </a:lnTo>
                <a:lnTo>
                  <a:pt x="15468" y="114642"/>
                </a:lnTo>
                <a:lnTo>
                  <a:pt x="16891" y="94284"/>
                </a:lnTo>
                <a:lnTo>
                  <a:pt x="16992" y="92798"/>
                </a:lnTo>
                <a:lnTo>
                  <a:pt x="32664" y="56743"/>
                </a:lnTo>
                <a:lnTo>
                  <a:pt x="74764" y="22999"/>
                </a:lnTo>
                <a:lnTo>
                  <a:pt x="117576" y="16052"/>
                </a:lnTo>
                <a:lnTo>
                  <a:pt x="137210" y="19329"/>
                </a:lnTo>
                <a:lnTo>
                  <a:pt x="181343" y="46164"/>
                </a:lnTo>
                <a:lnTo>
                  <a:pt x="205638" y="91846"/>
                </a:lnTo>
                <a:lnTo>
                  <a:pt x="207556" y="112293"/>
                </a:lnTo>
                <a:lnTo>
                  <a:pt x="207556" y="54610"/>
                </a:lnTo>
                <a:lnTo>
                  <a:pt x="169760" y="16052"/>
                </a:lnTo>
                <a:lnTo>
                  <a:pt x="118757" y="0"/>
                </a:lnTo>
                <a:lnTo>
                  <a:pt x="88328" y="1943"/>
                </a:lnTo>
                <a:lnTo>
                  <a:pt x="41135" y="24358"/>
                </a:lnTo>
                <a:lnTo>
                  <a:pt x="11214" y="61569"/>
                </a:lnTo>
                <a:lnTo>
                  <a:pt x="6096" y="73355"/>
                </a:lnTo>
                <a:lnTo>
                  <a:pt x="6007" y="73545"/>
                </a:lnTo>
                <a:lnTo>
                  <a:pt x="2171" y="86474"/>
                </a:lnTo>
                <a:lnTo>
                  <a:pt x="0" y="101104"/>
                </a:lnTo>
                <a:lnTo>
                  <a:pt x="0" y="115887"/>
                </a:lnTo>
                <a:lnTo>
                  <a:pt x="15963" y="167792"/>
                </a:lnTo>
                <a:lnTo>
                  <a:pt x="40347" y="211277"/>
                </a:lnTo>
                <a:lnTo>
                  <a:pt x="67703" y="251675"/>
                </a:lnTo>
                <a:lnTo>
                  <a:pt x="96494" y="290423"/>
                </a:lnTo>
                <a:lnTo>
                  <a:pt x="111709" y="308686"/>
                </a:lnTo>
                <a:lnTo>
                  <a:pt x="126085" y="290791"/>
                </a:lnTo>
                <a:lnTo>
                  <a:pt x="154063" y="253136"/>
                </a:lnTo>
                <a:lnTo>
                  <a:pt x="180733" y="213829"/>
                </a:lnTo>
                <a:lnTo>
                  <a:pt x="204698" y="171894"/>
                </a:lnTo>
                <a:lnTo>
                  <a:pt x="221932" y="123926"/>
                </a:lnTo>
                <a:lnTo>
                  <a:pt x="223189" y="109702"/>
                </a:lnTo>
                <a:close/>
              </a:path>
              <a:path w="495934" h="309244">
                <a:moveTo>
                  <a:pt x="495566" y="205092"/>
                </a:moveTo>
                <a:lnTo>
                  <a:pt x="484568" y="157937"/>
                </a:lnTo>
                <a:lnTo>
                  <a:pt x="449707" y="119862"/>
                </a:lnTo>
                <a:lnTo>
                  <a:pt x="406463" y="104940"/>
                </a:lnTo>
                <a:lnTo>
                  <a:pt x="383946" y="103670"/>
                </a:lnTo>
                <a:lnTo>
                  <a:pt x="335889" y="104076"/>
                </a:lnTo>
                <a:lnTo>
                  <a:pt x="312254" y="104800"/>
                </a:lnTo>
                <a:lnTo>
                  <a:pt x="300304" y="104559"/>
                </a:lnTo>
                <a:lnTo>
                  <a:pt x="289725" y="102908"/>
                </a:lnTo>
                <a:lnTo>
                  <a:pt x="275539" y="94615"/>
                </a:lnTo>
                <a:lnTo>
                  <a:pt x="266090" y="80352"/>
                </a:lnTo>
                <a:lnTo>
                  <a:pt x="263753" y="63093"/>
                </a:lnTo>
                <a:lnTo>
                  <a:pt x="270941" y="45783"/>
                </a:lnTo>
                <a:lnTo>
                  <a:pt x="307378" y="31432"/>
                </a:lnTo>
                <a:lnTo>
                  <a:pt x="320268" y="31508"/>
                </a:lnTo>
                <a:lnTo>
                  <a:pt x="347624" y="32092"/>
                </a:lnTo>
                <a:lnTo>
                  <a:pt x="399262" y="32092"/>
                </a:lnTo>
                <a:lnTo>
                  <a:pt x="400024" y="29032"/>
                </a:lnTo>
                <a:lnTo>
                  <a:pt x="399503" y="22110"/>
                </a:lnTo>
                <a:lnTo>
                  <a:pt x="399719" y="16116"/>
                </a:lnTo>
                <a:lnTo>
                  <a:pt x="399262" y="16052"/>
                </a:lnTo>
                <a:lnTo>
                  <a:pt x="336664" y="16052"/>
                </a:lnTo>
                <a:lnTo>
                  <a:pt x="305308" y="15798"/>
                </a:lnTo>
                <a:lnTo>
                  <a:pt x="260311" y="33604"/>
                </a:lnTo>
                <a:lnTo>
                  <a:pt x="247599" y="66852"/>
                </a:lnTo>
                <a:lnTo>
                  <a:pt x="248945" y="79489"/>
                </a:lnTo>
                <a:lnTo>
                  <a:pt x="277164" y="115150"/>
                </a:lnTo>
                <a:lnTo>
                  <a:pt x="303415" y="120116"/>
                </a:lnTo>
                <a:lnTo>
                  <a:pt x="381952" y="120103"/>
                </a:lnTo>
                <a:lnTo>
                  <a:pt x="397344" y="120472"/>
                </a:lnTo>
                <a:lnTo>
                  <a:pt x="443585" y="135115"/>
                </a:lnTo>
                <a:lnTo>
                  <a:pt x="472694" y="170243"/>
                </a:lnTo>
                <a:lnTo>
                  <a:pt x="479069" y="194056"/>
                </a:lnTo>
                <a:lnTo>
                  <a:pt x="477901" y="221653"/>
                </a:lnTo>
                <a:lnTo>
                  <a:pt x="454685" y="263385"/>
                </a:lnTo>
                <a:lnTo>
                  <a:pt x="414820" y="285292"/>
                </a:lnTo>
                <a:lnTo>
                  <a:pt x="387134" y="287947"/>
                </a:lnTo>
                <a:lnTo>
                  <a:pt x="143789" y="287947"/>
                </a:lnTo>
                <a:lnTo>
                  <a:pt x="142900" y="292531"/>
                </a:lnTo>
                <a:lnTo>
                  <a:pt x="143649" y="298767"/>
                </a:lnTo>
                <a:lnTo>
                  <a:pt x="143395" y="303987"/>
                </a:lnTo>
                <a:lnTo>
                  <a:pt x="333146" y="303987"/>
                </a:lnTo>
                <a:lnTo>
                  <a:pt x="381508" y="304761"/>
                </a:lnTo>
                <a:lnTo>
                  <a:pt x="424307" y="300075"/>
                </a:lnTo>
                <a:lnTo>
                  <a:pt x="468274" y="272935"/>
                </a:lnTo>
                <a:lnTo>
                  <a:pt x="493153" y="225475"/>
                </a:lnTo>
                <a:lnTo>
                  <a:pt x="495566" y="2050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52661" y="2221928"/>
            <a:ext cx="67134" cy="65862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762172" y="2544495"/>
            <a:ext cx="17332" cy="80645"/>
          </a:xfrm>
          <a:custGeom>
            <a:avLst/>
            <a:gdLst/>
            <a:ahLst/>
            <a:cxnLst/>
            <a:rect l="l" t="t" r="r" b="b"/>
            <a:pathLst>
              <a:path w="17145" h="80644">
                <a:moveTo>
                  <a:pt x="17056" y="69088"/>
                </a:moveTo>
                <a:lnTo>
                  <a:pt x="16141" y="64655"/>
                </a:lnTo>
                <a:lnTo>
                  <a:pt x="12738" y="64096"/>
                </a:lnTo>
                <a:lnTo>
                  <a:pt x="5308" y="65151"/>
                </a:lnTo>
                <a:lnTo>
                  <a:pt x="889" y="64262"/>
                </a:lnTo>
                <a:lnTo>
                  <a:pt x="0" y="68846"/>
                </a:lnTo>
                <a:lnTo>
                  <a:pt x="749" y="75069"/>
                </a:lnTo>
                <a:lnTo>
                  <a:pt x="495" y="80302"/>
                </a:lnTo>
                <a:lnTo>
                  <a:pt x="16535" y="80302"/>
                </a:lnTo>
                <a:lnTo>
                  <a:pt x="16281" y="75209"/>
                </a:lnTo>
                <a:lnTo>
                  <a:pt x="17056" y="69088"/>
                </a:lnTo>
                <a:close/>
              </a:path>
              <a:path w="17145" h="80644">
                <a:moveTo>
                  <a:pt x="17056" y="44030"/>
                </a:moveTo>
                <a:lnTo>
                  <a:pt x="16294" y="37807"/>
                </a:lnTo>
                <a:lnTo>
                  <a:pt x="16548" y="32575"/>
                </a:lnTo>
                <a:lnTo>
                  <a:pt x="508" y="32575"/>
                </a:lnTo>
                <a:lnTo>
                  <a:pt x="508" y="48615"/>
                </a:lnTo>
                <a:lnTo>
                  <a:pt x="16154" y="48615"/>
                </a:lnTo>
                <a:lnTo>
                  <a:pt x="17056" y="44030"/>
                </a:lnTo>
                <a:close/>
              </a:path>
              <a:path w="17145" h="80644">
                <a:moveTo>
                  <a:pt x="17056" y="12090"/>
                </a:moveTo>
                <a:lnTo>
                  <a:pt x="16294" y="5994"/>
                </a:lnTo>
                <a:lnTo>
                  <a:pt x="16548" y="889"/>
                </a:lnTo>
                <a:lnTo>
                  <a:pt x="11963" y="0"/>
                </a:lnTo>
                <a:lnTo>
                  <a:pt x="5740" y="749"/>
                </a:lnTo>
                <a:lnTo>
                  <a:pt x="508" y="495"/>
                </a:lnTo>
                <a:lnTo>
                  <a:pt x="508" y="16535"/>
                </a:lnTo>
                <a:lnTo>
                  <a:pt x="16154" y="16535"/>
                </a:lnTo>
                <a:lnTo>
                  <a:pt x="17056" y="120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r>
              <a:rPr lang="ru-RU" spc="-50" dirty="0"/>
              <a:t>8</a:t>
            </a:r>
            <a:endParaRPr spc="-5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7F6113A-601A-870E-5BAC-2D43B942ADBB}"/>
              </a:ext>
            </a:extLst>
          </p:cNvPr>
          <p:cNvSpPr txBox="1"/>
          <p:nvPr/>
        </p:nvSpPr>
        <p:spPr>
          <a:xfrm>
            <a:off x="6135267" y="1874817"/>
            <a:ext cx="508406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Омской области проживает</a:t>
            </a: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1,8</a:t>
            </a:r>
            <a:r>
              <a:rPr lang="ru-RU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 человек, из них 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1,1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млн в городе Омск, </a:t>
            </a:r>
            <a:r>
              <a:rPr lang="ru-RU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39,223</a:t>
            </a: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тыс. в Тарском районе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эксплуатационном запасе лесничеств Тарского района преобладает омская береза, прочное дерево высокого качества. Прочность и долговечность обусловлены тем, что в тяжелом омском климате береза растет медленнее обычного, что повышает плотность дерева. Повышенная прочность сохраняется и при переработке сырья в ДСП.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Земли расположены у федеральной и региональной трасс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Граница с Тюменской, Томской, Новосибирской областями и Республикой Казахстан </a:t>
            </a:r>
          </a:p>
          <a:p>
            <a:pPr algn="l">
              <a:spcBef>
                <a:spcPts val="1200"/>
              </a:spcBef>
              <a:buNone/>
            </a:pP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Широкая линейка мер поддержки с адаптивностью </a:t>
            </a:r>
            <a:b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инвестиционные проекты</a:t>
            </a:r>
          </a:p>
        </p:txBody>
      </p:sp>
      <p:sp>
        <p:nvSpPr>
          <p:cNvPr id="94" name="object 9">
            <a:extLst>
              <a:ext uri="{FF2B5EF4-FFF2-40B4-BE49-F238E27FC236}">
                <a16:creationId xmlns:a16="http://schemas.microsoft.com/office/drawing/2014/main" id="{62F43DA0-A572-6BAD-5629-124966DB4ABC}"/>
              </a:ext>
            </a:extLst>
          </p:cNvPr>
          <p:cNvSpPr/>
          <p:nvPr/>
        </p:nvSpPr>
        <p:spPr>
          <a:xfrm>
            <a:off x="5943539" y="217945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">
            <a:extLst>
              <a:ext uri="{FF2B5EF4-FFF2-40B4-BE49-F238E27FC236}">
                <a16:creationId xmlns:a16="http://schemas.microsoft.com/office/drawing/2014/main" id="{B70B75AE-D132-2E4A-E156-AF1A380DE502}"/>
              </a:ext>
            </a:extLst>
          </p:cNvPr>
          <p:cNvSpPr/>
          <p:nvPr/>
        </p:nvSpPr>
        <p:spPr>
          <a:xfrm>
            <a:off x="5926975" y="449866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">
            <a:extLst>
              <a:ext uri="{FF2B5EF4-FFF2-40B4-BE49-F238E27FC236}">
                <a16:creationId xmlns:a16="http://schemas.microsoft.com/office/drawing/2014/main" id="{CE3F18D9-7688-32EE-02D5-4695DB48FF0B}"/>
              </a:ext>
            </a:extLst>
          </p:cNvPr>
          <p:cNvSpPr/>
          <p:nvPr/>
        </p:nvSpPr>
        <p:spPr>
          <a:xfrm>
            <a:off x="5941180" y="5194402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">
            <a:extLst>
              <a:ext uri="{FF2B5EF4-FFF2-40B4-BE49-F238E27FC236}">
                <a16:creationId xmlns:a16="http://schemas.microsoft.com/office/drawing/2014/main" id="{C7B10A3E-3158-3AB4-AD65-B521F2FDB0F5}"/>
              </a:ext>
            </a:extLst>
          </p:cNvPr>
          <p:cNvSpPr/>
          <p:nvPr/>
        </p:nvSpPr>
        <p:spPr>
          <a:xfrm>
            <a:off x="5920845" y="303828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8BC9721-2CC1-CED4-96CF-060384A173BB}"/>
              </a:ext>
            </a:extLst>
          </p:cNvPr>
          <p:cNvCxnSpPr>
            <a:cxnSpLocks/>
          </p:cNvCxnSpPr>
          <p:nvPr/>
        </p:nvCxnSpPr>
        <p:spPr>
          <a:xfrm>
            <a:off x="5931740" y="1623246"/>
            <a:ext cx="6704" cy="4819990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8326A-7DDD-D9B6-1821-4F3476E51E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27668" y="4121719"/>
            <a:ext cx="140220" cy="1646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0361" y="6378454"/>
            <a:ext cx="1168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25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/>
          <p:nvPr/>
        </p:nvSpPr>
        <p:spPr>
          <a:xfrm>
            <a:off x="1244199" y="1311445"/>
            <a:ext cx="5610860" cy="237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Автомобильные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дороги</a:t>
            </a:r>
            <a:r>
              <a:rPr sz="1400" b="1" spc="-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Омской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области:</a:t>
            </a:r>
            <a:endParaRPr sz="1400">
              <a:latin typeface="Arial"/>
              <a:cs typeface="Arial"/>
            </a:endParaRP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729,9</a:t>
            </a:r>
            <a:r>
              <a:rPr sz="1500" b="1" spc="-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Крупные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федеральные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автомобильные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автомагистрали: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Р-402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Р-254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А-320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Объем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перевозимых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18</a:t>
            </a:r>
            <a:r>
              <a:rPr sz="1500" b="1" spc="-7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sz="1500" b="1" spc="-1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9</a:t>
            </a:r>
            <a:r>
              <a:rPr sz="150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Заключено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автомобильной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дороги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«Северный</a:t>
            </a:r>
            <a:r>
              <a:rPr sz="950" b="1" spc="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обход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города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Омска»,</a:t>
            </a:r>
            <a:r>
              <a:rPr sz="950" b="1" spc="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М-</a:t>
            </a:r>
            <a:r>
              <a:rPr sz="950" b="1" spc="-25" dirty="0">
                <a:solidFill>
                  <a:srgbClr val="F04E23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6</a:t>
            </a:fld>
            <a:endParaRPr spc="-145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9EED4-A4D0-E28A-FC1A-C9EF7E33C367}"/>
              </a:ext>
            </a:extLst>
          </p:cNvPr>
          <p:cNvSpPr txBox="1"/>
          <p:nvPr/>
        </p:nvSpPr>
        <p:spPr>
          <a:xfrm>
            <a:off x="381000" y="1311675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04E23"/>
                </a:solidFill>
              </a:rPr>
              <a:t>Ключевые показатели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A6976-0139-894B-AF5D-05686107B617}"/>
              </a:ext>
            </a:extLst>
          </p:cNvPr>
          <p:cNvSpPr txBox="1"/>
          <p:nvPr/>
        </p:nvSpPr>
        <p:spPr>
          <a:xfrm>
            <a:off x="6291398" y="2306640"/>
            <a:ext cx="445010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Стоимость реализации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06A3C-EAAE-003B-701C-3568D6D9DD7D}"/>
              </a:ext>
            </a:extLst>
          </p:cNvPr>
          <p:cNvSpPr txBox="1"/>
          <p:nvPr/>
        </p:nvSpPr>
        <p:spPr>
          <a:xfrm>
            <a:off x="6261850" y="2585821"/>
            <a:ext cx="3567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6,55 </a:t>
            </a:r>
            <a:r>
              <a:rPr lang="ru-RU" sz="1500" b="1" dirty="0">
                <a:solidFill>
                  <a:srgbClr val="F04E23"/>
                </a:solidFill>
              </a:rPr>
              <a:t>млрд руб. </a:t>
            </a:r>
            <a:r>
              <a:rPr lang="ru-RU" sz="1500" b="1" dirty="0" err="1">
                <a:solidFill>
                  <a:srgbClr val="F04E23"/>
                </a:solidFill>
              </a:rPr>
              <a:t>кв.м</a:t>
            </a:r>
            <a:endParaRPr lang="ru-RU" sz="1500" b="1" dirty="0">
              <a:solidFill>
                <a:srgbClr val="F04E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C6EE4-56D0-BAFC-D0BD-56FF94C87F00}"/>
              </a:ext>
            </a:extLst>
          </p:cNvPr>
          <p:cNvSpPr txBox="1"/>
          <p:nvPr/>
        </p:nvSpPr>
        <p:spPr>
          <a:xfrm>
            <a:off x="6291398" y="3578856"/>
            <a:ext cx="445010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Внутренняя норма доходности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6794F-A852-AA03-CCE1-AD2822F281BE}"/>
              </a:ext>
            </a:extLst>
          </p:cNvPr>
          <p:cNvSpPr txBox="1"/>
          <p:nvPr/>
        </p:nvSpPr>
        <p:spPr>
          <a:xfrm>
            <a:off x="6308972" y="3902021"/>
            <a:ext cx="1780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25%</a:t>
            </a:r>
            <a:endParaRPr lang="ru-RU" sz="1650" b="1" dirty="0">
              <a:solidFill>
                <a:srgbClr val="F04E2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A6BF60-E401-9281-AD55-22781AC5BFAE}"/>
              </a:ext>
            </a:extLst>
          </p:cNvPr>
          <p:cNvSpPr txBox="1"/>
          <p:nvPr/>
        </p:nvSpPr>
        <p:spPr>
          <a:xfrm>
            <a:off x="6261850" y="5082138"/>
            <a:ext cx="23423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Новых рабочих мест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92D2-2D68-4B48-08BE-9B0A08BEB541}"/>
              </a:ext>
            </a:extLst>
          </p:cNvPr>
          <p:cNvSpPr txBox="1"/>
          <p:nvPr/>
        </p:nvSpPr>
        <p:spPr>
          <a:xfrm>
            <a:off x="6291398" y="5307119"/>
            <a:ext cx="1780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700</a:t>
            </a:r>
            <a:r>
              <a:rPr lang="ru-RU" sz="1650" b="1" dirty="0">
                <a:solidFill>
                  <a:srgbClr val="F04E23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FFCBE1-DB0A-F1B0-DF9C-FAC3F6D8F77F}"/>
              </a:ext>
            </a:extLst>
          </p:cNvPr>
          <p:cNvSpPr txBox="1"/>
          <p:nvPr/>
        </p:nvSpPr>
        <p:spPr>
          <a:xfrm>
            <a:off x="8983058" y="6032576"/>
            <a:ext cx="23423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Ежегодный объем продукции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2DAC79-7539-206E-A336-D28FACE24115}"/>
              </a:ext>
            </a:extLst>
          </p:cNvPr>
          <p:cNvSpPr txBox="1"/>
          <p:nvPr/>
        </p:nvSpPr>
        <p:spPr>
          <a:xfrm>
            <a:off x="8983058" y="5307119"/>
            <a:ext cx="24230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700 </a:t>
            </a:r>
            <a:r>
              <a:rPr lang="ru-RU" sz="1500" b="1" dirty="0">
                <a:solidFill>
                  <a:srgbClr val="F04E23"/>
                </a:solidFill>
              </a:rPr>
              <a:t>тыс. м³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69065-E964-1822-7D6F-9B99EA53C7CC}"/>
              </a:ext>
            </a:extLst>
          </p:cNvPr>
          <p:cNvSpPr txBox="1"/>
          <p:nvPr/>
        </p:nvSpPr>
        <p:spPr>
          <a:xfrm>
            <a:off x="1519650" y="2395282"/>
            <a:ext cx="41676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400" b="1" dirty="0">
                <a:solidFill>
                  <a:srgbClr val="F04E23"/>
                </a:solidFill>
              </a:rPr>
              <a:t>13 </a:t>
            </a:r>
            <a:r>
              <a:rPr lang="ru-RU" sz="1500" b="1" dirty="0">
                <a:solidFill>
                  <a:srgbClr val="F04E23"/>
                </a:solidFill>
              </a:rPr>
              <a:t>млн условных кубометров в год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0D8A7B-84C2-9529-81D5-6CAD0D60613F}"/>
              </a:ext>
            </a:extLst>
          </p:cNvPr>
          <p:cNvSpPr txBox="1"/>
          <p:nvPr/>
        </p:nvSpPr>
        <p:spPr>
          <a:xfrm>
            <a:off x="1690215" y="2199740"/>
            <a:ext cx="369527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В России производится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5C70E3-76FF-C186-866F-D8E36F2D612C}"/>
              </a:ext>
            </a:extLst>
          </p:cNvPr>
          <p:cNvSpPr txBox="1"/>
          <p:nvPr/>
        </p:nvSpPr>
        <p:spPr>
          <a:xfrm>
            <a:off x="1566325" y="3394493"/>
            <a:ext cx="1971526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04E23"/>
                </a:solidFill>
              </a:rPr>
              <a:t>2</a:t>
            </a:r>
            <a:r>
              <a:rPr lang="ru-RU" sz="1600" b="1" dirty="0">
                <a:solidFill>
                  <a:srgbClr val="F04E23"/>
                </a:solidFill>
              </a:rPr>
              <a:t> </a:t>
            </a:r>
            <a:r>
              <a:rPr lang="ru-RU" sz="1650" b="1" dirty="0">
                <a:solidFill>
                  <a:srgbClr val="F04E23"/>
                </a:solidFill>
              </a:rPr>
              <a:t>млн</a:t>
            </a:r>
            <a:endParaRPr lang="ru-RU" sz="1650" b="1" dirty="0"/>
          </a:p>
          <a:p>
            <a:endParaRPr lang="ru-RU" sz="1650" dirty="0">
              <a:solidFill>
                <a:srgbClr val="F04E2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9CFEF1-171A-0AF6-8978-D769E71BA57F}"/>
              </a:ext>
            </a:extLst>
          </p:cNvPr>
          <p:cNvSpPr txBox="1"/>
          <p:nvPr/>
        </p:nvSpPr>
        <p:spPr>
          <a:xfrm>
            <a:off x="1703967" y="4055844"/>
            <a:ext cx="3369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/>
              <a:t>экспортируется в страны Центральной Азии и Китай</a:t>
            </a:r>
            <a:endParaRPr lang="ru-RU" sz="15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4E9A32-95D9-38C4-3882-2B608EE266E8}"/>
              </a:ext>
            </a:extLst>
          </p:cNvPr>
          <p:cNvSpPr txBox="1"/>
          <p:nvPr/>
        </p:nvSpPr>
        <p:spPr>
          <a:xfrm>
            <a:off x="250634" y="4635023"/>
            <a:ext cx="2707512" cy="173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04E23"/>
                </a:solidFill>
              </a:rPr>
              <a:t>7%</a:t>
            </a:r>
            <a:r>
              <a:rPr lang="ru-RU" sz="1600" b="1" dirty="0">
                <a:solidFill>
                  <a:srgbClr val="F04E23"/>
                </a:solidFill>
              </a:rPr>
              <a:t>  от общего объема ДСП (&lt;1 млн м³)</a:t>
            </a:r>
            <a:endParaRPr lang="ru-RU" sz="1650" b="1" dirty="0">
              <a:solidFill>
                <a:srgbClr val="F04E23"/>
              </a:solidFill>
            </a:endParaRPr>
          </a:p>
          <a:p>
            <a:r>
              <a:rPr lang="ru-RU" sz="1500" b="1" dirty="0">
                <a:solidFill>
                  <a:schemeClr val="tx1"/>
                </a:solidFill>
              </a:rPr>
              <a:t>производит Сибирский федеральный округ</a:t>
            </a:r>
          </a:p>
          <a:p>
            <a:endParaRPr lang="ru-RU" sz="1650" dirty="0">
              <a:solidFill>
                <a:srgbClr val="F04E2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C32EF6-E86F-A8B0-688D-84647B5F0EA9}"/>
              </a:ext>
            </a:extLst>
          </p:cNvPr>
          <p:cNvSpPr txBox="1"/>
          <p:nvPr/>
        </p:nvSpPr>
        <p:spPr>
          <a:xfrm>
            <a:off x="3011198" y="4636420"/>
            <a:ext cx="2860435" cy="12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04E23"/>
                </a:solidFill>
              </a:rPr>
              <a:t>90%</a:t>
            </a:r>
            <a:r>
              <a:rPr lang="ru-RU" sz="1600" b="1" dirty="0">
                <a:solidFill>
                  <a:srgbClr val="F04E23"/>
                </a:solidFill>
              </a:rPr>
              <a:t> </a:t>
            </a:r>
            <a:r>
              <a:rPr lang="ru-RU" sz="1500" b="1" dirty="0">
                <a:solidFill>
                  <a:srgbClr val="F04E23"/>
                </a:solidFill>
              </a:rPr>
              <a:t>объема выпускаемой продукции</a:t>
            </a:r>
          </a:p>
          <a:p>
            <a:endParaRPr lang="ru-RU" sz="1650" dirty="0">
              <a:solidFill>
                <a:srgbClr val="F04E2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B2DD42-CA4F-0D5F-CB63-B2AD0E32B573}"/>
              </a:ext>
            </a:extLst>
          </p:cNvPr>
          <p:cNvSpPr txBox="1"/>
          <p:nvPr/>
        </p:nvSpPr>
        <p:spPr>
          <a:xfrm>
            <a:off x="2986023" y="5657363"/>
            <a:ext cx="27697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500" b="1" dirty="0"/>
              <a:t>потребляют мебельные фабрики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40AFE1A-38D0-557B-2545-95493EE12B3D}"/>
              </a:ext>
            </a:extLst>
          </p:cNvPr>
          <p:cNvCxnSpPr>
            <a:cxnSpLocks/>
          </p:cNvCxnSpPr>
          <p:nvPr/>
        </p:nvCxnSpPr>
        <p:spPr>
          <a:xfrm>
            <a:off x="5871633" y="2306640"/>
            <a:ext cx="11397" cy="3762707"/>
          </a:xfrm>
          <a:prstGeom prst="line">
            <a:avLst/>
          </a:prstGeom>
          <a:ln w="19050">
            <a:solidFill>
              <a:srgbClr val="F04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CAC37E-E414-AD3F-E56D-AB884FBE65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4138" y="2393327"/>
            <a:ext cx="864602" cy="8153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FB808B-2DD3-1DCF-7FC2-7D2577F51B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549" y="3870346"/>
            <a:ext cx="419020" cy="4041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667ED09-C4E3-2C17-C16D-BA31147362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918" y="3845464"/>
            <a:ext cx="313332" cy="420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CCD431-283A-C13D-EC71-316BD4A60A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064" y="3670144"/>
            <a:ext cx="773587" cy="5890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2370" y="6378454"/>
            <a:ext cx="196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990" y="1122980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ТЕРРИТОРИ</a:t>
            </a:r>
            <a:r>
              <a:rPr lang="ru-RU" sz="2400" b="1" spc="65" dirty="0">
                <a:solidFill>
                  <a:srgbClr val="F04E23"/>
                </a:solidFill>
                <a:latin typeface="Arial"/>
                <a:cs typeface="Arial"/>
              </a:rPr>
              <a:t>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РАЗМЕЩЕНИЯ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51927" y="373758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6" y="63966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6">
            <a:extLst>
              <a:ext uri="{FF2B5EF4-FFF2-40B4-BE49-F238E27FC236}">
                <a16:creationId xmlns:a16="http://schemas.microsoft.com/office/drawing/2014/main" id="{81DF5774-BB70-7557-E48A-3AE385050AC3}"/>
              </a:ext>
            </a:extLst>
          </p:cNvPr>
          <p:cNvSpPr txBox="1"/>
          <p:nvPr/>
        </p:nvSpPr>
        <p:spPr>
          <a:xfrm>
            <a:off x="538189" y="1752600"/>
            <a:ext cx="4764022" cy="28706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ru-RU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юго-западу от автодороги Тара-Омск</a:t>
            </a:r>
            <a:endParaRPr lang="en-US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</a:pPr>
            <a:endParaRPr lang="ru-RU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50000"/>
              </a:lnSpc>
            </a:pPr>
            <a:r>
              <a:rPr lang="ru-RU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</a:t>
            </a:r>
            <a:r>
              <a:rPr lang="ru-RU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неразмежеванные территории кадастровых кварталов </a:t>
            </a:r>
            <a:r>
              <a:rPr lang="ru-RU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55:37:002301</a:t>
            </a:r>
            <a:r>
              <a:rPr lang="ru-RU" b="1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55:37:002302</a:t>
            </a:r>
            <a:r>
              <a:rPr lang="ru-RU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spc="-1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55:37:002303</a:t>
            </a:r>
            <a:r>
              <a:rPr lang="ru-RU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spc="-10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55:37:002304</a:t>
            </a:r>
            <a:endParaRPr b="1" dirty="0">
              <a:solidFill>
                <a:srgbClr val="F04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23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095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450" b="1" dirty="0">
                <a:solidFill>
                  <a:srgbClr val="F04E23"/>
                </a:solidFill>
                <a:latin typeface="Arial"/>
                <a:cs typeface="Arial"/>
              </a:rPr>
              <a:t>49</a:t>
            </a: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200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64</a:t>
            </a: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2450" b="1" spc="-10" dirty="0">
                <a:solidFill>
                  <a:srgbClr val="231F20"/>
                </a:solidFill>
                <a:latin typeface="Arial"/>
                <a:cs typeface="Arial"/>
              </a:rPr>
              <a:t>428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76</a:t>
            </a: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 err="1">
                <a:solidFill>
                  <a:srgbClr val="231F20"/>
                </a:solidFill>
                <a:latin typeface="Arial"/>
                <a:cs typeface="Arial"/>
              </a:rPr>
              <a:t>Общ</a:t>
            </a:r>
            <a:r>
              <a:rPr lang="ru-RU" sz="1700" b="1" spc="-60" dirty="0" err="1">
                <a:solidFill>
                  <a:srgbClr val="231F20"/>
                </a:solidFill>
                <a:latin typeface="Arial"/>
                <a:cs typeface="Arial"/>
              </a:rPr>
              <a:t>ая</a:t>
            </a:r>
            <a:r>
              <a:rPr lang="ru-RU" sz="17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 err="1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 err="1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spc="-75" dirty="0">
                <a:solidFill>
                  <a:srgbClr val="231F20"/>
                </a:solidFill>
                <a:latin typeface="Arial"/>
                <a:cs typeface="Arial"/>
              </a:rPr>
              <a:t>Тарского района</a:t>
            </a:r>
            <a:endParaRPr sz="1700" dirty="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39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223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 dirty="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886064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517832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975354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357965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СУЗов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321199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63457" y="4627271"/>
            <a:ext cx="4636430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chemeClr val="tx1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chemeClr val="tx1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chemeClr val="tx1"/>
                </a:solidFill>
                <a:latin typeface="Arial"/>
                <a:cs typeface="Arial"/>
              </a:rPr>
              <a:t>подготовки:</a:t>
            </a:r>
            <a:endParaRPr sz="17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651967"/>
            <a:ext cx="1366523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255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br>
              <a:rPr lang="ru-RU" sz="255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2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38393" y="5651967"/>
            <a:ext cx="1727835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Гостиничное дело</a:t>
            </a:r>
            <a:r>
              <a:rPr sz="10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25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5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55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2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13889" y="5648237"/>
            <a:ext cx="2018326" cy="77033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 </a:t>
            </a:r>
            <a:br>
              <a:rPr lang="en-US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общественное питание:</a:t>
            </a:r>
          </a:p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5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lang="ru-RU" sz="2550" b="1" spc="-3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92945" y="4718699"/>
            <a:ext cx="450850" cy="1691585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8</a:t>
            </a:fld>
            <a:endParaRPr sz="1400">
              <a:latin typeface="Verdana"/>
              <a:cs typeface="Verdana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30ABD4-9512-168B-A34B-660218912C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8122" y="4997449"/>
            <a:ext cx="568610" cy="5888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553327C-5213-2F2E-6793-CE33DDC133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8393" y="4962709"/>
            <a:ext cx="637589" cy="63758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F29036-157F-6AA2-DCEA-E2CF30ACB8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3889" y="4997449"/>
            <a:ext cx="663412" cy="6087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1143000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5" dirty="0"/>
              <a:t>ВОЗМОЖНЫЕ</a:t>
            </a:r>
            <a:r>
              <a:rPr sz="2600" spc="200" dirty="0"/>
              <a:t> </a:t>
            </a:r>
            <a:r>
              <a:rPr sz="2600" dirty="0"/>
              <a:t>МЕРЫ</a:t>
            </a:r>
            <a:r>
              <a:rPr sz="2600" spc="200" dirty="0"/>
              <a:t> </a:t>
            </a:r>
            <a:r>
              <a:rPr sz="2600" spc="55" dirty="0"/>
              <a:t>ПОДДЕРЖКИ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48791"/>
              </p:ext>
            </p:extLst>
          </p:nvPr>
        </p:nvGraphicFramePr>
        <p:xfrm>
          <a:off x="457199" y="1804865"/>
          <a:ext cx="10363201" cy="3738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3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14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88">
                <a:tc>
                  <a:txBody>
                    <a:bodyPr/>
                    <a:lstStyle/>
                    <a:p>
                      <a:pPr marL="0" marR="941705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Минэкономразвития России </a:t>
                      </a:r>
                      <a:b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государственной программы «Развитие туризма»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8100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51181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создание модульных некапитальных средств размещения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8100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4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sz="1500" b="1" kern="0" spc="-5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 </a:t>
                      </a:r>
                      <a:b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25400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28321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</a:t>
                      </a:r>
                      <a:r>
                        <a:rPr lang="ru-RU" sz="1500" kern="0" spc="-2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оборудования,</a:t>
                      </a:r>
                      <a:r>
                        <a:rPr lang="ru-RU" sz="1500" kern="0" spc="-2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относящегося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выше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амортизационным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группам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25400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51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Микрозаймы</a:t>
                      </a:r>
                      <a:r>
                        <a:rPr lang="ru-RU" sz="1500" b="1" kern="0" spc="-7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 </a:t>
                      </a:r>
                      <a:b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2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65405" marB="0" anchor="ctr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53975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средств,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технологий,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технической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инновационной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65405" marB="0" anchor="ctr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4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Гарантийная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1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Региональным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2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гарантийным</a:t>
                      </a:r>
                      <a:r>
                        <a:rPr lang="ru-RU" sz="1500" b="1" kern="0" spc="5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kern="0" spc="-1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центром</a:t>
                      </a:r>
                      <a:br>
                        <a:rPr lang="ru-RU" sz="1500" b="1" kern="0" spc="-1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(поручительство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ставке</a:t>
                      </a:r>
                      <a:r>
                        <a:rPr lang="ru-RU" sz="1500" kern="0" spc="-2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вознаграждения</a:t>
                      </a:r>
                      <a:r>
                        <a:rPr lang="ru-RU" sz="1500" kern="0" spc="-1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0,25-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1,25%)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000" marR="530225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Поручительство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СМСП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</a:t>
                      </a:r>
                      <a:r>
                        <a:rPr lang="ru-RU" sz="1500" kern="0" spc="-5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0" spc="-10" dirty="0">
                          <a:solidFill>
                            <a:srgbClr val="231F20"/>
                          </a:solidFill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финансовыми организациями</a:t>
                      </a:r>
                      <a:endParaRPr lang="ru-RU" sz="15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4605" marB="0" anchor="ctr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9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1374</Words>
  <Application>Microsoft Office PowerPoint</Application>
  <PresentationFormat>Широкоэкранный</PresentationFormat>
  <Paragraphs>242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MT</vt:lpstr>
      <vt:lpstr>Calibri</vt:lpstr>
      <vt:lpstr>Microsoft Sans Serif</vt:lpstr>
      <vt:lpstr>Times New Roman</vt:lpstr>
      <vt:lpstr>Verdana</vt:lpstr>
      <vt:lpstr>Office Theme</vt:lpstr>
      <vt:lpstr>4_Office Theme</vt:lpstr>
      <vt:lpstr>Документ Microsoft Word</vt:lpstr>
      <vt:lpstr>ПРОИЗВОДСТВО ДРЕВЕСНО-СТРУЖЕЧНОЙ ПЛИТЫ в Тарском районе Омской области </vt:lpstr>
      <vt:lpstr>ИНФОРМАЦИЯ О ПРОЕКТЕ</vt:lpstr>
      <vt:lpstr>ПЕРЕЧЕНЬ ПРОЕКТНЫХ МЕРОПРИЯТИЙ (2026 - 2031 гг.)</vt:lpstr>
      <vt:lpstr>КОНКУРЕНТНЫЕ ПРЕИМУЩЕСТВА РЕГИОНА</vt:lpstr>
      <vt:lpstr>ТРАНСПОРТНО-ЛОГИСТИЧЕСКИЙ ПОТЕНЦИАЛ ОМСКОЙ ОБЛАСТИ</vt:lpstr>
      <vt:lpstr>Презентация PowerPoint</vt:lpstr>
      <vt:lpstr>Локализация инвестиционного проекта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Екатерина Родионова</dc:creator>
  <cp:lastModifiedBy>kat rodionova</cp:lastModifiedBy>
  <cp:revision>51</cp:revision>
  <dcterms:created xsi:type="dcterms:W3CDTF">2025-12-18T03:15:24Z</dcterms:created>
  <dcterms:modified xsi:type="dcterms:W3CDTF">2026-05-04T04:43:35Z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2025-11-24T00:00:00Z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2025-12-18T00:00:00Z</vt:filetime>
  </property>
  <property fmtid="{D5CDD505-2E9C-101B-9397-08002B2CF9AE}" pid="5" name="Producer">
    <vt:lpwstr>Adobe PDF Library 15.0</vt:lpwstr>
  </property>
</Properties>
</file>