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310" r:id="rId3"/>
    <p:sldId id="275" r:id="rId4"/>
    <p:sldId id="300" r:id="rId5"/>
  </p:sldIdLst>
  <p:sldSz cx="9906000" cy="6858000" type="A4"/>
  <p:notesSz cx="9928225" cy="6797675"/>
  <p:defaultTextStyle>
    <a:defPPr>
      <a:defRPr lang="ru-RU"/>
    </a:defPPr>
    <a:lvl1pPr marL="0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19801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39602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59403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79204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099005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18806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38607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58408" algn="l" defTabSz="8396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86" autoAdjust="0"/>
    <p:restoredTop sz="94676" autoAdjust="0"/>
  </p:normalViewPr>
  <p:slideViewPr>
    <p:cSldViewPr>
      <p:cViewPr>
        <p:scale>
          <a:sx n="90" d="100"/>
          <a:sy n="90" d="100"/>
        </p:scale>
        <p:origin x="-1164" y="-6"/>
      </p:cViewPr>
      <p:guideLst>
        <p:guide orient="horz" pos="2612"/>
        <p:guide pos="20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0DF79-8D24-490F-A723-ED34F2E8DD25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30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CE008-2C59-44F4-947C-475DD0261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26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9801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39602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59403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79204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99005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18806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38607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58408" algn="l" defTabSz="839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CE008-2C59-44F4-947C-475DD02614B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517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CE008-2C59-44F4-947C-475DD02614B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97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79"/>
            <a:ext cx="84201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F559D-DB4B-4D46-A97A-7EE66324F0C5}" type="datetime1">
              <a:rPr lang="en-US" smtClean="0"/>
              <a:t>7/2/2019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" y="428824"/>
            <a:ext cx="1410605" cy="651251"/>
          </a:xfrm>
          <a:custGeom>
            <a:avLst/>
            <a:gdLst/>
            <a:ahLst/>
            <a:cxnLst/>
            <a:rect l="l" t="t" r="r" b="b"/>
            <a:pathLst>
              <a:path w="1522730" h="718185">
                <a:moveTo>
                  <a:pt x="874598" y="0"/>
                </a:moveTo>
                <a:lnTo>
                  <a:pt x="88" y="0"/>
                </a:lnTo>
                <a:lnTo>
                  <a:pt x="0" y="717651"/>
                </a:lnTo>
                <a:lnTo>
                  <a:pt x="1522298" y="717651"/>
                </a:lnTo>
                <a:lnTo>
                  <a:pt x="874598" y="0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500371" y="195870"/>
            <a:ext cx="1404723" cy="651251"/>
          </a:xfrm>
          <a:custGeom>
            <a:avLst/>
            <a:gdLst/>
            <a:ahLst/>
            <a:cxnLst/>
            <a:rect l="l" t="t" r="r" b="b"/>
            <a:pathLst>
              <a:path w="1516379" h="718185">
                <a:moveTo>
                  <a:pt x="1515960" y="0"/>
                </a:moveTo>
                <a:lnTo>
                  <a:pt x="0" y="0"/>
                </a:lnTo>
                <a:lnTo>
                  <a:pt x="647700" y="717651"/>
                </a:lnTo>
                <a:lnTo>
                  <a:pt x="1515960" y="717651"/>
                </a:lnTo>
                <a:lnTo>
                  <a:pt x="1515960" y="0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337299" y="1028320"/>
            <a:ext cx="294121" cy="126680"/>
          </a:xfrm>
          <a:custGeom>
            <a:avLst/>
            <a:gdLst/>
            <a:ahLst/>
            <a:cxnLst/>
            <a:rect l="l" t="t" r="r" b="b"/>
            <a:pathLst>
              <a:path w="317500" h="139700">
                <a:moveTo>
                  <a:pt x="160146" y="0"/>
                </a:moveTo>
                <a:lnTo>
                  <a:pt x="13588" y="95199"/>
                </a:lnTo>
                <a:lnTo>
                  <a:pt x="0" y="121107"/>
                </a:lnTo>
                <a:lnTo>
                  <a:pt x="0" y="139509"/>
                </a:lnTo>
                <a:lnTo>
                  <a:pt x="159804" y="35623"/>
                </a:lnTo>
                <a:lnTo>
                  <a:pt x="214989" y="35623"/>
                </a:lnTo>
                <a:lnTo>
                  <a:pt x="160146" y="0"/>
                </a:lnTo>
                <a:close/>
              </a:path>
              <a:path w="317500" h="139700">
                <a:moveTo>
                  <a:pt x="214989" y="35623"/>
                </a:moveTo>
                <a:lnTo>
                  <a:pt x="159804" y="35623"/>
                </a:lnTo>
                <a:lnTo>
                  <a:pt x="316991" y="137617"/>
                </a:lnTo>
                <a:lnTo>
                  <a:pt x="316991" y="118465"/>
                </a:lnTo>
                <a:lnTo>
                  <a:pt x="316379" y="110903"/>
                </a:lnTo>
                <a:lnTo>
                  <a:pt x="314123" y="104281"/>
                </a:lnTo>
                <a:lnTo>
                  <a:pt x="310221" y="98604"/>
                </a:lnTo>
                <a:lnTo>
                  <a:pt x="304672" y="93878"/>
                </a:lnTo>
                <a:lnTo>
                  <a:pt x="214989" y="35623"/>
                </a:lnTo>
                <a:close/>
              </a:path>
            </a:pathLst>
          </a:custGeom>
          <a:solidFill>
            <a:srgbClr val="D711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337827" y="1072854"/>
            <a:ext cx="258827" cy="126680"/>
          </a:xfrm>
          <a:custGeom>
            <a:avLst/>
            <a:gdLst/>
            <a:ahLst/>
            <a:cxnLst/>
            <a:rect l="l" t="t" r="r" b="b"/>
            <a:pathLst>
              <a:path w="279400" h="139700">
                <a:moveTo>
                  <a:pt x="160058" y="0"/>
                </a:moveTo>
                <a:lnTo>
                  <a:pt x="13042" y="95592"/>
                </a:lnTo>
                <a:lnTo>
                  <a:pt x="0" y="120548"/>
                </a:lnTo>
                <a:lnTo>
                  <a:pt x="0" y="139547"/>
                </a:lnTo>
                <a:lnTo>
                  <a:pt x="159778" y="35699"/>
                </a:lnTo>
                <a:lnTo>
                  <a:pt x="216106" y="35699"/>
                </a:lnTo>
                <a:lnTo>
                  <a:pt x="160058" y="0"/>
                </a:lnTo>
                <a:close/>
              </a:path>
              <a:path w="279400" h="139700">
                <a:moveTo>
                  <a:pt x="216106" y="35699"/>
                </a:moveTo>
                <a:lnTo>
                  <a:pt x="159778" y="35699"/>
                </a:lnTo>
                <a:lnTo>
                  <a:pt x="278891" y="111747"/>
                </a:lnTo>
                <a:lnTo>
                  <a:pt x="278891" y="92595"/>
                </a:lnTo>
                <a:lnTo>
                  <a:pt x="277968" y="84537"/>
                </a:lnTo>
                <a:lnTo>
                  <a:pt x="275142" y="77562"/>
                </a:lnTo>
                <a:lnTo>
                  <a:pt x="270587" y="71582"/>
                </a:lnTo>
                <a:lnTo>
                  <a:pt x="264477" y="66509"/>
                </a:lnTo>
                <a:lnTo>
                  <a:pt x="216106" y="35699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337817" y="1118263"/>
            <a:ext cx="223037" cy="1265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337311" y="1247718"/>
            <a:ext cx="294121" cy="126680"/>
          </a:xfrm>
          <a:custGeom>
            <a:avLst/>
            <a:gdLst/>
            <a:ahLst/>
            <a:cxnLst/>
            <a:rect l="l" t="t" r="r" b="b"/>
            <a:pathLst>
              <a:path w="317500" h="139700">
                <a:moveTo>
                  <a:pt x="0" y="1854"/>
                </a:moveTo>
                <a:lnTo>
                  <a:pt x="0" y="21018"/>
                </a:lnTo>
                <a:lnTo>
                  <a:pt x="615" y="28587"/>
                </a:lnTo>
                <a:lnTo>
                  <a:pt x="2867" y="35213"/>
                </a:lnTo>
                <a:lnTo>
                  <a:pt x="6761" y="40892"/>
                </a:lnTo>
                <a:lnTo>
                  <a:pt x="12306" y="45618"/>
                </a:lnTo>
                <a:lnTo>
                  <a:pt x="156844" y="139484"/>
                </a:lnTo>
                <a:lnTo>
                  <a:pt x="211679" y="103860"/>
                </a:lnTo>
                <a:lnTo>
                  <a:pt x="157175" y="103860"/>
                </a:lnTo>
                <a:lnTo>
                  <a:pt x="0" y="1854"/>
                </a:lnTo>
                <a:close/>
              </a:path>
              <a:path w="317500" h="139700">
                <a:moveTo>
                  <a:pt x="316991" y="0"/>
                </a:moveTo>
                <a:lnTo>
                  <a:pt x="157175" y="103860"/>
                </a:lnTo>
                <a:lnTo>
                  <a:pt x="211679" y="103860"/>
                </a:lnTo>
                <a:lnTo>
                  <a:pt x="303402" y="44272"/>
                </a:lnTo>
                <a:lnTo>
                  <a:pt x="316991" y="18376"/>
                </a:lnTo>
                <a:lnTo>
                  <a:pt x="316991" y="0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372063" y="1203126"/>
            <a:ext cx="258827" cy="126680"/>
          </a:xfrm>
          <a:custGeom>
            <a:avLst/>
            <a:gdLst/>
            <a:ahLst/>
            <a:cxnLst/>
            <a:rect l="l" t="t" r="r" b="b"/>
            <a:pathLst>
              <a:path w="279400" h="139700">
                <a:moveTo>
                  <a:pt x="0" y="27800"/>
                </a:moveTo>
                <a:lnTo>
                  <a:pt x="0" y="46951"/>
                </a:lnTo>
                <a:lnTo>
                  <a:pt x="932" y="55008"/>
                </a:lnTo>
                <a:lnTo>
                  <a:pt x="3754" y="61982"/>
                </a:lnTo>
                <a:lnTo>
                  <a:pt x="8302" y="67965"/>
                </a:lnTo>
                <a:lnTo>
                  <a:pt x="14414" y="73050"/>
                </a:lnTo>
                <a:lnTo>
                  <a:pt x="118833" y="139547"/>
                </a:lnTo>
                <a:lnTo>
                  <a:pt x="173737" y="103847"/>
                </a:lnTo>
                <a:lnTo>
                  <a:pt x="119113" y="103847"/>
                </a:lnTo>
                <a:lnTo>
                  <a:pt x="0" y="27800"/>
                </a:lnTo>
                <a:close/>
              </a:path>
              <a:path w="279400" h="139700">
                <a:moveTo>
                  <a:pt x="278904" y="0"/>
                </a:moveTo>
                <a:lnTo>
                  <a:pt x="119113" y="103847"/>
                </a:lnTo>
                <a:lnTo>
                  <a:pt x="173737" y="103847"/>
                </a:lnTo>
                <a:lnTo>
                  <a:pt x="265849" y="43954"/>
                </a:lnTo>
                <a:lnTo>
                  <a:pt x="278904" y="18999"/>
                </a:lnTo>
                <a:lnTo>
                  <a:pt x="278904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8407382" y="1157717"/>
            <a:ext cx="223037" cy="126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708374" y="1094723"/>
            <a:ext cx="862834" cy="1986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09400" y="311333"/>
            <a:ext cx="9081284" cy="651251"/>
          </a:xfrm>
          <a:custGeom>
            <a:avLst/>
            <a:gdLst/>
            <a:ahLst/>
            <a:cxnLst/>
            <a:rect l="l" t="t" r="r" b="b"/>
            <a:pathLst>
              <a:path w="9803130" h="718185">
                <a:moveTo>
                  <a:pt x="9155252" y="0"/>
                </a:moveTo>
                <a:lnTo>
                  <a:pt x="0" y="0"/>
                </a:lnTo>
                <a:lnTo>
                  <a:pt x="647700" y="717651"/>
                </a:lnTo>
                <a:lnTo>
                  <a:pt x="9802939" y="717651"/>
                </a:lnTo>
                <a:lnTo>
                  <a:pt x="9155252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9994" y="351571"/>
            <a:ext cx="6886010" cy="276999"/>
          </a:xfrm>
        </p:spPr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26454" y="1741183"/>
            <a:ext cx="6847727" cy="369332"/>
          </a:xfrm>
        </p:spPr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4ECAD-F25E-4D4C-B47F-F080436372CD}" type="datetime1">
              <a:rPr lang="en-US" smtClean="0"/>
              <a:t>7/2/2019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9994" y="351571"/>
            <a:ext cx="6886010" cy="276999"/>
          </a:xfrm>
        </p:spPr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D5B9D-D06F-445C-9533-33D226192EC5}" type="datetime1">
              <a:rPr lang="en-US" smtClean="0"/>
              <a:t>7/2/2019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9994" y="351571"/>
            <a:ext cx="6886010" cy="276999"/>
          </a:xfrm>
        </p:spPr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81527-1571-4334-A502-BA40E6A73088}" type="datetime1">
              <a:rPr lang="en-US" smtClean="0"/>
              <a:t>7/2/2019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" y="428824"/>
            <a:ext cx="1410605" cy="651251"/>
          </a:xfrm>
          <a:custGeom>
            <a:avLst/>
            <a:gdLst/>
            <a:ahLst/>
            <a:cxnLst/>
            <a:rect l="l" t="t" r="r" b="b"/>
            <a:pathLst>
              <a:path w="1522730" h="718185">
                <a:moveTo>
                  <a:pt x="874598" y="0"/>
                </a:moveTo>
                <a:lnTo>
                  <a:pt x="88" y="0"/>
                </a:lnTo>
                <a:lnTo>
                  <a:pt x="0" y="717651"/>
                </a:lnTo>
                <a:lnTo>
                  <a:pt x="1522298" y="717651"/>
                </a:lnTo>
                <a:lnTo>
                  <a:pt x="874598" y="0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500371" y="195870"/>
            <a:ext cx="1404723" cy="651251"/>
          </a:xfrm>
          <a:custGeom>
            <a:avLst/>
            <a:gdLst/>
            <a:ahLst/>
            <a:cxnLst/>
            <a:rect l="l" t="t" r="r" b="b"/>
            <a:pathLst>
              <a:path w="1516379" h="718185">
                <a:moveTo>
                  <a:pt x="1515960" y="0"/>
                </a:moveTo>
                <a:lnTo>
                  <a:pt x="0" y="0"/>
                </a:lnTo>
                <a:lnTo>
                  <a:pt x="647700" y="717651"/>
                </a:lnTo>
                <a:lnTo>
                  <a:pt x="1515960" y="717651"/>
                </a:lnTo>
                <a:lnTo>
                  <a:pt x="1515960" y="0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337299" y="1028320"/>
            <a:ext cx="294121" cy="126680"/>
          </a:xfrm>
          <a:custGeom>
            <a:avLst/>
            <a:gdLst/>
            <a:ahLst/>
            <a:cxnLst/>
            <a:rect l="l" t="t" r="r" b="b"/>
            <a:pathLst>
              <a:path w="317500" h="139700">
                <a:moveTo>
                  <a:pt x="160146" y="0"/>
                </a:moveTo>
                <a:lnTo>
                  <a:pt x="13588" y="95199"/>
                </a:lnTo>
                <a:lnTo>
                  <a:pt x="0" y="121107"/>
                </a:lnTo>
                <a:lnTo>
                  <a:pt x="0" y="139509"/>
                </a:lnTo>
                <a:lnTo>
                  <a:pt x="159804" y="35623"/>
                </a:lnTo>
                <a:lnTo>
                  <a:pt x="214989" y="35623"/>
                </a:lnTo>
                <a:lnTo>
                  <a:pt x="160146" y="0"/>
                </a:lnTo>
                <a:close/>
              </a:path>
              <a:path w="317500" h="139700">
                <a:moveTo>
                  <a:pt x="214989" y="35623"/>
                </a:moveTo>
                <a:lnTo>
                  <a:pt x="159804" y="35623"/>
                </a:lnTo>
                <a:lnTo>
                  <a:pt x="316991" y="137617"/>
                </a:lnTo>
                <a:lnTo>
                  <a:pt x="316991" y="118465"/>
                </a:lnTo>
                <a:lnTo>
                  <a:pt x="316379" y="110903"/>
                </a:lnTo>
                <a:lnTo>
                  <a:pt x="314123" y="104281"/>
                </a:lnTo>
                <a:lnTo>
                  <a:pt x="310221" y="98604"/>
                </a:lnTo>
                <a:lnTo>
                  <a:pt x="304672" y="93878"/>
                </a:lnTo>
                <a:lnTo>
                  <a:pt x="214989" y="35623"/>
                </a:lnTo>
                <a:close/>
              </a:path>
            </a:pathLst>
          </a:custGeom>
          <a:solidFill>
            <a:srgbClr val="D711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337827" y="1072854"/>
            <a:ext cx="258827" cy="126680"/>
          </a:xfrm>
          <a:custGeom>
            <a:avLst/>
            <a:gdLst/>
            <a:ahLst/>
            <a:cxnLst/>
            <a:rect l="l" t="t" r="r" b="b"/>
            <a:pathLst>
              <a:path w="279400" h="139700">
                <a:moveTo>
                  <a:pt x="160058" y="0"/>
                </a:moveTo>
                <a:lnTo>
                  <a:pt x="13042" y="95592"/>
                </a:lnTo>
                <a:lnTo>
                  <a:pt x="0" y="120548"/>
                </a:lnTo>
                <a:lnTo>
                  <a:pt x="0" y="139547"/>
                </a:lnTo>
                <a:lnTo>
                  <a:pt x="159778" y="35699"/>
                </a:lnTo>
                <a:lnTo>
                  <a:pt x="216106" y="35699"/>
                </a:lnTo>
                <a:lnTo>
                  <a:pt x="160058" y="0"/>
                </a:lnTo>
                <a:close/>
              </a:path>
              <a:path w="279400" h="139700">
                <a:moveTo>
                  <a:pt x="216106" y="35699"/>
                </a:moveTo>
                <a:lnTo>
                  <a:pt x="159778" y="35699"/>
                </a:lnTo>
                <a:lnTo>
                  <a:pt x="278891" y="111747"/>
                </a:lnTo>
                <a:lnTo>
                  <a:pt x="278891" y="92595"/>
                </a:lnTo>
                <a:lnTo>
                  <a:pt x="277968" y="84537"/>
                </a:lnTo>
                <a:lnTo>
                  <a:pt x="275142" y="77562"/>
                </a:lnTo>
                <a:lnTo>
                  <a:pt x="270587" y="71582"/>
                </a:lnTo>
                <a:lnTo>
                  <a:pt x="264477" y="66509"/>
                </a:lnTo>
                <a:lnTo>
                  <a:pt x="216106" y="35699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337817" y="1118263"/>
            <a:ext cx="223037" cy="1265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337311" y="1247718"/>
            <a:ext cx="294121" cy="126680"/>
          </a:xfrm>
          <a:custGeom>
            <a:avLst/>
            <a:gdLst/>
            <a:ahLst/>
            <a:cxnLst/>
            <a:rect l="l" t="t" r="r" b="b"/>
            <a:pathLst>
              <a:path w="317500" h="139700">
                <a:moveTo>
                  <a:pt x="0" y="1854"/>
                </a:moveTo>
                <a:lnTo>
                  <a:pt x="0" y="21018"/>
                </a:lnTo>
                <a:lnTo>
                  <a:pt x="615" y="28587"/>
                </a:lnTo>
                <a:lnTo>
                  <a:pt x="2867" y="35213"/>
                </a:lnTo>
                <a:lnTo>
                  <a:pt x="6761" y="40892"/>
                </a:lnTo>
                <a:lnTo>
                  <a:pt x="12306" y="45618"/>
                </a:lnTo>
                <a:lnTo>
                  <a:pt x="156844" y="139484"/>
                </a:lnTo>
                <a:lnTo>
                  <a:pt x="211679" y="103860"/>
                </a:lnTo>
                <a:lnTo>
                  <a:pt x="157175" y="103860"/>
                </a:lnTo>
                <a:lnTo>
                  <a:pt x="0" y="1854"/>
                </a:lnTo>
                <a:close/>
              </a:path>
              <a:path w="317500" h="139700">
                <a:moveTo>
                  <a:pt x="316991" y="0"/>
                </a:moveTo>
                <a:lnTo>
                  <a:pt x="157175" y="103860"/>
                </a:lnTo>
                <a:lnTo>
                  <a:pt x="211679" y="103860"/>
                </a:lnTo>
                <a:lnTo>
                  <a:pt x="303402" y="44272"/>
                </a:lnTo>
                <a:lnTo>
                  <a:pt x="316991" y="18376"/>
                </a:lnTo>
                <a:lnTo>
                  <a:pt x="316991" y="0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372063" y="1203126"/>
            <a:ext cx="258827" cy="126680"/>
          </a:xfrm>
          <a:custGeom>
            <a:avLst/>
            <a:gdLst/>
            <a:ahLst/>
            <a:cxnLst/>
            <a:rect l="l" t="t" r="r" b="b"/>
            <a:pathLst>
              <a:path w="279400" h="139700">
                <a:moveTo>
                  <a:pt x="0" y="27800"/>
                </a:moveTo>
                <a:lnTo>
                  <a:pt x="0" y="46951"/>
                </a:lnTo>
                <a:lnTo>
                  <a:pt x="932" y="55008"/>
                </a:lnTo>
                <a:lnTo>
                  <a:pt x="3754" y="61982"/>
                </a:lnTo>
                <a:lnTo>
                  <a:pt x="8302" y="67965"/>
                </a:lnTo>
                <a:lnTo>
                  <a:pt x="14414" y="73050"/>
                </a:lnTo>
                <a:lnTo>
                  <a:pt x="118833" y="139547"/>
                </a:lnTo>
                <a:lnTo>
                  <a:pt x="173737" y="103847"/>
                </a:lnTo>
                <a:lnTo>
                  <a:pt x="119113" y="103847"/>
                </a:lnTo>
                <a:lnTo>
                  <a:pt x="0" y="27800"/>
                </a:lnTo>
                <a:close/>
              </a:path>
              <a:path w="279400" h="139700">
                <a:moveTo>
                  <a:pt x="278904" y="0"/>
                </a:moveTo>
                <a:lnTo>
                  <a:pt x="119113" y="103847"/>
                </a:lnTo>
                <a:lnTo>
                  <a:pt x="173737" y="103847"/>
                </a:lnTo>
                <a:lnTo>
                  <a:pt x="265849" y="43954"/>
                </a:lnTo>
                <a:lnTo>
                  <a:pt x="278904" y="18999"/>
                </a:lnTo>
                <a:lnTo>
                  <a:pt x="278904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8407382" y="1157717"/>
            <a:ext cx="223037" cy="126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708374" y="1094723"/>
            <a:ext cx="862834" cy="1986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09400" y="311333"/>
            <a:ext cx="9081284" cy="651251"/>
          </a:xfrm>
          <a:custGeom>
            <a:avLst/>
            <a:gdLst/>
            <a:ahLst/>
            <a:cxnLst/>
            <a:rect l="l" t="t" r="r" b="b"/>
            <a:pathLst>
              <a:path w="9803130" h="718185">
                <a:moveTo>
                  <a:pt x="9155252" y="0"/>
                </a:moveTo>
                <a:lnTo>
                  <a:pt x="0" y="0"/>
                </a:lnTo>
                <a:lnTo>
                  <a:pt x="647700" y="717651"/>
                </a:lnTo>
                <a:lnTo>
                  <a:pt x="9802939" y="717651"/>
                </a:lnTo>
                <a:lnTo>
                  <a:pt x="9155252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0" y="6827239"/>
            <a:ext cx="9904824" cy="0"/>
          </a:xfrm>
          <a:custGeom>
            <a:avLst/>
            <a:gdLst/>
            <a:ahLst/>
            <a:cxnLst/>
            <a:rect l="l" t="t" r="r" b="b"/>
            <a:pathLst>
              <a:path w="10692130">
                <a:moveTo>
                  <a:pt x="0" y="0"/>
                </a:moveTo>
                <a:lnTo>
                  <a:pt x="10692003" y="0"/>
                </a:lnTo>
              </a:path>
            </a:pathLst>
          </a:custGeom>
          <a:ln w="62153">
            <a:solidFill>
              <a:srgbClr val="B105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A2186-85C1-4010-A952-5E58B3E83D43}" type="datetime1">
              <a:rPr lang="en-US" smtClean="0"/>
              <a:t>7/2/2019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" y="428824"/>
            <a:ext cx="1410605" cy="651251"/>
          </a:xfrm>
          <a:custGeom>
            <a:avLst/>
            <a:gdLst/>
            <a:ahLst/>
            <a:cxnLst/>
            <a:rect l="l" t="t" r="r" b="b"/>
            <a:pathLst>
              <a:path w="1522730" h="718185">
                <a:moveTo>
                  <a:pt x="874598" y="0"/>
                </a:moveTo>
                <a:lnTo>
                  <a:pt x="88" y="0"/>
                </a:lnTo>
                <a:lnTo>
                  <a:pt x="0" y="717651"/>
                </a:lnTo>
                <a:lnTo>
                  <a:pt x="1522298" y="717651"/>
                </a:lnTo>
                <a:lnTo>
                  <a:pt x="874598" y="0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500371" y="195870"/>
            <a:ext cx="1404723" cy="651251"/>
          </a:xfrm>
          <a:custGeom>
            <a:avLst/>
            <a:gdLst/>
            <a:ahLst/>
            <a:cxnLst/>
            <a:rect l="l" t="t" r="r" b="b"/>
            <a:pathLst>
              <a:path w="1516379" h="718185">
                <a:moveTo>
                  <a:pt x="1515960" y="0"/>
                </a:moveTo>
                <a:lnTo>
                  <a:pt x="0" y="0"/>
                </a:lnTo>
                <a:lnTo>
                  <a:pt x="647700" y="717651"/>
                </a:lnTo>
                <a:lnTo>
                  <a:pt x="1515960" y="717651"/>
                </a:lnTo>
                <a:lnTo>
                  <a:pt x="1515960" y="0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9994" y="351571"/>
            <a:ext cx="688601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26454" y="1741183"/>
            <a:ext cx="6847727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39"/>
            <a:ext cx="3169920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39"/>
            <a:ext cx="2278380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EC735-F55D-4698-93D4-80F7ED4034C7}" type="datetime1">
              <a:rPr lang="en-US" smtClean="0"/>
              <a:t>7/2/2019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39"/>
            <a:ext cx="2278380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9801">
        <a:defRPr>
          <a:latin typeface="+mn-lt"/>
          <a:ea typeface="+mn-ea"/>
          <a:cs typeface="+mn-cs"/>
        </a:defRPr>
      </a:lvl2pPr>
      <a:lvl3pPr marL="839602">
        <a:defRPr>
          <a:latin typeface="+mn-lt"/>
          <a:ea typeface="+mn-ea"/>
          <a:cs typeface="+mn-cs"/>
        </a:defRPr>
      </a:lvl3pPr>
      <a:lvl4pPr marL="1259403">
        <a:defRPr>
          <a:latin typeface="+mn-lt"/>
          <a:ea typeface="+mn-ea"/>
          <a:cs typeface="+mn-cs"/>
        </a:defRPr>
      </a:lvl4pPr>
      <a:lvl5pPr marL="1679204">
        <a:defRPr>
          <a:latin typeface="+mn-lt"/>
          <a:ea typeface="+mn-ea"/>
          <a:cs typeface="+mn-cs"/>
        </a:defRPr>
      </a:lvl5pPr>
      <a:lvl6pPr marL="2099005">
        <a:defRPr>
          <a:latin typeface="+mn-lt"/>
          <a:ea typeface="+mn-ea"/>
          <a:cs typeface="+mn-cs"/>
        </a:defRPr>
      </a:lvl6pPr>
      <a:lvl7pPr marL="2518806">
        <a:defRPr>
          <a:latin typeface="+mn-lt"/>
          <a:ea typeface="+mn-ea"/>
          <a:cs typeface="+mn-cs"/>
        </a:defRPr>
      </a:lvl7pPr>
      <a:lvl8pPr marL="2938607">
        <a:defRPr>
          <a:latin typeface="+mn-lt"/>
          <a:ea typeface="+mn-ea"/>
          <a:cs typeface="+mn-cs"/>
        </a:defRPr>
      </a:lvl8pPr>
      <a:lvl9pPr marL="335840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9801">
        <a:defRPr>
          <a:latin typeface="+mn-lt"/>
          <a:ea typeface="+mn-ea"/>
          <a:cs typeface="+mn-cs"/>
        </a:defRPr>
      </a:lvl2pPr>
      <a:lvl3pPr marL="839602">
        <a:defRPr>
          <a:latin typeface="+mn-lt"/>
          <a:ea typeface="+mn-ea"/>
          <a:cs typeface="+mn-cs"/>
        </a:defRPr>
      </a:lvl3pPr>
      <a:lvl4pPr marL="1259403">
        <a:defRPr>
          <a:latin typeface="+mn-lt"/>
          <a:ea typeface="+mn-ea"/>
          <a:cs typeface="+mn-cs"/>
        </a:defRPr>
      </a:lvl4pPr>
      <a:lvl5pPr marL="1679204">
        <a:defRPr>
          <a:latin typeface="+mn-lt"/>
          <a:ea typeface="+mn-ea"/>
          <a:cs typeface="+mn-cs"/>
        </a:defRPr>
      </a:lvl5pPr>
      <a:lvl6pPr marL="2099005">
        <a:defRPr>
          <a:latin typeface="+mn-lt"/>
          <a:ea typeface="+mn-ea"/>
          <a:cs typeface="+mn-cs"/>
        </a:defRPr>
      </a:lvl6pPr>
      <a:lvl7pPr marL="2518806">
        <a:defRPr>
          <a:latin typeface="+mn-lt"/>
          <a:ea typeface="+mn-ea"/>
          <a:cs typeface="+mn-cs"/>
        </a:defRPr>
      </a:lvl7pPr>
      <a:lvl8pPr marL="2938607">
        <a:defRPr>
          <a:latin typeface="+mn-lt"/>
          <a:ea typeface="+mn-ea"/>
          <a:cs typeface="+mn-cs"/>
        </a:defRPr>
      </a:lvl8pPr>
      <a:lvl9pPr marL="335840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@mail.ru" TargetMode="External"/><Relationship Id="rId2" Type="http://schemas.openxmlformats.org/officeDocument/2006/relationships/hyperlink" Target="mailto:arvd@mail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rvd.ru/" TargetMode="External"/><Relationship Id="rId4" Type="http://schemas.openxmlformats.org/officeDocument/2006/relationships/hyperlink" Target="http://www.investomsk.ru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827233"/>
            <a:ext cx="9904824" cy="0"/>
          </a:xfrm>
          <a:custGeom>
            <a:avLst/>
            <a:gdLst/>
            <a:ahLst/>
            <a:cxnLst/>
            <a:rect l="l" t="t" r="r" b="b"/>
            <a:pathLst>
              <a:path w="10692130">
                <a:moveTo>
                  <a:pt x="0" y="0"/>
                </a:moveTo>
                <a:lnTo>
                  <a:pt x="10692003" y="0"/>
                </a:lnTo>
              </a:path>
            </a:pathLst>
          </a:custGeom>
          <a:ln w="62166">
            <a:solidFill>
              <a:srgbClr val="B105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500371" y="4945695"/>
            <a:ext cx="1404723" cy="651251"/>
          </a:xfrm>
          <a:custGeom>
            <a:avLst/>
            <a:gdLst/>
            <a:ahLst/>
            <a:cxnLst/>
            <a:rect l="l" t="t" r="r" b="b"/>
            <a:pathLst>
              <a:path w="1516379" h="718185">
                <a:moveTo>
                  <a:pt x="1515960" y="0"/>
                </a:moveTo>
                <a:lnTo>
                  <a:pt x="0" y="0"/>
                </a:lnTo>
                <a:lnTo>
                  <a:pt x="647700" y="717638"/>
                </a:lnTo>
                <a:lnTo>
                  <a:pt x="1515960" y="717638"/>
                </a:lnTo>
                <a:lnTo>
                  <a:pt x="1515960" y="0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" y="5178648"/>
            <a:ext cx="1410605" cy="651251"/>
          </a:xfrm>
          <a:custGeom>
            <a:avLst/>
            <a:gdLst/>
            <a:ahLst/>
            <a:cxnLst/>
            <a:rect l="l" t="t" r="r" b="b"/>
            <a:pathLst>
              <a:path w="1522730" h="718185">
                <a:moveTo>
                  <a:pt x="874598" y="0"/>
                </a:moveTo>
                <a:lnTo>
                  <a:pt x="88" y="0"/>
                </a:lnTo>
                <a:lnTo>
                  <a:pt x="0" y="717638"/>
                </a:lnTo>
                <a:lnTo>
                  <a:pt x="1522285" y="717638"/>
                </a:lnTo>
                <a:lnTo>
                  <a:pt x="874598" y="0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27184" y="3014410"/>
            <a:ext cx="7515972" cy="1456209"/>
          </a:xfrm>
          <a:prstGeom prst="rect">
            <a:avLst/>
          </a:prstGeom>
        </p:spPr>
        <p:txBody>
          <a:bodyPr vert="horz" wrap="square" lIns="0" tIns="11661" rIns="0" bIns="0" rtlCol="0">
            <a:spAutoFit/>
          </a:bodyPr>
          <a:lstStyle/>
          <a:p>
            <a:pPr marL="11661" marR="4664" indent="-583" algn="ctr">
              <a:lnSpc>
                <a:spcPct val="114900"/>
              </a:lnSpc>
              <a:spcBef>
                <a:spcPts val="92"/>
              </a:spcBef>
            </a:pPr>
            <a:r>
              <a:rPr lang="ru-RU" sz="2800" spc="-28" dirty="0" smtClean="0">
                <a:solidFill>
                  <a:srgbClr val="B1053A"/>
                </a:solidFill>
              </a:rPr>
              <a:t>Создание фермы КРС мясного направления на единовременное содержание 3000 голов</a:t>
            </a:r>
            <a:endParaRPr sz="2800" dirty="0"/>
          </a:p>
        </p:txBody>
      </p:sp>
      <p:sp>
        <p:nvSpPr>
          <p:cNvPr id="6" name="object 6"/>
          <p:cNvSpPr/>
          <p:nvPr/>
        </p:nvSpPr>
        <p:spPr>
          <a:xfrm>
            <a:off x="409400" y="5061158"/>
            <a:ext cx="9081284" cy="651251"/>
          </a:xfrm>
          <a:custGeom>
            <a:avLst/>
            <a:gdLst/>
            <a:ahLst/>
            <a:cxnLst/>
            <a:rect l="l" t="t" r="r" b="b"/>
            <a:pathLst>
              <a:path w="9803130" h="718185">
                <a:moveTo>
                  <a:pt x="9155252" y="0"/>
                </a:moveTo>
                <a:lnTo>
                  <a:pt x="0" y="0"/>
                </a:lnTo>
                <a:lnTo>
                  <a:pt x="647700" y="717651"/>
                </a:lnTo>
                <a:lnTo>
                  <a:pt x="9802939" y="717651"/>
                </a:lnTo>
                <a:lnTo>
                  <a:pt x="9155252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25760" y="5251303"/>
            <a:ext cx="3276599" cy="292306"/>
          </a:xfrm>
          <a:prstGeom prst="rect">
            <a:avLst/>
          </a:prstGeom>
        </p:spPr>
        <p:txBody>
          <a:bodyPr vert="horz" wrap="square" lIns="0" tIns="15159" rIns="0" bIns="0" rtlCol="0">
            <a:spAutoFit/>
          </a:bodyPr>
          <a:lstStyle/>
          <a:p>
            <a:pPr marL="11661">
              <a:spcBef>
                <a:spcPts val="119"/>
              </a:spcBef>
            </a:pPr>
            <a:r>
              <a:rPr lang="ru-RU" sz="1800" b="1" spc="28" dirty="0" smtClean="0">
                <a:solidFill>
                  <a:srgbClr val="FFFFFF"/>
                </a:solidFill>
                <a:latin typeface="Arial"/>
                <a:cs typeface="Arial"/>
              </a:rPr>
              <a:t>Инвестиционный проект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60818" y="634529"/>
            <a:ext cx="778833" cy="335702"/>
          </a:xfrm>
          <a:custGeom>
            <a:avLst/>
            <a:gdLst/>
            <a:ahLst/>
            <a:cxnLst/>
            <a:rect l="l" t="t" r="r" b="b"/>
            <a:pathLst>
              <a:path w="840739" h="370205">
                <a:moveTo>
                  <a:pt x="424446" y="0"/>
                </a:moveTo>
                <a:lnTo>
                  <a:pt x="35991" y="252285"/>
                </a:lnTo>
                <a:lnTo>
                  <a:pt x="8947" y="281690"/>
                </a:lnTo>
                <a:lnTo>
                  <a:pt x="0" y="320992"/>
                </a:lnTo>
                <a:lnTo>
                  <a:pt x="0" y="369722"/>
                </a:lnTo>
                <a:lnTo>
                  <a:pt x="423532" y="94411"/>
                </a:lnTo>
                <a:lnTo>
                  <a:pt x="569796" y="94411"/>
                </a:lnTo>
                <a:lnTo>
                  <a:pt x="424446" y="0"/>
                </a:lnTo>
                <a:close/>
              </a:path>
              <a:path w="840739" h="370205">
                <a:moveTo>
                  <a:pt x="569796" y="94411"/>
                </a:moveTo>
                <a:lnTo>
                  <a:pt x="423532" y="94411"/>
                </a:lnTo>
                <a:lnTo>
                  <a:pt x="840117" y="364743"/>
                </a:lnTo>
                <a:lnTo>
                  <a:pt x="840117" y="313994"/>
                </a:lnTo>
                <a:lnTo>
                  <a:pt x="832505" y="276371"/>
                </a:lnTo>
                <a:lnTo>
                  <a:pt x="569796" y="94411"/>
                </a:lnTo>
                <a:close/>
              </a:path>
            </a:pathLst>
          </a:custGeom>
          <a:solidFill>
            <a:srgbClr val="D711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62219" y="752572"/>
            <a:ext cx="685302" cy="335702"/>
          </a:xfrm>
          <a:custGeom>
            <a:avLst/>
            <a:gdLst/>
            <a:ahLst/>
            <a:cxnLst/>
            <a:rect l="l" t="t" r="r" b="b"/>
            <a:pathLst>
              <a:path w="739775" h="370205">
                <a:moveTo>
                  <a:pt x="424243" y="0"/>
                </a:moveTo>
                <a:lnTo>
                  <a:pt x="34582" y="253365"/>
                </a:lnTo>
                <a:lnTo>
                  <a:pt x="8575" y="281335"/>
                </a:lnTo>
                <a:lnTo>
                  <a:pt x="0" y="319468"/>
                </a:lnTo>
                <a:lnTo>
                  <a:pt x="0" y="369849"/>
                </a:lnTo>
                <a:lnTo>
                  <a:pt x="423494" y="94602"/>
                </a:lnTo>
                <a:lnTo>
                  <a:pt x="572769" y="94602"/>
                </a:lnTo>
                <a:lnTo>
                  <a:pt x="424243" y="0"/>
                </a:lnTo>
                <a:close/>
              </a:path>
              <a:path w="739775" h="370205">
                <a:moveTo>
                  <a:pt x="572769" y="94602"/>
                </a:moveTo>
                <a:lnTo>
                  <a:pt x="423494" y="94602"/>
                </a:lnTo>
                <a:lnTo>
                  <a:pt x="736396" y="294411"/>
                </a:lnTo>
                <a:lnTo>
                  <a:pt x="739178" y="296125"/>
                </a:lnTo>
                <a:lnTo>
                  <a:pt x="739203" y="245376"/>
                </a:lnTo>
                <a:lnTo>
                  <a:pt x="729200" y="205544"/>
                </a:lnTo>
                <a:lnTo>
                  <a:pt x="700938" y="176237"/>
                </a:lnTo>
                <a:lnTo>
                  <a:pt x="572769" y="94602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62219" y="872895"/>
            <a:ext cx="591183" cy="335702"/>
          </a:xfrm>
          <a:custGeom>
            <a:avLst/>
            <a:gdLst/>
            <a:ahLst/>
            <a:cxnLst/>
            <a:rect l="l" t="t" r="r" b="b"/>
            <a:pathLst>
              <a:path w="638175" h="370205">
                <a:moveTo>
                  <a:pt x="424421" y="0"/>
                </a:moveTo>
                <a:lnTo>
                  <a:pt x="37934" y="251104"/>
                </a:lnTo>
                <a:lnTo>
                  <a:pt x="9890" y="280214"/>
                </a:lnTo>
                <a:lnTo>
                  <a:pt x="0" y="320535"/>
                </a:lnTo>
                <a:lnTo>
                  <a:pt x="0" y="369836"/>
                </a:lnTo>
                <a:lnTo>
                  <a:pt x="99504" y="305053"/>
                </a:lnTo>
                <a:lnTo>
                  <a:pt x="100977" y="304177"/>
                </a:lnTo>
                <a:lnTo>
                  <a:pt x="423481" y="94589"/>
                </a:lnTo>
                <a:lnTo>
                  <a:pt x="577267" y="94589"/>
                </a:lnTo>
                <a:lnTo>
                  <a:pt x="424421" y="0"/>
                </a:lnTo>
                <a:close/>
              </a:path>
              <a:path w="638175" h="370205">
                <a:moveTo>
                  <a:pt x="577267" y="94589"/>
                </a:moveTo>
                <a:lnTo>
                  <a:pt x="423481" y="94589"/>
                </a:lnTo>
                <a:lnTo>
                  <a:pt x="637895" y="227139"/>
                </a:lnTo>
                <a:lnTo>
                  <a:pt x="638073" y="180060"/>
                </a:lnTo>
                <a:lnTo>
                  <a:pt x="627408" y="135342"/>
                </a:lnTo>
                <a:lnTo>
                  <a:pt x="597255" y="106959"/>
                </a:lnTo>
                <a:lnTo>
                  <a:pt x="577267" y="94589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60854" y="1215979"/>
            <a:ext cx="778833" cy="335702"/>
          </a:xfrm>
          <a:custGeom>
            <a:avLst/>
            <a:gdLst/>
            <a:ahLst/>
            <a:cxnLst/>
            <a:rect l="l" t="t" r="r" b="b"/>
            <a:pathLst>
              <a:path w="840739" h="370205">
                <a:moveTo>
                  <a:pt x="0" y="4914"/>
                </a:moveTo>
                <a:lnTo>
                  <a:pt x="0" y="55740"/>
                </a:lnTo>
                <a:lnTo>
                  <a:pt x="1620" y="75795"/>
                </a:lnTo>
                <a:lnTo>
                  <a:pt x="7585" y="93354"/>
                </a:lnTo>
                <a:lnTo>
                  <a:pt x="17916" y="108404"/>
                </a:lnTo>
                <a:lnTo>
                  <a:pt x="32638" y="120929"/>
                </a:lnTo>
                <a:lnTo>
                  <a:pt x="415670" y="369696"/>
                </a:lnTo>
                <a:lnTo>
                  <a:pt x="561021" y="275285"/>
                </a:lnTo>
                <a:lnTo>
                  <a:pt x="416547" y="275285"/>
                </a:lnTo>
                <a:lnTo>
                  <a:pt x="0" y="4914"/>
                </a:lnTo>
                <a:close/>
              </a:path>
              <a:path w="840739" h="370205">
                <a:moveTo>
                  <a:pt x="840117" y="0"/>
                </a:moveTo>
                <a:lnTo>
                  <a:pt x="416547" y="275285"/>
                </a:lnTo>
                <a:lnTo>
                  <a:pt x="561021" y="275285"/>
                </a:lnTo>
                <a:lnTo>
                  <a:pt x="804113" y="117386"/>
                </a:lnTo>
                <a:lnTo>
                  <a:pt x="831173" y="88030"/>
                </a:lnTo>
                <a:lnTo>
                  <a:pt x="840117" y="48729"/>
                </a:lnTo>
                <a:lnTo>
                  <a:pt x="840117" y="0"/>
                </a:lnTo>
                <a:close/>
              </a:path>
            </a:pathLst>
          </a:custGeom>
          <a:solidFill>
            <a:srgbClr val="8B0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52938" y="1097845"/>
            <a:ext cx="685302" cy="335702"/>
          </a:xfrm>
          <a:custGeom>
            <a:avLst/>
            <a:gdLst/>
            <a:ahLst/>
            <a:cxnLst/>
            <a:rect l="l" t="t" r="r" b="b"/>
            <a:pathLst>
              <a:path w="739775" h="370205">
                <a:moveTo>
                  <a:pt x="25" y="73685"/>
                </a:moveTo>
                <a:lnTo>
                  <a:pt x="0" y="124421"/>
                </a:lnTo>
                <a:lnTo>
                  <a:pt x="9967" y="164264"/>
                </a:lnTo>
                <a:lnTo>
                  <a:pt x="38214" y="193573"/>
                </a:lnTo>
                <a:lnTo>
                  <a:pt x="314972" y="369823"/>
                </a:lnTo>
                <a:lnTo>
                  <a:pt x="460497" y="275196"/>
                </a:lnTo>
                <a:lnTo>
                  <a:pt x="315709" y="275196"/>
                </a:lnTo>
                <a:lnTo>
                  <a:pt x="2806" y="75412"/>
                </a:lnTo>
                <a:lnTo>
                  <a:pt x="25" y="73685"/>
                </a:lnTo>
                <a:close/>
              </a:path>
              <a:path w="739775" h="370205">
                <a:moveTo>
                  <a:pt x="739203" y="0"/>
                </a:moveTo>
                <a:lnTo>
                  <a:pt x="315709" y="275196"/>
                </a:lnTo>
                <a:lnTo>
                  <a:pt x="460497" y="275196"/>
                </a:lnTo>
                <a:lnTo>
                  <a:pt x="704596" y="116471"/>
                </a:lnTo>
                <a:lnTo>
                  <a:pt x="730629" y="88484"/>
                </a:lnTo>
                <a:lnTo>
                  <a:pt x="739203" y="50342"/>
                </a:lnTo>
                <a:lnTo>
                  <a:pt x="739203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46586" y="977487"/>
            <a:ext cx="591183" cy="335702"/>
          </a:xfrm>
          <a:custGeom>
            <a:avLst/>
            <a:gdLst/>
            <a:ahLst/>
            <a:cxnLst/>
            <a:rect l="l" t="t" r="r" b="b"/>
            <a:pathLst>
              <a:path w="638175" h="370205">
                <a:moveTo>
                  <a:pt x="88" y="142684"/>
                </a:moveTo>
                <a:lnTo>
                  <a:pt x="0" y="189826"/>
                </a:lnTo>
                <a:lnTo>
                  <a:pt x="10704" y="234511"/>
                </a:lnTo>
                <a:lnTo>
                  <a:pt x="40868" y="262890"/>
                </a:lnTo>
                <a:lnTo>
                  <a:pt x="213677" y="369862"/>
                </a:lnTo>
                <a:lnTo>
                  <a:pt x="359281" y="275259"/>
                </a:lnTo>
                <a:lnTo>
                  <a:pt x="214630" y="275259"/>
                </a:lnTo>
                <a:lnTo>
                  <a:pt x="203" y="142709"/>
                </a:lnTo>
                <a:close/>
              </a:path>
              <a:path w="638175" h="370205">
                <a:moveTo>
                  <a:pt x="638124" y="0"/>
                </a:moveTo>
                <a:lnTo>
                  <a:pt x="538619" y="64782"/>
                </a:lnTo>
                <a:lnTo>
                  <a:pt x="537146" y="65659"/>
                </a:lnTo>
                <a:lnTo>
                  <a:pt x="214630" y="275259"/>
                </a:lnTo>
                <a:lnTo>
                  <a:pt x="359281" y="275259"/>
                </a:lnTo>
                <a:lnTo>
                  <a:pt x="600176" y="118745"/>
                </a:lnTo>
                <a:lnTo>
                  <a:pt x="628199" y="89619"/>
                </a:lnTo>
                <a:lnTo>
                  <a:pt x="638124" y="49301"/>
                </a:lnTo>
                <a:lnTo>
                  <a:pt x="638124" y="0"/>
                </a:lnTo>
                <a:close/>
              </a:path>
            </a:pathLst>
          </a:custGeom>
          <a:solidFill>
            <a:srgbClr val="D711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12323" y="1756730"/>
            <a:ext cx="130590" cy="119770"/>
          </a:xfrm>
          <a:custGeom>
            <a:avLst/>
            <a:gdLst/>
            <a:ahLst/>
            <a:cxnLst/>
            <a:rect l="l" t="t" r="r" b="b"/>
            <a:pathLst>
              <a:path w="140970" h="132080">
                <a:moveTo>
                  <a:pt x="70446" y="0"/>
                </a:moveTo>
                <a:lnTo>
                  <a:pt x="0" y="131597"/>
                </a:lnTo>
                <a:lnTo>
                  <a:pt x="25844" y="131597"/>
                </a:lnTo>
                <a:lnTo>
                  <a:pt x="39027" y="98691"/>
                </a:lnTo>
                <a:lnTo>
                  <a:pt x="127071" y="98691"/>
                </a:lnTo>
                <a:lnTo>
                  <a:pt x="119738" y="81216"/>
                </a:lnTo>
                <a:lnTo>
                  <a:pt x="45351" y="81216"/>
                </a:lnTo>
                <a:lnTo>
                  <a:pt x="67475" y="26403"/>
                </a:lnTo>
                <a:lnTo>
                  <a:pt x="68770" y="22859"/>
                </a:lnTo>
                <a:lnTo>
                  <a:pt x="95248" y="22859"/>
                </a:lnTo>
                <a:lnTo>
                  <a:pt x="91821" y="14693"/>
                </a:lnTo>
                <a:lnTo>
                  <a:pt x="88088" y="7768"/>
                </a:lnTo>
                <a:lnTo>
                  <a:pt x="83572" y="3232"/>
                </a:lnTo>
                <a:lnTo>
                  <a:pt x="77837" y="752"/>
                </a:lnTo>
                <a:lnTo>
                  <a:pt x="70446" y="0"/>
                </a:lnTo>
                <a:close/>
              </a:path>
              <a:path w="140970" h="132080">
                <a:moveTo>
                  <a:pt x="127071" y="98691"/>
                </a:moveTo>
                <a:lnTo>
                  <a:pt x="101663" y="98691"/>
                </a:lnTo>
                <a:lnTo>
                  <a:pt x="115049" y="131597"/>
                </a:lnTo>
                <a:lnTo>
                  <a:pt x="140881" y="131597"/>
                </a:lnTo>
                <a:lnTo>
                  <a:pt x="127071" y="98691"/>
                </a:lnTo>
                <a:close/>
              </a:path>
              <a:path w="140970" h="132080">
                <a:moveTo>
                  <a:pt x="95248" y="22859"/>
                </a:moveTo>
                <a:lnTo>
                  <a:pt x="72110" y="22859"/>
                </a:lnTo>
                <a:lnTo>
                  <a:pt x="73418" y="26403"/>
                </a:lnTo>
                <a:lnTo>
                  <a:pt x="95351" y="81216"/>
                </a:lnTo>
                <a:lnTo>
                  <a:pt x="119738" y="81216"/>
                </a:lnTo>
                <a:lnTo>
                  <a:pt x="95248" y="22859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48007" y="1758090"/>
            <a:ext cx="97060" cy="118043"/>
          </a:xfrm>
          <a:custGeom>
            <a:avLst/>
            <a:gdLst/>
            <a:ahLst/>
            <a:cxnLst/>
            <a:rect l="l" t="t" r="r" b="b"/>
            <a:pathLst>
              <a:path w="104775" h="130175">
                <a:moveTo>
                  <a:pt x="104267" y="0"/>
                </a:moveTo>
                <a:lnTo>
                  <a:pt x="11518" y="0"/>
                </a:lnTo>
                <a:lnTo>
                  <a:pt x="7061" y="2412"/>
                </a:lnTo>
                <a:lnTo>
                  <a:pt x="190" y="9296"/>
                </a:lnTo>
                <a:lnTo>
                  <a:pt x="0" y="13944"/>
                </a:lnTo>
                <a:lnTo>
                  <a:pt x="0" y="130098"/>
                </a:lnTo>
                <a:lnTo>
                  <a:pt x="24536" y="130098"/>
                </a:lnTo>
                <a:lnTo>
                  <a:pt x="24536" y="22859"/>
                </a:lnTo>
                <a:lnTo>
                  <a:pt x="25654" y="21374"/>
                </a:lnTo>
                <a:lnTo>
                  <a:pt x="27330" y="19316"/>
                </a:lnTo>
                <a:lnTo>
                  <a:pt x="104267" y="19316"/>
                </a:lnTo>
                <a:lnTo>
                  <a:pt x="104267" y="0"/>
                </a:lnTo>
                <a:close/>
              </a:path>
              <a:path w="104775" h="130175">
                <a:moveTo>
                  <a:pt x="104267" y="19316"/>
                </a:moveTo>
                <a:lnTo>
                  <a:pt x="27330" y="19316"/>
                </a:lnTo>
                <a:lnTo>
                  <a:pt x="31597" y="19519"/>
                </a:lnTo>
                <a:lnTo>
                  <a:pt x="104267" y="19519"/>
                </a:lnTo>
                <a:lnTo>
                  <a:pt x="104267" y="19316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53208" y="1758090"/>
            <a:ext cx="97060" cy="118043"/>
          </a:xfrm>
          <a:custGeom>
            <a:avLst/>
            <a:gdLst/>
            <a:ahLst/>
            <a:cxnLst/>
            <a:rect l="l" t="t" r="r" b="b"/>
            <a:pathLst>
              <a:path w="104775" h="130175">
                <a:moveTo>
                  <a:pt x="103517" y="0"/>
                </a:moveTo>
                <a:lnTo>
                  <a:pt x="15049" y="0"/>
                </a:lnTo>
                <a:lnTo>
                  <a:pt x="8737" y="368"/>
                </a:lnTo>
                <a:lnTo>
                  <a:pt x="4457" y="5016"/>
                </a:lnTo>
                <a:lnTo>
                  <a:pt x="1663" y="8178"/>
                </a:lnTo>
                <a:lnTo>
                  <a:pt x="0" y="13385"/>
                </a:lnTo>
                <a:lnTo>
                  <a:pt x="0" y="115785"/>
                </a:lnTo>
                <a:lnTo>
                  <a:pt x="368" y="121742"/>
                </a:lnTo>
                <a:lnTo>
                  <a:pt x="9105" y="130098"/>
                </a:lnTo>
                <a:lnTo>
                  <a:pt x="104254" y="130098"/>
                </a:lnTo>
                <a:lnTo>
                  <a:pt x="104254" y="110578"/>
                </a:lnTo>
                <a:lnTo>
                  <a:pt x="30848" y="110578"/>
                </a:lnTo>
                <a:lnTo>
                  <a:pt x="27876" y="110413"/>
                </a:lnTo>
                <a:lnTo>
                  <a:pt x="26390" y="108915"/>
                </a:lnTo>
                <a:lnTo>
                  <a:pt x="25272" y="107975"/>
                </a:lnTo>
                <a:lnTo>
                  <a:pt x="24523" y="105930"/>
                </a:lnTo>
                <a:lnTo>
                  <a:pt x="24523" y="73405"/>
                </a:lnTo>
                <a:lnTo>
                  <a:pt x="101663" y="73405"/>
                </a:lnTo>
                <a:lnTo>
                  <a:pt x="101663" y="53898"/>
                </a:lnTo>
                <a:lnTo>
                  <a:pt x="24523" y="53898"/>
                </a:lnTo>
                <a:lnTo>
                  <a:pt x="24523" y="23240"/>
                </a:lnTo>
                <a:lnTo>
                  <a:pt x="28435" y="19710"/>
                </a:lnTo>
                <a:lnTo>
                  <a:pt x="31038" y="19519"/>
                </a:lnTo>
                <a:lnTo>
                  <a:pt x="103517" y="19519"/>
                </a:lnTo>
                <a:lnTo>
                  <a:pt x="103517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65304" y="1824239"/>
            <a:ext cx="22941" cy="51824"/>
          </a:xfrm>
          <a:custGeom>
            <a:avLst/>
            <a:gdLst/>
            <a:ahLst/>
            <a:cxnLst/>
            <a:rect l="l" t="t" r="r" b="b"/>
            <a:pathLst>
              <a:path w="24764" h="57150">
                <a:moveTo>
                  <a:pt x="0" y="57150"/>
                </a:moveTo>
                <a:lnTo>
                  <a:pt x="24523" y="57150"/>
                </a:lnTo>
                <a:lnTo>
                  <a:pt x="24523" y="0"/>
                </a:lnTo>
                <a:lnTo>
                  <a:pt x="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65304" y="1815602"/>
            <a:ext cx="108236" cy="0"/>
          </a:xfrm>
          <a:custGeom>
            <a:avLst/>
            <a:gdLst/>
            <a:ahLst/>
            <a:cxnLst/>
            <a:rect l="l" t="t" r="r" b="b"/>
            <a:pathLst>
              <a:path w="116839">
                <a:moveTo>
                  <a:pt x="0" y="0"/>
                </a:moveTo>
                <a:lnTo>
                  <a:pt x="116712" y="0"/>
                </a:lnTo>
              </a:path>
            </a:pathLst>
          </a:custGeom>
          <a:ln w="19050">
            <a:solidFill>
              <a:srgbClr val="5859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65304" y="1758595"/>
            <a:ext cx="22941" cy="48369"/>
          </a:xfrm>
          <a:custGeom>
            <a:avLst/>
            <a:gdLst/>
            <a:ahLst/>
            <a:cxnLst/>
            <a:rect l="l" t="t" r="r" b="b"/>
            <a:pathLst>
              <a:path w="24764" h="53339">
                <a:moveTo>
                  <a:pt x="0" y="53339"/>
                </a:moveTo>
                <a:lnTo>
                  <a:pt x="24523" y="53339"/>
                </a:lnTo>
                <a:lnTo>
                  <a:pt x="24523" y="0"/>
                </a:lnTo>
                <a:lnTo>
                  <a:pt x="0" y="0"/>
                </a:lnTo>
                <a:lnTo>
                  <a:pt x="0" y="53339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50693" y="1824159"/>
            <a:ext cx="22941" cy="52399"/>
          </a:xfrm>
          <a:custGeom>
            <a:avLst/>
            <a:gdLst/>
            <a:ahLst/>
            <a:cxnLst/>
            <a:rect l="l" t="t" r="r" b="b"/>
            <a:pathLst>
              <a:path w="24764" h="57785">
                <a:moveTo>
                  <a:pt x="24536" y="0"/>
                </a:moveTo>
                <a:lnTo>
                  <a:pt x="0" y="0"/>
                </a:lnTo>
                <a:lnTo>
                  <a:pt x="0" y="57238"/>
                </a:lnTo>
                <a:lnTo>
                  <a:pt x="24536" y="57238"/>
                </a:lnTo>
                <a:lnTo>
                  <a:pt x="24536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50693" y="1758089"/>
            <a:ext cx="22941" cy="48369"/>
          </a:xfrm>
          <a:custGeom>
            <a:avLst/>
            <a:gdLst/>
            <a:ahLst/>
            <a:cxnLst/>
            <a:rect l="l" t="t" r="r" b="b"/>
            <a:pathLst>
              <a:path w="24764" h="53339">
                <a:moveTo>
                  <a:pt x="24536" y="0"/>
                </a:moveTo>
                <a:lnTo>
                  <a:pt x="0" y="0"/>
                </a:lnTo>
                <a:lnTo>
                  <a:pt x="0" y="53339"/>
                </a:lnTo>
                <a:lnTo>
                  <a:pt x="24536" y="53339"/>
                </a:lnTo>
                <a:lnTo>
                  <a:pt x="24536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940400" y="1775790"/>
            <a:ext cx="0" cy="100768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0578"/>
                </a:lnTo>
              </a:path>
            </a:pathLst>
          </a:custGeom>
          <a:ln w="24536">
            <a:solidFill>
              <a:srgbClr val="5859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82023" y="1766939"/>
            <a:ext cx="117059" cy="0"/>
          </a:xfrm>
          <a:custGeom>
            <a:avLst/>
            <a:gdLst/>
            <a:ahLst/>
            <a:cxnLst/>
            <a:rect l="l" t="t" r="r" b="b"/>
            <a:pathLst>
              <a:path w="126364">
                <a:moveTo>
                  <a:pt x="0" y="0"/>
                </a:moveTo>
                <a:lnTo>
                  <a:pt x="126199" y="0"/>
                </a:lnTo>
              </a:path>
            </a:pathLst>
          </a:custGeom>
          <a:ln w="19519">
            <a:solidFill>
              <a:srgbClr val="5859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00671" y="1758090"/>
            <a:ext cx="101766" cy="118043"/>
          </a:xfrm>
          <a:custGeom>
            <a:avLst/>
            <a:gdLst/>
            <a:ahLst/>
            <a:cxnLst/>
            <a:rect l="l" t="t" r="r" b="b"/>
            <a:pathLst>
              <a:path w="109854" h="130175">
                <a:moveTo>
                  <a:pt x="107429" y="0"/>
                </a:moveTo>
                <a:lnTo>
                  <a:pt x="55206" y="0"/>
                </a:lnTo>
                <a:lnTo>
                  <a:pt x="46463" y="412"/>
                </a:lnTo>
                <a:lnTo>
                  <a:pt x="6038" y="27055"/>
                </a:lnTo>
                <a:lnTo>
                  <a:pt x="0" y="66916"/>
                </a:lnTo>
                <a:lnTo>
                  <a:pt x="336" y="78508"/>
                </a:lnTo>
                <a:lnTo>
                  <a:pt x="13195" y="114871"/>
                </a:lnTo>
                <a:lnTo>
                  <a:pt x="54648" y="130098"/>
                </a:lnTo>
                <a:lnTo>
                  <a:pt x="109473" y="130098"/>
                </a:lnTo>
                <a:lnTo>
                  <a:pt x="109473" y="110578"/>
                </a:lnTo>
                <a:lnTo>
                  <a:pt x="65430" y="110578"/>
                </a:lnTo>
                <a:lnTo>
                  <a:pt x="54540" y="110072"/>
                </a:lnTo>
                <a:lnTo>
                  <a:pt x="25877" y="79127"/>
                </a:lnTo>
                <a:lnTo>
                  <a:pt x="25285" y="66535"/>
                </a:lnTo>
                <a:lnTo>
                  <a:pt x="25868" y="53732"/>
                </a:lnTo>
                <a:lnTo>
                  <a:pt x="46970" y="21375"/>
                </a:lnTo>
                <a:lnTo>
                  <a:pt x="66713" y="19519"/>
                </a:lnTo>
                <a:lnTo>
                  <a:pt x="107429" y="19519"/>
                </a:lnTo>
                <a:lnTo>
                  <a:pt x="10742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63884" y="1775790"/>
            <a:ext cx="0" cy="100768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0578"/>
                </a:lnTo>
              </a:path>
            </a:pathLst>
          </a:custGeom>
          <a:ln w="24536">
            <a:solidFill>
              <a:srgbClr val="5859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05531" y="1766939"/>
            <a:ext cx="117059" cy="0"/>
          </a:xfrm>
          <a:custGeom>
            <a:avLst/>
            <a:gdLst/>
            <a:ahLst/>
            <a:cxnLst/>
            <a:rect l="l" t="t" r="r" b="b"/>
            <a:pathLst>
              <a:path w="126364">
                <a:moveTo>
                  <a:pt x="0" y="0"/>
                </a:moveTo>
                <a:lnTo>
                  <a:pt x="126187" y="0"/>
                </a:lnTo>
              </a:path>
            </a:pathLst>
          </a:custGeom>
          <a:ln w="19519">
            <a:solidFill>
              <a:srgbClr val="5859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31039" y="1758090"/>
            <a:ext cx="107648" cy="119194"/>
          </a:xfrm>
          <a:custGeom>
            <a:avLst/>
            <a:gdLst/>
            <a:ahLst/>
            <a:cxnLst/>
            <a:rect l="l" t="t" r="r" b="b"/>
            <a:pathLst>
              <a:path w="116204" h="131444">
                <a:moveTo>
                  <a:pt x="88849" y="0"/>
                </a:moveTo>
                <a:lnTo>
                  <a:pt x="13754" y="0"/>
                </a:lnTo>
                <a:lnTo>
                  <a:pt x="7988" y="736"/>
                </a:lnTo>
                <a:lnTo>
                  <a:pt x="1295" y="8737"/>
                </a:lnTo>
                <a:lnTo>
                  <a:pt x="0" y="13944"/>
                </a:lnTo>
                <a:lnTo>
                  <a:pt x="0" y="119138"/>
                </a:lnTo>
                <a:lnTo>
                  <a:pt x="3175" y="123418"/>
                </a:lnTo>
                <a:lnTo>
                  <a:pt x="9677" y="130848"/>
                </a:lnTo>
                <a:lnTo>
                  <a:pt x="15621" y="130098"/>
                </a:lnTo>
                <a:lnTo>
                  <a:pt x="100749" y="130098"/>
                </a:lnTo>
                <a:lnTo>
                  <a:pt x="108165" y="121742"/>
                </a:lnTo>
                <a:lnTo>
                  <a:pt x="112468" y="115142"/>
                </a:lnTo>
                <a:lnTo>
                  <a:pt x="113848" y="110769"/>
                </a:lnTo>
                <a:lnTo>
                  <a:pt x="28067" y="110769"/>
                </a:lnTo>
                <a:lnTo>
                  <a:pt x="26022" y="108546"/>
                </a:lnTo>
                <a:lnTo>
                  <a:pt x="25095" y="107429"/>
                </a:lnTo>
                <a:lnTo>
                  <a:pt x="24536" y="105194"/>
                </a:lnTo>
                <a:lnTo>
                  <a:pt x="24536" y="74155"/>
                </a:lnTo>
                <a:lnTo>
                  <a:pt x="112197" y="74155"/>
                </a:lnTo>
                <a:lnTo>
                  <a:pt x="109474" y="71183"/>
                </a:lnTo>
                <a:lnTo>
                  <a:pt x="106311" y="67652"/>
                </a:lnTo>
                <a:lnTo>
                  <a:pt x="101307" y="64858"/>
                </a:lnTo>
                <a:lnTo>
                  <a:pt x="95161" y="64312"/>
                </a:lnTo>
                <a:lnTo>
                  <a:pt x="95161" y="63576"/>
                </a:lnTo>
                <a:lnTo>
                  <a:pt x="99999" y="63195"/>
                </a:lnTo>
                <a:lnTo>
                  <a:pt x="103708" y="61341"/>
                </a:lnTo>
                <a:lnTo>
                  <a:pt x="109299" y="54648"/>
                </a:lnTo>
                <a:lnTo>
                  <a:pt x="24536" y="54648"/>
                </a:lnTo>
                <a:lnTo>
                  <a:pt x="24536" y="25273"/>
                </a:lnTo>
                <a:lnTo>
                  <a:pt x="24726" y="22669"/>
                </a:lnTo>
                <a:lnTo>
                  <a:pt x="27698" y="19316"/>
                </a:lnTo>
                <a:lnTo>
                  <a:pt x="111506" y="19316"/>
                </a:lnTo>
                <a:lnTo>
                  <a:pt x="109721" y="14096"/>
                </a:lnTo>
                <a:lnTo>
                  <a:pt x="105384" y="7810"/>
                </a:lnTo>
                <a:lnTo>
                  <a:pt x="98526" y="736"/>
                </a:lnTo>
                <a:lnTo>
                  <a:pt x="88849" y="0"/>
                </a:lnTo>
                <a:close/>
              </a:path>
              <a:path w="116204" h="131444">
                <a:moveTo>
                  <a:pt x="112197" y="74155"/>
                </a:moveTo>
                <a:lnTo>
                  <a:pt x="82334" y="74155"/>
                </a:lnTo>
                <a:lnTo>
                  <a:pt x="86055" y="77508"/>
                </a:lnTo>
                <a:lnTo>
                  <a:pt x="87553" y="79552"/>
                </a:lnTo>
                <a:lnTo>
                  <a:pt x="89954" y="83083"/>
                </a:lnTo>
                <a:lnTo>
                  <a:pt x="90335" y="89027"/>
                </a:lnTo>
                <a:lnTo>
                  <a:pt x="90335" y="96850"/>
                </a:lnTo>
                <a:lnTo>
                  <a:pt x="89776" y="102603"/>
                </a:lnTo>
                <a:lnTo>
                  <a:pt x="83273" y="110413"/>
                </a:lnTo>
                <a:lnTo>
                  <a:pt x="76581" y="110578"/>
                </a:lnTo>
                <a:lnTo>
                  <a:pt x="32169" y="110578"/>
                </a:lnTo>
                <a:lnTo>
                  <a:pt x="28067" y="110769"/>
                </a:lnTo>
                <a:lnTo>
                  <a:pt x="113848" y="110769"/>
                </a:lnTo>
                <a:lnTo>
                  <a:pt x="114677" y="108143"/>
                </a:lnTo>
                <a:lnTo>
                  <a:pt x="115491" y="101111"/>
                </a:lnTo>
                <a:lnTo>
                  <a:pt x="115608" y="77876"/>
                </a:lnTo>
                <a:lnTo>
                  <a:pt x="112197" y="74155"/>
                </a:lnTo>
                <a:close/>
              </a:path>
              <a:path w="116204" h="131444">
                <a:moveTo>
                  <a:pt x="111506" y="19316"/>
                </a:moveTo>
                <a:lnTo>
                  <a:pt x="27698" y="19316"/>
                </a:lnTo>
                <a:lnTo>
                  <a:pt x="29743" y="19519"/>
                </a:lnTo>
                <a:lnTo>
                  <a:pt x="80479" y="19519"/>
                </a:lnTo>
                <a:lnTo>
                  <a:pt x="84023" y="22860"/>
                </a:lnTo>
                <a:lnTo>
                  <a:pt x="88099" y="26771"/>
                </a:lnTo>
                <a:lnTo>
                  <a:pt x="88290" y="33274"/>
                </a:lnTo>
                <a:lnTo>
                  <a:pt x="88290" y="45720"/>
                </a:lnTo>
                <a:lnTo>
                  <a:pt x="86410" y="48869"/>
                </a:lnTo>
                <a:lnTo>
                  <a:pt x="85509" y="49999"/>
                </a:lnTo>
                <a:lnTo>
                  <a:pt x="82143" y="54648"/>
                </a:lnTo>
                <a:lnTo>
                  <a:pt x="109299" y="54648"/>
                </a:lnTo>
                <a:lnTo>
                  <a:pt x="113182" y="49999"/>
                </a:lnTo>
                <a:lnTo>
                  <a:pt x="113563" y="42760"/>
                </a:lnTo>
                <a:lnTo>
                  <a:pt x="113473" y="33274"/>
                </a:lnTo>
                <a:lnTo>
                  <a:pt x="113305" y="28764"/>
                </a:lnTo>
                <a:lnTo>
                  <a:pt x="112193" y="21324"/>
                </a:lnTo>
                <a:lnTo>
                  <a:pt x="111506" y="19316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51899" y="1756742"/>
            <a:ext cx="124119" cy="120922"/>
          </a:xfrm>
          <a:custGeom>
            <a:avLst/>
            <a:gdLst/>
            <a:ahLst/>
            <a:cxnLst/>
            <a:rect l="l" t="t" r="r" b="b"/>
            <a:pathLst>
              <a:path w="133985" h="133350">
                <a:moveTo>
                  <a:pt x="66928" y="0"/>
                </a:moveTo>
                <a:lnTo>
                  <a:pt x="27063" y="5802"/>
                </a:lnTo>
                <a:lnTo>
                  <a:pt x="2236" y="38546"/>
                </a:lnTo>
                <a:lnTo>
                  <a:pt x="0" y="66548"/>
                </a:lnTo>
                <a:lnTo>
                  <a:pt x="231" y="78711"/>
                </a:lnTo>
                <a:lnTo>
                  <a:pt x="15074" y="119316"/>
                </a:lnTo>
                <a:lnTo>
                  <a:pt x="54328" y="132855"/>
                </a:lnTo>
                <a:lnTo>
                  <a:pt x="66928" y="133070"/>
                </a:lnTo>
                <a:lnTo>
                  <a:pt x="79256" y="132855"/>
                </a:lnTo>
                <a:lnTo>
                  <a:pt x="93121" y="131351"/>
                </a:lnTo>
                <a:lnTo>
                  <a:pt x="106850" y="127268"/>
                </a:lnTo>
                <a:lnTo>
                  <a:pt x="118770" y="119316"/>
                </a:lnTo>
                <a:lnTo>
                  <a:pt x="122673" y="113563"/>
                </a:lnTo>
                <a:lnTo>
                  <a:pt x="66738" y="113563"/>
                </a:lnTo>
                <a:lnTo>
                  <a:pt x="56439" y="113205"/>
                </a:lnTo>
                <a:lnTo>
                  <a:pt x="25878" y="79358"/>
                </a:lnTo>
                <a:lnTo>
                  <a:pt x="25272" y="66548"/>
                </a:lnTo>
                <a:lnTo>
                  <a:pt x="25844" y="53565"/>
                </a:lnTo>
                <a:lnTo>
                  <a:pt x="49148" y="21021"/>
                </a:lnTo>
                <a:lnTo>
                  <a:pt x="66738" y="19507"/>
                </a:lnTo>
                <a:lnTo>
                  <a:pt x="122759" y="19507"/>
                </a:lnTo>
                <a:lnTo>
                  <a:pt x="118770" y="13754"/>
                </a:lnTo>
                <a:lnTo>
                  <a:pt x="106828" y="5802"/>
                </a:lnTo>
                <a:lnTo>
                  <a:pt x="93197" y="1719"/>
                </a:lnTo>
                <a:lnTo>
                  <a:pt x="79392" y="214"/>
                </a:lnTo>
                <a:lnTo>
                  <a:pt x="66928" y="0"/>
                </a:lnTo>
                <a:close/>
              </a:path>
              <a:path w="133985" h="133350">
                <a:moveTo>
                  <a:pt x="122759" y="19507"/>
                </a:moveTo>
                <a:lnTo>
                  <a:pt x="66738" y="19507"/>
                </a:lnTo>
                <a:lnTo>
                  <a:pt x="75302" y="19732"/>
                </a:lnTo>
                <a:lnTo>
                  <a:pt x="84270" y="21021"/>
                </a:lnTo>
                <a:lnTo>
                  <a:pt x="107608" y="53565"/>
                </a:lnTo>
                <a:lnTo>
                  <a:pt x="108178" y="66548"/>
                </a:lnTo>
                <a:lnTo>
                  <a:pt x="107579" y="79358"/>
                </a:lnTo>
                <a:lnTo>
                  <a:pt x="84347" y="112031"/>
                </a:lnTo>
                <a:lnTo>
                  <a:pt x="66738" y="113563"/>
                </a:lnTo>
                <a:lnTo>
                  <a:pt x="122673" y="113563"/>
                </a:lnTo>
                <a:lnTo>
                  <a:pt x="127022" y="107153"/>
                </a:lnTo>
                <a:lnTo>
                  <a:pt x="131406" y="92932"/>
                </a:lnTo>
                <a:lnTo>
                  <a:pt x="133143" y="78711"/>
                </a:lnTo>
                <a:lnTo>
                  <a:pt x="133451" y="66548"/>
                </a:lnTo>
                <a:lnTo>
                  <a:pt x="133032" y="53565"/>
                </a:lnTo>
                <a:lnTo>
                  <a:pt x="132986" y="52728"/>
                </a:lnTo>
                <a:lnTo>
                  <a:pt x="131032" y="38546"/>
                </a:lnTo>
                <a:lnTo>
                  <a:pt x="126625" y="25083"/>
                </a:lnTo>
                <a:lnTo>
                  <a:pt x="122759" y="19507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726879" y="1981104"/>
            <a:ext cx="108236" cy="118043"/>
          </a:xfrm>
          <a:custGeom>
            <a:avLst/>
            <a:gdLst/>
            <a:ahLst/>
            <a:cxnLst/>
            <a:rect l="l" t="t" r="r" b="b"/>
            <a:pathLst>
              <a:path w="116839" h="130175">
                <a:moveTo>
                  <a:pt x="81038" y="0"/>
                </a:moveTo>
                <a:lnTo>
                  <a:pt x="14681" y="0"/>
                </a:lnTo>
                <a:lnTo>
                  <a:pt x="8737" y="736"/>
                </a:lnTo>
                <a:lnTo>
                  <a:pt x="0" y="9474"/>
                </a:lnTo>
                <a:lnTo>
                  <a:pt x="0" y="130098"/>
                </a:lnTo>
                <a:lnTo>
                  <a:pt x="24536" y="130098"/>
                </a:lnTo>
                <a:lnTo>
                  <a:pt x="24536" y="84010"/>
                </a:lnTo>
                <a:lnTo>
                  <a:pt x="93116" y="84010"/>
                </a:lnTo>
                <a:lnTo>
                  <a:pt x="100545" y="81584"/>
                </a:lnTo>
                <a:lnTo>
                  <a:pt x="105384" y="77685"/>
                </a:lnTo>
                <a:lnTo>
                  <a:pt x="111469" y="70073"/>
                </a:lnTo>
                <a:lnTo>
                  <a:pt x="113502" y="64490"/>
                </a:lnTo>
                <a:lnTo>
                  <a:pt x="24536" y="64490"/>
                </a:lnTo>
                <a:lnTo>
                  <a:pt x="24536" y="22847"/>
                </a:lnTo>
                <a:lnTo>
                  <a:pt x="28067" y="19316"/>
                </a:lnTo>
                <a:lnTo>
                  <a:pt x="113561" y="19316"/>
                </a:lnTo>
                <a:lnTo>
                  <a:pt x="112171" y="15204"/>
                </a:lnTo>
                <a:lnTo>
                  <a:pt x="106870" y="7797"/>
                </a:lnTo>
                <a:lnTo>
                  <a:pt x="100425" y="3289"/>
                </a:lnTo>
                <a:lnTo>
                  <a:pt x="93530" y="974"/>
                </a:lnTo>
                <a:lnTo>
                  <a:pt x="86848" y="121"/>
                </a:lnTo>
                <a:lnTo>
                  <a:pt x="81038" y="0"/>
                </a:lnTo>
                <a:close/>
              </a:path>
              <a:path w="116839" h="130175">
                <a:moveTo>
                  <a:pt x="113561" y="19316"/>
                </a:moveTo>
                <a:lnTo>
                  <a:pt x="28067" y="19316"/>
                </a:lnTo>
                <a:lnTo>
                  <a:pt x="30302" y="19519"/>
                </a:lnTo>
                <a:lnTo>
                  <a:pt x="75641" y="19519"/>
                </a:lnTo>
                <a:lnTo>
                  <a:pt x="82524" y="19697"/>
                </a:lnTo>
                <a:lnTo>
                  <a:pt x="86815" y="23988"/>
                </a:lnTo>
                <a:lnTo>
                  <a:pt x="90881" y="28257"/>
                </a:lnTo>
                <a:lnTo>
                  <a:pt x="91440" y="36042"/>
                </a:lnTo>
                <a:lnTo>
                  <a:pt x="91440" y="46837"/>
                </a:lnTo>
                <a:lnTo>
                  <a:pt x="91071" y="55194"/>
                </a:lnTo>
                <a:lnTo>
                  <a:pt x="82892" y="64490"/>
                </a:lnTo>
                <a:lnTo>
                  <a:pt x="113502" y="64490"/>
                </a:lnTo>
                <a:lnTo>
                  <a:pt x="114888" y="60680"/>
                </a:lnTo>
                <a:lnTo>
                  <a:pt x="116391" y="50868"/>
                </a:lnTo>
                <a:lnTo>
                  <a:pt x="116725" y="41998"/>
                </a:lnTo>
                <a:lnTo>
                  <a:pt x="116439" y="33227"/>
                </a:lnTo>
                <a:lnTo>
                  <a:pt x="115137" y="23977"/>
                </a:lnTo>
                <a:lnTo>
                  <a:pt x="113561" y="19316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26397" y="1979744"/>
            <a:ext cx="130590" cy="119770"/>
          </a:xfrm>
          <a:custGeom>
            <a:avLst/>
            <a:gdLst/>
            <a:ahLst/>
            <a:cxnLst/>
            <a:rect l="l" t="t" r="r" b="b"/>
            <a:pathLst>
              <a:path w="140970" h="132080">
                <a:moveTo>
                  <a:pt x="70446" y="0"/>
                </a:moveTo>
                <a:lnTo>
                  <a:pt x="0" y="131597"/>
                </a:lnTo>
                <a:lnTo>
                  <a:pt x="25844" y="131597"/>
                </a:lnTo>
                <a:lnTo>
                  <a:pt x="39027" y="98691"/>
                </a:lnTo>
                <a:lnTo>
                  <a:pt x="127071" y="98691"/>
                </a:lnTo>
                <a:lnTo>
                  <a:pt x="119738" y="81216"/>
                </a:lnTo>
                <a:lnTo>
                  <a:pt x="45351" y="81216"/>
                </a:lnTo>
                <a:lnTo>
                  <a:pt x="67475" y="26403"/>
                </a:lnTo>
                <a:lnTo>
                  <a:pt x="68770" y="22859"/>
                </a:lnTo>
                <a:lnTo>
                  <a:pt x="95248" y="22859"/>
                </a:lnTo>
                <a:lnTo>
                  <a:pt x="91821" y="14693"/>
                </a:lnTo>
                <a:lnTo>
                  <a:pt x="88088" y="7768"/>
                </a:lnTo>
                <a:lnTo>
                  <a:pt x="83572" y="3232"/>
                </a:lnTo>
                <a:lnTo>
                  <a:pt x="77837" y="752"/>
                </a:lnTo>
                <a:lnTo>
                  <a:pt x="70446" y="0"/>
                </a:lnTo>
                <a:close/>
              </a:path>
              <a:path w="140970" h="132080">
                <a:moveTo>
                  <a:pt x="127071" y="98691"/>
                </a:moveTo>
                <a:lnTo>
                  <a:pt x="101663" y="98691"/>
                </a:lnTo>
                <a:lnTo>
                  <a:pt x="115049" y="131597"/>
                </a:lnTo>
                <a:lnTo>
                  <a:pt x="140881" y="131597"/>
                </a:lnTo>
                <a:lnTo>
                  <a:pt x="127071" y="98691"/>
                </a:lnTo>
                <a:close/>
              </a:path>
              <a:path w="140970" h="132080">
                <a:moveTo>
                  <a:pt x="95248" y="22859"/>
                </a:moveTo>
                <a:lnTo>
                  <a:pt x="72123" y="22859"/>
                </a:lnTo>
                <a:lnTo>
                  <a:pt x="73418" y="26403"/>
                </a:lnTo>
                <a:lnTo>
                  <a:pt x="95351" y="81216"/>
                </a:lnTo>
                <a:lnTo>
                  <a:pt x="119738" y="81216"/>
                </a:lnTo>
                <a:lnTo>
                  <a:pt x="95248" y="22859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60365" y="1981104"/>
            <a:ext cx="99412" cy="118043"/>
          </a:xfrm>
          <a:custGeom>
            <a:avLst/>
            <a:gdLst/>
            <a:ahLst/>
            <a:cxnLst/>
            <a:rect l="l" t="t" r="r" b="b"/>
            <a:pathLst>
              <a:path w="107314" h="130175">
                <a:moveTo>
                  <a:pt x="69138" y="0"/>
                </a:moveTo>
                <a:lnTo>
                  <a:pt x="749" y="0"/>
                </a:lnTo>
                <a:lnTo>
                  <a:pt x="749" y="19519"/>
                </a:lnTo>
                <a:lnTo>
                  <a:pt x="67462" y="19519"/>
                </a:lnTo>
                <a:lnTo>
                  <a:pt x="71742" y="19697"/>
                </a:lnTo>
                <a:lnTo>
                  <a:pt x="79362" y="26009"/>
                </a:lnTo>
                <a:lnTo>
                  <a:pt x="79252" y="43497"/>
                </a:lnTo>
                <a:lnTo>
                  <a:pt x="79362" y="47028"/>
                </a:lnTo>
                <a:lnTo>
                  <a:pt x="76022" y="50545"/>
                </a:lnTo>
                <a:lnTo>
                  <a:pt x="73228" y="53530"/>
                </a:lnTo>
                <a:lnTo>
                  <a:pt x="67284" y="54635"/>
                </a:lnTo>
                <a:lnTo>
                  <a:pt x="2603" y="54635"/>
                </a:lnTo>
                <a:lnTo>
                  <a:pt x="2603" y="74142"/>
                </a:lnTo>
                <a:lnTo>
                  <a:pt x="72301" y="74142"/>
                </a:lnTo>
                <a:lnTo>
                  <a:pt x="75831" y="76758"/>
                </a:lnTo>
                <a:lnTo>
                  <a:pt x="76949" y="77685"/>
                </a:lnTo>
                <a:lnTo>
                  <a:pt x="81407" y="81597"/>
                </a:lnTo>
                <a:lnTo>
                  <a:pt x="81496" y="84747"/>
                </a:lnTo>
                <a:lnTo>
                  <a:pt x="81597" y="97574"/>
                </a:lnTo>
                <a:lnTo>
                  <a:pt x="81216" y="104825"/>
                </a:lnTo>
                <a:lnTo>
                  <a:pt x="71374" y="110388"/>
                </a:lnTo>
                <a:lnTo>
                  <a:pt x="62077" y="110578"/>
                </a:lnTo>
                <a:lnTo>
                  <a:pt x="0" y="110578"/>
                </a:lnTo>
                <a:lnTo>
                  <a:pt x="0" y="130098"/>
                </a:lnTo>
                <a:lnTo>
                  <a:pt x="67284" y="130098"/>
                </a:lnTo>
                <a:lnTo>
                  <a:pt x="74356" y="129937"/>
                </a:lnTo>
                <a:lnTo>
                  <a:pt x="106583" y="102915"/>
                </a:lnTo>
                <a:lnTo>
                  <a:pt x="106870" y="84747"/>
                </a:lnTo>
                <a:lnTo>
                  <a:pt x="105575" y="78244"/>
                </a:lnTo>
                <a:lnTo>
                  <a:pt x="103149" y="74142"/>
                </a:lnTo>
                <a:lnTo>
                  <a:pt x="99809" y="68198"/>
                </a:lnTo>
                <a:lnTo>
                  <a:pt x="93116" y="64858"/>
                </a:lnTo>
                <a:lnTo>
                  <a:pt x="86055" y="64490"/>
                </a:lnTo>
                <a:lnTo>
                  <a:pt x="86055" y="63741"/>
                </a:lnTo>
                <a:lnTo>
                  <a:pt x="90144" y="62814"/>
                </a:lnTo>
                <a:lnTo>
                  <a:pt x="94043" y="60782"/>
                </a:lnTo>
                <a:lnTo>
                  <a:pt x="103898" y="51473"/>
                </a:lnTo>
                <a:lnTo>
                  <a:pt x="104457" y="43497"/>
                </a:lnTo>
                <a:lnTo>
                  <a:pt x="104363" y="32143"/>
                </a:lnTo>
                <a:lnTo>
                  <a:pt x="75864" y="98"/>
                </a:lnTo>
                <a:lnTo>
                  <a:pt x="69138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76578" y="1981104"/>
            <a:ext cx="107648" cy="119194"/>
          </a:xfrm>
          <a:custGeom>
            <a:avLst/>
            <a:gdLst/>
            <a:ahLst/>
            <a:cxnLst/>
            <a:rect l="l" t="t" r="r" b="b"/>
            <a:pathLst>
              <a:path w="116204" h="131444">
                <a:moveTo>
                  <a:pt x="88836" y="0"/>
                </a:moveTo>
                <a:lnTo>
                  <a:pt x="13754" y="0"/>
                </a:lnTo>
                <a:lnTo>
                  <a:pt x="8001" y="736"/>
                </a:lnTo>
                <a:lnTo>
                  <a:pt x="4089" y="5384"/>
                </a:lnTo>
                <a:lnTo>
                  <a:pt x="1308" y="8737"/>
                </a:lnTo>
                <a:lnTo>
                  <a:pt x="0" y="13944"/>
                </a:lnTo>
                <a:lnTo>
                  <a:pt x="0" y="119138"/>
                </a:lnTo>
                <a:lnTo>
                  <a:pt x="3162" y="123418"/>
                </a:lnTo>
                <a:lnTo>
                  <a:pt x="9664" y="130835"/>
                </a:lnTo>
                <a:lnTo>
                  <a:pt x="15608" y="130098"/>
                </a:lnTo>
                <a:lnTo>
                  <a:pt x="100736" y="130098"/>
                </a:lnTo>
                <a:lnTo>
                  <a:pt x="108165" y="121729"/>
                </a:lnTo>
                <a:lnTo>
                  <a:pt x="112468" y="115137"/>
                </a:lnTo>
                <a:lnTo>
                  <a:pt x="113848" y="110769"/>
                </a:lnTo>
                <a:lnTo>
                  <a:pt x="28067" y="110769"/>
                </a:lnTo>
                <a:lnTo>
                  <a:pt x="26022" y="108534"/>
                </a:lnTo>
                <a:lnTo>
                  <a:pt x="25095" y="107429"/>
                </a:lnTo>
                <a:lnTo>
                  <a:pt x="24536" y="105194"/>
                </a:lnTo>
                <a:lnTo>
                  <a:pt x="24536" y="74142"/>
                </a:lnTo>
                <a:lnTo>
                  <a:pt x="112192" y="74142"/>
                </a:lnTo>
                <a:lnTo>
                  <a:pt x="109474" y="71170"/>
                </a:lnTo>
                <a:lnTo>
                  <a:pt x="106311" y="67652"/>
                </a:lnTo>
                <a:lnTo>
                  <a:pt x="101295" y="64858"/>
                </a:lnTo>
                <a:lnTo>
                  <a:pt x="95161" y="64312"/>
                </a:lnTo>
                <a:lnTo>
                  <a:pt x="95161" y="63563"/>
                </a:lnTo>
                <a:lnTo>
                  <a:pt x="99987" y="63182"/>
                </a:lnTo>
                <a:lnTo>
                  <a:pt x="103708" y="61341"/>
                </a:lnTo>
                <a:lnTo>
                  <a:pt x="109293" y="54635"/>
                </a:lnTo>
                <a:lnTo>
                  <a:pt x="24536" y="54635"/>
                </a:lnTo>
                <a:lnTo>
                  <a:pt x="24536" y="25273"/>
                </a:lnTo>
                <a:lnTo>
                  <a:pt x="24726" y="22669"/>
                </a:lnTo>
                <a:lnTo>
                  <a:pt x="27698" y="19316"/>
                </a:lnTo>
                <a:lnTo>
                  <a:pt x="111506" y="19316"/>
                </a:lnTo>
                <a:lnTo>
                  <a:pt x="109721" y="14096"/>
                </a:lnTo>
                <a:lnTo>
                  <a:pt x="105384" y="7810"/>
                </a:lnTo>
                <a:lnTo>
                  <a:pt x="98513" y="736"/>
                </a:lnTo>
                <a:lnTo>
                  <a:pt x="88836" y="0"/>
                </a:lnTo>
                <a:close/>
              </a:path>
              <a:path w="116204" h="131444">
                <a:moveTo>
                  <a:pt x="112192" y="74142"/>
                </a:moveTo>
                <a:lnTo>
                  <a:pt x="82334" y="74142"/>
                </a:lnTo>
                <a:lnTo>
                  <a:pt x="86055" y="77495"/>
                </a:lnTo>
                <a:lnTo>
                  <a:pt x="87541" y="79540"/>
                </a:lnTo>
                <a:lnTo>
                  <a:pt x="89954" y="83083"/>
                </a:lnTo>
                <a:lnTo>
                  <a:pt x="90335" y="89027"/>
                </a:lnTo>
                <a:lnTo>
                  <a:pt x="90335" y="96837"/>
                </a:lnTo>
                <a:lnTo>
                  <a:pt x="89776" y="102603"/>
                </a:lnTo>
                <a:lnTo>
                  <a:pt x="83261" y="110401"/>
                </a:lnTo>
                <a:lnTo>
                  <a:pt x="76568" y="110578"/>
                </a:lnTo>
                <a:lnTo>
                  <a:pt x="32156" y="110578"/>
                </a:lnTo>
                <a:lnTo>
                  <a:pt x="28067" y="110769"/>
                </a:lnTo>
                <a:lnTo>
                  <a:pt x="113848" y="110769"/>
                </a:lnTo>
                <a:lnTo>
                  <a:pt x="114677" y="108142"/>
                </a:lnTo>
                <a:lnTo>
                  <a:pt x="115491" y="101110"/>
                </a:lnTo>
                <a:lnTo>
                  <a:pt x="115608" y="77876"/>
                </a:lnTo>
                <a:lnTo>
                  <a:pt x="112192" y="74142"/>
                </a:lnTo>
                <a:close/>
              </a:path>
              <a:path w="116204" h="131444">
                <a:moveTo>
                  <a:pt x="111506" y="19316"/>
                </a:moveTo>
                <a:lnTo>
                  <a:pt x="27698" y="19316"/>
                </a:lnTo>
                <a:lnTo>
                  <a:pt x="29743" y="19519"/>
                </a:lnTo>
                <a:lnTo>
                  <a:pt x="80479" y="19519"/>
                </a:lnTo>
                <a:lnTo>
                  <a:pt x="84010" y="22847"/>
                </a:lnTo>
                <a:lnTo>
                  <a:pt x="88099" y="26771"/>
                </a:lnTo>
                <a:lnTo>
                  <a:pt x="88154" y="28764"/>
                </a:lnTo>
                <a:lnTo>
                  <a:pt x="88277" y="45720"/>
                </a:lnTo>
                <a:lnTo>
                  <a:pt x="86423" y="48869"/>
                </a:lnTo>
                <a:lnTo>
                  <a:pt x="85496" y="49999"/>
                </a:lnTo>
                <a:lnTo>
                  <a:pt x="82143" y="54635"/>
                </a:lnTo>
                <a:lnTo>
                  <a:pt x="109293" y="54635"/>
                </a:lnTo>
                <a:lnTo>
                  <a:pt x="113182" y="49999"/>
                </a:lnTo>
                <a:lnTo>
                  <a:pt x="113563" y="42760"/>
                </a:lnTo>
                <a:lnTo>
                  <a:pt x="113472" y="33261"/>
                </a:lnTo>
                <a:lnTo>
                  <a:pt x="113305" y="28764"/>
                </a:lnTo>
                <a:lnTo>
                  <a:pt x="112193" y="21324"/>
                </a:lnTo>
                <a:lnTo>
                  <a:pt x="111506" y="19316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200885" y="1979756"/>
            <a:ext cx="114707" cy="120922"/>
          </a:xfrm>
          <a:custGeom>
            <a:avLst/>
            <a:gdLst/>
            <a:ahLst/>
            <a:cxnLst/>
            <a:rect l="l" t="t" r="r" b="b"/>
            <a:pathLst>
              <a:path w="123825" h="133350">
                <a:moveTo>
                  <a:pt x="24536" y="1485"/>
                </a:moveTo>
                <a:lnTo>
                  <a:pt x="0" y="1485"/>
                </a:lnTo>
                <a:lnTo>
                  <a:pt x="0" y="110769"/>
                </a:lnTo>
                <a:lnTo>
                  <a:pt x="352" y="117388"/>
                </a:lnTo>
                <a:lnTo>
                  <a:pt x="2536" y="124706"/>
                </a:lnTo>
                <a:lnTo>
                  <a:pt x="8240" y="130630"/>
                </a:lnTo>
                <a:lnTo>
                  <a:pt x="19151" y="133070"/>
                </a:lnTo>
                <a:lnTo>
                  <a:pt x="32346" y="133070"/>
                </a:lnTo>
                <a:lnTo>
                  <a:pt x="36245" y="126568"/>
                </a:lnTo>
                <a:lnTo>
                  <a:pt x="39776" y="120802"/>
                </a:lnTo>
                <a:lnTo>
                  <a:pt x="49906" y="104444"/>
                </a:lnTo>
                <a:lnTo>
                  <a:pt x="23799" y="104444"/>
                </a:lnTo>
                <a:lnTo>
                  <a:pt x="23932" y="102222"/>
                </a:lnTo>
                <a:lnTo>
                  <a:pt x="23977" y="98501"/>
                </a:lnTo>
                <a:lnTo>
                  <a:pt x="24536" y="1485"/>
                </a:lnTo>
                <a:close/>
              </a:path>
              <a:path w="123825" h="133350">
                <a:moveTo>
                  <a:pt x="123786" y="28422"/>
                </a:moveTo>
                <a:lnTo>
                  <a:pt x="99809" y="28422"/>
                </a:lnTo>
                <a:lnTo>
                  <a:pt x="99999" y="30657"/>
                </a:lnTo>
                <a:lnTo>
                  <a:pt x="99987" y="34366"/>
                </a:lnTo>
                <a:lnTo>
                  <a:pt x="99250" y="131584"/>
                </a:lnTo>
                <a:lnTo>
                  <a:pt x="123786" y="131584"/>
                </a:lnTo>
                <a:lnTo>
                  <a:pt x="123786" y="28422"/>
                </a:lnTo>
                <a:close/>
              </a:path>
              <a:path w="123825" h="133350">
                <a:moveTo>
                  <a:pt x="103898" y="0"/>
                </a:moveTo>
                <a:lnTo>
                  <a:pt x="28625" y="102222"/>
                </a:lnTo>
                <a:lnTo>
                  <a:pt x="27698" y="104444"/>
                </a:lnTo>
                <a:lnTo>
                  <a:pt x="49906" y="104444"/>
                </a:lnTo>
                <a:lnTo>
                  <a:pt x="93306" y="34366"/>
                </a:lnTo>
                <a:lnTo>
                  <a:pt x="95161" y="31407"/>
                </a:lnTo>
                <a:lnTo>
                  <a:pt x="96646" y="28422"/>
                </a:lnTo>
                <a:lnTo>
                  <a:pt x="123786" y="28422"/>
                </a:lnTo>
                <a:lnTo>
                  <a:pt x="123786" y="23406"/>
                </a:lnTo>
                <a:lnTo>
                  <a:pt x="123422" y="17011"/>
                </a:lnTo>
                <a:lnTo>
                  <a:pt x="121157" y="9269"/>
                </a:lnTo>
                <a:lnTo>
                  <a:pt x="115235" y="2744"/>
                </a:lnTo>
                <a:lnTo>
                  <a:pt x="103898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382546" y="1998805"/>
            <a:ext cx="0" cy="100768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0578"/>
                </a:lnTo>
              </a:path>
            </a:pathLst>
          </a:custGeom>
          <a:ln w="24536">
            <a:solidFill>
              <a:srgbClr val="B105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324180" y="1989954"/>
            <a:ext cx="117059" cy="0"/>
          </a:xfrm>
          <a:custGeom>
            <a:avLst/>
            <a:gdLst/>
            <a:ahLst/>
            <a:cxnLst/>
            <a:rect l="l" t="t" r="r" b="b"/>
            <a:pathLst>
              <a:path w="126364">
                <a:moveTo>
                  <a:pt x="0" y="0"/>
                </a:moveTo>
                <a:lnTo>
                  <a:pt x="126187" y="0"/>
                </a:lnTo>
              </a:path>
            </a:pathLst>
          </a:custGeom>
          <a:ln w="19519">
            <a:solidFill>
              <a:srgbClr val="B105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449688" y="1979756"/>
            <a:ext cx="114707" cy="120922"/>
          </a:xfrm>
          <a:custGeom>
            <a:avLst/>
            <a:gdLst/>
            <a:ahLst/>
            <a:cxnLst/>
            <a:rect l="l" t="t" r="r" b="b"/>
            <a:pathLst>
              <a:path w="123825" h="133350">
                <a:moveTo>
                  <a:pt x="24536" y="1485"/>
                </a:moveTo>
                <a:lnTo>
                  <a:pt x="0" y="1485"/>
                </a:lnTo>
                <a:lnTo>
                  <a:pt x="0" y="110769"/>
                </a:lnTo>
                <a:lnTo>
                  <a:pt x="352" y="117388"/>
                </a:lnTo>
                <a:lnTo>
                  <a:pt x="2536" y="124706"/>
                </a:lnTo>
                <a:lnTo>
                  <a:pt x="8240" y="130630"/>
                </a:lnTo>
                <a:lnTo>
                  <a:pt x="19151" y="133070"/>
                </a:lnTo>
                <a:lnTo>
                  <a:pt x="32346" y="133070"/>
                </a:lnTo>
                <a:lnTo>
                  <a:pt x="36245" y="126568"/>
                </a:lnTo>
                <a:lnTo>
                  <a:pt x="39776" y="120802"/>
                </a:lnTo>
                <a:lnTo>
                  <a:pt x="49906" y="104444"/>
                </a:lnTo>
                <a:lnTo>
                  <a:pt x="23799" y="104444"/>
                </a:lnTo>
                <a:lnTo>
                  <a:pt x="23932" y="102222"/>
                </a:lnTo>
                <a:lnTo>
                  <a:pt x="23977" y="98501"/>
                </a:lnTo>
                <a:lnTo>
                  <a:pt x="24536" y="1485"/>
                </a:lnTo>
                <a:close/>
              </a:path>
              <a:path w="123825" h="133350">
                <a:moveTo>
                  <a:pt x="123786" y="28422"/>
                </a:moveTo>
                <a:lnTo>
                  <a:pt x="99809" y="28422"/>
                </a:lnTo>
                <a:lnTo>
                  <a:pt x="99999" y="30657"/>
                </a:lnTo>
                <a:lnTo>
                  <a:pt x="99987" y="34366"/>
                </a:lnTo>
                <a:lnTo>
                  <a:pt x="99250" y="131584"/>
                </a:lnTo>
                <a:lnTo>
                  <a:pt x="123786" y="131584"/>
                </a:lnTo>
                <a:lnTo>
                  <a:pt x="123786" y="28422"/>
                </a:lnTo>
                <a:close/>
              </a:path>
              <a:path w="123825" h="133350">
                <a:moveTo>
                  <a:pt x="103898" y="0"/>
                </a:moveTo>
                <a:lnTo>
                  <a:pt x="28625" y="102222"/>
                </a:lnTo>
                <a:lnTo>
                  <a:pt x="27698" y="104444"/>
                </a:lnTo>
                <a:lnTo>
                  <a:pt x="49906" y="104444"/>
                </a:lnTo>
                <a:lnTo>
                  <a:pt x="93306" y="34366"/>
                </a:lnTo>
                <a:lnTo>
                  <a:pt x="95161" y="31407"/>
                </a:lnTo>
                <a:lnTo>
                  <a:pt x="96646" y="28422"/>
                </a:lnTo>
                <a:lnTo>
                  <a:pt x="123786" y="28422"/>
                </a:lnTo>
                <a:lnTo>
                  <a:pt x="123786" y="23406"/>
                </a:lnTo>
                <a:lnTo>
                  <a:pt x="123422" y="17011"/>
                </a:lnTo>
                <a:lnTo>
                  <a:pt x="121157" y="9269"/>
                </a:lnTo>
                <a:lnTo>
                  <a:pt x="115235" y="2744"/>
                </a:lnTo>
                <a:lnTo>
                  <a:pt x="103898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9865" y="1981104"/>
            <a:ext cx="111766" cy="118043"/>
          </a:xfrm>
          <a:custGeom>
            <a:avLst/>
            <a:gdLst/>
            <a:ahLst/>
            <a:cxnLst/>
            <a:rect l="l" t="t" r="r" b="b"/>
            <a:pathLst>
              <a:path w="120650" h="130175">
                <a:moveTo>
                  <a:pt x="105194" y="0"/>
                </a:moveTo>
                <a:lnTo>
                  <a:pt x="37363" y="0"/>
                </a:lnTo>
                <a:lnTo>
                  <a:pt x="29300" y="396"/>
                </a:lnTo>
                <a:lnTo>
                  <a:pt x="3816" y="34240"/>
                </a:lnTo>
                <a:lnTo>
                  <a:pt x="3721" y="41071"/>
                </a:lnTo>
                <a:lnTo>
                  <a:pt x="3889" y="49181"/>
                </a:lnTo>
                <a:lnTo>
                  <a:pt x="24847" y="83814"/>
                </a:lnTo>
                <a:lnTo>
                  <a:pt x="32156" y="84747"/>
                </a:lnTo>
                <a:lnTo>
                  <a:pt x="49072" y="84747"/>
                </a:lnTo>
                <a:lnTo>
                  <a:pt x="49072" y="85496"/>
                </a:lnTo>
                <a:lnTo>
                  <a:pt x="0" y="130098"/>
                </a:lnTo>
                <a:lnTo>
                  <a:pt x="31597" y="130098"/>
                </a:lnTo>
                <a:lnTo>
                  <a:pt x="75082" y="87541"/>
                </a:lnTo>
                <a:lnTo>
                  <a:pt x="79921" y="82689"/>
                </a:lnTo>
                <a:lnTo>
                  <a:pt x="80657" y="78612"/>
                </a:lnTo>
                <a:lnTo>
                  <a:pt x="80657" y="65417"/>
                </a:lnTo>
                <a:lnTo>
                  <a:pt x="71932" y="65239"/>
                </a:lnTo>
                <a:lnTo>
                  <a:pt x="37922" y="65239"/>
                </a:lnTo>
                <a:lnTo>
                  <a:pt x="33642" y="62268"/>
                </a:lnTo>
                <a:lnTo>
                  <a:pt x="31597" y="58724"/>
                </a:lnTo>
                <a:lnTo>
                  <a:pt x="29730" y="55752"/>
                </a:lnTo>
                <a:lnTo>
                  <a:pt x="28994" y="50926"/>
                </a:lnTo>
                <a:lnTo>
                  <a:pt x="29027" y="34240"/>
                </a:lnTo>
                <a:lnTo>
                  <a:pt x="29184" y="28257"/>
                </a:lnTo>
                <a:lnTo>
                  <a:pt x="37363" y="19697"/>
                </a:lnTo>
                <a:lnTo>
                  <a:pt x="42189" y="19519"/>
                </a:lnTo>
                <a:lnTo>
                  <a:pt x="120624" y="19519"/>
                </a:lnTo>
                <a:lnTo>
                  <a:pt x="120518" y="11899"/>
                </a:lnTo>
                <a:lnTo>
                  <a:pt x="120434" y="9842"/>
                </a:lnTo>
                <a:lnTo>
                  <a:pt x="115417" y="5206"/>
                </a:lnTo>
                <a:lnTo>
                  <a:pt x="110769" y="736"/>
                </a:lnTo>
                <a:lnTo>
                  <a:pt x="105194" y="0"/>
                </a:lnTo>
                <a:close/>
              </a:path>
              <a:path w="120650" h="130175">
                <a:moveTo>
                  <a:pt x="120624" y="19519"/>
                </a:moveTo>
                <a:lnTo>
                  <a:pt x="89395" y="19519"/>
                </a:lnTo>
                <a:lnTo>
                  <a:pt x="91439" y="19697"/>
                </a:lnTo>
                <a:lnTo>
                  <a:pt x="95719" y="23596"/>
                </a:lnTo>
                <a:lnTo>
                  <a:pt x="96088" y="26022"/>
                </a:lnTo>
                <a:lnTo>
                  <a:pt x="96088" y="130098"/>
                </a:lnTo>
                <a:lnTo>
                  <a:pt x="120624" y="130098"/>
                </a:lnTo>
                <a:lnTo>
                  <a:pt x="120624" y="19519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752385" y="1979756"/>
            <a:ext cx="114660" cy="1206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927834" y="1979756"/>
            <a:ext cx="114671" cy="1206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063166" y="2047254"/>
            <a:ext cx="22941" cy="51824"/>
          </a:xfrm>
          <a:custGeom>
            <a:avLst/>
            <a:gdLst/>
            <a:ahLst/>
            <a:cxnLst/>
            <a:rect l="l" t="t" r="r" b="b"/>
            <a:pathLst>
              <a:path w="24764" h="57150">
                <a:moveTo>
                  <a:pt x="0" y="57150"/>
                </a:moveTo>
                <a:lnTo>
                  <a:pt x="24523" y="57150"/>
                </a:lnTo>
                <a:lnTo>
                  <a:pt x="24523" y="0"/>
                </a:lnTo>
                <a:lnTo>
                  <a:pt x="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063166" y="2038617"/>
            <a:ext cx="108236" cy="0"/>
          </a:xfrm>
          <a:custGeom>
            <a:avLst/>
            <a:gdLst/>
            <a:ahLst/>
            <a:cxnLst/>
            <a:rect l="l" t="t" r="r" b="b"/>
            <a:pathLst>
              <a:path w="116839">
                <a:moveTo>
                  <a:pt x="0" y="0"/>
                </a:moveTo>
                <a:lnTo>
                  <a:pt x="116712" y="0"/>
                </a:lnTo>
              </a:path>
            </a:pathLst>
          </a:custGeom>
          <a:ln w="19050">
            <a:solidFill>
              <a:srgbClr val="B105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063166" y="1981610"/>
            <a:ext cx="22941" cy="48369"/>
          </a:xfrm>
          <a:custGeom>
            <a:avLst/>
            <a:gdLst/>
            <a:ahLst/>
            <a:cxnLst/>
            <a:rect l="l" t="t" r="r" b="b"/>
            <a:pathLst>
              <a:path w="24764" h="53339">
                <a:moveTo>
                  <a:pt x="0" y="53339"/>
                </a:moveTo>
                <a:lnTo>
                  <a:pt x="24523" y="53339"/>
                </a:lnTo>
                <a:lnTo>
                  <a:pt x="24523" y="0"/>
                </a:lnTo>
                <a:lnTo>
                  <a:pt x="0" y="0"/>
                </a:lnTo>
                <a:lnTo>
                  <a:pt x="0" y="53339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48556" y="2047174"/>
            <a:ext cx="22941" cy="52399"/>
          </a:xfrm>
          <a:custGeom>
            <a:avLst/>
            <a:gdLst/>
            <a:ahLst/>
            <a:cxnLst/>
            <a:rect l="l" t="t" r="r" b="b"/>
            <a:pathLst>
              <a:path w="24764" h="57785">
                <a:moveTo>
                  <a:pt x="24536" y="0"/>
                </a:moveTo>
                <a:lnTo>
                  <a:pt x="0" y="0"/>
                </a:lnTo>
                <a:lnTo>
                  <a:pt x="0" y="57238"/>
                </a:lnTo>
                <a:lnTo>
                  <a:pt x="24536" y="57238"/>
                </a:lnTo>
                <a:lnTo>
                  <a:pt x="24536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48556" y="1981103"/>
            <a:ext cx="22941" cy="48369"/>
          </a:xfrm>
          <a:custGeom>
            <a:avLst/>
            <a:gdLst/>
            <a:ahLst/>
            <a:cxnLst/>
            <a:rect l="l" t="t" r="r" b="b"/>
            <a:pathLst>
              <a:path w="24764" h="53339">
                <a:moveTo>
                  <a:pt x="24536" y="0"/>
                </a:moveTo>
                <a:lnTo>
                  <a:pt x="0" y="0"/>
                </a:lnTo>
                <a:lnTo>
                  <a:pt x="0" y="53339"/>
                </a:lnTo>
                <a:lnTo>
                  <a:pt x="24536" y="53339"/>
                </a:lnTo>
                <a:lnTo>
                  <a:pt x="24536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191956" y="1981104"/>
            <a:ext cx="107648" cy="119194"/>
          </a:xfrm>
          <a:custGeom>
            <a:avLst/>
            <a:gdLst/>
            <a:ahLst/>
            <a:cxnLst/>
            <a:rect l="l" t="t" r="r" b="b"/>
            <a:pathLst>
              <a:path w="116204" h="131444">
                <a:moveTo>
                  <a:pt x="88849" y="0"/>
                </a:moveTo>
                <a:lnTo>
                  <a:pt x="13754" y="0"/>
                </a:lnTo>
                <a:lnTo>
                  <a:pt x="7988" y="736"/>
                </a:lnTo>
                <a:lnTo>
                  <a:pt x="1295" y="8737"/>
                </a:lnTo>
                <a:lnTo>
                  <a:pt x="0" y="13944"/>
                </a:lnTo>
                <a:lnTo>
                  <a:pt x="0" y="119138"/>
                </a:lnTo>
                <a:lnTo>
                  <a:pt x="3149" y="123418"/>
                </a:lnTo>
                <a:lnTo>
                  <a:pt x="4470" y="124891"/>
                </a:lnTo>
                <a:lnTo>
                  <a:pt x="9652" y="130835"/>
                </a:lnTo>
                <a:lnTo>
                  <a:pt x="15595" y="130098"/>
                </a:lnTo>
                <a:lnTo>
                  <a:pt x="100736" y="130098"/>
                </a:lnTo>
                <a:lnTo>
                  <a:pt x="108165" y="121729"/>
                </a:lnTo>
                <a:lnTo>
                  <a:pt x="112453" y="115137"/>
                </a:lnTo>
                <a:lnTo>
                  <a:pt x="113828" y="110769"/>
                </a:lnTo>
                <a:lnTo>
                  <a:pt x="28067" y="110769"/>
                </a:lnTo>
                <a:lnTo>
                  <a:pt x="26022" y="108534"/>
                </a:lnTo>
                <a:lnTo>
                  <a:pt x="25095" y="107429"/>
                </a:lnTo>
                <a:lnTo>
                  <a:pt x="24536" y="105194"/>
                </a:lnTo>
                <a:lnTo>
                  <a:pt x="24536" y="74142"/>
                </a:lnTo>
                <a:lnTo>
                  <a:pt x="112181" y="74142"/>
                </a:lnTo>
                <a:lnTo>
                  <a:pt x="106299" y="67652"/>
                </a:lnTo>
                <a:lnTo>
                  <a:pt x="101282" y="64858"/>
                </a:lnTo>
                <a:lnTo>
                  <a:pt x="95161" y="64312"/>
                </a:lnTo>
                <a:lnTo>
                  <a:pt x="95161" y="63563"/>
                </a:lnTo>
                <a:lnTo>
                  <a:pt x="99974" y="63182"/>
                </a:lnTo>
                <a:lnTo>
                  <a:pt x="103708" y="61341"/>
                </a:lnTo>
                <a:lnTo>
                  <a:pt x="109293" y="54635"/>
                </a:lnTo>
                <a:lnTo>
                  <a:pt x="24536" y="54635"/>
                </a:lnTo>
                <a:lnTo>
                  <a:pt x="24536" y="25273"/>
                </a:lnTo>
                <a:lnTo>
                  <a:pt x="24701" y="22669"/>
                </a:lnTo>
                <a:lnTo>
                  <a:pt x="27686" y="19316"/>
                </a:lnTo>
                <a:lnTo>
                  <a:pt x="111501" y="19316"/>
                </a:lnTo>
                <a:lnTo>
                  <a:pt x="109719" y="14096"/>
                </a:lnTo>
                <a:lnTo>
                  <a:pt x="105384" y="7810"/>
                </a:lnTo>
                <a:lnTo>
                  <a:pt x="98501" y="736"/>
                </a:lnTo>
                <a:lnTo>
                  <a:pt x="88849" y="0"/>
                </a:lnTo>
                <a:close/>
              </a:path>
              <a:path w="116204" h="131444">
                <a:moveTo>
                  <a:pt x="112181" y="74142"/>
                </a:moveTo>
                <a:lnTo>
                  <a:pt x="82334" y="74142"/>
                </a:lnTo>
                <a:lnTo>
                  <a:pt x="86029" y="77495"/>
                </a:lnTo>
                <a:lnTo>
                  <a:pt x="87528" y="79540"/>
                </a:lnTo>
                <a:lnTo>
                  <a:pt x="89954" y="83083"/>
                </a:lnTo>
                <a:lnTo>
                  <a:pt x="90309" y="89027"/>
                </a:lnTo>
                <a:lnTo>
                  <a:pt x="90309" y="96837"/>
                </a:lnTo>
                <a:lnTo>
                  <a:pt x="89763" y="102603"/>
                </a:lnTo>
                <a:lnTo>
                  <a:pt x="83248" y="110401"/>
                </a:lnTo>
                <a:lnTo>
                  <a:pt x="76581" y="110578"/>
                </a:lnTo>
                <a:lnTo>
                  <a:pt x="32143" y="110578"/>
                </a:lnTo>
                <a:lnTo>
                  <a:pt x="28067" y="110769"/>
                </a:lnTo>
                <a:lnTo>
                  <a:pt x="113828" y="110769"/>
                </a:lnTo>
                <a:lnTo>
                  <a:pt x="114655" y="108142"/>
                </a:lnTo>
                <a:lnTo>
                  <a:pt x="115466" y="101110"/>
                </a:lnTo>
                <a:lnTo>
                  <a:pt x="115582" y="77876"/>
                </a:lnTo>
                <a:lnTo>
                  <a:pt x="112181" y="74142"/>
                </a:lnTo>
                <a:close/>
              </a:path>
              <a:path w="116204" h="131444">
                <a:moveTo>
                  <a:pt x="111501" y="19316"/>
                </a:moveTo>
                <a:lnTo>
                  <a:pt x="27686" y="19316"/>
                </a:lnTo>
                <a:lnTo>
                  <a:pt x="29743" y="19519"/>
                </a:lnTo>
                <a:lnTo>
                  <a:pt x="80467" y="19519"/>
                </a:lnTo>
                <a:lnTo>
                  <a:pt x="83997" y="22847"/>
                </a:lnTo>
                <a:lnTo>
                  <a:pt x="88099" y="26771"/>
                </a:lnTo>
                <a:lnTo>
                  <a:pt x="88150" y="28764"/>
                </a:lnTo>
                <a:lnTo>
                  <a:pt x="88265" y="45720"/>
                </a:lnTo>
                <a:lnTo>
                  <a:pt x="86410" y="48869"/>
                </a:lnTo>
                <a:lnTo>
                  <a:pt x="85483" y="49999"/>
                </a:lnTo>
                <a:lnTo>
                  <a:pt x="82143" y="54635"/>
                </a:lnTo>
                <a:lnTo>
                  <a:pt x="109293" y="54635"/>
                </a:lnTo>
                <a:lnTo>
                  <a:pt x="113182" y="49999"/>
                </a:lnTo>
                <a:lnTo>
                  <a:pt x="113550" y="42760"/>
                </a:lnTo>
                <a:lnTo>
                  <a:pt x="113460" y="33261"/>
                </a:lnTo>
                <a:lnTo>
                  <a:pt x="113294" y="28764"/>
                </a:lnTo>
                <a:lnTo>
                  <a:pt x="112187" y="21324"/>
                </a:lnTo>
                <a:lnTo>
                  <a:pt x="111501" y="19316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16275" y="1981104"/>
            <a:ext cx="97060" cy="118043"/>
          </a:xfrm>
          <a:custGeom>
            <a:avLst/>
            <a:gdLst/>
            <a:ahLst/>
            <a:cxnLst/>
            <a:rect l="l" t="t" r="r" b="b"/>
            <a:pathLst>
              <a:path w="104775" h="130175">
                <a:moveTo>
                  <a:pt x="103505" y="0"/>
                </a:moveTo>
                <a:lnTo>
                  <a:pt x="15049" y="0"/>
                </a:lnTo>
                <a:lnTo>
                  <a:pt x="8737" y="368"/>
                </a:lnTo>
                <a:lnTo>
                  <a:pt x="4457" y="5016"/>
                </a:lnTo>
                <a:lnTo>
                  <a:pt x="1651" y="8178"/>
                </a:lnTo>
                <a:lnTo>
                  <a:pt x="0" y="13385"/>
                </a:lnTo>
                <a:lnTo>
                  <a:pt x="0" y="115785"/>
                </a:lnTo>
                <a:lnTo>
                  <a:pt x="355" y="121729"/>
                </a:lnTo>
                <a:lnTo>
                  <a:pt x="9093" y="130098"/>
                </a:lnTo>
                <a:lnTo>
                  <a:pt x="104254" y="130098"/>
                </a:lnTo>
                <a:lnTo>
                  <a:pt x="104254" y="110578"/>
                </a:lnTo>
                <a:lnTo>
                  <a:pt x="30848" y="110578"/>
                </a:lnTo>
                <a:lnTo>
                  <a:pt x="27876" y="110401"/>
                </a:lnTo>
                <a:lnTo>
                  <a:pt x="26377" y="108915"/>
                </a:lnTo>
                <a:lnTo>
                  <a:pt x="25273" y="107975"/>
                </a:lnTo>
                <a:lnTo>
                  <a:pt x="24523" y="105930"/>
                </a:lnTo>
                <a:lnTo>
                  <a:pt x="24523" y="73405"/>
                </a:lnTo>
                <a:lnTo>
                  <a:pt x="101663" y="73405"/>
                </a:lnTo>
                <a:lnTo>
                  <a:pt x="101663" y="53898"/>
                </a:lnTo>
                <a:lnTo>
                  <a:pt x="24523" y="53898"/>
                </a:lnTo>
                <a:lnTo>
                  <a:pt x="24523" y="23240"/>
                </a:lnTo>
                <a:lnTo>
                  <a:pt x="28409" y="19697"/>
                </a:lnTo>
                <a:lnTo>
                  <a:pt x="31038" y="19519"/>
                </a:lnTo>
                <a:lnTo>
                  <a:pt x="103505" y="19519"/>
                </a:lnTo>
                <a:lnTo>
                  <a:pt x="103505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424899" y="1981104"/>
            <a:ext cx="101766" cy="118043"/>
          </a:xfrm>
          <a:custGeom>
            <a:avLst/>
            <a:gdLst/>
            <a:ahLst/>
            <a:cxnLst/>
            <a:rect l="l" t="t" r="r" b="b"/>
            <a:pathLst>
              <a:path w="109854" h="130175">
                <a:moveTo>
                  <a:pt x="107429" y="0"/>
                </a:moveTo>
                <a:lnTo>
                  <a:pt x="55219" y="0"/>
                </a:lnTo>
                <a:lnTo>
                  <a:pt x="46476" y="412"/>
                </a:lnTo>
                <a:lnTo>
                  <a:pt x="6054" y="27048"/>
                </a:lnTo>
                <a:lnTo>
                  <a:pt x="0" y="66903"/>
                </a:lnTo>
                <a:lnTo>
                  <a:pt x="336" y="78502"/>
                </a:lnTo>
                <a:lnTo>
                  <a:pt x="13195" y="114871"/>
                </a:lnTo>
                <a:lnTo>
                  <a:pt x="54660" y="130098"/>
                </a:lnTo>
                <a:lnTo>
                  <a:pt x="109486" y="130098"/>
                </a:lnTo>
                <a:lnTo>
                  <a:pt x="109486" y="110578"/>
                </a:lnTo>
                <a:lnTo>
                  <a:pt x="65430" y="110578"/>
                </a:lnTo>
                <a:lnTo>
                  <a:pt x="54547" y="110071"/>
                </a:lnTo>
                <a:lnTo>
                  <a:pt x="25876" y="79125"/>
                </a:lnTo>
                <a:lnTo>
                  <a:pt x="25285" y="66535"/>
                </a:lnTo>
                <a:lnTo>
                  <a:pt x="25870" y="53730"/>
                </a:lnTo>
                <a:lnTo>
                  <a:pt x="46983" y="21375"/>
                </a:lnTo>
                <a:lnTo>
                  <a:pt x="66725" y="19519"/>
                </a:lnTo>
                <a:lnTo>
                  <a:pt x="107429" y="19519"/>
                </a:lnTo>
                <a:lnTo>
                  <a:pt x="107429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588125" y="1998805"/>
            <a:ext cx="0" cy="100768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0578"/>
                </a:lnTo>
              </a:path>
            </a:pathLst>
          </a:custGeom>
          <a:ln w="24536">
            <a:solidFill>
              <a:srgbClr val="B105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529771" y="1989954"/>
            <a:ext cx="117059" cy="0"/>
          </a:xfrm>
          <a:custGeom>
            <a:avLst/>
            <a:gdLst/>
            <a:ahLst/>
            <a:cxnLst/>
            <a:rect l="l" t="t" r="r" b="b"/>
            <a:pathLst>
              <a:path w="126364">
                <a:moveTo>
                  <a:pt x="0" y="0"/>
                </a:moveTo>
                <a:lnTo>
                  <a:pt x="126199" y="0"/>
                </a:lnTo>
              </a:path>
            </a:pathLst>
          </a:custGeom>
          <a:ln w="19519">
            <a:solidFill>
              <a:srgbClr val="B105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55279" y="1979756"/>
            <a:ext cx="114707" cy="120922"/>
          </a:xfrm>
          <a:custGeom>
            <a:avLst/>
            <a:gdLst/>
            <a:ahLst/>
            <a:cxnLst/>
            <a:rect l="l" t="t" r="r" b="b"/>
            <a:pathLst>
              <a:path w="123825" h="133350">
                <a:moveTo>
                  <a:pt x="24536" y="1485"/>
                </a:moveTo>
                <a:lnTo>
                  <a:pt x="0" y="1485"/>
                </a:lnTo>
                <a:lnTo>
                  <a:pt x="0" y="110769"/>
                </a:lnTo>
                <a:lnTo>
                  <a:pt x="353" y="117388"/>
                </a:lnTo>
                <a:lnTo>
                  <a:pt x="2538" y="124706"/>
                </a:lnTo>
                <a:lnTo>
                  <a:pt x="8245" y="130630"/>
                </a:lnTo>
                <a:lnTo>
                  <a:pt x="19164" y="133070"/>
                </a:lnTo>
                <a:lnTo>
                  <a:pt x="32346" y="133070"/>
                </a:lnTo>
                <a:lnTo>
                  <a:pt x="36245" y="126568"/>
                </a:lnTo>
                <a:lnTo>
                  <a:pt x="39776" y="120802"/>
                </a:lnTo>
                <a:lnTo>
                  <a:pt x="49906" y="104444"/>
                </a:lnTo>
                <a:lnTo>
                  <a:pt x="23799" y="104444"/>
                </a:lnTo>
                <a:lnTo>
                  <a:pt x="23932" y="102222"/>
                </a:lnTo>
                <a:lnTo>
                  <a:pt x="23977" y="98501"/>
                </a:lnTo>
                <a:lnTo>
                  <a:pt x="24536" y="1485"/>
                </a:lnTo>
                <a:close/>
              </a:path>
              <a:path w="123825" h="133350">
                <a:moveTo>
                  <a:pt x="123799" y="28422"/>
                </a:moveTo>
                <a:lnTo>
                  <a:pt x="99821" y="28422"/>
                </a:lnTo>
                <a:lnTo>
                  <a:pt x="100012" y="30657"/>
                </a:lnTo>
                <a:lnTo>
                  <a:pt x="99999" y="34366"/>
                </a:lnTo>
                <a:lnTo>
                  <a:pt x="99263" y="131584"/>
                </a:lnTo>
                <a:lnTo>
                  <a:pt x="123799" y="131584"/>
                </a:lnTo>
                <a:lnTo>
                  <a:pt x="123799" y="28422"/>
                </a:lnTo>
                <a:close/>
              </a:path>
              <a:path w="123825" h="133350">
                <a:moveTo>
                  <a:pt x="103898" y="0"/>
                </a:moveTo>
                <a:lnTo>
                  <a:pt x="28638" y="102222"/>
                </a:lnTo>
                <a:lnTo>
                  <a:pt x="27711" y="104444"/>
                </a:lnTo>
                <a:lnTo>
                  <a:pt x="49906" y="104444"/>
                </a:lnTo>
                <a:lnTo>
                  <a:pt x="93306" y="34366"/>
                </a:lnTo>
                <a:lnTo>
                  <a:pt x="95161" y="31407"/>
                </a:lnTo>
                <a:lnTo>
                  <a:pt x="96646" y="28422"/>
                </a:lnTo>
                <a:lnTo>
                  <a:pt x="123799" y="28422"/>
                </a:lnTo>
                <a:lnTo>
                  <a:pt x="123799" y="23406"/>
                </a:lnTo>
                <a:lnTo>
                  <a:pt x="123435" y="17011"/>
                </a:lnTo>
                <a:lnTo>
                  <a:pt x="121169" y="9269"/>
                </a:lnTo>
                <a:lnTo>
                  <a:pt x="115243" y="2744"/>
                </a:lnTo>
                <a:lnTo>
                  <a:pt x="103898" y="0"/>
                </a:lnTo>
                <a:close/>
              </a:path>
            </a:pathLst>
          </a:custGeom>
          <a:solidFill>
            <a:srgbClr val="B10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790621" y="1979756"/>
            <a:ext cx="247073" cy="1206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058354" y="1954305"/>
            <a:ext cx="114671" cy="1461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096295" y="2177320"/>
            <a:ext cx="1460241" cy="1461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618360" y="2221808"/>
            <a:ext cx="0" cy="100768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0591"/>
                </a:lnTo>
              </a:path>
            </a:pathLst>
          </a:custGeom>
          <a:ln w="24536">
            <a:solidFill>
              <a:srgbClr val="5859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559983" y="2212957"/>
            <a:ext cx="117059" cy="0"/>
          </a:xfrm>
          <a:custGeom>
            <a:avLst/>
            <a:gdLst/>
            <a:ahLst/>
            <a:cxnLst/>
            <a:rect l="l" t="t" r="r" b="b"/>
            <a:pathLst>
              <a:path w="126364">
                <a:moveTo>
                  <a:pt x="0" y="0"/>
                </a:moveTo>
                <a:lnTo>
                  <a:pt x="126199" y="0"/>
                </a:lnTo>
              </a:path>
            </a:pathLst>
          </a:custGeom>
          <a:ln w="19519">
            <a:solidFill>
              <a:srgbClr val="5859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685515" y="2202759"/>
            <a:ext cx="114707" cy="120922"/>
          </a:xfrm>
          <a:custGeom>
            <a:avLst/>
            <a:gdLst/>
            <a:ahLst/>
            <a:cxnLst/>
            <a:rect l="l" t="t" r="r" b="b"/>
            <a:pathLst>
              <a:path w="123825" h="133350">
                <a:moveTo>
                  <a:pt x="24536" y="1485"/>
                </a:moveTo>
                <a:lnTo>
                  <a:pt x="0" y="1485"/>
                </a:lnTo>
                <a:lnTo>
                  <a:pt x="0" y="110769"/>
                </a:lnTo>
                <a:lnTo>
                  <a:pt x="349" y="117390"/>
                </a:lnTo>
                <a:lnTo>
                  <a:pt x="2525" y="124712"/>
                </a:lnTo>
                <a:lnTo>
                  <a:pt x="8224" y="130641"/>
                </a:lnTo>
                <a:lnTo>
                  <a:pt x="19138" y="133083"/>
                </a:lnTo>
                <a:lnTo>
                  <a:pt x="32334" y="133083"/>
                </a:lnTo>
                <a:lnTo>
                  <a:pt x="36245" y="126580"/>
                </a:lnTo>
                <a:lnTo>
                  <a:pt x="39776" y="120815"/>
                </a:lnTo>
                <a:lnTo>
                  <a:pt x="49901" y="104457"/>
                </a:lnTo>
                <a:lnTo>
                  <a:pt x="23799" y="104457"/>
                </a:lnTo>
                <a:lnTo>
                  <a:pt x="23932" y="102222"/>
                </a:lnTo>
                <a:lnTo>
                  <a:pt x="23977" y="98513"/>
                </a:lnTo>
                <a:lnTo>
                  <a:pt x="24536" y="1485"/>
                </a:lnTo>
                <a:close/>
              </a:path>
              <a:path w="123825" h="133350">
                <a:moveTo>
                  <a:pt x="123774" y="28435"/>
                </a:moveTo>
                <a:lnTo>
                  <a:pt x="99796" y="28435"/>
                </a:lnTo>
                <a:lnTo>
                  <a:pt x="99987" y="30670"/>
                </a:lnTo>
                <a:lnTo>
                  <a:pt x="99974" y="34378"/>
                </a:lnTo>
                <a:lnTo>
                  <a:pt x="99237" y="131597"/>
                </a:lnTo>
                <a:lnTo>
                  <a:pt x="123774" y="131597"/>
                </a:lnTo>
                <a:lnTo>
                  <a:pt x="123774" y="28435"/>
                </a:lnTo>
                <a:close/>
              </a:path>
              <a:path w="123825" h="133350">
                <a:moveTo>
                  <a:pt x="103898" y="0"/>
                </a:moveTo>
                <a:lnTo>
                  <a:pt x="28613" y="102222"/>
                </a:lnTo>
                <a:lnTo>
                  <a:pt x="27686" y="104457"/>
                </a:lnTo>
                <a:lnTo>
                  <a:pt x="49901" y="104457"/>
                </a:lnTo>
                <a:lnTo>
                  <a:pt x="93281" y="34378"/>
                </a:lnTo>
                <a:lnTo>
                  <a:pt x="95161" y="31419"/>
                </a:lnTo>
                <a:lnTo>
                  <a:pt x="96647" y="28435"/>
                </a:lnTo>
                <a:lnTo>
                  <a:pt x="123774" y="28435"/>
                </a:lnTo>
                <a:lnTo>
                  <a:pt x="123774" y="23418"/>
                </a:lnTo>
                <a:lnTo>
                  <a:pt x="123413" y="17021"/>
                </a:lnTo>
                <a:lnTo>
                  <a:pt x="121156" y="9275"/>
                </a:lnTo>
                <a:lnTo>
                  <a:pt x="115239" y="2746"/>
                </a:lnTo>
                <a:lnTo>
                  <a:pt x="103898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Номер слайда 5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827239"/>
            <a:ext cx="9904824" cy="0"/>
          </a:xfrm>
          <a:custGeom>
            <a:avLst/>
            <a:gdLst/>
            <a:ahLst/>
            <a:cxnLst/>
            <a:rect l="l" t="t" r="r" b="b"/>
            <a:pathLst>
              <a:path w="10692130">
                <a:moveTo>
                  <a:pt x="0" y="0"/>
                </a:moveTo>
                <a:lnTo>
                  <a:pt x="10692003" y="0"/>
                </a:lnTo>
              </a:path>
            </a:pathLst>
          </a:custGeom>
          <a:ln w="62153">
            <a:solidFill>
              <a:srgbClr val="B105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2</a:t>
            </a:fld>
            <a:endParaRPr lang="ru-RU"/>
          </a:p>
        </p:txBody>
      </p:sp>
      <p:sp>
        <p:nvSpPr>
          <p:cNvPr id="7" name="object 4"/>
          <p:cNvSpPr txBox="1">
            <a:spLocks noGrp="1"/>
          </p:cNvSpPr>
          <p:nvPr>
            <p:ph type="title"/>
          </p:nvPr>
        </p:nvSpPr>
        <p:spPr>
          <a:xfrm>
            <a:off x="990600" y="351571"/>
            <a:ext cx="7924800" cy="296516"/>
          </a:xfrm>
          <a:prstGeom prst="rect">
            <a:avLst/>
          </a:prstGeom>
        </p:spPr>
        <p:txBody>
          <a:bodyPr vert="horz" wrap="square" lIns="0" tIns="39648" rIns="0" bIns="0" rtlCol="0">
            <a:spAutoFit/>
          </a:bodyPr>
          <a:lstStyle/>
          <a:p>
            <a:pPr marL="22156" marR="4664" indent="-11078" algn="ctr">
              <a:lnSpc>
                <a:spcPts val="2020"/>
              </a:lnSpc>
              <a:spcBef>
                <a:spcPts val="312"/>
              </a:spcBef>
            </a:pPr>
            <a:r>
              <a:rPr lang="ru-RU" spc="-46" dirty="0" smtClean="0"/>
              <a:t>Характеристика проекта </a:t>
            </a:r>
            <a:endParaRPr spc="-96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1447800"/>
            <a:ext cx="60960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>
                <a:solidFill>
                  <a:srgbClr val="0070C0"/>
                </a:solidFill>
              </a:rPr>
              <a:t>Актуальность проекта: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До 25% в общей структуре потребления говядины в России – импортная говядина;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Поддержка отрасли государством;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Наличие дешевых рабочей силы и земель сельскохозяйственного назначения в Омской области;</a:t>
            </a:r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Возможности развития в будущем: закуп бычков на откорм у производителей Омской области; организация племенного репродуктора;</a:t>
            </a:r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800" dirty="0" smtClean="0"/>
          </a:p>
          <a:p>
            <a:r>
              <a:rPr lang="ru-RU" sz="1800" dirty="0" smtClean="0">
                <a:solidFill>
                  <a:srgbClr val="0070C0"/>
                </a:solidFill>
              </a:rPr>
              <a:t>Параметры проекта: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Ферма комплексного цикла – собственная кормовая база, пастбища и откормочные площадки;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Реализация мяса говядины до 350 тонн в год;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Реализация сопутствующей продукции – субпродукты, кормовые и зерновые культуры;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Используемая порода КРС– герефорд, дающая мраморное мясо;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Требования к площадке – от 60 га;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Требуемые пашни – 8 700 га; пастбища 4 000 га;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800" dirty="0" smtClean="0"/>
          </a:p>
        </p:txBody>
      </p:sp>
      <p:pic>
        <p:nvPicPr>
          <p:cNvPr id="1026" name="Picture 2" descr="C:\Users\chernakov\Desktop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61" y="1630517"/>
            <a:ext cx="3228975" cy="21487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hernakov\Desktop\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415" y="3873174"/>
            <a:ext cx="3560522" cy="23752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65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827239"/>
            <a:ext cx="9904824" cy="0"/>
          </a:xfrm>
          <a:custGeom>
            <a:avLst/>
            <a:gdLst/>
            <a:ahLst/>
            <a:cxnLst/>
            <a:rect l="l" t="t" r="r" b="b"/>
            <a:pathLst>
              <a:path w="10692130">
                <a:moveTo>
                  <a:pt x="0" y="0"/>
                </a:moveTo>
                <a:lnTo>
                  <a:pt x="10692003" y="0"/>
                </a:lnTo>
              </a:path>
            </a:pathLst>
          </a:custGeom>
          <a:ln w="62153">
            <a:solidFill>
              <a:srgbClr val="B105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3</a:t>
            </a:fld>
            <a:endParaRPr lang="ru-RU"/>
          </a:p>
        </p:txBody>
      </p:sp>
      <p:sp>
        <p:nvSpPr>
          <p:cNvPr id="7" name="object 4"/>
          <p:cNvSpPr txBox="1">
            <a:spLocks noGrp="1"/>
          </p:cNvSpPr>
          <p:nvPr>
            <p:ph type="title"/>
          </p:nvPr>
        </p:nvSpPr>
        <p:spPr>
          <a:xfrm>
            <a:off x="990600" y="351571"/>
            <a:ext cx="7924800" cy="296516"/>
          </a:xfrm>
          <a:prstGeom prst="rect">
            <a:avLst/>
          </a:prstGeom>
        </p:spPr>
        <p:txBody>
          <a:bodyPr vert="horz" wrap="square" lIns="0" tIns="39648" rIns="0" bIns="0" rtlCol="0">
            <a:spAutoFit/>
          </a:bodyPr>
          <a:lstStyle/>
          <a:p>
            <a:pPr marL="22156" marR="4664" indent="-11078" algn="ctr">
              <a:lnSpc>
                <a:spcPts val="2020"/>
              </a:lnSpc>
              <a:spcBef>
                <a:spcPts val="312"/>
              </a:spcBef>
            </a:pPr>
            <a:r>
              <a:rPr lang="ru-RU" spc="-46" dirty="0" smtClean="0"/>
              <a:t>Эффективность </a:t>
            </a:r>
            <a:r>
              <a:rPr lang="ru-RU" spc="-46" dirty="0" smtClean="0"/>
              <a:t>проекта (за весь срок его реализации)</a:t>
            </a:r>
            <a:endParaRPr spc="-96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1274817"/>
            <a:ext cx="9296400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/>
              <a:t>Общие условия: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Сумма инвестиций </a:t>
            </a:r>
            <a:r>
              <a:rPr lang="ru-RU" sz="1600" dirty="0" smtClean="0">
                <a:solidFill>
                  <a:srgbClr val="0070C0"/>
                </a:solidFill>
              </a:rPr>
              <a:t>279 240 </a:t>
            </a:r>
            <a:r>
              <a:rPr lang="ru-RU" sz="1600" dirty="0" err="1" smtClean="0">
                <a:solidFill>
                  <a:srgbClr val="0070C0"/>
                </a:solidFill>
              </a:rPr>
              <a:t>тыс.руб</a:t>
            </a:r>
            <a:r>
              <a:rPr lang="ru-RU" sz="1600" dirty="0" smtClean="0">
                <a:solidFill>
                  <a:srgbClr val="0070C0"/>
                </a:solidFill>
              </a:rPr>
              <a:t>.;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Примерная структура финансирования, учтенная при расчете: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</a:rPr>
              <a:t>180 000 </a:t>
            </a:r>
            <a:r>
              <a:rPr lang="ru-RU" sz="1600" dirty="0" err="1" smtClean="0">
                <a:solidFill>
                  <a:srgbClr val="0070C0"/>
                </a:solidFill>
              </a:rPr>
              <a:t>тыс.руб</a:t>
            </a:r>
            <a:r>
              <a:rPr lang="ru-RU" sz="1600" dirty="0" smtClean="0"/>
              <a:t>. собственные средства; </a:t>
            </a:r>
            <a:r>
              <a:rPr lang="ru-RU" sz="1600" dirty="0" smtClean="0">
                <a:solidFill>
                  <a:srgbClr val="0070C0"/>
                </a:solidFill>
              </a:rPr>
              <a:t>99 240 </a:t>
            </a:r>
            <a:r>
              <a:rPr lang="ru-RU" sz="1600" dirty="0" err="1" smtClean="0">
                <a:solidFill>
                  <a:srgbClr val="0070C0"/>
                </a:solidFill>
              </a:rPr>
              <a:t>тыс.руб</a:t>
            </a:r>
            <a:r>
              <a:rPr lang="ru-RU" sz="1600" dirty="0" smtClean="0">
                <a:solidFill>
                  <a:srgbClr val="0070C0"/>
                </a:solidFill>
              </a:rPr>
              <a:t>.</a:t>
            </a:r>
            <a:r>
              <a:rPr lang="ru-RU" sz="1600" dirty="0" smtClean="0"/>
              <a:t> льготный кредит под 5</a:t>
            </a:r>
            <a:r>
              <a:rPr lang="ru-RU" sz="1600" dirty="0" smtClean="0"/>
              <a:t>%;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Срок реализации проекта 10 лет;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endParaRPr lang="ru-RU" sz="1800" dirty="0" smtClean="0"/>
          </a:p>
          <a:p>
            <a:r>
              <a:rPr lang="ru-RU" sz="1800" dirty="0" smtClean="0"/>
              <a:t>Показатели </a:t>
            </a:r>
            <a:r>
              <a:rPr lang="ru-RU" sz="1800" dirty="0" smtClean="0"/>
              <a:t>эффективности без учета мер государственной поддержки: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Чистая </a:t>
            </a:r>
            <a:r>
              <a:rPr lang="ru-RU" sz="1600" dirty="0" smtClean="0"/>
              <a:t>приведенная стоимость </a:t>
            </a:r>
            <a:r>
              <a:rPr lang="en-US" sz="1600" dirty="0" smtClean="0"/>
              <a:t>NPV 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8 730 тыс. руб. </a:t>
            </a:r>
            <a:r>
              <a:rPr lang="ru-RU" sz="1600" dirty="0" smtClean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Дисконтированный срок окупаемости (</a:t>
            </a:r>
            <a:r>
              <a:rPr lang="en-US" sz="1600" dirty="0" smtClean="0"/>
              <a:t>DBP</a:t>
            </a:r>
            <a:r>
              <a:rPr lang="ru-RU" sz="1600" dirty="0" smtClean="0"/>
              <a:t>) </a:t>
            </a:r>
            <a:r>
              <a:rPr lang="ru-RU" sz="1600" dirty="0" smtClean="0">
                <a:solidFill>
                  <a:srgbClr val="0070C0"/>
                </a:solidFill>
              </a:rPr>
              <a:t>9,67 лет</a:t>
            </a:r>
            <a:r>
              <a:rPr lang="ru-RU" sz="1600" dirty="0" smtClean="0"/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Внутренняя норма доходности </a:t>
            </a:r>
            <a:r>
              <a:rPr lang="en-US" sz="1600" dirty="0" smtClean="0"/>
              <a:t>(IRR)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10,2</a:t>
            </a:r>
            <a:r>
              <a:rPr lang="ru-RU" sz="1600" dirty="0" smtClean="0">
                <a:solidFill>
                  <a:srgbClr val="0070C0"/>
                </a:solidFill>
              </a:rPr>
              <a:t>%</a:t>
            </a:r>
            <a:r>
              <a:rPr lang="ru-RU" sz="16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  <a:p>
            <a:r>
              <a:rPr lang="ru-RU" sz="1800" dirty="0" smtClean="0"/>
              <a:t>Возможные меры государственной поддержки: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Субсидия на закупку молодняка КРС;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Субсидия на содержание стада КРС по принципу «корова-теленок»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Субсидия на несвязанную поддержку в области растениеводства;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Субсидия на техническую и технологическую модернизацию;</a:t>
            </a:r>
          </a:p>
          <a:p>
            <a:endParaRPr lang="ru-RU" sz="1600" dirty="0"/>
          </a:p>
          <a:p>
            <a:r>
              <a:rPr lang="ru-RU" sz="1800" dirty="0" smtClean="0"/>
              <a:t>Параметры проекта с мерами государственной поддержки: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Чистая </a:t>
            </a:r>
            <a:r>
              <a:rPr lang="ru-RU" sz="1600" dirty="0"/>
              <a:t>приведенная стоимость </a:t>
            </a:r>
            <a:r>
              <a:rPr lang="en-US" sz="1600" dirty="0"/>
              <a:t>NPV </a:t>
            </a:r>
            <a:r>
              <a:rPr lang="ru-RU" sz="1600" dirty="0"/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59 006 </a:t>
            </a:r>
            <a:r>
              <a:rPr lang="ru-RU" sz="1600" dirty="0">
                <a:solidFill>
                  <a:srgbClr val="0070C0"/>
                </a:solidFill>
              </a:rPr>
              <a:t>тыс. руб. </a:t>
            </a:r>
            <a:r>
              <a:rPr lang="ru-RU" sz="16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Дисконтированный срок окупаемости (</a:t>
            </a:r>
            <a:r>
              <a:rPr lang="en-US" sz="1600" dirty="0"/>
              <a:t>DBP</a:t>
            </a:r>
            <a:r>
              <a:rPr lang="ru-RU" sz="1600" dirty="0"/>
              <a:t>) </a:t>
            </a:r>
            <a:r>
              <a:rPr lang="ru-RU" sz="1600" dirty="0" smtClean="0">
                <a:solidFill>
                  <a:srgbClr val="0070C0"/>
                </a:solidFill>
              </a:rPr>
              <a:t>8,62 лет</a:t>
            </a:r>
            <a:r>
              <a:rPr lang="ru-RU" sz="1600" dirty="0" smtClean="0"/>
              <a:t>; </a:t>
            </a:r>
            <a:endParaRPr lang="ru-R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Внутренняя норма доходности </a:t>
            </a:r>
            <a:r>
              <a:rPr lang="en-US" sz="1600" dirty="0"/>
              <a:t>(IRR)</a:t>
            </a:r>
            <a:r>
              <a:rPr lang="ru-RU" sz="1600" dirty="0"/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13,8%</a:t>
            </a:r>
            <a:r>
              <a:rPr lang="ru-RU" sz="1600" dirty="0" smtClean="0"/>
              <a:t>;</a:t>
            </a:r>
            <a:endParaRPr lang="ru-RU" sz="1600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8" name="Picture 2" descr="C:\Users\chernakov\Desktop\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412" y="2743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chernakov\Desktop\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535" y="5562600"/>
            <a:ext cx="710824" cy="71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chernakov\Desktop\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535" y="4038600"/>
            <a:ext cx="692234" cy="692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C:\Users\chernakov\Desktop\7.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681" y="1524000"/>
            <a:ext cx="804531" cy="80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21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827239"/>
            <a:ext cx="9904824" cy="0"/>
          </a:xfrm>
          <a:custGeom>
            <a:avLst/>
            <a:gdLst/>
            <a:ahLst/>
            <a:cxnLst/>
            <a:rect l="l" t="t" r="r" b="b"/>
            <a:pathLst>
              <a:path w="10692130">
                <a:moveTo>
                  <a:pt x="0" y="0"/>
                </a:moveTo>
                <a:lnTo>
                  <a:pt x="10692003" y="0"/>
                </a:lnTo>
              </a:path>
            </a:pathLst>
          </a:custGeom>
          <a:ln w="62153">
            <a:solidFill>
              <a:srgbClr val="B105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4</a:t>
            </a:fld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457200" y="2044637"/>
            <a:ext cx="9144001" cy="3692046"/>
            <a:chOff x="457200" y="2044637"/>
            <a:chExt cx="9144001" cy="3692046"/>
          </a:xfrm>
        </p:grpSpPr>
        <p:sp>
          <p:nvSpPr>
            <p:cNvPr id="9" name="object 4"/>
            <p:cNvSpPr txBox="1"/>
            <p:nvPr/>
          </p:nvSpPr>
          <p:spPr>
            <a:xfrm>
              <a:off x="457200" y="3429000"/>
              <a:ext cx="9144000" cy="2307683"/>
            </a:xfrm>
            <a:prstGeom prst="rect">
              <a:avLst/>
            </a:prstGeom>
          </p:spPr>
          <p:txBody>
            <a:bodyPr vert="horz" wrap="square" lIns="0" tIns="2540" rIns="0" bIns="0" rtlCol="0">
              <a:spAutoFit/>
            </a:bodyPr>
            <a:lstStyle/>
            <a:p>
              <a:pPr marL="12700" marR="430530" algn="ctr">
                <a:lnSpc>
                  <a:spcPct val="103699"/>
                </a:lnSpc>
                <a:spcBef>
                  <a:spcPts val="20"/>
                </a:spcBef>
              </a:pPr>
              <a:r>
                <a:rPr sz="1800" b="1" spc="-5" dirty="0">
                  <a:solidFill>
                    <a:srgbClr val="58595B"/>
                  </a:solidFill>
                  <a:latin typeface="Arial"/>
                  <a:cs typeface="Arial"/>
                </a:rPr>
                <a:t>644074, Россия, </a:t>
              </a:r>
              <a:r>
                <a:rPr sz="1800" b="1" spc="50" dirty="0">
                  <a:solidFill>
                    <a:srgbClr val="58595B"/>
                  </a:solidFill>
                  <a:latin typeface="Arial"/>
                  <a:cs typeface="Arial"/>
                </a:rPr>
                <a:t>г.</a:t>
              </a:r>
              <a:r>
                <a:rPr sz="1800" b="1" spc="-210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r>
                <a:rPr sz="1800" b="1" spc="15" dirty="0">
                  <a:solidFill>
                    <a:srgbClr val="58595B"/>
                  </a:solidFill>
                  <a:latin typeface="Arial"/>
                  <a:cs typeface="Arial"/>
                </a:rPr>
                <a:t>Омск, </a:t>
              </a:r>
              <a:r>
                <a:rPr sz="1800" b="1" spc="-30" dirty="0" err="1" smtClean="0">
                  <a:solidFill>
                    <a:srgbClr val="58595B"/>
                  </a:solidFill>
                  <a:latin typeface="Arial"/>
                  <a:cs typeface="Arial"/>
                </a:rPr>
                <a:t>ул</a:t>
              </a:r>
              <a:r>
                <a:rPr sz="1800" b="1" spc="-30" dirty="0">
                  <a:solidFill>
                    <a:srgbClr val="58595B"/>
                  </a:solidFill>
                  <a:latin typeface="Arial"/>
                  <a:cs typeface="Arial"/>
                </a:rPr>
                <a:t>. </a:t>
              </a:r>
              <a:r>
                <a:rPr sz="1800" b="1" spc="15" dirty="0">
                  <a:solidFill>
                    <a:srgbClr val="58595B"/>
                  </a:solidFill>
                  <a:latin typeface="Arial"/>
                  <a:cs typeface="Arial"/>
                </a:rPr>
                <a:t>70 </a:t>
              </a:r>
              <a:r>
                <a:rPr sz="1800" b="1" dirty="0">
                  <a:solidFill>
                    <a:srgbClr val="58595B"/>
                  </a:solidFill>
                  <a:latin typeface="Arial"/>
                  <a:cs typeface="Arial"/>
                </a:rPr>
                <a:t>лет Октября,</a:t>
              </a:r>
              <a:r>
                <a:rPr sz="1800" b="1" spc="-260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r>
                <a:rPr sz="1800" b="1" spc="60" dirty="0">
                  <a:solidFill>
                    <a:srgbClr val="58595B"/>
                  </a:solidFill>
                  <a:latin typeface="Arial"/>
                  <a:cs typeface="Arial"/>
                </a:rPr>
                <a:t>25/2</a:t>
              </a:r>
              <a:endParaRPr sz="1800" b="1" dirty="0">
                <a:latin typeface="Arial"/>
                <a:cs typeface="Arial"/>
              </a:endParaRPr>
            </a:p>
            <a:p>
              <a:pPr marL="12700" algn="ctr">
                <a:lnSpc>
                  <a:spcPct val="100000"/>
                </a:lnSpc>
                <a:spcBef>
                  <a:spcPts val="1215"/>
                </a:spcBef>
              </a:pPr>
              <a:r>
                <a:rPr sz="1800" b="1" spc="-40" dirty="0">
                  <a:solidFill>
                    <a:srgbClr val="58595B"/>
                  </a:solidFill>
                  <a:latin typeface="Arial"/>
                  <a:cs typeface="Arial"/>
                </a:rPr>
                <a:t>Телефон: </a:t>
              </a:r>
              <a:r>
                <a:rPr sz="1800" b="1" spc="-20" dirty="0">
                  <a:solidFill>
                    <a:srgbClr val="58595B"/>
                  </a:solidFill>
                  <a:latin typeface="Arial"/>
                  <a:cs typeface="Arial"/>
                </a:rPr>
                <a:t>+7 </a:t>
              </a:r>
              <a:r>
                <a:rPr sz="1800" b="1" spc="25" dirty="0">
                  <a:solidFill>
                    <a:srgbClr val="58595B"/>
                  </a:solidFill>
                  <a:latin typeface="Arial"/>
                  <a:cs typeface="Arial"/>
                </a:rPr>
                <a:t>(3812)</a:t>
              </a:r>
              <a:r>
                <a:rPr sz="1800" b="1" spc="-145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r>
                <a:rPr sz="1800" b="1" spc="5" dirty="0">
                  <a:solidFill>
                    <a:srgbClr val="58595B"/>
                  </a:solidFill>
                  <a:latin typeface="Arial"/>
                  <a:cs typeface="Arial"/>
                </a:rPr>
                <a:t>40-80-17</a:t>
              </a:r>
              <a:endParaRPr sz="1800" b="1" dirty="0">
                <a:latin typeface="Arial"/>
                <a:cs typeface="Arial"/>
              </a:endParaRPr>
            </a:p>
            <a:p>
              <a:pPr marL="12700" algn="ctr">
                <a:lnSpc>
                  <a:spcPct val="100000"/>
                </a:lnSpc>
                <a:spcBef>
                  <a:spcPts val="80"/>
                </a:spcBef>
              </a:pPr>
              <a:r>
                <a:rPr sz="1800" b="1" spc="45" dirty="0">
                  <a:solidFill>
                    <a:srgbClr val="58595B"/>
                  </a:solidFill>
                  <a:latin typeface="Arial"/>
                  <a:cs typeface="Arial"/>
                </a:rPr>
                <a:t>Факс: </a:t>
              </a:r>
              <a:r>
                <a:rPr sz="1800" b="1" spc="-20" dirty="0">
                  <a:solidFill>
                    <a:srgbClr val="58595B"/>
                  </a:solidFill>
                  <a:latin typeface="Arial"/>
                  <a:cs typeface="Arial"/>
                </a:rPr>
                <a:t>+7 </a:t>
              </a:r>
              <a:r>
                <a:rPr sz="1800" b="1" spc="25" dirty="0">
                  <a:solidFill>
                    <a:srgbClr val="58595B"/>
                  </a:solidFill>
                  <a:latin typeface="Arial"/>
                  <a:cs typeface="Arial"/>
                </a:rPr>
                <a:t>(3812)</a:t>
              </a:r>
              <a:r>
                <a:rPr sz="1800" b="1" spc="-204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r>
                <a:rPr sz="1800" b="1" spc="5" dirty="0">
                  <a:solidFill>
                    <a:srgbClr val="58595B"/>
                  </a:solidFill>
                  <a:latin typeface="Arial"/>
                  <a:cs typeface="Arial"/>
                </a:rPr>
                <a:t>40-86-38</a:t>
              </a:r>
              <a:endParaRPr sz="1800" b="1" dirty="0">
                <a:latin typeface="Arial"/>
                <a:cs typeface="Arial"/>
              </a:endParaRPr>
            </a:p>
            <a:p>
              <a:pPr marL="12700" marR="916940" algn="ctr">
                <a:lnSpc>
                  <a:spcPct val="156200"/>
                </a:lnSpc>
              </a:pPr>
              <a:r>
                <a:rPr sz="1800" b="1" spc="-15" dirty="0">
                  <a:solidFill>
                    <a:srgbClr val="58595B"/>
                  </a:solidFill>
                  <a:latin typeface="Arial"/>
                  <a:cs typeface="Arial"/>
                </a:rPr>
                <a:t>E-mail:</a:t>
              </a:r>
              <a:r>
                <a:rPr sz="1800" b="1" spc="-120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r>
                <a:rPr sz="1800" b="1" spc="-5" dirty="0">
                  <a:solidFill>
                    <a:srgbClr val="58595B"/>
                  </a:solidFill>
                  <a:latin typeface="Arial"/>
                  <a:cs typeface="Arial"/>
                  <a:hlinkClick r:id="rId2"/>
                </a:rPr>
                <a:t>arv</a:t>
              </a:r>
              <a:r>
                <a:rPr sz="1800" b="1" spc="-5" dirty="0">
                  <a:solidFill>
                    <a:srgbClr val="58595B"/>
                  </a:solidFill>
                  <a:latin typeface="Arial"/>
                  <a:cs typeface="Arial"/>
                  <a:hlinkClick r:id="rId3"/>
                </a:rPr>
                <a:t>d@mail.ru </a:t>
              </a:r>
              <a:r>
                <a:rPr sz="1800" b="1" spc="-5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endParaRPr lang="en-US" sz="1800" b="1" spc="-5" dirty="0" smtClean="0">
                <a:solidFill>
                  <a:srgbClr val="58595B"/>
                </a:solidFill>
                <a:latin typeface="Arial"/>
                <a:cs typeface="Arial"/>
              </a:endParaRPr>
            </a:p>
            <a:p>
              <a:pPr marL="12700" marR="916940" algn="ctr">
                <a:lnSpc>
                  <a:spcPct val="156200"/>
                </a:lnSpc>
              </a:pPr>
              <a:r>
                <a:rPr sz="1800" b="1" spc="-20" dirty="0" err="1" smtClean="0">
                  <a:solidFill>
                    <a:srgbClr val="BF4753"/>
                  </a:solidFill>
                  <a:latin typeface="Arial"/>
                  <a:cs typeface="Arial"/>
                </a:rPr>
                <a:t>Сайт</a:t>
              </a:r>
              <a:r>
                <a:rPr sz="1800" b="1" spc="-20" dirty="0" smtClean="0">
                  <a:solidFill>
                    <a:srgbClr val="BF4753"/>
                  </a:solidFill>
                  <a:latin typeface="Arial"/>
                  <a:cs typeface="Arial"/>
                </a:rPr>
                <a:t>:</a:t>
              </a:r>
              <a:r>
                <a:rPr lang="ru-RU" sz="1800" b="1" spc="-20" dirty="0" smtClean="0">
                  <a:solidFill>
                    <a:srgbClr val="BF4753"/>
                  </a:solidFill>
                  <a:latin typeface="Arial"/>
                  <a:cs typeface="Arial"/>
                </a:rPr>
                <a:t> </a:t>
              </a:r>
              <a:r>
                <a:rPr lang="en-US" b="1" dirty="0" smtClean="0">
                  <a:solidFill>
                    <a:srgbClr val="BF4753"/>
                  </a:solidFill>
                  <a:latin typeface="Arial"/>
                  <a:cs typeface="Arial"/>
                  <a:hlinkClick r:id="rId4"/>
                </a:rPr>
                <a:t>www.investomsk.ru</a:t>
              </a:r>
              <a:endParaRPr lang="ru-RU" sz="1800" b="1" spc="-20" dirty="0" smtClean="0">
                <a:solidFill>
                  <a:srgbClr val="BF4753"/>
                </a:solidFill>
                <a:latin typeface="Arial"/>
                <a:cs typeface="Arial"/>
              </a:endParaRPr>
            </a:p>
            <a:p>
              <a:pPr marL="12700" marR="916940" algn="ctr">
                <a:lnSpc>
                  <a:spcPct val="156200"/>
                </a:lnSpc>
              </a:pPr>
              <a:r>
                <a:rPr lang="ru-RU" b="1" spc="-20" dirty="0">
                  <a:solidFill>
                    <a:srgbClr val="BF4753"/>
                  </a:solidFill>
                  <a:latin typeface="Arial"/>
                  <a:cs typeface="Arial"/>
                </a:rPr>
                <a:t> </a:t>
              </a:r>
              <a:r>
                <a:rPr lang="ru-RU" b="1" spc="-20" dirty="0" smtClean="0">
                  <a:solidFill>
                    <a:srgbClr val="BF4753"/>
                  </a:solidFill>
                  <a:latin typeface="Arial"/>
                  <a:cs typeface="Arial"/>
                </a:rPr>
                <a:t>          </a:t>
              </a:r>
              <a:r>
                <a:rPr sz="1800" b="1" dirty="0" smtClean="0">
                  <a:solidFill>
                    <a:srgbClr val="BF4753"/>
                  </a:solidFill>
                  <a:latin typeface="Arial"/>
                  <a:cs typeface="Arial"/>
                  <a:hlinkClick r:id="rId5"/>
                </a:rPr>
                <a:t>www.arvd.ru</a:t>
              </a:r>
              <a:r>
                <a:rPr lang="ru-RU" sz="1800" b="1" dirty="0" smtClean="0">
                  <a:solidFill>
                    <a:srgbClr val="BF4753"/>
                  </a:solidFill>
                  <a:latin typeface="Arial"/>
                  <a:cs typeface="Arial"/>
                </a:rPr>
                <a:t>  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57201" y="2044637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КОНТАКТНЫЕ ДАННЫЕ</a:t>
              </a:r>
              <a:endParaRPr lang="ru-RU" sz="3600" b="1" dirty="0">
                <a:solidFill>
                  <a:schemeClr val="accent5">
                    <a:lumMod val="7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02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333</Words>
  <Application>Microsoft Office PowerPoint</Application>
  <PresentationFormat>Лист A4 (210x297 мм)</PresentationFormat>
  <Paragraphs>53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Создание фермы КРС мясного направления на единовременное содержание 3000 голов</vt:lpstr>
      <vt:lpstr>Характеристика проекта </vt:lpstr>
      <vt:lpstr>Эффективность проекта (за весь срок его реализации)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ИНВЕСТИЦИОННЫХ ПЛОЩАДОК  И МЕР ПОДДЕРЖКИ</dc:title>
  <dc:creator>Дидковский Алексей Иванович</dc:creator>
  <cp:lastModifiedBy>Ефремова Екатерина Александровна</cp:lastModifiedBy>
  <cp:revision>118</cp:revision>
  <dcterms:created xsi:type="dcterms:W3CDTF">2019-05-28T03:56:07Z</dcterms:created>
  <dcterms:modified xsi:type="dcterms:W3CDTF">2019-07-02T08:54:03Z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2017-03-14T00:00:00Z</vt:filetime>
  </property>
  <property fmtid="{D5CDD505-2E9C-101B-9397-08002B2CF9AE}" pid="3" name="Creator">
    <vt:lpwstr>Adobe InDesign CS5 (7.0)</vt:lpwstr>
  </property>
  <property fmtid="{D5CDD505-2E9C-101B-9397-08002B2CF9AE}" pid="4" name="LastSaved">
    <vt:filetime>2019-05-28T00:00:00Z</vt:filetime>
  </property>
</Properties>
</file>